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342" r:id="rId2"/>
    <p:sldId id="354" r:id="rId3"/>
    <p:sldId id="365" r:id="rId4"/>
    <p:sldId id="366" r:id="rId5"/>
    <p:sldId id="367" r:id="rId6"/>
    <p:sldId id="368" r:id="rId7"/>
    <p:sldId id="369" r:id="rId8"/>
    <p:sldId id="370" r:id="rId9"/>
    <p:sldId id="383" r:id="rId10"/>
    <p:sldId id="384" r:id="rId11"/>
    <p:sldId id="385" r:id="rId12"/>
    <p:sldId id="386" r:id="rId13"/>
    <p:sldId id="387" r:id="rId14"/>
    <p:sldId id="388"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EB3"/>
    <a:srgbClr val="636DCA"/>
    <a:srgbClr val="EAB109"/>
    <a:srgbClr val="5562C4"/>
    <a:srgbClr val="5967CD"/>
    <a:srgbClr val="5E6CD2"/>
    <a:srgbClr val="6D7BEA"/>
    <a:srgbClr val="7885F9"/>
    <a:srgbClr val="65B9A4"/>
    <a:srgbClr val="6BC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59" autoAdjust="0"/>
    <p:restoredTop sz="96743"/>
  </p:normalViewPr>
  <p:slideViewPr>
    <p:cSldViewPr snapToGrid="0" snapToObjects="1">
      <p:cViewPr varScale="1">
        <p:scale>
          <a:sx n="81" d="100"/>
          <a:sy n="81" d="100"/>
        </p:scale>
        <p:origin x="2340"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30BAA-C1DF-1CD5-FAFB-C00016F78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5A212-1AAC-668B-48BB-776CC4361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AC188-7CE1-6685-026C-B789473400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941867-F559-5108-66BE-71A903BB111D}"/>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540995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61704-6F13-E94B-7C60-FB1F476A3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50F1C-BB82-BE7C-2EC5-FC9FB1B65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1406A-FFCB-995B-2F0A-699A2569D4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02B6A1-8AF4-6C36-6394-C72A467E6A60}"/>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999421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D2F0E-886F-DF06-BA85-6E67B32DC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F13F1-95CE-7160-AD82-65BBDF3CC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DEC557-564B-B21F-6292-A077BBC7C3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8E699C-0A0C-62BB-A3FB-C834A8C7A207}"/>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72623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E81F8-35AD-0905-CC83-E9680A98E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DF797-F36B-8EC4-0238-FC862C128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50BA7-F615-4746-5FDD-6520E1C161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198611-511C-9DA6-D227-F91B3A66B9F2}"/>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637192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B46E8-5310-5FBC-EF6A-2EC203325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E9177-A643-4734-909D-58A971D50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1A96A-DEE6-6FAB-9665-7ECFA78505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ED86C9-70A4-69B4-922F-810F08F75238}"/>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3576794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C7742-3274-E153-BE38-8D75BD8A6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B617E-7E31-B206-269B-FD70738AF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77889A-1845-6706-35B8-169D43041E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3DC04D-0E52-B002-FEB8-ED1A0F986742}"/>
              </a:ext>
            </a:extLst>
          </p:cNvPr>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1516255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759E5-A73C-5203-46C0-6B9E8DBFF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8FA831-FFE4-9E74-CD63-8B00AEA46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93D72-0ADC-1384-41D3-F462D95050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9C9470-7385-CBD0-522C-3AA23FD20091}"/>
              </a:ext>
            </a:extLst>
          </p:cNvPr>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3435880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8916A-E6C9-66E3-19B8-745301B95A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9065E-2A75-3F0B-2FF5-5B55CDC4C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DB74FA-E0C8-C29C-5EF7-0FE702573A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6728C4-12E7-7172-01F6-5DDBF401502D}"/>
              </a:ext>
            </a:extLst>
          </p:cNvPr>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571430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7342-470B-8E09-C35C-9FBDAB320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D14FFF-AA5D-0843-383A-7F96078F3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C2EBD-DE96-8DE8-E3E2-737B116906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42C53C-07D9-DC36-9886-3FE5E0C93310}"/>
              </a:ext>
            </a:extLst>
          </p:cNvPr>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2744072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9D4C6-7D9A-AB19-6772-7BC05073F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87A15-018E-2E65-FE3E-BF4F5B5EA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68F2C-F8B4-ADE1-7074-57DC1EB215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0DC51D-00EA-0C91-CD9A-4A7D4D0A30EF}"/>
              </a:ext>
            </a:extLst>
          </p:cNvPr>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12068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631369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C0B43-BDDA-F09C-EF0A-4EEF175E6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3B4B1-9EC7-89B6-D28F-0870B9D2A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9642D-9754-BED4-1EC2-A658DEB0AD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2899F5-6F8A-5F50-618D-A50CEC7F3DBB}"/>
              </a:ext>
            </a:extLst>
          </p:cNvPr>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1462857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4EA90-4AA6-BC45-2B07-5B9BC3A907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DC9E2-EE63-551C-BDF7-955A54699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B78C0-1C59-430C-9058-C7EB8D442E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71FA48-DBA6-92F7-B29D-5735310BBF14}"/>
              </a:ext>
            </a:extLst>
          </p:cNvPr>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1539779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1AEE2-3DB2-BDB4-9E87-06A9F8725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CA5F9-2A13-108C-8441-18B66FEE5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B6FDB-82ED-0CC8-4D15-D4562991E7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2D9DAA-3FF2-D127-5BB5-7A293F2607F2}"/>
              </a:ext>
            </a:extLst>
          </p:cNvPr>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1589800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ED9A1-4F65-5D62-E116-0DFFE66F4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F23A0-DEF2-C3DF-F06E-737446A96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CC92E0-D87D-2F23-EEB1-7D53BF10FC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577422-50DC-426E-421B-D05B8A6CA3C3}"/>
              </a:ext>
            </a:extLst>
          </p:cNvPr>
          <p:cNvSpPr>
            <a:spLocks noGrp="1"/>
          </p:cNvSpPr>
          <p:nvPr>
            <p:ph type="sldNum" sz="quarter" idx="5"/>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1166600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5ADDA-1D0E-9C70-4040-070F229CD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AEA72E-42D9-2524-BA79-A47AE06B6E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443A2-BC9E-FBFB-DC76-ECFBF7CE67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8D7E17-0FA6-2AD9-0596-8009211A0D5C}"/>
              </a:ext>
            </a:extLst>
          </p:cNvPr>
          <p:cNvSpPr>
            <a:spLocks noGrp="1"/>
          </p:cNvSpPr>
          <p:nvPr>
            <p:ph type="sldNum" sz="quarter" idx="5"/>
          </p:nvPr>
        </p:nvSpPr>
        <p:spPr/>
        <p:txBody>
          <a:bodyPr/>
          <a:lstStyle/>
          <a:p>
            <a:fld id="{C0711C10-233D-DA48-A5CB-9365BBABB6B4}" type="slidenum">
              <a:rPr lang="en-US" smtClean="0"/>
              <a:t>25</a:t>
            </a:fld>
            <a:endParaRPr lang="en-US" dirty="0"/>
          </a:p>
        </p:txBody>
      </p:sp>
    </p:spTree>
    <p:extLst>
      <p:ext uri="{BB962C8B-B14F-4D97-AF65-F5344CB8AC3E}">
        <p14:creationId xmlns:p14="http://schemas.microsoft.com/office/powerpoint/2010/main" val="869420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38F50-FBA3-A948-B4AF-7E09690E3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93DE7-649C-1489-0FD1-6016F32CC6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BE7EAC-7421-4E46-2FAC-587DE3755F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0E3E0B-6BED-DA40-596C-84F7D9E64CB7}"/>
              </a:ext>
            </a:extLst>
          </p:cNvPr>
          <p:cNvSpPr>
            <a:spLocks noGrp="1"/>
          </p:cNvSpPr>
          <p:nvPr>
            <p:ph type="sldNum" sz="quarter" idx="5"/>
          </p:nvPr>
        </p:nvSpPr>
        <p:spPr/>
        <p:txBody>
          <a:bodyPr/>
          <a:lstStyle/>
          <a:p>
            <a:fld id="{C0711C10-233D-DA48-A5CB-9365BBABB6B4}" type="slidenum">
              <a:rPr lang="en-US" smtClean="0"/>
              <a:t>26</a:t>
            </a:fld>
            <a:endParaRPr lang="en-US" dirty="0"/>
          </a:p>
        </p:txBody>
      </p:sp>
    </p:spTree>
    <p:extLst>
      <p:ext uri="{BB962C8B-B14F-4D97-AF65-F5344CB8AC3E}">
        <p14:creationId xmlns:p14="http://schemas.microsoft.com/office/powerpoint/2010/main" val="4044584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42596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794A1-794E-99FB-61DE-68F909159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51BF8-8279-C610-FBAA-12637BDEB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279DDA-0220-A57B-9AD1-E01FCCF9A7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E897D3-45D3-5C1B-AF46-EC49C3E8E553}"/>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25739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44378-9D87-EF4C-DF63-FB70749BB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F2E3B-C3C8-F3F5-E9FC-EA321769D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A6109-5D06-1A84-E2FC-B7EF851A3A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CA42DE-D9B4-6B46-A1C1-EE307D3B83AE}"/>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40672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39B19-1801-80F4-01EC-DA8AEC765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EEDF2-BCAB-6648-0DD1-FA9A85933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95177-2AA2-2413-C5E5-7E39E5B5A8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5CF48E-219A-2462-8224-E7AC3FD42C5C}"/>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385311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3F10D-D24E-11FF-12B0-6E6CAD7DF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4CBA1-6C2B-F187-D394-0FCB33F78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6816F3-21B0-808C-DABB-5B2D109408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F038CF-9787-E0B5-B794-AC046D8ADC99}"/>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59964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DA004-007E-F1D9-B31F-4116CB315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9C146-DEFD-10E0-7B0E-36FDC6EBE0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AA0D5-A8DA-63B2-46D5-BD80AB528E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915ED8-C7DA-FE4C-F915-3E541092DBE1}"/>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497609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70BE6-A3CE-112E-475D-7A5E57AA9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633A3-34BE-3844-32EA-071EF1B18D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08D0C-76DB-5878-96AD-6EDA07A2E2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F28B80-AE2A-A73D-5F3E-2F039AEE9E22}"/>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40463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182&amp;utm_source=template-powerpoint&amp;utm_medium=content&amp;utm_campaign=Consulting+Proposal+Template-powerpoint-12182&amp;lpa=Consulting+Proposal+Template+powerpoint+12182"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notesSlide" Target="../notesSlides/notesSlide22.xml"/><Relationship Id="rId16" Type="http://schemas.openxmlformats.org/officeDocument/2006/relationships/image" Target="../media/image44.svg"/><Relationship Id="rId20"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19" Type="http://schemas.openxmlformats.org/officeDocument/2006/relationships/image" Target="../media/image47.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8.png"/><Relationship Id="rId10" Type="http://schemas.openxmlformats.org/officeDocument/2006/relationships/image" Target="../media/image14.svg"/><Relationship Id="rId4" Type="http://schemas.openxmlformats.org/officeDocument/2006/relationships/image" Target="../media/image7.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53596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Consulting </a:t>
            </a:r>
            <a:br>
              <a:rPr lang="en-US" sz="3200" b="1" i="0" u="none" strike="noStrike" cap="none" dirty="0">
                <a:solidFill>
                  <a:srgbClr val="595959"/>
                </a:solidFill>
                <a:latin typeface="Century Gothic"/>
                <a:ea typeface="Century Gothic"/>
                <a:cs typeface="Century Gothic"/>
                <a:sym typeface="Century Gothic"/>
              </a:rPr>
            </a:br>
            <a:r>
              <a:rPr lang="en-US" sz="3200" b="1" i="0" u="none" strike="noStrike" cap="none" dirty="0">
                <a:solidFill>
                  <a:srgbClr val="595959"/>
                </a:solidFill>
                <a:latin typeface="Century Gothic"/>
                <a:ea typeface="Century Gothic"/>
                <a:cs typeface="Century Gothic"/>
                <a:sym typeface="Century Gothic"/>
              </a:rPr>
              <a:t>Proposal Template</a:t>
            </a:r>
          </a:p>
        </p:txBody>
      </p:sp>
      <p:pic>
        <p:nvPicPr>
          <p:cNvPr id="5" name="Picture 4">
            <a:extLst>
              <a:ext uri="{FF2B5EF4-FFF2-40B4-BE49-F238E27FC236}">
                <a16:creationId xmlns:a16="http://schemas.microsoft.com/office/drawing/2014/main" id="{451F922F-E3FA-76F0-7239-6E394B42F9AC}"/>
              </a:ext>
            </a:extLst>
          </p:cNvPr>
          <p:cNvPicPr>
            <a:picLocks noChangeAspect="1"/>
          </p:cNvPicPr>
          <p:nvPr/>
        </p:nvPicPr>
        <p:blipFill>
          <a:blip r:embed="rId4"/>
          <a:srcRect/>
          <a:stretch/>
        </p:blipFill>
        <p:spPr>
          <a:xfrm>
            <a:off x="5593921" y="1390522"/>
            <a:ext cx="6155378" cy="3458820"/>
          </a:xfrm>
          <a:prstGeom prst="rect">
            <a:avLst/>
          </a:prstGeom>
          <a:noFill/>
          <a:ln w="28575">
            <a:noFill/>
          </a:ln>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2FB9613A-0479-B235-5180-6B6F4EDBE812}"/>
              </a:ext>
            </a:extLst>
          </p:cNvPr>
          <p:cNvPicPr>
            <a:picLocks noChangeAspect="1"/>
          </p:cNvPicPr>
          <p:nvPr/>
        </p:nvPicPr>
        <p:blipFill>
          <a:blip r:embed="rId5"/>
          <a:srcRect/>
          <a:stretch/>
        </p:blipFill>
        <p:spPr>
          <a:xfrm>
            <a:off x="5174990" y="2978225"/>
            <a:ext cx="6155046" cy="3463040"/>
          </a:xfrm>
          <a:prstGeom prst="rect">
            <a:avLst/>
          </a:prstGeom>
          <a:noFill/>
          <a:ln w="28575">
            <a:noFill/>
          </a:ln>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50745F77-CC18-0B14-9B0D-534199E7249F}"/>
              </a:ext>
            </a:extLst>
          </p:cNvPr>
          <p:cNvPicPr>
            <a:picLocks noChangeAspect="1"/>
          </p:cNvPicPr>
          <p:nvPr/>
        </p:nvPicPr>
        <p:blipFill>
          <a:blip r:embed="rId6"/>
          <a:srcRect/>
          <a:stretch/>
        </p:blipFill>
        <p:spPr>
          <a:xfrm>
            <a:off x="1238055" y="1942671"/>
            <a:ext cx="6148464" cy="3456862"/>
          </a:xfrm>
          <a:prstGeom prst="rect">
            <a:avLst/>
          </a:prstGeom>
          <a:noFill/>
          <a:ln w="28575">
            <a:noFill/>
          </a:ln>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65A05ED4-EDA1-486C-0FF9-303B0C9AC4D8}"/>
              </a:ext>
            </a:extLst>
          </p:cNvPr>
          <p:cNvPicPr>
            <a:picLocks noChangeAspect="1"/>
          </p:cNvPicPr>
          <p:nvPr/>
        </p:nvPicPr>
        <p:blipFill>
          <a:blip r:embed="rId7"/>
          <a:srcRect/>
          <a:stretch/>
        </p:blipFill>
        <p:spPr>
          <a:xfrm>
            <a:off x="455865" y="3122572"/>
            <a:ext cx="6169159" cy="346487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C862C-FBFA-C8C8-2590-0EF14C499F4C}"/>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80225EA2-269F-9B92-80A7-B0E33F71AECF}"/>
              </a:ext>
            </a:extLst>
          </p:cNvPr>
          <p:cNvSpPr txBox="1"/>
          <p:nvPr/>
        </p:nvSpPr>
        <p:spPr>
          <a:xfrm>
            <a:off x="337015" y="254469"/>
            <a:ext cx="1045880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Stage 2: Actual Strategy Analysis</a:t>
            </a:r>
          </a:p>
        </p:txBody>
      </p:sp>
      <p:sp>
        <p:nvSpPr>
          <p:cNvPr id="49" name="TextBox 48">
            <a:extLst>
              <a:ext uri="{FF2B5EF4-FFF2-40B4-BE49-F238E27FC236}">
                <a16:creationId xmlns:a16="http://schemas.microsoft.com/office/drawing/2014/main" id="{2A3CA6CA-13C7-72A5-0A16-9DEB4ACA19D8}"/>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7</a:t>
            </a:r>
          </a:p>
        </p:txBody>
      </p:sp>
      <p:sp>
        <p:nvSpPr>
          <p:cNvPr id="4" name="Chevron 3">
            <a:extLst>
              <a:ext uri="{FF2B5EF4-FFF2-40B4-BE49-F238E27FC236}">
                <a16:creationId xmlns:a16="http://schemas.microsoft.com/office/drawing/2014/main" id="{B1C26BFD-8281-0771-9260-71004DB74361}"/>
              </a:ext>
            </a:extLst>
          </p:cNvPr>
          <p:cNvSpPr/>
          <p:nvPr/>
        </p:nvSpPr>
        <p:spPr>
          <a:xfrm>
            <a:off x="683351" y="1359950"/>
            <a:ext cx="1885821" cy="564716"/>
          </a:xfrm>
          <a:prstGeom prst="chevron">
            <a:avLst>
              <a:gd name="adj" fmla="val 2726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1</a:t>
            </a:r>
            <a:endParaRPr lang="en-US" sz="1400" dirty="0">
              <a:latin typeface="Century Gothic" panose="020B0502020202020204" pitchFamily="34" charset="0"/>
            </a:endParaRPr>
          </a:p>
        </p:txBody>
      </p:sp>
      <p:sp>
        <p:nvSpPr>
          <p:cNvPr id="6" name="Chevron 5">
            <a:extLst>
              <a:ext uri="{FF2B5EF4-FFF2-40B4-BE49-F238E27FC236}">
                <a16:creationId xmlns:a16="http://schemas.microsoft.com/office/drawing/2014/main" id="{E05A9CD0-B207-4D7A-0FF8-472D81726ED5}"/>
              </a:ext>
            </a:extLst>
          </p:cNvPr>
          <p:cNvSpPr/>
          <p:nvPr/>
        </p:nvSpPr>
        <p:spPr>
          <a:xfrm>
            <a:off x="2487568" y="1359950"/>
            <a:ext cx="1885819" cy="564716"/>
          </a:xfrm>
          <a:prstGeom prst="chevron">
            <a:avLst>
              <a:gd name="adj" fmla="val 27748"/>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2</a:t>
            </a:r>
            <a:endParaRPr lang="en-US" sz="1400" dirty="0">
              <a:latin typeface="Century Gothic" panose="020B0502020202020204" pitchFamily="34" charset="0"/>
            </a:endParaRPr>
          </a:p>
        </p:txBody>
      </p:sp>
      <p:sp>
        <p:nvSpPr>
          <p:cNvPr id="7" name="Chevron 6">
            <a:extLst>
              <a:ext uri="{FF2B5EF4-FFF2-40B4-BE49-F238E27FC236}">
                <a16:creationId xmlns:a16="http://schemas.microsoft.com/office/drawing/2014/main" id="{9CE3A26D-2456-5AB5-515E-1A484001E01F}"/>
              </a:ext>
            </a:extLst>
          </p:cNvPr>
          <p:cNvSpPr/>
          <p:nvPr/>
        </p:nvSpPr>
        <p:spPr>
          <a:xfrm>
            <a:off x="4291785" y="1359950"/>
            <a:ext cx="1885819" cy="564716"/>
          </a:xfrm>
          <a:prstGeom prst="chevron">
            <a:avLst>
              <a:gd name="adj" fmla="val 2750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3</a:t>
            </a:r>
            <a:endParaRPr lang="en-US" sz="1400" dirty="0">
              <a:latin typeface="Century Gothic" panose="020B0502020202020204" pitchFamily="34" charset="0"/>
            </a:endParaRPr>
          </a:p>
        </p:txBody>
      </p:sp>
      <p:sp>
        <p:nvSpPr>
          <p:cNvPr id="8" name="Chevron 7">
            <a:extLst>
              <a:ext uri="{FF2B5EF4-FFF2-40B4-BE49-F238E27FC236}">
                <a16:creationId xmlns:a16="http://schemas.microsoft.com/office/drawing/2014/main" id="{9778E20F-BBC0-75A7-CF2A-48BE55C186DC}"/>
              </a:ext>
            </a:extLst>
          </p:cNvPr>
          <p:cNvSpPr/>
          <p:nvPr/>
        </p:nvSpPr>
        <p:spPr>
          <a:xfrm>
            <a:off x="6096000" y="1359950"/>
            <a:ext cx="1885819" cy="564716"/>
          </a:xfrm>
          <a:prstGeom prst="chevron">
            <a:avLst>
              <a:gd name="adj" fmla="val 2702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4</a:t>
            </a:r>
            <a:endParaRPr lang="en-US" sz="1400" dirty="0">
              <a:latin typeface="Century Gothic" panose="020B0502020202020204" pitchFamily="34" charset="0"/>
            </a:endParaRPr>
          </a:p>
        </p:txBody>
      </p:sp>
      <p:sp>
        <p:nvSpPr>
          <p:cNvPr id="10" name="Chevron 9">
            <a:extLst>
              <a:ext uri="{FF2B5EF4-FFF2-40B4-BE49-F238E27FC236}">
                <a16:creationId xmlns:a16="http://schemas.microsoft.com/office/drawing/2014/main" id="{A43D95C3-B1A0-8851-8F74-E1CDDF0AD3BE}"/>
              </a:ext>
            </a:extLst>
          </p:cNvPr>
          <p:cNvSpPr/>
          <p:nvPr/>
        </p:nvSpPr>
        <p:spPr>
          <a:xfrm>
            <a:off x="7900217" y="1359950"/>
            <a:ext cx="1885819" cy="564716"/>
          </a:xfrm>
          <a:prstGeom prst="chevron">
            <a:avLst>
              <a:gd name="adj" fmla="val 2750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5</a:t>
            </a:r>
            <a:endParaRPr lang="en-US" sz="1400" dirty="0">
              <a:latin typeface="Century Gothic" panose="020B0502020202020204" pitchFamily="34" charset="0"/>
            </a:endParaRPr>
          </a:p>
        </p:txBody>
      </p:sp>
      <p:sp>
        <p:nvSpPr>
          <p:cNvPr id="11" name="Chevron 10">
            <a:extLst>
              <a:ext uri="{FF2B5EF4-FFF2-40B4-BE49-F238E27FC236}">
                <a16:creationId xmlns:a16="http://schemas.microsoft.com/office/drawing/2014/main" id="{07C7DE7A-5626-2598-DCF5-0FD07B558460}"/>
              </a:ext>
            </a:extLst>
          </p:cNvPr>
          <p:cNvSpPr/>
          <p:nvPr/>
        </p:nvSpPr>
        <p:spPr>
          <a:xfrm>
            <a:off x="9704432" y="1359950"/>
            <a:ext cx="1885819" cy="564716"/>
          </a:xfrm>
          <a:prstGeom prst="chevron">
            <a:avLst>
              <a:gd name="adj" fmla="val 2702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6</a:t>
            </a:r>
            <a:endParaRPr lang="en-US" sz="1400" dirty="0">
              <a:latin typeface="Century Gothic" panose="020B0502020202020204" pitchFamily="34" charset="0"/>
            </a:endParaRPr>
          </a:p>
        </p:txBody>
      </p:sp>
      <p:sp>
        <p:nvSpPr>
          <p:cNvPr id="12" name="Rounded Rectangle 11">
            <a:extLst>
              <a:ext uri="{FF2B5EF4-FFF2-40B4-BE49-F238E27FC236}">
                <a16:creationId xmlns:a16="http://schemas.microsoft.com/office/drawing/2014/main" id="{513C96B7-2B7D-AB8F-F60B-765A2AA45995}"/>
              </a:ext>
            </a:extLst>
          </p:cNvPr>
          <p:cNvSpPr/>
          <p:nvPr/>
        </p:nvSpPr>
        <p:spPr>
          <a:xfrm>
            <a:off x="683351" y="2473842"/>
            <a:ext cx="10906900" cy="4040371"/>
          </a:xfrm>
          <a:prstGeom prst="roundRect">
            <a:avLst>
              <a:gd name="adj" fmla="val 2818"/>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18" name="Rounded Rectangle 17">
            <a:extLst>
              <a:ext uri="{FF2B5EF4-FFF2-40B4-BE49-F238E27FC236}">
                <a16:creationId xmlns:a16="http://schemas.microsoft.com/office/drawing/2014/main" id="{D0FDFA8B-280F-9989-7F4B-57CA558F4D5A}"/>
              </a:ext>
            </a:extLst>
          </p:cNvPr>
          <p:cNvSpPr/>
          <p:nvPr/>
        </p:nvSpPr>
        <p:spPr>
          <a:xfrm>
            <a:off x="8813958" y="2322301"/>
            <a:ext cx="2379583" cy="3447634"/>
          </a:xfrm>
          <a:prstGeom prst="roundRect">
            <a:avLst>
              <a:gd name="adj" fmla="val 3349"/>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27" name="TextBox 26">
            <a:extLst>
              <a:ext uri="{FF2B5EF4-FFF2-40B4-BE49-F238E27FC236}">
                <a16:creationId xmlns:a16="http://schemas.microsoft.com/office/drawing/2014/main" id="{FD60B307-975D-CA3E-0723-8D94741DB576}"/>
              </a:ext>
            </a:extLst>
          </p:cNvPr>
          <p:cNvSpPr txBox="1"/>
          <p:nvPr/>
        </p:nvSpPr>
        <p:spPr>
          <a:xfrm>
            <a:off x="9020021" y="2485927"/>
            <a:ext cx="1967456" cy="923330"/>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Objective</a:t>
            </a:r>
          </a:p>
          <a:p>
            <a:pPr algn="ctr">
              <a:spcBef>
                <a:spcPts val="1200"/>
              </a:spcBef>
            </a:pPr>
            <a:r>
              <a:rPr lang="en-US" sz="1400" dirty="0">
                <a:solidFill>
                  <a:schemeClr val="bg1"/>
                </a:solidFill>
                <a:latin typeface="Century Gothic" panose="020B0502020202020204" pitchFamily="34" charset="0"/>
              </a:rPr>
              <a:t>Add text for Stage 2 objective here.</a:t>
            </a:r>
          </a:p>
        </p:txBody>
      </p:sp>
      <p:sp>
        <p:nvSpPr>
          <p:cNvPr id="29" name="TextBox 28">
            <a:extLst>
              <a:ext uri="{FF2B5EF4-FFF2-40B4-BE49-F238E27FC236}">
                <a16:creationId xmlns:a16="http://schemas.microsoft.com/office/drawing/2014/main" id="{D5EF90FB-9DE5-6B7A-9942-0E5A78559B86}"/>
              </a:ext>
            </a:extLst>
          </p:cNvPr>
          <p:cNvSpPr txBox="1"/>
          <p:nvPr/>
        </p:nvSpPr>
        <p:spPr>
          <a:xfrm>
            <a:off x="9370826" y="5945426"/>
            <a:ext cx="1680444"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Timing: </a:t>
            </a:r>
            <a:r>
              <a:rPr lang="en-US" sz="1400" dirty="0">
                <a:solidFill>
                  <a:schemeClr val="bg1"/>
                </a:solidFill>
                <a:latin typeface="Century Gothic" panose="020B0502020202020204" pitchFamily="34" charset="0"/>
              </a:rPr>
              <a:t>1 Month</a:t>
            </a:r>
          </a:p>
        </p:txBody>
      </p:sp>
      <p:pic>
        <p:nvPicPr>
          <p:cNvPr id="31" name="Graphic 30">
            <a:extLst>
              <a:ext uri="{FF2B5EF4-FFF2-40B4-BE49-F238E27FC236}">
                <a16:creationId xmlns:a16="http://schemas.microsoft.com/office/drawing/2014/main" id="{255D760E-463A-AF85-00D6-E1B9202445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2229" y="5945426"/>
            <a:ext cx="310184" cy="310184"/>
          </a:xfrm>
          <a:prstGeom prst="rect">
            <a:avLst/>
          </a:prstGeom>
        </p:spPr>
      </p:pic>
      <p:sp>
        <p:nvSpPr>
          <p:cNvPr id="13" name="TextBox 12">
            <a:extLst>
              <a:ext uri="{FF2B5EF4-FFF2-40B4-BE49-F238E27FC236}">
                <a16:creationId xmlns:a16="http://schemas.microsoft.com/office/drawing/2014/main" id="{9ABDB5C3-D468-2E99-7AC4-9EAF16AB8213}"/>
              </a:ext>
            </a:extLst>
          </p:cNvPr>
          <p:cNvSpPr txBox="1"/>
          <p:nvPr/>
        </p:nvSpPr>
        <p:spPr>
          <a:xfrm>
            <a:off x="913399" y="2653433"/>
            <a:ext cx="7253247" cy="830997"/>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Stage 2: Actual Strategy Analysis</a:t>
            </a:r>
          </a:p>
          <a:p>
            <a:pPr>
              <a:spcBef>
                <a:spcPts val="1200"/>
              </a:spcBef>
            </a:pPr>
            <a:r>
              <a:rPr lang="en-US" sz="1400" dirty="0">
                <a:solidFill>
                  <a:schemeClr val="bg1"/>
                </a:solidFill>
                <a:latin typeface="Century Gothic" panose="020B0502020202020204" pitchFamily="34" charset="0"/>
              </a:rPr>
              <a:t>Add text for Stage 2 here.</a:t>
            </a:r>
          </a:p>
        </p:txBody>
      </p:sp>
    </p:spTree>
    <p:extLst>
      <p:ext uri="{BB962C8B-B14F-4D97-AF65-F5344CB8AC3E}">
        <p14:creationId xmlns:p14="http://schemas.microsoft.com/office/powerpoint/2010/main" val="3806222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72BA-E9E9-5041-C1D5-F91BED41F11C}"/>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028C732-E857-0F59-58BE-8E90C9D3B8C2}"/>
              </a:ext>
            </a:extLst>
          </p:cNvPr>
          <p:cNvSpPr txBox="1"/>
          <p:nvPr/>
        </p:nvSpPr>
        <p:spPr>
          <a:xfrm>
            <a:off x="337015" y="254469"/>
            <a:ext cx="1045880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Stage 3: Competitors Analysis</a:t>
            </a:r>
          </a:p>
        </p:txBody>
      </p:sp>
      <p:sp>
        <p:nvSpPr>
          <p:cNvPr id="49" name="TextBox 48">
            <a:extLst>
              <a:ext uri="{FF2B5EF4-FFF2-40B4-BE49-F238E27FC236}">
                <a16:creationId xmlns:a16="http://schemas.microsoft.com/office/drawing/2014/main" id="{784F9482-051D-7795-B53C-A9E74A61AB31}"/>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8</a:t>
            </a:r>
          </a:p>
        </p:txBody>
      </p:sp>
      <p:sp>
        <p:nvSpPr>
          <p:cNvPr id="4" name="Chevron 3">
            <a:extLst>
              <a:ext uri="{FF2B5EF4-FFF2-40B4-BE49-F238E27FC236}">
                <a16:creationId xmlns:a16="http://schemas.microsoft.com/office/drawing/2014/main" id="{52811B08-89FE-44EA-5E5D-0135E99A1576}"/>
              </a:ext>
            </a:extLst>
          </p:cNvPr>
          <p:cNvSpPr/>
          <p:nvPr/>
        </p:nvSpPr>
        <p:spPr>
          <a:xfrm>
            <a:off x="683351" y="1359950"/>
            <a:ext cx="1885821" cy="564716"/>
          </a:xfrm>
          <a:prstGeom prst="chevron">
            <a:avLst>
              <a:gd name="adj" fmla="val 2726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1</a:t>
            </a:r>
            <a:endParaRPr lang="en-US" sz="1400" dirty="0">
              <a:latin typeface="Century Gothic" panose="020B0502020202020204" pitchFamily="34" charset="0"/>
            </a:endParaRPr>
          </a:p>
        </p:txBody>
      </p:sp>
      <p:sp>
        <p:nvSpPr>
          <p:cNvPr id="6" name="Chevron 5">
            <a:extLst>
              <a:ext uri="{FF2B5EF4-FFF2-40B4-BE49-F238E27FC236}">
                <a16:creationId xmlns:a16="http://schemas.microsoft.com/office/drawing/2014/main" id="{100E9E50-FCD4-2058-150A-335B215C48FC}"/>
              </a:ext>
            </a:extLst>
          </p:cNvPr>
          <p:cNvSpPr/>
          <p:nvPr/>
        </p:nvSpPr>
        <p:spPr>
          <a:xfrm>
            <a:off x="2487568" y="1359950"/>
            <a:ext cx="1885819" cy="564716"/>
          </a:xfrm>
          <a:prstGeom prst="chevron">
            <a:avLst>
              <a:gd name="adj" fmla="val 2774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2</a:t>
            </a:r>
            <a:endParaRPr lang="en-US" sz="1400" dirty="0">
              <a:latin typeface="Century Gothic" panose="020B0502020202020204" pitchFamily="34" charset="0"/>
            </a:endParaRPr>
          </a:p>
        </p:txBody>
      </p:sp>
      <p:sp>
        <p:nvSpPr>
          <p:cNvPr id="7" name="Chevron 6">
            <a:extLst>
              <a:ext uri="{FF2B5EF4-FFF2-40B4-BE49-F238E27FC236}">
                <a16:creationId xmlns:a16="http://schemas.microsoft.com/office/drawing/2014/main" id="{4A8DCBA2-6C03-7155-0F3F-71C437749CB5}"/>
              </a:ext>
            </a:extLst>
          </p:cNvPr>
          <p:cNvSpPr/>
          <p:nvPr/>
        </p:nvSpPr>
        <p:spPr>
          <a:xfrm>
            <a:off x="4291785" y="1359950"/>
            <a:ext cx="1885819" cy="564716"/>
          </a:xfrm>
          <a:prstGeom prst="chevron">
            <a:avLst>
              <a:gd name="adj" fmla="val 27508"/>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3</a:t>
            </a:r>
            <a:endParaRPr lang="en-US" sz="1400" dirty="0">
              <a:latin typeface="Century Gothic" panose="020B0502020202020204" pitchFamily="34" charset="0"/>
            </a:endParaRPr>
          </a:p>
        </p:txBody>
      </p:sp>
      <p:sp>
        <p:nvSpPr>
          <p:cNvPr id="8" name="Chevron 7">
            <a:extLst>
              <a:ext uri="{FF2B5EF4-FFF2-40B4-BE49-F238E27FC236}">
                <a16:creationId xmlns:a16="http://schemas.microsoft.com/office/drawing/2014/main" id="{0E9180D5-CF1C-B86B-CAED-BFBF432B9C53}"/>
              </a:ext>
            </a:extLst>
          </p:cNvPr>
          <p:cNvSpPr/>
          <p:nvPr/>
        </p:nvSpPr>
        <p:spPr>
          <a:xfrm>
            <a:off x="6096000" y="1359950"/>
            <a:ext cx="1885819" cy="564716"/>
          </a:xfrm>
          <a:prstGeom prst="chevron">
            <a:avLst>
              <a:gd name="adj" fmla="val 2702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4</a:t>
            </a:r>
            <a:endParaRPr lang="en-US" sz="1400" dirty="0">
              <a:latin typeface="Century Gothic" panose="020B0502020202020204" pitchFamily="34" charset="0"/>
            </a:endParaRPr>
          </a:p>
        </p:txBody>
      </p:sp>
      <p:sp>
        <p:nvSpPr>
          <p:cNvPr id="10" name="Chevron 9">
            <a:extLst>
              <a:ext uri="{FF2B5EF4-FFF2-40B4-BE49-F238E27FC236}">
                <a16:creationId xmlns:a16="http://schemas.microsoft.com/office/drawing/2014/main" id="{3E04C2F0-F4B8-45B0-03B4-B991B1C3008A}"/>
              </a:ext>
            </a:extLst>
          </p:cNvPr>
          <p:cNvSpPr/>
          <p:nvPr/>
        </p:nvSpPr>
        <p:spPr>
          <a:xfrm>
            <a:off x="7900217" y="1359950"/>
            <a:ext cx="1885819" cy="564716"/>
          </a:xfrm>
          <a:prstGeom prst="chevron">
            <a:avLst>
              <a:gd name="adj" fmla="val 2750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5</a:t>
            </a:r>
            <a:endParaRPr lang="en-US" sz="1400" dirty="0">
              <a:latin typeface="Century Gothic" panose="020B0502020202020204" pitchFamily="34" charset="0"/>
            </a:endParaRPr>
          </a:p>
        </p:txBody>
      </p:sp>
      <p:sp>
        <p:nvSpPr>
          <p:cNvPr id="11" name="Chevron 10">
            <a:extLst>
              <a:ext uri="{FF2B5EF4-FFF2-40B4-BE49-F238E27FC236}">
                <a16:creationId xmlns:a16="http://schemas.microsoft.com/office/drawing/2014/main" id="{29A1C80A-752B-0AC9-61B5-5E58654394C9}"/>
              </a:ext>
            </a:extLst>
          </p:cNvPr>
          <p:cNvSpPr/>
          <p:nvPr/>
        </p:nvSpPr>
        <p:spPr>
          <a:xfrm>
            <a:off x="9704432" y="1359950"/>
            <a:ext cx="1885819" cy="564716"/>
          </a:xfrm>
          <a:prstGeom prst="chevron">
            <a:avLst>
              <a:gd name="adj" fmla="val 2702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6</a:t>
            </a:r>
            <a:endParaRPr lang="en-US" sz="1400" dirty="0">
              <a:latin typeface="Century Gothic" panose="020B0502020202020204" pitchFamily="34" charset="0"/>
            </a:endParaRPr>
          </a:p>
        </p:txBody>
      </p:sp>
      <p:sp>
        <p:nvSpPr>
          <p:cNvPr id="12" name="Rounded Rectangle 11">
            <a:extLst>
              <a:ext uri="{FF2B5EF4-FFF2-40B4-BE49-F238E27FC236}">
                <a16:creationId xmlns:a16="http://schemas.microsoft.com/office/drawing/2014/main" id="{C999A3CC-5854-DD6D-F446-5583947E3C08}"/>
              </a:ext>
            </a:extLst>
          </p:cNvPr>
          <p:cNvSpPr/>
          <p:nvPr/>
        </p:nvSpPr>
        <p:spPr>
          <a:xfrm>
            <a:off x="683351" y="2473842"/>
            <a:ext cx="10906900" cy="4040371"/>
          </a:xfrm>
          <a:prstGeom prst="roundRect">
            <a:avLst>
              <a:gd name="adj" fmla="val 2818"/>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18" name="Rounded Rectangle 17">
            <a:extLst>
              <a:ext uri="{FF2B5EF4-FFF2-40B4-BE49-F238E27FC236}">
                <a16:creationId xmlns:a16="http://schemas.microsoft.com/office/drawing/2014/main" id="{BC76FA2D-1115-DE8B-1374-B6E72995EDCB}"/>
              </a:ext>
            </a:extLst>
          </p:cNvPr>
          <p:cNvSpPr/>
          <p:nvPr/>
        </p:nvSpPr>
        <p:spPr>
          <a:xfrm>
            <a:off x="8813958" y="2322301"/>
            <a:ext cx="2379583" cy="3447634"/>
          </a:xfrm>
          <a:prstGeom prst="roundRect">
            <a:avLst>
              <a:gd name="adj" fmla="val 3349"/>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27" name="TextBox 26">
            <a:extLst>
              <a:ext uri="{FF2B5EF4-FFF2-40B4-BE49-F238E27FC236}">
                <a16:creationId xmlns:a16="http://schemas.microsoft.com/office/drawing/2014/main" id="{9EC86B51-2B12-6AB5-B60D-77A5EE0C7369}"/>
              </a:ext>
            </a:extLst>
          </p:cNvPr>
          <p:cNvSpPr txBox="1"/>
          <p:nvPr/>
        </p:nvSpPr>
        <p:spPr>
          <a:xfrm>
            <a:off x="9020021" y="2485927"/>
            <a:ext cx="1967456" cy="923330"/>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Objective</a:t>
            </a:r>
          </a:p>
          <a:p>
            <a:pPr algn="ctr">
              <a:spcBef>
                <a:spcPts val="1200"/>
              </a:spcBef>
            </a:pPr>
            <a:r>
              <a:rPr lang="en-US" sz="1400" dirty="0">
                <a:solidFill>
                  <a:schemeClr val="bg1"/>
                </a:solidFill>
                <a:latin typeface="Century Gothic" panose="020B0502020202020204" pitchFamily="34" charset="0"/>
              </a:rPr>
              <a:t>Add text for Stage 3 objective here.</a:t>
            </a:r>
          </a:p>
        </p:txBody>
      </p:sp>
      <p:sp>
        <p:nvSpPr>
          <p:cNvPr id="29" name="TextBox 28">
            <a:extLst>
              <a:ext uri="{FF2B5EF4-FFF2-40B4-BE49-F238E27FC236}">
                <a16:creationId xmlns:a16="http://schemas.microsoft.com/office/drawing/2014/main" id="{D9CD6DA5-7C61-D2B7-C9D5-F372F6440964}"/>
              </a:ext>
            </a:extLst>
          </p:cNvPr>
          <p:cNvSpPr txBox="1"/>
          <p:nvPr/>
        </p:nvSpPr>
        <p:spPr>
          <a:xfrm>
            <a:off x="9370826" y="5945426"/>
            <a:ext cx="1680444"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Timing: </a:t>
            </a:r>
            <a:r>
              <a:rPr lang="en-US" sz="1400" dirty="0">
                <a:solidFill>
                  <a:schemeClr val="bg1"/>
                </a:solidFill>
                <a:latin typeface="Century Gothic" panose="020B0502020202020204" pitchFamily="34" charset="0"/>
              </a:rPr>
              <a:t>1 Month</a:t>
            </a:r>
          </a:p>
        </p:txBody>
      </p:sp>
      <p:pic>
        <p:nvPicPr>
          <p:cNvPr id="31" name="Graphic 30">
            <a:extLst>
              <a:ext uri="{FF2B5EF4-FFF2-40B4-BE49-F238E27FC236}">
                <a16:creationId xmlns:a16="http://schemas.microsoft.com/office/drawing/2014/main" id="{DCC49CB1-2108-D5EC-4ECD-485EABEA5B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2229" y="5945426"/>
            <a:ext cx="310184" cy="310184"/>
          </a:xfrm>
          <a:prstGeom prst="rect">
            <a:avLst/>
          </a:prstGeom>
        </p:spPr>
      </p:pic>
      <p:sp>
        <p:nvSpPr>
          <p:cNvPr id="13" name="TextBox 12">
            <a:extLst>
              <a:ext uri="{FF2B5EF4-FFF2-40B4-BE49-F238E27FC236}">
                <a16:creationId xmlns:a16="http://schemas.microsoft.com/office/drawing/2014/main" id="{8280A21B-C2AA-39AC-79DA-F43897E34764}"/>
              </a:ext>
            </a:extLst>
          </p:cNvPr>
          <p:cNvSpPr txBox="1"/>
          <p:nvPr/>
        </p:nvSpPr>
        <p:spPr>
          <a:xfrm>
            <a:off x="913399" y="2653433"/>
            <a:ext cx="7253247" cy="830997"/>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Stage 3: Competitors Analysis</a:t>
            </a:r>
          </a:p>
          <a:p>
            <a:pPr>
              <a:spcBef>
                <a:spcPts val="1200"/>
              </a:spcBef>
            </a:pPr>
            <a:r>
              <a:rPr lang="en-US" sz="1400" dirty="0">
                <a:solidFill>
                  <a:schemeClr val="bg1"/>
                </a:solidFill>
                <a:latin typeface="Century Gothic" panose="020B0502020202020204" pitchFamily="34" charset="0"/>
              </a:rPr>
              <a:t>Add text for Stage 3 here.</a:t>
            </a:r>
          </a:p>
        </p:txBody>
      </p:sp>
    </p:spTree>
    <p:extLst>
      <p:ext uri="{BB962C8B-B14F-4D97-AF65-F5344CB8AC3E}">
        <p14:creationId xmlns:p14="http://schemas.microsoft.com/office/powerpoint/2010/main" val="2421353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EC92A-9E43-6B66-3C60-9A182952A81D}"/>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DA8B293F-9305-4E86-E14B-CDC8D16B6037}"/>
              </a:ext>
            </a:extLst>
          </p:cNvPr>
          <p:cNvSpPr txBox="1"/>
          <p:nvPr/>
        </p:nvSpPr>
        <p:spPr>
          <a:xfrm>
            <a:off x="337015" y="254469"/>
            <a:ext cx="10458803" cy="707846"/>
          </a:xfrm>
          <a:prstGeom prst="rect">
            <a:avLst/>
          </a:prstGeom>
          <a:noFill/>
          <a:ln>
            <a:noFill/>
          </a:ln>
        </p:spPr>
        <p:txBody>
          <a:bodyPr spcFirstLastPara="1" wrap="square" lIns="91425" tIns="45700" rIns="91425" bIns="45700" anchor="t" anchorCtr="0">
            <a:spAutoFit/>
          </a:bodyPr>
          <a:lstStyle/>
          <a:p>
            <a:pPr lvl="0"/>
            <a:r>
              <a:rPr lang="en-US" sz="4000" i="0" u="none" strike="noStrike" cap="none" dirty="0">
                <a:solidFill>
                  <a:schemeClr val="tx1">
                    <a:lumMod val="65000"/>
                    <a:lumOff val="35000"/>
                  </a:schemeClr>
                </a:solidFill>
                <a:latin typeface="Century Gothic"/>
                <a:ea typeface="Century Gothic"/>
                <a:cs typeface="Century Gothic"/>
                <a:sym typeface="Century Gothic"/>
              </a:rPr>
              <a:t>Stage 4: </a:t>
            </a:r>
            <a:r>
              <a:rPr lang="en-US" sz="4000" dirty="0">
                <a:solidFill>
                  <a:schemeClr val="tx1">
                    <a:lumMod val="65000"/>
                    <a:lumOff val="35000"/>
                  </a:schemeClr>
                </a:solidFill>
                <a:latin typeface="Century Gothic"/>
                <a:ea typeface="Century Gothic"/>
                <a:cs typeface="Century Gothic"/>
                <a:sym typeface="Century Gothic"/>
              </a:rPr>
              <a:t>Demand Analysis</a:t>
            </a:r>
            <a:endParaRPr lang="en-US" sz="40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49" name="TextBox 48">
            <a:extLst>
              <a:ext uri="{FF2B5EF4-FFF2-40B4-BE49-F238E27FC236}">
                <a16:creationId xmlns:a16="http://schemas.microsoft.com/office/drawing/2014/main" id="{D298DD6D-75A0-566D-BF4C-01B8D13E1CBE}"/>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9</a:t>
            </a:r>
          </a:p>
        </p:txBody>
      </p:sp>
      <p:sp>
        <p:nvSpPr>
          <p:cNvPr id="4" name="Chevron 3">
            <a:extLst>
              <a:ext uri="{FF2B5EF4-FFF2-40B4-BE49-F238E27FC236}">
                <a16:creationId xmlns:a16="http://schemas.microsoft.com/office/drawing/2014/main" id="{2919E4E7-9E22-8FF7-7950-C77993224268}"/>
              </a:ext>
            </a:extLst>
          </p:cNvPr>
          <p:cNvSpPr/>
          <p:nvPr/>
        </p:nvSpPr>
        <p:spPr>
          <a:xfrm>
            <a:off x="683351" y="1359950"/>
            <a:ext cx="1885821" cy="564716"/>
          </a:xfrm>
          <a:prstGeom prst="chevron">
            <a:avLst>
              <a:gd name="adj" fmla="val 2726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1</a:t>
            </a:r>
            <a:endParaRPr lang="en-US" sz="1400" dirty="0">
              <a:latin typeface="Century Gothic" panose="020B0502020202020204" pitchFamily="34" charset="0"/>
            </a:endParaRPr>
          </a:p>
        </p:txBody>
      </p:sp>
      <p:sp>
        <p:nvSpPr>
          <p:cNvPr id="6" name="Chevron 5">
            <a:extLst>
              <a:ext uri="{FF2B5EF4-FFF2-40B4-BE49-F238E27FC236}">
                <a16:creationId xmlns:a16="http://schemas.microsoft.com/office/drawing/2014/main" id="{B3C0814B-F13F-9DB6-7121-2BCFF63D7F65}"/>
              </a:ext>
            </a:extLst>
          </p:cNvPr>
          <p:cNvSpPr/>
          <p:nvPr/>
        </p:nvSpPr>
        <p:spPr>
          <a:xfrm>
            <a:off x="2487568" y="1359950"/>
            <a:ext cx="1885819" cy="564716"/>
          </a:xfrm>
          <a:prstGeom prst="chevron">
            <a:avLst>
              <a:gd name="adj" fmla="val 2774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2</a:t>
            </a:r>
            <a:endParaRPr lang="en-US" sz="1400" dirty="0">
              <a:latin typeface="Century Gothic" panose="020B0502020202020204" pitchFamily="34" charset="0"/>
            </a:endParaRPr>
          </a:p>
        </p:txBody>
      </p:sp>
      <p:sp>
        <p:nvSpPr>
          <p:cNvPr id="7" name="Chevron 6">
            <a:extLst>
              <a:ext uri="{FF2B5EF4-FFF2-40B4-BE49-F238E27FC236}">
                <a16:creationId xmlns:a16="http://schemas.microsoft.com/office/drawing/2014/main" id="{B7D3118C-4C7B-651B-1F2A-2C4BA2D42748}"/>
              </a:ext>
            </a:extLst>
          </p:cNvPr>
          <p:cNvSpPr/>
          <p:nvPr/>
        </p:nvSpPr>
        <p:spPr>
          <a:xfrm>
            <a:off x="4291785" y="1359950"/>
            <a:ext cx="1885819" cy="564716"/>
          </a:xfrm>
          <a:prstGeom prst="chevron">
            <a:avLst>
              <a:gd name="adj" fmla="val 2750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3</a:t>
            </a:r>
            <a:endParaRPr lang="en-US" sz="1400" dirty="0">
              <a:latin typeface="Century Gothic" panose="020B0502020202020204" pitchFamily="34" charset="0"/>
            </a:endParaRPr>
          </a:p>
        </p:txBody>
      </p:sp>
      <p:sp>
        <p:nvSpPr>
          <p:cNvPr id="8" name="Chevron 7">
            <a:extLst>
              <a:ext uri="{FF2B5EF4-FFF2-40B4-BE49-F238E27FC236}">
                <a16:creationId xmlns:a16="http://schemas.microsoft.com/office/drawing/2014/main" id="{CE25D393-42DE-5744-46E8-457B13CBB0A5}"/>
              </a:ext>
            </a:extLst>
          </p:cNvPr>
          <p:cNvSpPr/>
          <p:nvPr/>
        </p:nvSpPr>
        <p:spPr>
          <a:xfrm>
            <a:off x="6096000" y="1359950"/>
            <a:ext cx="1885819" cy="564716"/>
          </a:xfrm>
          <a:prstGeom prst="chevron">
            <a:avLst>
              <a:gd name="adj" fmla="val 27029"/>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4</a:t>
            </a:r>
            <a:endParaRPr lang="en-US" sz="1400" dirty="0">
              <a:latin typeface="Century Gothic" panose="020B0502020202020204" pitchFamily="34" charset="0"/>
            </a:endParaRPr>
          </a:p>
        </p:txBody>
      </p:sp>
      <p:sp>
        <p:nvSpPr>
          <p:cNvPr id="10" name="Chevron 9">
            <a:extLst>
              <a:ext uri="{FF2B5EF4-FFF2-40B4-BE49-F238E27FC236}">
                <a16:creationId xmlns:a16="http://schemas.microsoft.com/office/drawing/2014/main" id="{750BDACB-3642-899E-79C1-91946E6C9B9F}"/>
              </a:ext>
            </a:extLst>
          </p:cNvPr>
          <p:cNvSpPr/>
          <p:nvPr/>
        </p:nvSpPr>
        <p:spPr>
          <a:xfrm>
            <a:off x="7900217" y="1359950"/>
            <a:ext cx="1885819" cy="564716"/>
          </a:xfrm>
          <a:prstGeom prst="chevron">
            <a:avLst>
              <a:gd name="adj" fmla="val 2750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5</a:t>
            </a:r>
            <a:endParaRPr lang="en-US" sz="1400" dirty="0">
              <a:latin typeface="Century Gothic" panose="020B0502020202020204" pitchFamily="34" charset="0"/>
            </a:endParaRPr>
          </a:p>
        </p:txBody>
      </p:sp>
      <p:sp>
        <p:nvSpPr>
          <p:cNvPr id="11" name="Chevron 10">
            <a:extLst>
              <a:ext uri="{FF2B5EF4-FFF2-40B4-BE49-F238E27FC236}">
                <a16:creationId xmlns:a16="http://schemas.microsoft.com/office/drawing/2014/main" id="{87B362C2-E0F8-F3E9-6A83-A23E8B96F2FF}"/>
              </a:ext>
            </a:extLst>
          </p:cNvPr>
          <p:cNvSpPr/>
          <p:nvPr/>
        </p:nvSpPr>
        <p:spPr>
          <a:xfrm>
            <a:off x="9704432" y="1359950"/>
            <a:ext cx="1885819" cy="564716"/>
          </a:xfrm>
          <a:prstGeom prst="chevron">
            <a:avLst>
              <a:gd name="adj" fmla="val 2702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6</a:t>
            </a:r>
            <a:endParaRPr lang="en-US" sz="1400" dirty="0">
              <a:latin typeface="Century Gothic" panose="020B0502020202020204" pitchFamily="34" charset="0"/>
            </a:endParaRPr>
          </a:p>
        </p:txBody>
      </p:sp>
      <p:sp>
        <p:nvSpPr>
          <p:cNvPr id="12" name="Rounded Rectangle 11">
            <a:extLst>
              <a:ext uri="{FF2B5EF4-FFF2-40B4-BE49-F238E27FC236}">
                <a16:creationId xmlns:a16="http://schemas.microsoft.com/office/drawing/2014/main" id="{849514C0-36C1-2510-19C5-11596E6B3D58}"/>
              </a:ext>
            </a:extLst>
          </p:cNvPr>
          <p:cNvSpPr/>
          <p:nvPr/>
        </p:nvSpPr>
        <p:spPr>
          <a:xfrm>
            <a:off x="683351" y="2473842"/>
            <a:ext cx="10906900" cy="4040371"/>
          </a:xfrm>
          <a:prstGeom prst="roundRect">
            <a:avLst>
              <a:gd name="adj" fmla="val 2818"/>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18" name="Rounded Rectangle 17">
            <a:extLst>
              <a:ext uri="{FF2B5EF4-FFF2-40B4-BE49-F238E27FC236}">
                <a16:creationId xmlns:a16="http://schemas.microsoft.com/office/drawing/2014/main" id="{8674DA3F-33F0-4DF2-1956-996035857726}"/>
              </a:ext>
            </a:extLst>
          </p:cNvPr>
          <p:cNvSpPr/>
          <p:nvPr/>
        </p:nvSpPr>
        <p:spPr>
          <a:xfrm>
            <a:off x="8813958" y="2322301"/>
            <a:ext cx="2379583" cy="3447634"/>
          </a:xfrm>
          <a:prstGeom prst="roundRect">
            <a:avLst>
              <a:gd name="adj" fmla="val 3349"/>
            </a:avLst>
          </a:prstGeom>
          <a:solidFill>
            <a:srgbClr val="636DCA"/>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E423AAB-E1A5-F2B3-500B-C43497184408}"/>
              </a:ext>
            </a:extLst>
          </p:cNvPr>
          <p:cNvSpPr txBox="1"/>
          <p:nvPr/>
        </p:nvSpPr>
        <p:spPr>
          <a:xfrm>
            <a:off x="9020021" y="2485927"/>
            <a:ext cx="1967456" cy="923330"/>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Objective</a:t>
            </a:r>
          </a:p>
          <a:p>
            <a:pPr algn="ctr">
              <a:spcBef>
                <a:spcPts val="1200"/>
              </a:spcBef>
            </a:pPr>
            <a:r>
              <a:rPr lang="en-US" sz="1400" dirty="0">
                <a:solidFill>
                  <a:schemeClr val="bg1"/>
                </a:solidFill>
                <a:latin typeface="Century Gothic" panose="020B0502020202020204" pitchFamily="34" charset="0"/>
              </a:rPr>
              <a:t>Add text for Stage 4 objective here.</a:t>
            </a:r>
          </a:p>
        </p:txBody>
      </p:sp>
      <p:sp>
        <p:nvSpPr>
          <p:cNvPr id="29" name="TextBox 28">
            <a:extLst>
              <a:ext uri="{FF2B5EF4-FFF2-40B4-BE49-F238E27FC236}">
                <a16:creationId xmlns:a16="http://schemas.microsoft.com/office/drawing/2014/main" id="{25916CEB-E43C-E245-5F14-7DDF5633DEDE}"/>
              </a:ext>
            </a:extLst>
          </p:cNvPr>
          <p:cNvSpPr txBox="1"/>
          <p:nvPr/>
        </p:nvSpPr>
        <p:spPr>
          <a:xfrm>
            <a:off x="9370826" y="5945426"/>
            <a:ext cx="1680444"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Timing: </a:t>
            </a:r>
            <a:r>
              <a:rPr lang="en-US" sz="1400" dirty="0">
                <a:solidFill>
                  <a:schemeClr val="bg1"/>
                </a:solidFill>
                <a:latin typeface="Century Gothic" panose="020B0502020202020204" pitchFamily="34" charset="0"/>
              </a:rPr>
              <a:t>1 Month</a:t>
            </a:r>
          </a:p>
        </p:txBody>
      </p:sp>
      <p:pic>
        <p:nvPicPr>
          <p:cNvPr id="31" name="Graphic 30">
            <a:extLst>
              <a:ext uri="{FF2B5EF4-FFF2-40B4-BE49-F238E27FC236}">
                <a16:creationId xmlns:a16="http://schemas.microsoft.com/office/drawing/2014/main" id="{CCB536B1-A5E1-B09D-530A-AEF894AA2F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2229" y="5945426"/>
            <a:ext cx="310184" cy="310184"/>
          </a:xfrm>
          <a:prstGeom prst="rect">
            <a:avLst/>
          </a:prstGeom>
        </p:spPr>
      </p:pic>
      <p:sp>
        <p:nvSpPr>
          <p:cNvPr id="13" name="TextBox 12">
            <a:extLst>
              <a:ext uri="{FF2B5EF4-FFF2-40B4-BE49-F238E27FC236}">
                <a16:creationId xmlns:a16="http://schemas.microsoft.com/office/drawing/2014/main" id="{ED2A1DE1-9F74-4594-F08B-D2C79B567745}"/>
              </a:ext>
            </a:extLst>
          </p:cNvPr>
          <p:cNvSpPr txBox="1"/>
          <p:nvPr/>
        </p:nvSpPr>
        <p:spPr>
          <a:xfrm>
            <a:off x="913399" y="2653433"/>
            <a:ext cx="7253247" cy="830997"/>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Stage 4: Demand Analysis</a:t>
            </a:r>
          </a:p>
          <a:p>
            <a:pPr>
              <a:spcBef>
                <a:spcPts val="1200"/>
              </a:spcBef>
            </a:pPr>
            <a:r>
              <a:rPr lang="en-US" sz="1400" dirty="0">
                <a:solidFill>
                  <a:schemeClr val="bg1"/>
                </a:solidFill>
                <a:latin typeface="Century Gothic" panose="020B0502020202020204" pitchFamily="34" charset="0"/>
              </a:rPr>
              <a:t>Add text for Stage 4 here.</a:t>
            </a:r>
          </a:p>
        </p:txBody>
      </p:sp>
    </p:spTree>
    <p:extLst>
      <p:ext uri="{BB962C8B-B14F-4D97-AF65-F5344CB8AC3E}">
        <p14:creationId xmlns:p14="http://schemas.microsoft.com/office/powerpoint/2010/main" val="333096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F54D0-3DF6-88E8-8B7B-9475B41266C0}"/>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F4F7EAA5-68F7-38EF-579A-4D963155C685}"/>
              </a:ext>
            </a:extLst>
          </p:cNvPr>
          <p:cNvSpPr txBox="1"/>
          <p:nvPr/>
        </p:nvSpPr>
        <p:spPr>
          <a:xfrm>
            <a:off x="337015" y="254469"/>
            <a:ext cx="10458803"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Stage 5: Development Strategic Plan</a:t>
            </a:r>
          </a:p>
          <a:p>
            <a:pPr marL="0" marR="0" lvl="0" indent="0" algn="l" rtl="0">
              <a:spcBef>
                <a:spcPts val="0"/>
              </a:spcBef>
              <a:spcAft>
                <a:spcPts val="0"/>
              </a:spcAft>
              <a:buNone/>
            </a:pPr>
            <a:endParaRPr lang="en-US" sz="4000" i="0" u="none" strike="noStrike" cap="none" dirty="0">
              <a:solidFill>
                <a:schemeClr val="tx1">
                  <a:lumMod val="65000"/>
                  <a:lumOff val="35000"/>
                </a:schemeClr>
              </a:solidFill>
              <a:latin typeface="Century Gothic"/>
              <a:ea typeface="Century Gothic"/>
              <a:cs typeface="Century Gothic"/>
              <a:sym typeface="Century Gothic"/>
            </a:endParaRPr>
          </a:p>
          <a:p>
            <a:pPr marL="0" marR="0" lvl="0" indent="0" algn="l" rtl="0">
              <a:spcBef>
                <a:spcPts val="0"/>
              </a:spcBef>
              <a:spcAft>
                <a:spcPts val="0"/>
              </a:spcAft>
              <a:buNone/>
            </a:pPr>
            <a:endParaRPr lang="en-US" sz="40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49" name="TextBox 48">
            <a:extLst>
              <a:ext uri="{FF2B5EF4-FFF2-40B4-BE49-F238E27FC236}">
                <a16:creationId xmlns:a16="http://schemas.microsoft.com/office/drawing/2014/main" id="{35E88650-1073-D56F-8B1E-203FDD617274}"/>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10</a:t>
            </a:r>
          </a:p>
        </p:txBody>
      </p:sp>
      <p:sp>
        <p:nvSpPr>
          <p:cNvPr id="4" name="Chevron 3">
            <a:extLst>
              <a:ext uri="{FF2B5EF4-FFF2-40B4-BE49-F238E27FC236}">
                <a16:creationId xmlns:a16="http://schemas.microsoft.com/office/drawing/2014/main" id="{12C456F5-7EF3-7AB6-23A0-1F4D20A716E5}"/>
              </a:ext>
            </a:extLst>
          </p:cNvPr>
          <p:cNvSpPr/>
          <p:nvPr/>
        </p:nvSpPr>
        <p:spPr>
          <a:xfrm>
            <a:off x="683351" y="1359950"/>
            <a:ext cx="1885821" cy="564716"/>
          </a:xfrm>
          <a:prstGeom prst="chevron">
            <a:avLst>
              <a:gd name="adj" fmla="val 2726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1</a:t>
            </a:r>
            <a:endParaRPr lang="en-US" sz="1400" dirty="0">
              <a:latin typeface="Century Gothic" panose="020B0502020202020204" pitchFamily="34" charset="0"/>
            </a:endParaRPr>
          </a:p>
        </p:txBody>
      </p:sp>
      <p:sp>
        <p:nvSpPr>
          <p:cNvPr id="6" name="Chevron 5">
            <a:extLst>
              <a:ext uri="{FF2B5EF4-FFF2-40B4-BE49-F238E27FC236}">
                <a16:creationId xmlns:a16="http://schemas.microsoft.com/office/drawing/2014/main" id="{A5D783D7-F09F-6DF4-6EEE-F29C8102E9D8}"/>
              </a:ext>
            </a:extLst>
          </p:cNvPr>
          <p:cNvSpPr/>
          <p:nvPr/>
        </p:nvSpPr>
        <p:spPr>
          <a:xfrm>
            <a:off x="2487568" y="1359950"/>
            <a:ext cx="1885819" cy="564716"/>
          </a:xfrm>
          <a:prstGeom prst="chevron">
            <a:avLst>
              <a:gd name="adj" fmla="val 2774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2</a:t>
            </a:r>
            <a:endParaRPr lang="en-US" sz="1400" dirty="0">
              <a:latin typeface="Century Gothic" panose="020B0502020202020204" pitchFamily="34" charset="0"/>
            </a:endParaRPr>
          </a:p>
        </p:txBody>
      </p:sp>
      <p:sp>
        <p:nvSpPr>
          <p:cNvPr id="7" name="Chevron 6">
            <a:extLst>
              <a:ext uri="{FF2B5EF4-FFF2-40B4-BE49-F238E27FC236}">
                <a16:creationId xmlns:a16="http://schemas.microsoft.com/office/drawing/2014/main" id="{18973CB4-0684-44AC-6F32-57C54F322BBE}"/>
              </a:ext>
            </a:extLst>
          </p:cNvPr>
          <p:cNvSpPr/>
          <p:nvPr/>
        </p:nvSpPr>
        <p:spPr>
          <a:xfrm>
            <a:off x="4291785" y="1359950"/>
            <a:ext cx="1885819" cy="564716"/>
          </a:xfrm>
          <a:prstGeom prst="chevron">
            <a:avLst>
              <a:gd name="adj" fmla="val 2750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3</a:t>
            </a:r>
            <a:endParaRPr lang="en-US" sz="1400" dirty="0">
              <a:latin typeface="Century Gothic" panose="020B0502020202020204" pitchFamily="34" charset="0"/>
            </a:endParaRPr>
          </a:p>
        </p:txBody>
      </p:sp>
      <p:sp>
        <p:nvSpPr>
          <p:cNvPr id="8" name="Chevron 7">
            <a:extLst>
              <a:ext uri="{FF2B5EF4-FFF2-40B4-BE49-F238E27FC236}">
                <a16:creationId xmlns:a16="http://schemas.microsoft.com/office/drawing/2014/main" id="{A38C858C-8082-F045-179E-8F38F7100B0A}"/>
              </a:ext>
            </a:extLst>
          </p:cNvPr>
          <p:cNvSpPr/>
          <p:nvPr/>
        </p:nvSpPr>
        <p:spPr>
          <a:xfrm>
            <a:off x="6096000" y="1359950"/>
            <a:ext cx="1885819" cy="564716"/>
          </a:xfrm>
          <a:prstGeom prst="chevron">
            <a:avLst>
              <a:gd name="adj" fmla="val 2702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4</a:t>
            </a:r>
            <a:endParaRPr lang="en-US" sz="1400" dirty="0">
              <a:latin typeface="Century Gothic" panose="020B0502020202020204" pitchFamily="34" charset="0"/>
            </a:endParaRPr>
          </a:p>
        </p:txBody>
      </p:sp>
      <p:sp>
        <p:nvSpPr>
          <p:cNvPr id="10" name="Chevron 9">
            <a:extLst>
              <a:ext uri="{FF2B5EF4-FFF2-40B4-BE49-F238E27FC236}">
                <a16:creationId xmlns:a16="http://schemas.microsoft.com/office/drawing/2014/main" id="{7DCF8C38-7091-D953-6DE0-F5AF131FD3D5}"/>
              </a:ext>
            </a:extLst>
          </p:cNvPr>
          <p:cNvSpPr/>
          <p:nvPr/>
        </p:nvSpPr>
        <p:spPr>
          <a:xfrm>
            <a:off x="7900217" y="1359950"/>
            <a:ext cx="1885819" cy="564716"/>
          </a:xfrm>
          <a:prstGeom prst="chevron">
            <a:avLst>
              <a:gd name="adj" fmla="val 27508"/>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5</a:t>
            </a:r>
            <a:endParaRPr lang="en-US" sz="1400" dirty="0">
              <a:latin typeface="Century Gothic" panose="020B0502020202020204" pitchFamily="34" charset="0"/>
            </a:endParaRPr>
          </a:p>
        </p:txBody>
      </p:sp>
      <p:sp>
        <p:nvSpPr>
          <p:cNvPr id="11" name="Chevron 10">
            <a:extLst>
              <a:ext uri="{FF2B5EF4-FFF2-40B4-BE49-F238E27FC236}">
                <a16:creationId xmlns:a16="http://schemas.microsoft.com/office/drawing/2014/main" id="{820FF2D2-19AC-0B18-6575-5D17F56DEFEF}"/>
              </a:ext>
            </a:extLst>
          </p:cNvPr>
          <p:cNvSpPr/>
          <p:nvPr/>
        </p:nvSpPr>
        <p:spPr>
          <a:xfrm>
            <a:off x="9704432" y="1359950"/>
            <a:ext cx="1885819" cy="564716"/>
          </a:xfrm>
          <a:prstGeom prst="chevron">
            <a:avLst>
              <a:gd name="adj" fmla="val 2702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6</a:t>
            </a:r>
            <a:endParaRPr lang="en-US" sz="1400" dirty="0">
              <a:latin typeface="Century Gothic" panose="020B0502020202020204" pitchFamily="34" charset="0"/>
            </a:endParaRPr>
          </a:p>
        </p:txBody>
      </p:sp>
      <p:sp>
        <p:nvSpPr>
          <p:cNvPr id="12" name="Rounded Rectangle 11">
            <a:extLst>
              <a:ext uri="{FF2B5EF4-FFF2-40B4-BE49-F238E27FC236}">
                <a16:creationId xmlns:a16="http://schemas.microsoft.com/office/drawing/2014/main" id="{20157D00-D6C4-F566-D88A-FCC4BEA9A3EF}"/>
              </a:ext>
            </a:extLst>
          </p:cNvPr>
          <p:cNvSpPr/>
          <p:nvPr/>
        </p:nvSpPr>
        <p:spPr>
          <a:xfrm>
            <a:off x="683351" y="2473842"/>
            <a:ext cx="10906900" cy="4040371"/>
          </a:xfrm>
          <a:prstGeom prst="roundRect">
            <a:avLst>
              <a:gd name="adj" fmla="val 2818"/>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18" name="Rounded Rectangle 17">
            <a:extLst>
              <a:ext uri="{FF2B5EF4-FFF2-40B4-BE49-F238E27FC236}">
                <a16:creationId xmlns:a16="http://schemas.microsoft.com/office/drawing/2014/main" id="{98F8A532-FCEE-1796-4B2E-AC2280657248}"/>
              </a:ext>
            </a:extLst>
          </p:cNvPr>
          <p:cNvSpPr/>
          <p:nvPr/>
        </p:nvSpPr>
        <p:spPr>
          <a:xfrm>
            <a:off x="8813958" y="2322301"/>
            <a:ext cx="2379583" cy="3447634"/>
          </a:xfrm>
          <a:prstGeom prst="roundRect">
            <a:avLst>
              <a:gd name="adj" fmla="val 3349"/>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27" name="TextBox 26">
            <a:extLst>
              <a:ext uri="{FF2B5EF4-FFF2-40B4-BE49-F238E27FC236}">
                <a16:creationId xmlns:a16="http://schemas.microsoft.com/office/drawing/2014/main" id="{D7A858F9-8BAF-EF28-942E-DBC10152ED18}"/>
              </a:ext>
            </a:extLst>
          </p:cNvPr>
          <p:cNvSpPr txBox="1"/>
          <p:nvPr/>
        </p:nvSpPr>
        <p:spPr>
          <a:xfrm>
            <a:off x="9020021" y="2485927"/>
            <a:ext cx="1967456" cy="923330"/>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Objective</a:t>
            </a:r>
          </a:p>
          <a:p>
            <a:pPr algn="ctr">
              <a:spcBef>
                <a:spcPts val="1200"/>
              </a:spcBef>
            </a:pPr>
            <a:r>
              <a:rPr lang="en-US" sz="1400" dirty="0">
                <a:solidFill>
                  <a:schemeClr val="bg1"/>
                </a:solidFill>
                <a:latin typeface="Century Gothic" panose="020B0502020202020204" pitchFamily="34" charset="0"/>
              </a:rPr>
              <a:t>Add text for Stage 5 objective here.</a:t>
            </a:r>
          </a:p>
        </p:txBody>
      </p:sp>
      <p:sp>
        <p:nvSpPr>
          <p:cNvPr id="29" name="TextBox 28">
            <a:extLst>
              <a:ext uri="{FF2B5EF4-FFF2-40B4-BE49-F238E27FC236}">
                <a16:creationId xmlns:a16="http://schemas.microsoft.com/office/drawing/2014/main" id="{4887DCE0-B143-24CB-364E-93771922ED17}"/>
              </a:ext>
            </a:extLst>
          </p:cNvPr>
          <p:cNvSpPr txBox="1"/>
          <p:nvPr/>
        </p:nvSpPr>
        <p:spPr>
          <a:xfrm>
            <a:off x="9370826" y="5945426"/>
            <a:ext cx="1680444"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Timing: </a:t>
            </a:r>
            <a:r>
              <a:rPr lang="en-US" sz="1400" dirty="0">
                <a:solidFill>
                  <a:schemeClr val="bg1"/>
                </a:solidFill>
                <a:latin typeface="Century Gothic" panose="020B0502020202020204" pitchFamily="34" charset="0"/>
              </a:rPr>
              <a:t>1 Month</a:t>
            </a:r>
          </a:p>
        </p:txBody>
      </p:sp>
      <p:pic>
        <p:nvPicPr>
          <p:cNvPr id="31" name="Graphic 30">
            <a:extLst>
              <a:ext uri="{FF2B5EF4-FFF2-40B4-BE49-F238E27FC236}">
                <a16:creationId xmlns:a16="http://schemas.microsoft.com/office/drawing/2014/main" id="{3B272C2B-4FAF-A971-0A5A-CCB00D8D75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2229" y="5945426"/>
            <a:ext cx="310184" cy="310184"/>
          </a:xfrm>
          <a:prstGeom prst="rect">
            <a:avLst/>
          </a:prstGeom>
        </p:spPr>
      </p:pic>
      <p:sp>
        <p:nvSpPr>
          <p:cNvPr id="5" name="TextBox 4">
            <a:extLst>
              <a:ext uri="{FF2B5EF4-FFF2-40B4-BE49-F238E27FC236}">
                <a16:creationId xmlns:a16="http://schemas.microsoft.com/office/drawing/2014/main" id="{2385D432-2358-37C3-5EAA-26F8B4591EA6}"/>
              </a:ext>
            </a:extLst>
          </p:cNvPr>
          <p:cNvSpPr txBox="1"/>
          <p:nvPr/>
        </p:nvSpPr>
        <p:spPr>
          <a:xfrm>
            <a:off x="913399" y="2653433"/>
            <a:ext cx="7253247" cy="830997"/>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Stage 5: Development Strategic Plan</a:t>
            </a:r>
          </a:p>
          <a:p>
            <a:pPr>
              <a:spcBef>
                <a:spcPts val="1200"/>
              </a:spcBef>
            </a:pPr>
            <a:r>
              <a:rPr lang="en-US" sz="1400" dirty="0">
                <a:solidFill>
                  <a:schemeClr val="bg1"/>
                </a:solidFill>
                <a:latin typeface="Century Gothic" panose="020B0502020202020204" pitchFamily="34" charset="0"/>
              </a:rPr>
              <a:t>Add text for Stage 5 here.</a:t>
            </a:r>
          </a:p>
        </p:txBody>
      </p:sp>
    </p:spTree>
    <p:extLst>
      <p:ext uri="{BB962C8B-B14F-4D97-AF65-F5344CB8AC3E}">
        <p14:creationId xmlns:p14="http://schemas.microsoft.com/office/powerpoint/2010/main" val="2119680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68DD7-E474-FF7D-2A67-85E7EBE3EC23}"/>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21F6C3A2-BBDB-A641-4E69-CA88CB4975A0}"/>
              </a:ext>
            </a:extLst>
          </p:cNvPr>
          <p:cNvSpPr txBox="1"/>
          <p:nvPr/>
        </p:nvSpPr>
        <p:spPr>
          <a:xfrm>
            <a:off x="337015" y="254469"/>
            <a:ext cx="1045880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Stage 6: Implementation Plan</a:t>
            </a:r>
          </a:p>
        </p:txBody>
      </p:sp>
      <p:sp>
        <p:nvSpPr>
          <p:cNvPr id="49" name="TextBox 48">
            <a:extLst>
              <a:ext uri="{FF2B5EF4-FFF2-40B4-BE49-F238E27FC236}">
                <a16:creationId xmlns:a16="http://schemas.microsoft.com/office/drawing/2014/main" id="{6FDB0D29-A033-5C0E-8164-9ECF4F843D2C}"/>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11</a:t>
            </a:r>
          </a:p>
        </p:txBody>
      </p:sp>
      <p:sp>
        <p:nvSpPr>
          <p:cNvPr id="4" name="Chevron 3">
            <a:extLst>
              <a:ext uri="{FF2B5EF4-FFF2-40B4-BE49-F238E27FC236}">
                <a16:creationId xmlns:a16="http://schemas.microsoft.com/office/drawing/2014/main" id="{B75A79C6-16ED-422F-32EE-8B0EFB3BD7B6}"/>
              </a:ext>
            </a:extLst>
          </p:cNvPr>
          <p:cNvSpPr/>
          <p:nvPr/>
        </p:nvSpPr>
        <p:spPr>
          <a:xfrm>
            <a:off x="683351" y="1359950"/>
            <a:ext cx="1885821" cy="564716"/>
          </a:xfrm>
          <a:prstGeom prst="chevron">
            <a:avLst>
              <a:gd name="adj" fmla="val 2726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1</a:t>
            </a:r>
            <a:endParaRPr lang="en-US" sz="1400" dirty="0">
              <a:latin typeface="Century Gothic" panose="020B0502020202020204" pitchFamily="34" charset="0"/>
            </a:endParaRPr>
          </a:p>
        </p:txBody>
      </p:sp>
      <p:sp>
        <p:nvSpPr>
          <p:cNvPr id="6" name="Chevron 5">
            <a:extLst>
              <a:ext uri="{FF2B5EF4-FFF2-40B4-BE49-F238E27FC236}">
                <a16:creationId xmlns:a16="http://schemas.microsoft.com/office/drawing/2014/main" id="{4EB21869-8FBF-252F-3D2A-795D9F6AE07F}"/>
              </a:ext>
            </a:extLst>
          </p:cNvPr>
          <p:cNvSpPr/>
          <p:nvPr/>
        </p:nvSpPr>
        <p:spPr>
          <a:xfrm>
            <a:off x="2487568" y="1359950"/>
            <a:ext cx="1885819" cy="564716"/>
          </a:xfrm>
          <a:prstGeom prst="chevron">
            <a:avLst>
              <a:gd name="adj" fmla="val 2774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2</a:t>
            </a:r>
            <a:endParaRPr lang="en-US" sz="1400" dirty="0">
              <a:latin typeface="Century Gothic" panose="020B0502020202020204" pitchFamily="34" charset="0"/>
            </a:endParaRPr>
          </a:p>
        </p:txBody>
      </p:sp>
      <p:sp>
        <p:nvSpPr>
          <p:cNvPr id="7" name="Chevron 6">
            <a:extLst>
              <a:ext uri="{FF2B5EF4-FFF2-40B4-BE49-F238E27FC236}">
                <a16:creationId xmlns:a16="http://schemas.microsoft.com/office/drawing/2014/main" id="{11A5D665-7F3E-0CA4-BC80-C1E661264F3F}"/>
              </a:ext>
            </a:extLst>
          </p:cNvPr>
          <p:cNvSpPr/>
          <p:nvPr/>
        </p:nvSpPr>
        <p:spPr>
          <a:xfrm>
            <a:off x="4291785" y="1359950"/>
            <a:ext cx="1885819" cy="564716"/>
          </a:xfrm>
          <a:prstGeom prst="chevron">
            <a:avLst>
              <a:gd name="adj" fmla="val 2750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3</a:t>
            </a:r>
            <a:endParaRPr lang="en-US" sz="1400" dirty="0">
              <a:latin typeface="Century Gothic" panose="020B0502020202020204" pitchFamily="34" charset="0"/>
            </a:endParaRPr>
          </a:p>
        </p:txBody>
      </p:sp>
      <p:sp>
        <p:nvSpPr>
          <p:cNvPr id="8" name="Chevron 7">
            <a:extLst>
              <a:ext uri="{FF2B5EF4-FFF2-40B4-BE49-F238E27FC236}">
                <a16:creationId xmlns:a16="http://schemas.microsoft.com/office/drawing/2014/main" id="{C11195CA-C2A8-C9E4-D498-3C71FF2807B7}"/>
              </a:ext>
            </a:extLst>
          </p:cNvPr>
          <p:cNvSpPr/>
          <p:nvPr/>
        </p:nvSpPr>
        <p:spPr>
          <a:xfrm>
            <a:off x="6096000" y="1359950"/>
            <a:ext cx="1885819" cy="564716"/>
          </a:xfrm>
          <a:prstGeom prst="chevron">
            <a:avLst>
              <a:gd name="adj" fmla="val 2702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4</a:t>
            </a:r>
            <a:endParaRPr lang="en-US" sz="1400" dirty="0">
              <a:latin typeface="Century Gothic" panose="020B0502020202020204" pitchFamily="34" charset="0"/>
            </a:endParaRPr>
          </a:p>
        </p:txBody>
      </p:sp>
      <p:sp>
        <p:nvSpPr>
          <p:cNvPr id="10" name="Chevron 9">
            <a:extLst>
              <a:ext uri="{FF2B5EF4-FFF2-40B4-BE49-F238E27FC236}">
                <a16:creationId xmlns:a16="http://schemas.microsoft.com/office/drawing/2014/main" id="{75F1A544-C930-AB3A-3C62-9E1A1CA9AAFC}"/>
              </a:ext>
            </a:extLst>
          </p:cNvPr>
          <p:cNvSpPr/>
          <p:nvPr/>
        </p:nvSpPr>
        <p:spPr>
          <a:xfrm>
            <a:off x="7900217" y="1359950"/>
            <a:ext cx="1885819" cy="564716"/>
          </a:xfrm>
          <a:prstGeom prst="chevron">
            <a:avLst>
              <a:gd name="adj" fmla="val 2750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5</a:t>
            </a:r>
            <a:endParaRPr lang="en-US" sz="1400" dirty="0">
              <a:latin typeface="Century Gothic" panose="020B0502020202020204" pitchFamily="34" charset="0"/>
            </a:endParaRPr>
          </a:p>
        </p:txBody>
      </p:sp>
      <p:sp>
        <p:nvSpPr>
          <p:cNvPr id="11" name="Chevron 10">
            <a:extLst>
              <a:ext uri="{FF2B5EF4-FFF2-40B4-BE49-F238E27FC236}">
                <a16:creationId xmlns:a16="http://schemas.microsoft.com/office/drawing/2014/main" id="{A4F0A09F-36A9-A363-4875-60C6D5A26D5E}"/>
              </a:ext>
            </a:extLst>
          </p:cNvPr>
          <p:cNvSpPr/>
          <p:nvPr/>
        </p:nvSpPr>
        <p:spPr>
          <a:xfrm>
            <a:off x="9704432" y="1359950"/>
            <a:ext cx="1885819" cy="564716"/>
          </a:xfrm>
          <a:prstGeom prst="chevron">
            <a:avLst>
              <a:gd name="adj" fmla="val 27029"/>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6</a:t>
            </a:r>
            <a:endParaRPr lang="en-US" sz="1400" dirty="0">
              <a:latin typeface="Century Gothic" panose="020B0502020202020204" pitchFamily="34" charset="0"/>
            </a:endParaRPr>
          </a:p>
        </p:txBody>
      </p:sp>
      <p:sp>
        <p:nvSpPr>
          <p:cNvPr id="12" name="Rounded Rectangle 11">
            <a:extLst>
              <a:ext uri="{FF2B5EF4-FFF2-40B4-BE49-F238E27FC236}">
                <a16:creationId xmlns:a16="http://schemas.microsoft.com/office/drawing/2014/main" id="{1317A51E-227D-5EA5-FA3D-106D64C1E31F}"/>
              </a:ext>
            </a:extLst>
          </p:cNvPr>
          <p:cNvSpPr/>
          <p:nvPr/>
        </p:nvSpPr>
        <p:spPr>
          <a:xfrm>
            <a:off x="683351" y="2473842"/>
            <a:ext cx="10906900" cy="4040371"/>
          </a:xfrm>
          <a:prstGeom prst="roundRect">
            <a:avLst>
              <a:gd name="adj" fmla="val 2818"/>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18" name="Rounded Rectangle 17">
            <a:extLst>
              <a:ext uri="{FF2B5EF4-FFF2-40B4-BE49-F238E27FC236}">
                <a16:creationId xmlns:a16="http://schemas.microsoft.com/office/drawing/2014/main" id="{E31B2FA6-3C36-E832-7806-0D148DCB5084}"/>
              </a:ext>
            </a:extLst>
          </p:cNvPr>
          <p:cNvSpPr/>
          <p:nvPr/>
        </p:nvSpPr>
        <p:spPr>
          <a:xfrm>
            <a:off x="8813958" y="2322301"/>
            <a:ext cx="2379583" cy="3447634"/>
          </a:xfrm>
          <a:prstGeom prst="roundRect">
            <a:avLst>
              <a:gd name="adj" fmla="val 3349"/>
            </a:avLst>
          </a:prstGeom>
          <a:solidFill>
            <a:srgbClr val="636DCA"/>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D652740-B7C9-A449-2142-19AE763FB710}"/>
              </a:ext>
            </a:extLst>
          </p:cNvPr>
          <p:cNvSpPr txBox="1"/>
          <p:nvPr/>
        </p:nvSpPr>
        <p:spPr>
          <a:xfrm>
            <a:off x="9020021" y="2485927"/>
            <a:ext cx="1967456" cy="923330"/>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Objective</a:t>
            </a:r>
          </a:p>
          <a:p>
            <a:pPr algn="ctr">
              <a:spcBef>
                <a:spcPts val="1200"/>
              </a:spcBef>
            </a:pPr>
            <a:r>
              <a:rPr lang="en-US" sz="1400" dirty="0">
                <a:solidFill>
                  <a:schemeClr val="bg1"/>
                </a:solidFill>
                <a:latin typeface="Century Gothic" panose="020B0502020202020204" pitchFamily="34" charset="0"/>
              </a:rPr>
              <a:t>Add text for Stage 6 objective here.</a:t>
            </a:r>
          </a:p>
        </p:txBody>
      </p:sp>
      <p:sp>
        <p:nvSpPr>
          <p:cNvPr id="29" name="TextBox 28">
            <a:extLst>
              <a:ext uri="{FF2B5EF4-FFF2-40B4-BE49-F238E27FC236}">
                <a16:creationId xmlns:a16="http://schemas.microsoft.com/office/drawing/2014/main" id="{FFF2365A-20F7-5488-6FF2-E746D940EA04}"/>
              </a:ext>
            </a:extLst>
          </p:cNvPr>
          <p:cNvSpPr txBox="1"/>
          <p:nvPr/>
        </p:nvSpPr>
        <p:spPr>
          <a:xfrm>
            <a:off x="9370826" y="5945426"/>
            <a:ext cx="1680444"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Timing: </a:t>
            </a:r>
            <a:r>
              <a:rPr lang="en-US" sz="1400" dirty="0">
                <a:solidFill>
                  <a:schemeClr val="bg1"/>
                </a:solidFill>
                <a:latin typeface="Century Gothic" panose="020B0502020202020204" pitchFamily="34" charset="0"/>
              </a:rPr>
              <a:t>1 Month</a:t>
            </a:r>
          </a:p>
        </p:txBody>
      </p:sp>
      <p:pic>
        <p:nvPicPr>
          <p:cNvPr id="31" name="Graphic 30">
            <a:extLst>
              <a:ext uri="{FF2B5EF4-FFF2-40B4-BE49-F238E27FC236}">
                <a16:creationId xmlns:a16="http://schemas.microsoft.com/office/drawing/2014/main" id="{4C09A49A-5A51-79DD-361C-86622D1790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2229" y="5945426"/>
            <a:ext cx="310184" cy="310184"/>
          </a:xfrm>
          <a:prstGeom prst="rect">
            <a:avLst/>
          </a:prstGeom>
        </p:spPr>
      </p:pic>
      <p:sp>
        <p:nvSpPr>
          <p:cNvPr id="5" name="TextBox 4">
            <a:extLst>
              <a:ext uri="{FF2B5EF4-FFF2-40B4-BE49-F238E27FC236}">
                <a16:creationId xmlns:a16="http://schemas.microsoft.com/office/drawing/2014/main" id="{1305A167-54E5-205B-DBC8-ECA4EE22E2A8}"/>
              </a:ext>
            </a:extLst>
          </p:cNvPr>
          <p:cNvSpPr txBox="1"/>
          <p:nvPr/>
        </p:nvSpPr>
        <p:spPr>
          <a:xfrm>
            <a:off x="913399" y="2653433"/>
            <a:ext cx="7253247" cy="830997"/>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Stage 6: Implementation Plan</a:t>
            </a:r>
          </a:p>
          <a:p>
            <a:pPr>
              <a:spcBef>
                <a:spcPts val="1200"/>
              </a:spcBef>
            </a:pPr>
            <a:r>
              <a:rPr lang="en-US" sz="1400" dirty="0">
                <a:solidFill>
                  <a:schemeClr val="bg1"/>
                </a:solidFill>
                <a:latin typeface="Century Gothic" panose="020B0502020202020204" pitchFamily="34" charset="0"/>
              </a:rPr>
              <a:t>Add text for Stage 6 here.</a:t>
            </a:r>
          </a:p>
        </p:txBody>
      </p:sp>
    </p:spTree>
    <p:extLst>
      <p:ext uri="{BB962C8B-B14F-4D97-AF65-F5344CB8AC3E}">
        <p14:creationId xmlns:p14="http://schemas.microsoft.com/office/powerpoint/2010/main" val="1690031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36DCA"/>
        </a:solidFill>
        <a:effectLst/>
      </p:bgPr>
    </p:bg>
    <p:spTree>
      <p:nvGrpSpPr>
        <p:cNvPr id="1" name="">
          <a:extLst>
            <a:ext uri="{FF2B5EF4-FFF2-40B4-BE49-F238E27FC236}">
              <a16:creationId xmlns:a16="http://schemas.microsoft.com/office/drawing/2014/main" id="{58571627-076D-B8ED-2AEF-63B6CDA50A73}"/>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5B0A3FEF-C911-AC0B-279E-88DBA401B071}"/>
              </a:ext>
            </a:extLst>
          </p:cNvPr>
          <p:cNvSpPr txBox="1"/>
          <p:nvPr/>
        </p:nvSpPr>
        <p:spPr>
          <a:xfrm>
            <a:off x="327780" y="254469"/>
            <a:ext cx="7535968" cy="18773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Project Plan &amp; Timelines</a:t>
            </a:r>
          </a:p>
        </p:txBody>
      </p:sp>
      <p:sp>
        <p:nvSpPr>
          <p:cNvPr id="7" name="Right Triangle 6">
            <a:extLst>
              <a:ext uri="{FF2B5EF4-FFF2-40B4-BE49-F238E27FC236}">
                <a16:creationId xmlns:a16="http://schemas.microsoft.com/office/drawing/2014/main" id="{BC1E7C9F-CBAB-7C2B-811E-ED22212879C3}"/>
              </a:ext>
            </a:extLst>
          </p:cNvPr>
          <p:cNvSpPr/>
          <p:nvPr/>
        </p:nvSpPr>
        <p:spPr>
          <a:xfrm flipH="1">
            <a:off x="4379976" y="0"/>
            <a:ext cx="7812024" cy="6858000"/>
          </a:xfrm>
          <a:prstGeom prst="rtTriangle">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49BBDD-D127-82E9-5E59-099F82E738F0}"/>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12</a:t>
            </a:r>
          </a:p>
        </p:txBody>
      </p:sp>
    </p:spTree>
    <p:extLst>
      <p:ext uri="{BB962C8B-B14F-4D97-AF65-F5344CB8AC3E}">
        <p14:creationId xmlns:p14="http://schemas.microsoft.com/office/powerpoint/2010/main" val="227787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AC365-DD92-CD9C-202C-90FCC119356A}"/>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62210CAC-DD8C-CEF1-3231-D27BE3A880BA}"/>
              </a:ext>
            </a:extLst>
          </p:cNvPr>
          <p:cNvSpPr txBox="1"/>
          <p:nvPr/>
        </p:nvSpPr>
        <p:spPr>
          <a:xfrm>
            <a:off x="337015" y="254469"/>
            <a:ext cx="791291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Macro 12-Month Project Plan</a:t>
            </a:r>
          </a:p>
        </p:txBody>
      </p:sp>
      <p:graphicFrame>
        <p:nvGraphicFramePr>
          <p:cNvPr id="4" name="Table 2">
            <a:extLst>
              <a:ext uri="{FF2B5EF4-FFF2-40B4-BE49-F238E27FC236}">
                <a16:creationId xmlns:a16="http://schemas.microsoft.com/office/drawing/2014/main" id="{7122FB87-62DC-F28E-D186-03E0CF1A865E}"/>
              </a:ext>
            </a:extLst>
          </p:cNvPr>
          <p:cNvGraphicFramePr>
            <a:graphicFrameLocks noGrp="1"/>
          </p:cNvGraphicFramePr>
          <p:nvPr>
            <p:extLst>
              <p:ext uri="{D42A27DB-BD31-4B8C-83A1-F6EECF244321}">
                <p14:modId xmlns:p14="http://schemas.microsoft.com/office/powerpoint/2010/main" val="1359311207"/>
              </p:ext>
            </p:extLst>
          </p:nvPr>
        </p:nvGraphicFramePr>
        <p:xfrm>
          <a:off x="327120" y="1119352"/>
          <a:ext cx="11571669" cy="5380784"/>
        </p:xfrm>
        <a:graphic>
          <a:graphicData uri="http://schemas.openxmlformats.org/drawingml/2006/table">
            <a:tbl>
              <a:tblPr firstRow="1">
                <a:tableStyleId>{5C22544A-7EE6-4342-B048-85BDC9FD1C3A}</a:tableStyleId>
              </a:tblPr>
              <a:tblGrid>
                <a:gridCol w="1824873">
                  <a:extLst>
                    <a:ext uri="{9D8B030D-6E8A-4147-A177-3AD203B41FA5}">
                      <a16:colId xmlns:a16="http://schemas.microsoft.com/office/drawing/2014/main" val="602210714"/>
                    </a:ext>
                  </a:extLst>
                </a:gridCol>
                <a:gridCol w="812233">
                  <a:extLst>
                    <a:ext uri="{9D8B030D-6E8A-4147-A177-3AD203B41FA5}">
                      <a16:colId xmlns:a16="http://schemas.microsoft.com/office/drawing/2014/main" val="1817390762"/>
                    </a:ext>
                  </a:extLst>
                </a:gridCol>
                <a:gridCol w="812233">
                  <a:extLst>
                    <a:ext uri="{9D8B030D-6E8A-4147-A177-3AD203B41FA5}">
                      <a16:colId xmlns:a16="http://schemas.microsoft.com/office/drawing/2014/main" val="1546263835"/>
                    </a:ext>
                  </a:extLst>
                </a:gridCol>
                <a:gridCol w="812233">
                  <a:extLst>
                    <a:ext uri="{9D8B030D-6E8A-4147-A177-3AD203B41FA5}">
                      <a16:colId xmlns:a16="http://schemas.microsoft.com/office/drawing/2014/main" val="187052363"/>
                    </a:ext>
                  </a:extLst>
                </a:gridCol>
                <a:gridCol w="812233">
                  <a:extLst>
                    <a:ext uri="{9D8B030D-6E8A-4147-A177-3AD203B41FA5}">
                      <a16:colId xmlns:a16="http://schemas.microsoft.com/office/drawing/2014/main" val="745651107"/>
                    </a:ext>
                  </a:extLst>
                </a:gridCol>
                <a:gridCol w="812233">
                  <a:extLst>
                    <a:ext uri="{9D8B030D-6E8A-4147-A177-3AD203B41FA5}">
                      <a16:colId xmlns:a16="http://schemas.microsoft.com/office/drawing/2014/main" val="2647256857"/>
                    </a:ext>
                  </a:extLst>
                </a:gridCol>
                <a:gridCol w="812233">
                  <a:extLst>
                    <a:ext uri="{9D8B030D-6E8A-4147-A177-3AD203B41FA5}">
                      <a16:colId xmlns:a16="http://schemas.microsoft.com/office/drawing/2014/main" val="1878720770"/>
                    </a:ext>
                  </a:extLst>
                </a:gridCol>
                <a:gridCol w="812233">
                  <a:extLst>
                    <a:ext uri="{9D8B030D-6E8A-4147-A177-3AD203B41FA5}">
                      <a16:colId xmlns:a16="http://schemas.microsoft.com/office/drawing/2014/main" val="466200526"/>
                    </a:ext>
                  </a:extLst>
                </a:gridCol>
                <a:gridCol w="812233">
                  <a:extLst>
                    <a:ext uri="{9D8B030D-6E8A-4147-A177-3AD203B41FA5}">
                      <a16:colId xmlns:a16="http://schemas.microsoft.com/office/drawing/2014/main" val="1627083689"/>
                    </a:ext>
                  </a:extLst>
                </a:gridCol>
                <a:gridCol w="812233">
                  <a:extLst>
                    <a:ext uri="{9D8B030D-6E8A-4147-A177-3AD203B41FA5}">
                      <a16:colId xmlns:a16="http://schemas.microsoft.com/office/drawing/2014/main" val="3611397119"/>
                    </a:ext>
                  </a:extLst>
                </a:gridCol>
                <a:gridCol w="812233">
                  <a:extLst>
                    <a:ext uri="{9D8B030D-6E8A-4147-A177-3AD203B41FA5}">
                      <a16:colId xmlns:a16="http://schemas.microsoft.com/office/drawing/2014/main" val="735119112"/>
                    </a:ext>
                  </a:extLst>
                </a:gridCol>
                <a:gridCol w="812233">
                  <a:extLst>
                    <a:ext uri="{9D8B030D-6E8A-4147-A177-3AD203B41FA5}">
                      <a16:colId xmlns:a16="http://schemas.microsoft.com/office/drawing/2014/main" val="634213430"/>
                    </a:ext>
                  </a:extLst>
                </a:gridCol>
                <a:gridCol w="812233">
                  <a:extLst>
                    <a:ext uri="{9D8B030D-6E8A-4147-A177-3AD203B41FA5}">
                      <a16:colId xmlns:a16="http://schemas.microsoft.com/office/drawing/2014/main" val="916024283"/>
                    </a:ext>
                  </a:extLst>
                </a:gridCol>
              </a:tblGrid>
              <a:tr h="358232">
                <a:tc>
                  <a:txBody>
                    <a:bodyPr/>
                    <a:lstStyle/>
                    <a:p>
                      <a:pPr algn="ctr">
                        <a:lnSpc>
                          <a:spcPct val="100000"/>
                        </a:lnSpc>
                      </a:pPr>
                      <a:endParaRPr lang="en-US" sz="16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dirty="0">
                          <a:solidFill>
                            <a:schemeClr val="bg1"/>
                          </a:solidFill>
                          <a:latin typeface="Century Gothic" panose="020B0502020202020204" pitchFamily="34" charset="0"/>
                        </a:rPr>
                        <a:t>Jan</a:t>
                      </a:r>
                    </a:p>
                  </a:txBody>
                  <a:tcPr anchor="ctr">
                    <a:lnL w="571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lang="en-US" sz="1400" dirty="0">
                          <a:solidFill>
                            <a:schemeClr val="bg1"/>
                          </a:solidFill>
                          <a:latin typeface="Century Gothic" panose="020B0502020202020204" pitchFamily="34" charset="0"/>
                        </a:rPr>
                        <a:t>Feb</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lang="en-US" sz="1400" dirty="0">
                          <a:solidFill>
                            <a:schemeClr val="bg1"/>
                          </a:solidFill>
                          <a:latin typeface="Century Gothic" panose="020B0502020202020204" pitchFamily="34" charset="0"/>
                        </a:rPr>
                        <a:t>Mar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lang="en-US" sz="1400" dirty="0">
                          <a:solidFill>
                            <a:schemeClr val="bg1"/>
                          </a:solidFill>
                          <a:latin typeface="Century Gothic" panose="020B0502020202020204" pitchFamily="34" charset="0"/>
                        </a:rPr>
                        <a:t>Apr</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lang="en-US" sz="1400" dirty="0">
                          <a:solidFill>
                            <a:schemeClr val="bg1"/>
                          </a:solidFill>
                          <a:latin typeface="Century Gothic" panose="020B0502020202020204" pitchFamily="34" charset="0"/>
                        </a:rPr>
                        <a:t>May</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lang="en-US" sz="1400" dirty="0">
                          <a:solidFill>
                            <a:schemeClr val="bg1"/>
                          </a:solidFill>
                          <a:latin typeface="Century Gothic" panose="020B0502020202020204" pitchFamily="34" charset="0"/>
                        </a:rPr>
                        <a:t>Jun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entury Gothic" panose="020B0502020202020204" pitchFamily="34" charset="0"/>
                        </a:rPr>
                        <a:t>Jul</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lang="en-US" sz="1400" dirty="0">
                          <a:solidFill>
                            <a:schemeClr val="bg1"/>
                          </a:solidFill>
                          <a:latin typeface="Century Gothic" panose="020B0502020202020204" pitchFamily="34" charset="0"/>
                        </a:rPr>
                        <a:t>Aug</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lang="en-US" sz="1400" dirty="0">
                          <a:solidFill>
                            <a:schemeClr val="bg1"/>
                          </a:solidFill>
                          <a:latin typeface="Century Gothic" panose="020B0502020202020204" pitchFamily="34" charset="0"/>
                        </a:rPr>
                        <a:t>Sep</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lang="en-US" sz="1400" dirty="0">
                          <a:solidFill>
                            <a:schemeClr val="bg1"/>
                          </a:solidFill>
                          <a:latin typeface="Century Gothic" panose="020B0502020202020204" pitchFamily="34" charset="0"/>
                        </a:rPr>
                        <a:t>Oct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lang="en-US" sz="1400" dirty="0">
                          <a:solidFill>
                            <a:schemeClr val="bg1"/>
                          </a:solidFill>
                          <a:latin typeface="Century Gothic" panose="020B0502020202020204" pitchFamily="34" charset="0"/>
                        </a:rPr>
                        <a:t>Nov</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lang="en-US" sz="1400" dirty="0">
                          <a:solidFill>
                            <a:schemeClr val="bg1"/>
                          </a:solidFill>
                          <a:latin typeface="Century Gothic" panose="020B0502020202020204" pitchFamily="34" charset="0"/>
                        </a:rPr>
                        <a:t>Dec</a:t>
                      </a:r>
                    </a:p>
                  </a:txBody>
                  <a:tcPr marL="0" marR="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427613129"/>
                  </a:ext>
                </a:extLst>
              </a:tr>
              <a:tr h="837092">
                <a:tc>
                  <a:txBody>
                    <a:bodyPr/>
                    <a:lstStyle/>
                    <a:p>
                      <a:pPr algn="ctr">
                        <a:lnSpc>
                          <a:spcPct val="100000"/>
                        </a:lnSpc>
                      </a:pPr>
                      <a:r>
                        <a:rPr lang="en-US" sz="1400" b="1" dirty="0">
                          <a:solidFill>
                            <a:schemeClr val="bg1"/>
                          </a:solidFill>
                          <a:latin typeface="Century Gothic" panose="020B0502020202020204" pitchFamily="34" charset="0"/>
                        </a:rPr>
                        <a:t>Task Name</a:t>
                      </a:r>
                    </a:p>
                    <a:p>
                      <a:pPr algn="ctr">
                        <a:lnSpc>
                          <a:spcPct val="100000"/>
                        </a:lnSpc>
                      </a:pPr>
                      <a:r>
                        <a:rPr lang="en-US" sz="1100" b="0" dirty="0">
                          <a:solidFill>
                            <a:schemeClr val="bg1"/>
                          </a:solidFill>
                          <a:latin typeface="Century Gothic" panose="020B0502020202020204" pitchFamily="34" charset="0"/>
                        </a:rPr>
                        <a:t>Description</a:t>
                      </a:r>
                    </a:p>
                  </a:txBody>
                  <a:tcPr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extLst>
                  <a:ext uri="{0D108BD9-81ED-4DB2-BD59-A6C34878D82A}">
                    <a16:rowId xmlns:a16="http://schemas.microsoft.com/office/drawing/2014/main" val="2965858687"/>
                  </a:ext>
                </a:extLst>
              </a:tr>
              <a:tr h="837092">
                <a:tc>
                  <a:txBody>
                    <a:bodyPr/>
                    <a:lstStyle/>
                    <a:p>
                      <a:pPr algn="ctr">
                        <a:lnSpc>
                          <a:spcPct val="100000"/>
                        </a:lnSpc>
                      </a:pPr>
                      <a:r>
                        <a:rPr lang="en-US" sz="1400" b="1" kern="1200" dirty="0">
                          <a:solidFill>
                            <a:schemeClr val="bg1"/>
                          </a:solidFill>
                          <a:latin typeface="Century Gothic" panose="020B0502020202020204" pitchFamily="34" charset="0"/>
                          <a:ea typeface="+mn-ea"/>
                          <a:cs typeface="+mn-cs"/>
                        </a:rPr>
                        <a:t>Task Name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Description</a:t>
                      </a:r>
                    </a:p>
                  </a:txBody>
                  <a:tcPr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extLst>
                  <a:ext uri="{0D108BD9-81ED-4DB2-BD59-A6C34878D82A}">
                    <a16:rowId xmlns:a16="http://schemas.microsoft.com/office/drawing/2014/main" val="4200816345"/>
                  </a:ext>
                </a:extLst>
              </a:tr>
              <a:tr h="837092">
                <a:tc>
                  <a:txBody>
                    <a:bodyPr/>
                    <a:lstStyle/>
                    <a:p>
                      <a:pPr marL="0" algn="ctr" defTabSz="914400" rtl="0" eaLnBrk="1" latinLnBrk="0" hangingPunct="1">
                        <a:lnSpc>
                          <a:spcPct val="100000"/>
                        </a:lnSpc>
                      </a:pPr>
                      <a:r>
                        <a:rPr lang="en-US" sz="1400" b="1" kern="1200" dirty="0">
                          <a:solidFill>
                            <a:schemeClr val="bg1"/>
                          </a:solidFill>
                          <a:latin typeface="Century Gothic" panose="020B0502020202020204" pitchFamily="34" charset="0"/>
                          <a:ea typeface="+mn-ea"/>
                          <a:cs typeface="+mn-cs"/>
                        </a:rPr>
                        <a:t>Task Name</a:t>
                      </a:r>
                    </a:p>
                    <a:p>
                      <a:pPr algn="ctr">
                        <a:lnSpc>
                          <a:spcPct val="100000"/>
                        </a:lnSpc>
                      </a:pPr>
                      <a:r>
                        <a:rPr kumimoji="0" lang="en-U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Description</a:t>
                      </a:r>
                      <a:endParaRPr lang="en-US" sz="1200" kern="1200" dirty="0">
                        <a:solidFill>
                          <a:schemeClr val="bg1"/>
                        </a:solidFill>
                        <a:latin typeface="Century Gothic" panose="020B0502020202020204" pitchFamily="34" charset="0"/>
                        <a:ea typeface="+mn-ea"/>
                        <a:cs typeface="+mn-cs"/>
                      </a:endParaRPr>
                    </a:p>
                  </a:txBody>
                  <a:tcPr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extLst>
                  <a:ext uri="{0D108BD9-81ED-4DB2-BD59-A6C34878D82A}">
                    <a16:rowId xmlns:a16="http://schemas.microsoft.com/office/drawing/2014/main" val="992502013"/>
                  </a:ext>
                </a:extLst>
              </a:tr>
              <a:tr h="837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Task Name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Description</a:t>
                      </a:r>
                      <a:endPar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txBody>
                  <a:tcPr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extLst>
                  <a:ext uri="{0D108BD9-81ED-4DB2-BD59-A6C34878D82A}">
                    <a16:rowId xmlns:a16="http://schemas.microsoft.com/office/drawing/2014/main" val="3069718624"/>
                  </a:ext>
                </a:extLst>
              </a:tr>
              <a:tr h="837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Task Name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Description</a:t>
                      </a:r>
                      <a:endPar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txBody>
                  <a:tcPr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extLst>
                  <a:ext uri="{0D108BD9-81ED-4DB2-BD59-A6C34878D82A}">
                    <a16:rowId xmlns:a16="http://schemas.microsoft.com/office/drawing/2014/main" val="163687396"/>
                  </a:ext>
                </a:extLst>
              </a:tr>
              <a:tr h="837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Task Name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Description</a:t>
                      </a:r>
                      <a:endPar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txBody>
                  <a:tcPr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151"/>
                      </a:schemeClr>
                    </a:solidFill>
                  </a:tcPr>
                </a:tc>
                <a:extLst>
                  <a:ext uri="{0D108BD9-81ED-4DB2-BD59-A6C34878D82A}">
                    <a16:rowId xmlns:a16="http://schemas.microsoft.com/office/drawing/2014/main" val="609598999"/>
                  </a:ext>
                </a:extLst>
              </a:tr>
            </a:tbl>
          </a:graphicData>
        </a:graphic>
      </p:graphicFrame>
      <p:sp>
        <p:nvSpPr>
          <p:cNvPr id="6" name="Rectangle 5">
            <a:extLst>
              <a:ext uri="{FF2B5EF4-FFF2-40B4-BE49-F238E27FC236}">
                <a16:creationId xmlns:a16="http://schemas.microsoft.com/office/drawing/2014/main" id="{DD6613BE-90FC-BF05-2DD7-D738E593FCC6}"/>
              </a:ext>
            </a:extLst>
          </p:cNvPr>
          <p:cNvSpPr/>
          <p:nvPr/>
        </p:nvSpPr>
        <p:spPr>
          <a:xfrm>
            <a:off x="2144110" y="1757476"/>
            <a:ext cx="2798379" cy="316684"/>
          </a:xfrm>
          <a:prstGeom prst="rect">
            <a:avLst/>
          </a:prstGeom>
          <a:solidFill>
            <a:srgbClr val="636DCA"/>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Sample text</a:t>
            </a:r>
          </a:p>
        </p:txBody>
      </p:sp>
      <p:sp>
        <p:nvSpPr>
          <p:cNvPr id="10" name="Rectangle 9">
            <a:extLst>
              <a:ext uri="{FF2B5EF4-FFF2-40B4-BE49-F238E27FC236}">
                <a16:creationId xmlns:a16="http://schemas.microsoft.com/office/drawing/2014/main" id="{272D8F2D-6BD9-E10B-6157-CC2FAFC025CE}"/>
              </a:ext>
            </a:extLst>
          </p:cNvPr>
          <p:cNvSpPr/>
          <p:nvPr/>
        </p:nvSpPr>
        <p:spPr>
          <a:xfrm>
            <a:off x="2144111" y="2568680"/>
            <a:ext cx="5699235" cy="316684"/>
          </a:xfrm>
          <a:prstGeom prst="rect">
            <a:avLst/>
          </a:prstGeom>
          <a:solidFill>
            <a:srgbClr val="74CEB3"/>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Sample text</a:t>
            </a:r>
          </a:p>
        </p:txBody>
      </p:sp>
      <p:sp>
        <p:nvSpPr>
          <p:cNvPr id="19" name="5-Point Star 18">
            <a:extLst>
              <a:ext uri="{FF2B5EF4-FFF2-40B4-BE49-F238E27FC236}">
                <a16:creationId xmlns:a16="http://schemas.microsoft.com/office/drawing/2014/main" id="{35F787C9-B11D-BE71-1955-A42F22412764}"/>
              </a:ext>
            </a:extLst>
          </p:cNvPr>
          <p:cNvSpPr/>
          <p:nvPr/>
        </p:nvSpPr>
        <p:spPr>
          <a:xfrm>
            <a:off x="7945114" y="2618832"/>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D23DCD4-3163-FB5D-497B-2AFDA37F6BFB}"/>
              </a:ext>
            </a:extLst>
          </p:cNvPr>
          <p:cNvSpPr txBox="1"/>
          <p:nvPr/>
        </p:nvSpPr>
        <p:spPr>
          <a:xfrm>
            <a:off x="8162396" y="2618832"/>
            <a:ext cx="2211313" cy="276999"/>
          </a:xfrm>
          <a:prstGeom prst="rect">
            <a:avLst/>
          </a:prstGeom>
          <a:noFill/>
        </p:spPr>
        <p:txBody>
          <a:bodyPr wrap="square" rtlCol="0">
            <a:spAutoFit/>
          </a:bodyPr>
          <a:lstStyle/>
          <a:p>
            <a:r>
              <a:rPr lang="en-US" sz="1200" dirty="0"/>
              <a:t>Presentation &amp; Workshop</a:t>
            </a:r>
          </a:p>
        </p:txBody>
      </p:sp>
      <p:sp>
        <p:nvSpPr>
          <p:cNvPr id="59" name="Rectangle 58">
            <a:extLst>
              <a:ext uri="{FF2B5EF4-FFF2-40B4-BE49-F238E27FC236}">
                <a16:creationId xmlns:a16="http://schemas.microsoft.com/office/drawing/2014/main" id="{5A77BF8C-3FFE-DF2E-77EA-F1633C893504}"/>
              </a:ext>
            </a:extLst>
          </p:cNvPr>
          <p:cNvSpPr/>
          <p:nvPr/>
        </p:nvSpPr>
        <p:spPr>
          <a:xfrm>
            <a:off x="3777731" y="3379039"/>
            <a:ext cx="3261571" cy="316684"/>
          </a:xfrm>
          <a:prstGeom prst="rect">
            <a:avLst/>
          </a:prstGeom>
          <a:solidFill>
            <a:srgbClr val="636DCA"/>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Sample text</a:t>
            </a:r>
          </a:p>
        </p:txBody>
      </p:sp>
      <p:sp>
        <p:nvSpPr>
          <p:cNvPr id="60" name="5-Point Star 59">
            <a:extLst>
              <a:ext uri="{FF2B5EF4-FFF2-40B4-BE49-F238E27FC236}">
                <a16:creationId xmlns:a16="http://schemas.microsoft.com/office/drawing/2014/main" id="{1DA361D9-30EC-BFBC-836E-2A4296ABC5DB}"/>
              </a:ext>
            </a:extLst>
          </p:cNvPr>
          <p:cNvSpPr/>
          <p:nvPr/>
        </p:nvSpPr>
        <p:spPr>
          <a:xfrm>
            <a:off x="7159410" y="3418878"/>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49939BE-E43C-A183-44F2-010DBDE0D420}"/>
              </a:ext>
            </a:extLst>
          </p:cNvPr>
          <p:cNvSpPr txBox="1"/>
          <p:nvPr/>
        </p:nvSpPr>
        <p:spPr>
          <a:xfrm>
            <a:off x="7376692" y="3418878"/>
            <a:ext cx="2211313" cy="276999"/>
          </a:xfrm>
          <a:prstGeom prst="rect">
            <a:avLst/>
          </a:prstGeom>
          <a:noFill/>
        </p:spPr>
        <p:txBody>
          <a:bodyPr wrap="square" rtlCol="0">
            <a:spAutoFit/>
          </a:bodyPr>
          <a:lstStyle/>
          <a:p>
            <a:r>
              <a:rPr lang="en-US" sz="1200" dirty="0"/>
              <a:t>Presentation &amp; Workshop</a:t>
            </a:r>
          </a:p>
        </p:txBody>
      </p:sp>
      <p:sp>
        <p:nvSpPr>
          <p:cNvPr id="62" name="Rectangle 61">
            <a:extLst>
              <a:ext uri="{FF2B5EF4-FFF2-40B4-BE49-F238E27FC236}">
                <a16:creationId xmlns:a16="http://schemas.microsoft.com/office/drawing/2014/main" id="{68B36775-F46A-C507-6346-DF38D2EFA951}"/>
              </a:ext>
            </a:extLst>
          </p:cNvPr>
          <p:cNvSpPr/>
          <p:nvPr/>
        </p:nvSpPr>
        <p:spPr>
          <a:xfrm>
            <a:off x="7843346" y="4280997"/>
            <a:ext cx="2457527" cy="316684"/>
          </a:xfrm>
          <a:prstGeom prst="rect">
            <a:avLst/>
          </a:prstGeom>
          <a:solidFill>
            <a:srgbClr val="636DCA"/>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Sample text</a:t>
            </a:r>
          </a:p>
        </p:txBody>
      </p:sp>
      <p:sp>
        <p:nvSpPr>
          <p:cNvPr id="63" name="5-Point Star 62">
            <a:extLst>
              <a:ext uri="{FF2B5EF4-FFF2-40B4-BE49-F238E27FC236}">
                <a16:creationId xmlns:a16="http://schemas.microsoft.com/office/drawing/2014/main" id="{6984D4AF-7887-18B0-22B7-C07A6DA98B4B}"/>
              </a:ext>
            </a:extLst>
          </p:cNvPr>
          <p:cNvSpPr/>
          <p:nvPr/>
        </p:nvSpPr>
        <p:spPr>
          <a:xfrm>
            <a:off x="10420981" y="4320836"/>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CB5E0A5-3107-3981-F9C6-D4B7A37B2419}"/>
              </a:ext>
            </a:extLst>
          </p:cNvPr>
          <p:cNvSpPr txBox="1"/>
          <p:nvPr/>
        </p:nvSpPr>
        <p:spPr>
          <a:xfrm>
            <a:off x="10638263" y="4208506"/>
            <a:ext cx="1146461" cy="461665"/>
          </a:xfrm>
          <a:prstGeom prst="rect">
            <a:avLst/>
          </a:prstGeom>
          <a:noFill/>
        </p:spPr>
        <p:txBody>
          <a:bodyPr wrap="square" rtlCol="0">
            <a:spAutoFit/>
          </a:bodyPr>
          <a:lstStyle/>
          <a:p>
            <a:r>
              <a:rPr lang="en-US" sz="1200" dirty="0"/>
              <a:t>Presentation &amp; Workshop</a:t>
            </a:r>
          </a:p>
        </p:txBody>
      </p:sp>
      <p:sp>
        <p:nvSpPr>
          <p:cNvPr id="65" name="Rectangle 64">
            <a:extLst>
              <a:ext uri="{FF2B5EF4-FFF2-40B4-BE49-F238E27FC236}">
                <a16:creationId xmlns:a16="http://schemas.microsoft.com/office/drawing/2014/main" id="{F660C369-CB5E-F914-7FB9-BAEF7969C342}"/>
              </a:ext>
            </a:extLst>
          </p:cNvPr>
          <p:cNvSpPr/>
          <p:nvPr/>
        </p:nvSpPr>
        <p:spPr>
          <a:xfrm>
            <a:off x="8642018" y="5096949"/>
            <a:ext cx="2457527" cy="316684"/>
          </a:xfrm>
          <a:prstGeom prst="rect">
            <a:avLst/>
          </a:prstGeom>
          <a:solidFill>
            <a:srgbClr val="74CEB3"/>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Sample text</a:t>
            </a:r>
          </a:p>
        </p:txBody>
      </p:sp>
      <p:sp>
        <p:nvSpPr>
          <p:cNvPr id="66" name="Rectangle 65">
            <a:extLst>
              <a:ext uri="{FF2B5EF4-FFF2-40B4-BE49-F238E27FC236}">
                <a16:creationId xmlns:a16="http://schemas.microsoft.com/office/drawing/2014/main" id="{CB1B475A-B50F-7AD1-4C9F-41DAF2A06A90}"/>
              </a:ext>
            </a:extLst>
          </p:cNvPr>
          <p:cNvSpPr/>
          <p:nvPr/>
        </p:nvSpPr>
        <p:spPr>
          <a:xfrm>
            <a:off x="8056180" y="5912901"/>
            <a:ext cx="3043366" cy="316684"/>
          </a:xfrm>
          <a:prstGeom prst="rect">
            <a:avLst/>
          </a:prstGeom>
          <a:solidFill>
            <a:srgbClr val="74CEB3"/>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Sample text</a:t>
            </a:r>
          </a:p>
        </p:txBody>
      </p:sp>
      <p:sp>
        <p:nvSpPr>
          <p:cNvPr id="68" name="TextBox 67">
            <a:extLst>
              <a:ext uri="{FF2B5EF4-FFF2-40B4-BE49-F238E27FC236}">
                <a16:creationId xmlns:a16="http://schemas.microsoft.com/office/drawing/2014/main" id="{E4C3DADD-3101-FB53-2DA7-985D8D8B6B65}"/>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13</a:t>
            </a:r>
          </a:p>
        </p:txBody>
      </p:sp>
    </p:spTree>
    <p:extLst>
      <p:ext uri="{BB962C8B-B14F-4D97-AF65-F5344CB8AC3E}">
        <p14:creationId xmlns:p14="http://schemas.microsoft.com/office/powerpoint/2010/main" val="910776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36DCA"/>
        </a:solidFill>
        <a:effectLst/>
      </p:bgPr>
    </p:bg>
    <p:spTree>
      <p:nvGrpSpPr>
        <p:cNvPr id="1" name="">
          <a:extLst>
            <a:ext uri="{FF2B5EF4-FFF2-40B4-BE49-F238E27FC236}">
              <a16:creationId xmlns:a16="http://schemas.microsoft.com/office/drawing/2014/main" id="{FABE11E6-061E-370C-6387-6D737165B41A}"/>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11080918-4682-2EAA-837F-1CCEA65ABA2E}"/>
              </a:ext>
            </a:extLst>
          </p:cNvPr>
          <p:cNvSpPr txBox="1"/>
          <p:nvPr/>
        </p:nvSpPr>
        <p:spPr>
          <a:xfrm>
            <a:off x="327780" y="254469"/>
            <a:ext cx="7535968" cy="27699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Proposed Team Structure &amp; Responsibilities</a:t>
            </a:r>
          </a:p>
        </p:txBody>
      </p:sp>
      <p:sp>
        <p:nvSpPr>
          <p:cNvPr id="7" name="Right Triangle 6">
            <a:extLst>
              <a:ext uri="{FF2B5EF4-FFF2-40B4-BE49-F238E27FC236}">
                <a16:creationId xmlns:a16="http://schemas.microsoft.com/office/drawing/2014/main" id="{DB79ABFC-BBDB-E4BD-C787-02B812CA6E36}"/>
              </a:ext>
            </a:extLst>
          </p:cNvPr>
          <p:cNvSpPr/>
          <p:nvPr/>
        </p:nvSpPr>
        <p:spPr>
          <a:xfrm flipH="1">
            <a:off x="4379976" y="0"/>
            <a:ext cx="7812024" cy="6858000"/>
          </a:xfrm>
          <a:prstGeom prst="rtTriangle">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4A3CE3A-EE5B-B85D-F90B-3FF59AA7DD14}"/>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14</a:t>
            </a:r>
          </a:p>
        </p:txBody>
      </p:sp>
    </p:spTree>
    <p:extLst>
      <p:ext uri="{BB962C8B-B14F-4D97-AF65-F5344CB8AC3E}">
        <p14:creationId xmlns:p14="http://schemas.microsoft.com/office/powerpoint/2010/main" val="3868801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C8233-9706-0CF5-94E7-55B51C34D5BB}"/>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28D15869-D5BF-133D-987C-50E78D805335}"/>
              </a:ext>
            </a:extLst>
          </p:cNvPr>
          <p:cNvSpPr txBox="1"/>
          <p:nvPr/>
        </p:nvSpPr>
        <p:spPr>
          <a:xfrm>
            <a:off x="337016" y="254469"/>
            <a:ext cx="7535968"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Our Skills for the Project</a:t>
            </a:r>
          </a:p>
          <a:p>
            <a:pPr marL="0" marR="0" lvl="0" indent="0" algn="l" rtl="0">
              <a:spcBef>
                <a:spcPts val="0"/>
              </a:spcBef>
              <a:spcAft>
                <a:spcPts val="0"/>
              </a:spcAft>
              <a:buNone/>
            </a:pPr>
            <a:r>
              <a:rPr lang="en-US" sz="1200" dirty="0">
                <a:solidFill>
                  <a:schemeClr val="tx1">
                    <a:lumMod val="65000"/>
                    <a:lumOff val="35000"/>
                  </a:schemeClr>
                </a:solidFill>
                <a:latin typeface="Century Gothic"/>
                <a:ea typeface="Century Gothic"/>
                <a:cs typeface="Century Gothic"/>
                <a:sym typeface="Century Gothic"/>
              </a:rPr>
              <a:t>Our consulting firm has a team of talented consultants.</a:t>
            </a:r>
            <a:endParaRPr lang="en-US" sz="12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4" name="Rectangle 3">
            <a:extLst>
              <a:ext uri="{FF2B5EF4-FFF2-40B4-BE49-F238E27FC236}">
                <a16:creationId xmlns:a16="http://schemas.microsoft.com/office/drawing/2014/main" id="{EEDFEA4E-FF92-5040-B942-B7C3D2EBA65A}"/>
              </a:ext>
            </a:extLst>
          </p:cNvPr>
          <p:cNvSpPr/>
          <p:nvPr/>
        </p:nvSpPr>
        <p:spPr>
          <a:xfrm>
            <a:off x="472966" y="1395248"/>
            <a:ext cx="1516118" cy="1516118"/>
          </a:xfrm>
          <a:prstGeom prst="rect">
            <a:avLst/>
          </a:prstGeom>
          <a:noFill/>
          <a:ln w="222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Photo</a:t>
            </a:r>
          </a:p>
        </p:txBody>
      </p:sp>
      <p:sp>
        <p:nvSpPr>
          <p:cNvPr id="8" name="Rectangle 7">
            <a:extLst>
              <a:ext uri="{FF2B5EF4-FFF2-40B4-BE49-F238E27FC236}">
                <a16:creationId xmlns:a16="http://schemas.microsoft.com/office/drawing/2014/main" id="{952E6B51-7370-5D4E-8285-7102BBFEFADB}"/>
              </a:ext>
            </a:extLst>
          </p:cNvPr>
          <p:cNvSpPr/>
          <p:nvPr/>
        </p:nvSpPr>
        <p:spPr>
          <a:xfrm>
            <a:off x="472966" y="3149162"/>
            <a:ext cx="1516118" cy="1516118"/>
          </a:xfrm>
          <a:prstGeom prst="rect">
            <a:avLst/>
          </a:prstGeom>
          <a:noFill/>
          <a:ln w="222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Photo</a:t>
            </a:r>
          </a:p>
        </p:txBody>
      </p:sp>
      <p:sp>
        <p:nvSpPr>
          <p:cNvPr id="10" name="Rectangle 9">
            <a:extLst>
              <a:ext uri="{FF2B5EF4-FFF2-40B4-BE49-F238E27FC236}">
                <a16:creationId xmlns:a16="http://schemas.microsoft.com/office/drawing/2014/main" id="{259F6CF6-38A3-0054-8B0F-2A966E1BC9C4}"/>
              </a:ext>
            </a:extLst>
          </p:cNvPr>
          <p:cNvSpPr/>
          <p:nvPr/>
        </p:nvSpPr>
        <p:spPr>
          <a:xfrm>
            <a:off x="472966" y="4903076"/>
            <a:ext cx="1516118" cy="1516118"/>
          </a:xfrm>
          <a:prstGeom prst="rect">
            <a:avLst/>
          </a:prstGeom>
          <a:noFill/>
          <a:ln w="222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Photo</a:t>
            </a:r>
          </a:p>
        </p:txBody>
      </p:sp>
      <p:sp>
        <p:nvSpPr>
          <p:cNvPr id="11" name="Rectangle 10">
            <a:extLst>
              <a:ext uri="{FF2B5EF4-FFF2-40B4-BE49-F238E27FC236}">
                <a16:creationId xmlns:a16="http://schemas.microsoft.com/office/drawing/2014/main" id="{FAB63C37-750F-EF8C-4259-173F9C547D9D}"/>
              </a:ext>
            </a:extLst>
          </p:cNvPr>
          <p:cNvSpPr/>
          <p:nvPr/>
        </p:nvSpPr>
        <p:spPr>
          <a:xfrm>
            <a:off x="1989084" y="1387366"/>
            <a:ext cx="6802821" cy="402214"/>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&lt;First Name, Last Name&gt; — Junior Consultant</a:t>
            </a:r>
          </a:p>
        </p:txBody>
      </p:sp>
      <p:sp>
        <p:nvSpPr>
          <p:cNvPr id="12" name="Rectangle 11">
            <a:extLst>
              <a:ext uri="{FF2B5EF4-FFF2-40B4-BE49-F238E27FC236}">
                <a16:creationId xmlns:a16="http://schemas.microsoft.com/office/drawing/2014/main" id="{33C7A4F5-60AE-D424-7052-219E9AA33D59}"/>
              </a:ext>
            </a:extLst>
          </p:cNvPr>
          <p:cNvSpPr/>
          <p:nvPr/>
        </p:nvSpPr>
        <p:spPr>
          <a:xfrm>
            <a:off x="1989084" y="3138700"/>
            <a:ext cx="6802821" cy="402214"/>
          </a:xfrm>
          <a:prstGeom prst="rect">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&lt;First Name, Last Name&gt; — Junior Consultant</a:t>
            </a:r>
          </a:p>
        </p:txBody>
      </p:sp>
      <p:sp>
        <p:nvSpPr>
          <p:cNvPr id="14" name="Rectangle 13">
            <a:extLst>
              <a:ext uri="{FF2B5EF4-FFF2-40B4-BE49-F238E27FC236}">
                <a16:creationId xmlns:a16="http://schemas.microsoft.com/office/drawing/2014/main" id="{326934D2-6DD7-24A6-8663-FEAD9385D64B}"/>
              </a:ext>
            </a:extLst>
          </p:cNvPr>
          <p:cNvSpPr/>
          <p:nvPr/>
        </p:nvSpPr>
        <p:spPr>
          <a:xfrm>
            <a:off x="1989084" y="4890034"/>
            <a:ext cx="6802821" cy="402214"/>
          </a:xfrm>
          <a:prstGeom prst="rect">
            <a:avLst/>
          </a:prstGeom>
          <a:solidFill>
            <a:srgbClr val="DC5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&lt;First Name, Last Name&gt; — Junior Consultant</a:t>
            </a:r>
          </a:p>
        </p:txBody>
      </p:sp>
      <p:sp>
        <p:nvSpPr>
          <p:cNvPr id="16" name="TextBox 15">
            <a:extLst>
              <a:ext uri="{FF2B5EF4-FFF2-40B4-BE49-F238E27FC236}">
                <a16:creationId xmlns:a16="http://schemas.microsoft.com/office/drawing/2014/main" id="{7EC9B298-938C-1132-2D9A-53A0307BA032}"/>
              </a:ext>
            </a:extLst>
          </p:cNvPr>
          <p:cNvSpPr txBox="1"/>
          <p:nvPr/>
        </p:nvSpPr>
        <p:spPr>
          <a:xfrm>
            <a:off x="1989084" y="1789580"/>
            <a:ext cx="5266126" cy="1107996"/>
          </a:xfrm>
          <a:prstGeom prst="rect">
            <a:avLst/>
          </a:prstGeom>
          <a:noFill/>
        </p:spPr>
        <p:txBody>
          <a:bodyPr wrap="square" rtlCol="0">
            <a:spAutoFit/>
          </a:bodyPr>
          <a:lstStyle/>
          <a:p>
            <a:pPr marL="285750" indent="-146304">
              <a:spcBef>
                <a:spcPts val="400"/>
              </a:spcBef>
              <a:buFont typeface="Arial" panose="020B0604020202020204" pitchFamily="34" charset="0"/>
              <a:buChar char="•"/>
            </a:pPr>
            <a:r>
              <a:rPr lang="en-US" sz="1400" dirty="0">
                <a:solidFill>
                  <a:schemeClr val="tx1">
                    <a:lumMod val="65000"/>
                    <a:lumOff val="35000"/>
                  </a:schemeClr>
                </a:solidFill>
                <a:latin typeface="Century Gothic" panose="020B0502020202020204" pitchFamily="34" charset="0"/>
              </a:rPr>
              <a:t>Years of experience</a:t>
            </a:r>
          </a:p>
          <a:p>
            <a:pPr marL="285750" indent="-146304">
              <a:spcBef>
                <a:spcPts val="400"/>
              </a:spcBef>
              <a:buFont typeface="Arial" panose="020B0604020202020204" pitchFamily="34" charset="0"/>
              <a:buChar char="•"/>
            </a:pPr>
            <a:r>
              <a:rPr lang="en-US" sz="1400" dirty="0">
                <a:solidFill>
                  <a:schemeClr val="tx1">
                    <a:lumMod val="65000"/>
                    <a:lumOff val="35000"/>
                  </a:schemeClr>
                </a:solidFill>
                <a:latin typeface="Century Gothic" panose="020B0502020202020204" pitchFamily="34" charset="0"/>
              </a:rPr>
              <a:t>Creations</a:t>
            </a:r>
          </a:p>
          <a:p>
            <a:pPr marL="285750" indent="-146304">
              <a:spcBef>
                <a:spcPts val="400"/>
              </a:spcBef>
              <a:buFont typeface="Arial" panose="020B0604020202020204" pitchFamily="34" charset="0"/>
              <a:buChar char="•"/>
            </a:pPr>
            <a:r>
              <a:rPr lang="en-US" sz="1400" dirty="0">
                <a:solidFill>
                  <a:schemeClr val="tx1">
                    <a:lumMod val="65000"/>
                    <a:lumOff val="35000"/>
                  </a:schemeClr>
                </a:solidFill>
                <a:latin typeface="Century Gothic" panose="020B0502020202020204" pitchFamily="34" charset="0"/>
              </a:rPr>
              <a:t>Portfolios</a:t>
            </a:r>
          </a:p>
          <a:p>
            <a:pPr marL="285750" indent="-146304">
              <a:spcBef>
                <a:spcPts val="400"/>
              </a:spcBef>
              <a:buFont typeface="Arial" panose="020B0604020202020204" pitchFamily="34" charset="0"/>
              <a:buChar char="•"/>
            </a:pPr>
            <a:r>
              <a:rPr lang="en-US" sz="1400" dirty="0">
                <a:solidFill>
                  <a:schemeClr val="tx1">
                    <a:lumMod val="65000"/>
                    <a:lumOff val="35000"/>
                  </a:schemeClr>
                </a:solidFill>
                <a:latin typeface="Century Gothic" panose="020B0502020202020204" pitchFamily="34" charset="0"/>
              </a:rPr>
              <a:t>Specific experience</a:t>
            </a:r>
          </a:p>
        </p:txBody>
      </p:sp>
      <p:sp>
        <p:nvSpPr>
          <p:cNvPr id="18" name="TextBox 17">
            <a:extLst>
              <a:ext uri="{FF2B5EF4-FFF2-40B4-BE49-F238E27FC236}">
                <a16:creationId xmlns:a16="http://schemas.microsoft.com/office/drawing/2014/main" id="{D8CA63B9-F322-F358-3F5E-E3139F377C1C}"/>
              </a:ext>
            </a:extLst>
          </p:cNvPr>
          <p:cNvSpPr txBox="1"/>
          <p:nvPr/>
        </p:nvSpPr>
        <p:spPr>
          <a:xfrm>
            <a:off x="1989084" y="3540914"/>
            <a:ext cx="5266126" cy="1107996"/>
          </a:xfrm>
          <a:prstGeom prst="rect">
            <a:avLst/>
          </a:prstGeom>
          <a:noFill/>
        </p:spPr>
        <p:txBody>
          <a:bodyPr wrap="square" rtlCol="0">
            <a:spAutoFit/>
          </a:bodyPr>
          <a:lstStyle/>
          <a:p>
            <a:pPr marL="285750" indent="-146304">
              <a:spcBef>
                <a:spcPts val="400"/>
              </a:spcBef>
              <a:buFont typeface="Arial" panose="020B0604020202020204" pitchFamily="34" charset="0"/>
              <a:buChar char="•"/>
            </a:pPr>
            <a:r>
              <a:rPr lang="en-US" sz="1400" dirty="0">
                <a:solidFill>
                  <a:schemeClr val="tx1">
                    <a:lumMod val="65000"/>
                    <a:lumOff val="35000"/>
                  </a:schemeClr>
                </a:solidFill>
                <a:latin typeface="Century Gothic" panose="020B0502020202020204" pitchFamily="34" charset="0"/>
              </a:rPr>
              <a:t>Years of experience</a:t>
            </a:r>
          </a:p>
          <a:p>
            <a:pPr marL="285750" indent="-146304">
              <a:spcBef>
                <a:spcPts val="400"/>
              </a:spcBef>
              <a:buFont typeface="Arial" panose="020B0604020202020204" pitchFamily="34" charset="0"/>
              <a:buChar char="•"/>
            </a:pPr>
            <a:r>
              <a:rPr lang="en-US" sz="1400" dirty="0">
                <a:solidFill>
                  <a:schemeClr val="tx1">
                    <a:lumMod val="65000"/>
                    <a:lumOff val="35000"/>
                  </a:schemeClr>
                </a:solidFill>
                <a:latin typeface="Century Gothic" panose="020B0502020202020204" pitchFamily="34" charset="0"/>
              </a:rPr>
              <a:t>Creations</a:t>
            </a:r>
          </a:p>
          <a:p>
            <a:pPr marL="285750" indent="-146304">
              <a:spcBef>
                <a:spcPts val="400"/>
              </a:spcBef>
              <a:buFont typeface="Arial" panose="020B0604020202020204" pitchFamily="34" charset="0"/>
              <a:buChar char="•"/>
            </a:pPr>
            <a:r>
              <a:rPr lang="en-US" sz="1400" dirty="0">
                <a:solidFill>
                  <a:schemeClr val="tx1">
                    <a:lumMod val="65000"/>
                    <a:lumOff val="35000"/>
                  </a:schemeClr>
                </a:solidFill>
                <a:latin typeface="Century Gothic" panose="020B0502020202020204" pitchFamily="34" charset="0"/>
              </a:rPr>
              <a:t>Portfolios</a:t>
            </a:r>
          </a:p>
          <a:p>
            <a:pPr marL="285750" indent="-146304">
              <a:spcBef>
                <a:spcPts val="400"/>
              </a:spcBef>
              <a:buFont typeface="Arial" panose="020B0604020202020204" pitchFamily="34" charset="0"/>
              <a:buChar char="•"/>
            </a:pPr>
            <a:r>
              <a:rPr lang="en-US" sz="1400" dirty="0">
                <a:solidFill>
                  <a:schemeClr val="tx1">
                    <a:lumMod val="65000"/>
                    <a:lumOff val="35000"/>
                  </a:schemeClr>
                </a:solidFill>
                <a:latin typeface="Century Gothic" panose="020B0502020202020204" pitchFamily="34" charset="0"/>
              </a:rPr>
              <a:t>Specific experience</a:t>
            </a:r>
          </a:p>
        </p:txBody>
      </p:sp>
      <p:sp>
        <p:nvSpPr>
          <p:cNvPr id="19" name="TextBox 18">
            <a:extLst>
              <a:ext uri="{FF2B5EF4-FFF2-40B4-BE49-F238E27FC236}">
                <a16:creationId xmlns:a16="http://schemas.microsoft.com/office/drawing/2014/main" id="{7855AF2D-1BEE-E18E-B98D-DDF1E872143E}"/>
              </a:ext>
            </a:extLst>
          </p:cNvPr>
          <p:cNvSpPr txBox="1"/>
          <p:nvPr/>
        </p:nvSpPr>
        <p:spPr>
          <a:xfrm>
            <a:off x="1989084" y="5292248"/>
            <a:ext cx="5266126" cy="1107996"/>
          </a:xfrm>
          <a:prstGeom prst="rect">
            <a:avLst/>
          </a:prstGeom>
          <a:noFill/>
        </p:spPr>
        <p:txBody>
          <a:bodyPr wrap="square" rtlCol="0">
            <a:spAutoFit/>
          </a:bodyPr>
          <a:lstStyle/>
          <a:p>
            <a:pPr marL="285750" indent="-146304">
              <a:spcBef>
                <a:spcPts val="400"/>
              </a:spcBef>
              <a:buFont typeface="Arial" panose="020B0604020202020204" pitchFamily="34" charset="0"/>
              <a:buChar char="•"/>
            </a:pPr>
            <a:r>
              <a:rPr lang="en-US" sz="1400" dirty="0">
                <a:solidFill>
                  <a:schemeClr val="tx1">
                    <a:lumMod val="65000"/>
                    <a:lumOff val="35000"/>
                  </a:schemeClr>
                </a:solidFill>
                <a:latin typeface="Century Gothic" panose="020B0502020202020204" pitchFamily="34" charset="0"/>
              </a:rPr>
              <a:t>Years of experience</a:t>
            </a:r>
          </a:p>
          <a:p>
            <a:pPr marL="285750" indent="-146304">
              <a:spcBef>
                <a:spcPts val="400"/>
              </a:spcBef>
              <a:buFont typeface="Arial" panose="020B0604020202020204" pitchFamily="34" charset="0"/>
              <a:buChar char="•"/>
            </a:pPr>
            <a:r>
              <a:rPr lang="en-US" sz="1400" dirty="0">
                <a:solidFill>
                  <a:schemeClr val="tx1">
                    <a:lumMod val="65000"/>
                    <a:lumOff val="35000"/>
                  </a:schemeClr>
                </a:solidFill>
                <a:latin typeface="Century Gothic" panose="020B0502020202020204" pitchFamily="34" charset="0"/>
              </a:rPr>
              <a:t>Creations</a:t>
            </a:r>
          </a:p>
          <a:p>
            <a:pPr marL="285750" indent="-146304">
              <a:spcBef>
                <a:spcPts val="400"/>
              </a:spcBef>
              <a:buFont typeface="Arial" panose="020B0604020202020204" pitchFamily="34" charset="0"/>
              <a:buChar char="•"/>
            </a:pPr>
            <a:r>
              <a:rPr lang="en-US" sz="1400" dirty="0">
                <a:solidFill>
                  <a:schemeClr val="tx1">
                    <a:lumMod val="65000"/>
                    <a:lumOff val="35000"/>
                  </a:schemeClr>
                </a:solidFill>
                <a:latin typeface="Century Gothic" panose="020B0502020202020204" pitchFamily="34" charset="0"/>
              </a:rPr>
              <a:t>Portfolios</a:t>
            </a:r>
          </a:p>
          <a:p>
            <a:pPr marL="285750" indent="-146304">
              <a:spcBef>
                <a:spcPts val="400"/>
              </a:spcBef>
              <a:buFont typeface="Arial" panose="020B0604020202020204" pitchFamily="34" charset="0"/>
              <a:buChar char="•"/>
            </a:pPr>
            <a:r>
              <a:rPr lang="en-US" sz="1400" dirty="0">
                <a:solidFill>
                  <a:schemeClr val="tx1">
                    <a:lumMod val="65000"/>
                    <a:lumOff val="35000"/>
                  </a:schemeClr>
                </a:solidFill>
                <a:latin typeface="Century Gothic" panose="020B0502020202020204" pitchFamily="34" charset="0"/>
              </a:rPr>
              <a:t>Specific experience</a:t>
            </a:r>
          </a:p>
        </p:txBody>
      </p:sp>
      <p:sp>
        <p:nvSpPr>
          <p:cNvPr id="27" name="Rounded Rectangle 26">
            <a:extLst>
              <a:ext uri="{FF2B5EF4-FFF2-40B4-BE49-F238E27FC236}">
                <a16:creationId xmlns:a16="http://schemas.microsoft.com/office/drawing/2014/main" id="{6475F3DC-B9C7-ED27-AD61-1DB7E1DD9AD5}"/>
              </a:ext>
            </a:extLst>
          </p:cNvPr>
          <p:cNvSpPr/>
          <p:nvPr/>
        </p:nvSpPr>
        <p:spPr>
          <a:xfrm>
            <a:off x="8794824" y="1387366"/>
            <a:ext cx="2816183" cy="1524000"/>
          </a:xfrm>
          <a:prstGeom prst="roundRect">
            <a:avLst>
              <a:gd name="adj" fmla="val 0"/>
            </a:avLst>
          </a:prstGeom>
          <a:solidFill>
            <a:srgbClr val="636DCA">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entury Gothic" panose="020B0502020202020204" pitchFamily="34" charset="0"/>
              </a:rPr>
              <a:t>International Analysis</a:t>
            </a:r>
          </a:p>
        </p:txBody>
      </p:sp>
      <p:sp>
        <p:nvSpPr>
          <p:cNvPr id="30" name="Rounded Rectangle 29">
            <a:extLst>
              <a:ext uri="{FF2B5EF4-FFF2-40B4-BE49-F238E27FC236}">
                <a16:creationId xmlns:a16="http://schemas.microsoft.com/office/drawing/2014/main" id="{10EA7871-2515-90F5-B3F0-5B3A553CFD3F}"/>
              </a:ext>
            </a:extLst>
          </p:cNvPr>
          <p:cNvSpPr/>
          <p:nvPr/>
        </p:nvSpPr>
        <p:spPr>
          <a:xfrm>
            <a:off x="8794824" y="3136120"/>
            <a:ext cx="2816183" cy="1524000"/>
          </a:xfrm>
          <a:prstGeom prst="roundRect">
            <a:avLst>
              <a:gd name="adj" fmla="val 0"/>
            </a:avLst>
          </a:prstGeom>
          <a:solidFill>
            <a:srgbClr val="74CEB3">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entury Gothic" panose="020B0502020202020204" pitchFamily="34" charset="0"/>
              </a:rPr>
              <a:t>Strategic Plan Section</a:t>
            </a:r>
          </a:p>
        </p:txBody>
      </p:sp>
      <p:sp>
        <p:nvSpPr>
          <p:cNvPr id="31" name="Rounded Rectangle 30">
            <a:extLst>
              <a:ext uri="{FF2B5EF4-FFF2-40B4-BE49-F238E27FC236}">
                <a16:creationId xmlns:a16="http://schemas.microsoft.com/office/drawing/2014/main" id="{FA9072EF-46A2-C601-595B-50C130E5DEEE}"/>
              </a:ext>
            </a:extLst>
          </p:cNvPr>
          <p:cNvSpPr/>
          <p:nvPr/>
        </p:nvSpPr>
        <p:spPr>
          <a:xfrm>
            <a:off x="8791905" y="4884874"/>
            <a:ext cx="2816183" cy="1524000"/>
          </a:xfrm>
          <a:prstGeom prst="roundRect">
            <a:avLst>
              <a:gd name="adj" fmla="val 0"/>
            </a:avLst>
          </a:prstGeom>
          <a:solidFill>
            <a:srgbClr val="DC5A65">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entury Gothic" panose="020B0502020202020204" pitchFamily="34" charset="0"/>
              </a:rPr>
              <a:t>Best Practices, Research and Analysis</a:t>
            </a:r>
          </a:p>
        </p:txBody>
      </p:sp>
      <p:sp>
        <p:nvSpPr>
          <p:cNvPr id="32" name="TextBox 31">
            <a:extLst>
              <a:ext uri="{FF2B5EF4-FFF2-40B4-BE49-F238E27FC236}">
                <a16:creationId xmlns:a16="http://schemas.microsoft.com/office/drawing/2014/main" id="{4A81013D-204F-C639-8569-09C0EE403F15}"/>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15</a:t>
            </a:r>
          </a:p>
        </p:txBody>
      </p:sp>
    </p:spTree>
    <p:extLst>
      <p:ext uri="{BB962C8B-B14F-4D97-AF65-F5344CB8AC3E}">
        <p14:creationId xmlns:p14="http://schemas.microsoft.com/office/powerpoint/2010/main" val="1255477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36DCA"/>
        </a:solidFill>
        <a:effectLst/>
      </p:bgPr>
    </p:bg>
    <p:spTree>
      <p:nvGrpSpPr>
        <p:cNvPr id="1" name="">
          <a:extLst>
            <a:ext uri="{FF2B5EF4-FFF2-40B4-BE49-F238E27FC236}">
              <a16:creationId xmlns:a16="http://schemas.microsoft.com/office/drawing/2014/main" id="{35E42B70-DD55-D1F6-F033-1C1AAAD3C243}"/>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BDC179CA-E7CD-6B21-0013-178D9E028374}"/>
              </a:ext>
            </a:extLst>
          </p:cNvPr>
          <p:cNvSpPr txBox="1"/>
          <p:nvPr/>
        </p:nvSpPr>
        <p:spPr>
          <a:xfrm>
            <a:off x="327780" y="254469"/>
            <a:ext cx="7535968" cy="18773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About Our Company</a:t>
            </a:r>
          </a:p>
        </p:txBody>
      </p:sp>
      <p:sp>
        <p:nvSpPr>
          <p:cNvPr id="7" name="Right Triangle 6">
            <a:extLst>
              <a:ext uri="{FF2B5EF4-FFF2-40B4-BE49-F238E27FC236}">
                <a16:creationId xmlns:a16="http://schemas.microsoft.com/office/drawing/2014/main" id="{61A5A1E2-22E8-63C4-F2D4-B1CE79508BCA}"/>
              </a:ext>
            </a:extLst>
          </p:cNvPr>
          <p:cNvSpPr/>
          <p:nvPr/>
        </p:nvSpPr>
        <p:spPr>
          <a:xfrm flipH="1">
            <a:off x="4379976" y="0"/>
            <a:ext cx="7812024" cy="6858000"/>
          </a:xfrm>
          <a:prstGeom prst="rtTriangle">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28EB6-375D-79DE-B17D-CAED329BDC64}"/>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16</a:t>
            </a:r>
          </a:p>
        </p:txBody>
      </p:sp>
    </p:spTree>
    <p:extLst>
      <p:ext uri="{BB962C8B-B14F-4D97-AF65-F5344CB8AC3E}">
        <p14:creationId xmlns:p14="http://schemas.microsoft.com/office/powerpoint/2010/main" val="191197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06;p2">
            <a:extLst>
              <a:ext uri="{FF2B5EF4-FFF2-40B4-BE49-F238E27FC236}">
                <a16:creationId xmlns:a16="http://schemas.microsoft.com/office/drawing/2014/main" id="{5B2483EC-A73C-70CE-A75C-EF1568E4E8B5}"/>
              </a:ext>
            </a:extLst>
          </p:cNvPr>
          <p:cNvSpPr txBox="1"/>
          <p:nvPr/>
        </p:nvSpPr>
        <p:spPr>
          <a:xfrm>
            <a:off x="5819335" y="638817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Consulting Proposal</a:t>
            </a:r>
          </a:p>
        </p:txBody>
      </p:sp>
      <p:sp>
        <p:nvSpPr>
          <p:cNvPr id="9" name="Freeform 8">
            <a:extLst>
              <a:ext uri="{FF2B5EF4-FFF2-40B4-BE49-F238E27FC236}">
                <a16:creationId xmlns:a16="http://schemas.microsoft.com/office/drawing/2014/main" id="{DBDDE61B-7DA2-B6A6-5442-CE4FF511C693}"/>
              </a:ext>
            </a:extLst>
          </p:cNvPr>
          <p:cNvSpPr/>
          <p:nvPr/>
        </p:nvSpPr>
        <p:spPr>
          <a:xfrm>
            <a:off x="0" y="-9236"/>
            <a:ext cx="12182764" cy="6881091"/>
          </a:xfrm>
          <a:custGeom>
            <a:avLst/>
            <a:gdLst>
              <a:gd name="connsiteX0" fmla="*/ 0 w 12182764"/>
              <a:gd name="connsiteY0" fmla="*/ 0 h 6881091"/>
              <a:gd name="connsiteX1" fmla="*/ 12182764 w 12182764"/>
              <a:gd name="connsiteY1" fmla="*/ 0 h 6881091"/>
              <a:gd name="connsiteX2" fmla="*/ 1533236 w 12182764"/>
              <a:gd name="connsiteY2" fmla="*/ 6881091 h 6881091"/>
              <a:gd name="connsiteX3" fmla="*/ 9236 w 12182764"/>
              <a:gd name="connsiteY3" fmla="*/ 6881091 h 6881091"/>
              <a:gd name="connsiteX4" fmla="*/ 0 w 12182764"/>
              <a:gd name="connsiteY4" fmla="*/ 0 h 6881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2764" h="6881091">
                <a:moveTo>
                  <a:pt x="0" y="0"/>
                </a:moveTo>
                <a:lnTo>
                  <a:pt x="12182764" y="0"/>
                </a:lnTo>
                <a:lnTo>
                  <a:pt x="1533236" y="6881091"/>
                </a:lnTo>
                <a:lnTo>
                  <a:pt x="9236" y="6881091"/>
                </a:lnTo>
                <a:cubicBezTo>
                  <a:pt x="6157" y="4587394"/>
                  <a:pt x="3079" y="2293697"/>
                  <a:pt x="0" y="0"/>
                </a:cubicBezTo>
                <a:close/>
              </a:path>
            </a:pathLst>
          </a:cu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337016" y="254469"/>
            <a:ext cx="75359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bg1"/>
                </a:solidFill>
                <a:latin typeface="Century Gothic"/>
                <a:ea typeface="Century Gothic"/>
                <a:cs typeface="Century Gothic"/>
                <a:sym typeface="Century Gothic"/>
              </a:rPr>
              <a:t>Consulting Proposal</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337016" y="1062651"/>
            <a:ext cx="7535968"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Project Title</a:t>
            </a:r>
          </a:p>
        </p:txBody>
      </p:sp>
      <p:graphicFrame>
        <p:nvGraphicFramePr>
          <p:cNvPr id="15" name="Table 14">
            <a:extLst>
              <a:ext uri="{FF2B5EF4-FFF2-40B4-BE49-F238E27FC236}">
                <a16:creationId xmlns:a16="http://schemas.microsoft.com/office/drawing/2014/main" id="{40E73E7F-FCD5-F7E9-A303-F01C69E05B19}"/>
              </a:ext>
            </a:extLst>
          </p:cNvPr>
          <p:cNvGraphicFramePr>
            <a:graphicFrameLocks noGrp="1"/>
          </p:cNvGraphicFramePr>
          <p:nvPr>
            <p:extLst>
              <p:ext uri="{D42A27DB-BD31-4B8C-83A1-F6EECF244321}">
                <p14:modId xmlns:p14="http://schemas.microsoft.com/office/powerpoint/2010/main" val="3756149152"/>
              </p:ext>
            </p:extLst>
          </p:nvPr>
        </p:nvGraphicFramePr>
        <p:xfrm>
          <a:off x="6818207" y="3521916"/>
          <a:ext cx="4985866" cy="2281626"/>
        </p:xfrm>
        <a:graphic>
          <a:graphicData uri="http://schemas.openxmlformats.org/drawingml/2006/table">
            <a:tbl>
              <a:tblPr firstRow="1" bandRow="1">
                <a:tableStyleId>{5C22544A-7EE6-4342-B048-85BDC9FD1C3A}</a:tableStyleId>
              </a:tblPr>
              <a:tblGrid>
                <a:gridCol w="1734666">
                  <a:extLst>
                    <a:ext uri="{9D8B030D-6E8A-4147-A177-3AD203B41FA5}">
                      <a16:colId xmlns:a16="http://schemas.microsoft.com/office/drawing/2014/main" val="1672129667"/>
                    </a:ext>
                  </a:extLst>
                </a:gridCol>
                <a:gridCol w="3251200">
                  <a:extLst>
                    <a:ext uri="{9D8B030D-6E8A-4147-A177-3AD203B41FA5}">
                      <a16:colId xmlns:a16="http://schemas.microsoft.com/office/drawing/2014/main" val="602210714"/>
                    </a:ext>
                  </a:extLst>
                </a:gridCol>
              </a:tblGrid>
              <a:tr h="380271">
                <a:tc>
                  <a:txBody>
                    <a:bodyPr/>
                    <a:lstStyle/>
                    <a:p>
                      <a:pPr algn="r">
                        <a:lnSpc>
                          <a:spcPct val="100000"/>
                        </a:lnSpc>
                      </a:pPr>
                      <a:r>
                        <a:rPr lang="en-US" sz="1600" b="1" dirty="0">
                          <a:solidFill>
                            <a:schemeClr val="tx1"/>
                          </a:solidFill>
                          <a:latin typeface="Century Gothic" panose="020B0502020202020204" pitchFamily="34" charset="0"/>
                        </a:rPr>
                        <a:t>Company</a:t>
                      </a:r>
                    </a:p>
                  </a:txBody>
                  <a:tcPr anchor="ctr">
                    <a:lnL w="3175" cap="flat" cmpd="sng" algn="ctr">
                      <a:noFill/>
                      <a:prstDash val="solid"/>
                      <a:round/>
                      <a:headEnd type="none" w="med" len="med"/>
                      <a:tailEnd type="none" w="med" len="med"/>
                    </a:lnL>
                    <a:lnR w="6350" cap="flat" cmpd="sng" algn="ctr">
                      <a:solidFill>
                        <a:srgbClr val="636DCA"/>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n-US" sz="1600" b="0" dirty="0">
                          <a:solidFill>
                            <a:schemeClr val="tx1"/>
                          </a:solidFill>
                          <a:latin typeface="Century Gothic" panose="020B0502020202020204" pitchFamily="34" charset="0"/>
                        </a:rPr>
                        <a:t>Business Name</a:t>
                      </a:r>
                    </a:p>
                  </a:txBody>
                  <a:tcPr anchor="ctr">
                    <a:lnL w="6350" cap="flat" cmpd="sng" algn="ctr">
                      <a:solidFill>
                        <a:srgbClr val="636DCA"/>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915962"/>
                  </a:ext>
                </a:extLst>
              </a:tr>
              <a:tr h="3802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Date</a:t>
                      </a:r>
                    </a:p>
                  </a:txBody>
                  <a:tcPr anchor="ctr">
                    <a:lnL w="3175" cap="flat" cmpd="sng" algn="ctr">
                      <a:noFill/>
                      <a:prstDash val="solid"/>
                      <a:round/>
                      <a:headEnd type="none" w="med" len="med"/>
                      <a:tailEnd type="none" w="med" len="med"/>
                    </a:lnL>
                    <a:lnR w="6350" cap="flat" cmpd="sng" algn="ctr">
                      <a:solidFill>
                        <a:srgbClr val="636DCA"/>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n-US" sz="1400" b="0" dirty="0">
                          <a:solidFill>
                            <a:schemeClr val="tx1"/>
                          </a:solidFill>
                          <a:latin typeface="Century Gothic" panose="020B0502020202020204" pitchFamily="34" charset="0"/>
                        </a:rPr>
                        <a:t>MM/DD/YYYY</a:t>
                      </a:r>
                    </a:p>
                  </a:txBody>
                  <a:tcPr anchor="ctr">
                    <a:lnL w="6350" cap="flat" cmpd="sng" algn="ctr">
                      <a:solidFill>
                        <a:srgbClr val="636DCA"/>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9403671"/>
                  </a:ext>
                </a:extLst>
              </a:tr>
              <a:tr h="3802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Contact Person</a:t>
                      </a:r>
                    </a:p>
                  </a:txBody>
                  <a:tcPr anchor="ctr">
                    <a:lnL w="3175" cap="flat" cmpd="sng" algn="ctr">
                      <a:noFill/>
                      <a:prstDash val="solid"/>
                      <a:round/>
                      <a:headEnd type="none" w="med" len="med"/>
                      <a:tailEnd type="none" w="med" len="med"/>
                    </a:lnL>
                    <a:lnR w="6350" cap="flat" cmpd="sng" algn="ctr">
                      <a:solidFill>
                        <a:srgbClr val="636DCA"/>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n-US" sz="1400" b="0" dirty="0">
                          <a:solidFill>
                            <a:schemeClr val="tx1"/>
                          </a:solidFill>
                          <a:latin typeface="Century Gothic" panose="020B0502020202020204" pitchFamily="34" charset="0"/>
                        </a:rPr>
                        <a:t>First and Last Name</a:t>
                      </a:r>
                    </a:p>
                  </a:txBody>
                  <a:tcPr anchor="ctr">
                    <a:lnL w="6350" cap="flat" cmpd="sng" algn="ctr">
                      <a:solidFill>
                        <a:srgbClr val="636DCA"/>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77681894"/>
                  </a:ext>
                </a:extLst>
              </a:tr>
              <a:tr h="3802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Phone</a:t>
                      </a:r>
                    </a:p>
                  </a:txBody>
                  <a:tcPr anchor="ctr">
                    <a:lnL w="3175" cap="flat" cmpd="sng" algn="ctr">
                      <a:noFill/>
                      <a:prstDash val="solid"/>
                      <a:round/>
                      <a:headEnd type="none" w="med" len="med"/>
                      <a:tailEnd type="none" w="med" len="med"/>
                    </a:lnL>
                    <a:lnR w="6350" cap="flat" cmpd="sng" algn="ctr">
                      <a:solidFill>
                        <a:srgbClr val="636DCA"/>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n-US" sz="1400" b="0" dirty="0">
                          <a:solidFill>
                            <a:schemeClr val="tx1"/>
                          </a:solidFill>
                          <a:latin typeface="Century Gothic" panose="020B0502020202020204" pitchFamily="34" charset="0"/>
                        </a:rPr>
                        <a:t>XXX-XXX-XXXX</a:t>
                      </a:r>
                    </a:p>
                  </a:txBody>
                  <a:tcPr anchor="ctr">
                    <a:lnL w="6350" cap="flat" cmpd="sng" algn="ctr">
                      <a:solidFill>
                        <a:srgbClr val="636DCA"/>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5515423"/>
                  </a:ext>
                </a:extLst>
              </a:tr>
              <a:tr h="3802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Email</a:t>
                      </a:r>
                    </a:p>
                  </a:txBody>
                  <a:tcPr anchor="ctr">
                    <a:lnL w="3175" cap="flat" cmpd="sng" algn="ctr">
                      <a:noFill/>
                      <a:prstDash val="solid"/>
                      <a:round/>
                      <a:headEnd type="none" w="med" len="med"/>
                      <a:tailEnd type="none" w="med" len="med"/>
                    </a:lnL>
                    <a:lnR w="6350" cap="flat" cmpd="sng" algn="ctr">
                      <a:solidFill>
                        <a:srgbClr val="636DCA"/>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n-US" sz="1400" b="0" dirty="0">
                          <a:solidFill>
                            <a:schemeClr val="tx1"/>
                          </a:solidFill>
                          <a:latin typeface="Century Gothic" panose="020B0502020202020204" pitchFamily="34" charset="0"/>
                        </a:rPr>
                        <a:t>name@business.com</a:t>
                      </a:r>
                    </a:p>
                  </a:txBody>
                  <a:tcPr anchor="ctr">
                    <a:lnL w="6350" cap="flat" cmpd="sng" algn="ctr">
                      <a:solidFill>
                        <a:srgbClr val="636DCA"/>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43507668"/>
                  </a:ext>
                </a:extLst>
              </a:tr>
              <a:tr h="3802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Address</a:t>
                      </a:r>
                    </a:p>
                  </a:txBody>
                  <a:tcPr anchor="ctr">
                    <a:lnL w="3175" cap="flat" cmpd="sng" algn="ctr">
                      <a:noFill/>
                      <a:prstDash val="solid"/>
                      <a:round/>
                      <a:headEnd type="none" w="med" len="med"/>
                      <a:tailEnd type="none" w="med" len="med"/>
                    </a:lnL>
                    <a:lnR w="6350" cap="flat" cmpd="sng" algn="ctr">
                      <a:solidFill>
                        <a:srgbClr val="636DCA"/>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n-US" sz="1400" b="0" dirty="0">
                          <a:solidFill>
                            <a:schemeClr val="tx1"/>
                          </a:solidFill>
                          <a:latin typeface="Century Gothic" panose="020B0502020202020204" pitchFamily="34" charset="0"/>
                        </a:rPr>
                        <a:t>Street, City, State, Country</a:t>
                      </a:r>
                    </a:p>
                  </a:txBody>
                  <a:tcPr anchor="ctr">
                    <a:lnL w="6350" cap="flat" cmpd="sng" algn="ctr">
                      <a:solidFill>
                        <a:srgbClr val="636DCA"/>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158777"/>
                  </a:ext>
                </a:extLst>
              </a:tr>
            </a:tbl>
          </a:graphicData>
        </a:graphic>
      </p:graphicFrame>
    </p:spTree>
    <p:extLst>
      <p:ext uri="{BB962C8B-B14F-4D97-AF65-F5344CB8AC3E}">
        <p14:creationId xmlns:p14="http://schemas.microsoft.com/office/powerpoint/2010/main" val="361183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8D889-545B-0FA7-40EC-67BC60A67DB1}"/>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7560FB83-8E4B-815B-536B-5B493B76CB86}"/>
              </a:ext>
            </a:extLst>
          </p:cNvPr>
          <p:cNvSpPr txBox="1"/>
          <p:nvPr/>
        </p:nvSpPr>
        <p:spPr>
          <a:xfrm>
            <a:off x="337015" y="254469"/>
            <a:ext cx="1121560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Growing With Our Clients: </a:t>
            </a:r>
            <a:br>
              <a:rPr lang="en-US" sz="4000" i="0" u="none" strike="noStrike" cap="none" dirty="0">
                <a:solidFill>
                  <a:schemeClr val="tx1">
                    <a:lumMod val="65000"/>
                    <a:lumOff val="35000"/>
                  </a:schemeClr>
                </a:solidFill>
                <a:latin typeface="Century Gothic"/>
                <a:ea typeface="Century Gothic"/>
                <a:cs typeface="Century Gothic"/>
                <a:sym typeface="Century Gothic"/>
              </a:rPr>
            </a:br>
            <a:r>
              <a:rPr lang="en-US" sz="4000" i="0" u="none" strike="noStrike" cap="none" dirty="0">
                <a:solidFill>
                  <a:schemeClr val="tx1">
                    <a:lumMod val="65000"/>
                    <a:lumOff val="35000"/>
                  </a:schemeClr>
                </a:solidFill>
                <a:latin typeface="Century Gothic"/>
                <a:ea typeface="Century Gothic"/>
                <a:cs typeface="Century Gothic"/>
                <a:sym typeface="Century Gothic"/>
              </a:rPr>
              <a:t>30 Years of Experience</a:t>
            </a:r>
            <a:endParaRPr lang="en-US" sz="12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5" name="TextBox 4">
            <a:extLst>
              <a:ext uri="{FF2B5EF4-FFF2-40B4-BE49-F238E27FC236}">
                <a16:creationId xmlns:a16="http://schemas.microsoft.com/office/drawing/2014/main" id="{09642510-A6C0-8E3A-F6D2-707DE75030E4}"/>
              </a:ext>
            </a:extLst>
          </p:cNvPr>
          <p:cNvSpPr txBox="1"/>
          <p:nvPr/>
        </p:nvSpPr>
        <p:spPr>
          <a:xfrm>
            <a:off x="337016" y="1753303"/>
            <a:ext cx="11459568" cy="307777"/>
          </a:xfrm>
          <a:prstGeom prst="rect">
            <a:avLst/>
          </a:prstGeom>
          <a:noFill/>
        </p:spPr>
        <p:txBody>
          <a:bodyPr wrap="square" rtlCol="0">
            <a:spAutoFit/>
          </a:bodyPr>
          <a:lstStyle/>
          <a:p>
            <a:pPr>
              <a:spcBef>
                <a:spcPts val="1200"/>
              </a:spcBef>
            </a:pPr>
            <a:r>
              <a:rPr lang="en-US" sz="1400" dirty="0">
                <a:solidFill>
                  <a:schemeClr val="tx1">
                    <a:lumMod val="65000"/>
                    <a:lumOff val="35000"/>
                  </a:schemeClr>
                </a:solidFill>
                <a:latin typeface="Century Gothic" panose="020B0502020202020204" pitchFamily="34" charset="0"/>
              </a:rPr>
              <a:t>Add paragraph of text here.</a:t>
            </a:r>
          </a:p>
        </p:txBody>
      </p:sp>
      <p:sp>
        <p:nvSpPr>
          <p:cNvPr id="6" name="Rounded Rectangle 5">
            <a:extLst>
              <a:ext uri="{FF2B5EF4-FFF2-40B4-BE49-F238E27FC236}">
                <a16:creationId xmlns:a16="http://schemas.microsoft.com/office/drawing/2014/main" id="{87D3FC2E-9A82-7978-99CE-AC9FF0FD09A3}"/>
              </a:ext>
            </a:extLst>
          </p:cNvPr>
          <p:cNvSpPr/>
          <p:nvPr/>
        </p:nvSpPr>
        <p:spPr>
          <a:xfrm rot="2711319">
            <a:off x="1746963" y="3222878"/>
            <a:ext cx="1425004" cy="1425004"/>
          </a:xfrm>
          <a:prstGeom prst="roundRect">
            <a:avLst>
              <a:gd name="adj" fmla="val 4279"/>
            </a:avLst>
          </a:prstGeom>
          <a:solidFill>
            <a:srgbClr val="636DCA"/>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ounded Rectangle 6">
            <a:extLst>
              <a:ext uri="{FF2B5EF4-FFF2-40B4-BE49-F238E27FC236}">
                <a16:creationId xmlns:a16="http://schemas.microsoft.com/office/drawing/2014/main" id="{AA6EFB9D-672D-B562-9852-91CB29079CBB}"/>
              </a:ext>
            </a:extLst>
          </p:cNvPr>
          <p:cNvSpPr/>
          <p:nvPr/>
        </p:nvSpPr>
        <p:spPr>
          <a:xfrm rot="2711319">
            <a:off x="5463579" y="3222876"/>
            <a:ext cx="1425004" cy="1425004"/>
          </a:xfrm>
          <a:prstGeom prst="roundRect">
            <a:avLst>
              <a:gd name="adj" fmla="val 4279"/>
            </a:avLst>
          </a:prstGeom>
          <a:solidFill>
            <a:srgbClr val="74CEB3"/>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ounded Rectangle 8">
            <a:extLst>
              <a:ext uri="{FF2B5EF4-FFF2-40B4-BE49-F238E27FC236}">
                <a16:creationId xmlns:a16="http://schemas.microsoft.com/office/drawing/2014/main" id="{02E40947-D99F-CF21-192A-DE5222E96A0D}"/>
              </a:ext>
            </a:extLst>
          </p:cNvPr>
          <p:cNvSpPr/>
          <p:nvPr/>
        </p:nvSpPr>
        <p:spPr>
          <a:xfrm rot="2711319">
            <a:off x="9180196" y="3222875"/>
            <a:ext cx="1425004" cy="1425004"/>
          </a:xfrm>
          <a:prstGeom prst="roundRect">
            <a:avLst>
              <a:gd name="adj" fmla="val 4279"/>
            </a:avLst>
          </a:prstGeom>
          <a:solidFill>
            <a:srgbClr val="DC5A65"/>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Box 12">
            <a:extLst>
              <a:ext uri="{FF2B5EF4-FFF2-40B4-BE49-F238E27FC236}">
                <a16:creationId xmlns:a16="http://schemas.microsoft.com/office/drawing/2014/main" id="{4B1E7C19-12C0-6418-F40F-C3B4DECA3339}"/>
              </a:ext>
            </a:extLst>
          </p:cNvPr>
          <p:cNvSpPr txBox="1"/>
          <p:nvPr/>
        </p:nvSpPr>
        <p:spPr>
          <a:xfrm>
            <a:off x="799540" y="5097689"/>
            <a:ext cx="3319849" cy="738664"/>
          </a:xfrm>
          <a:prstGeom prst="rect">
            <a:avLst/>
          </a:prstGeom>
          <a:noFill/>
        </p:spPr>
        <p:txBody>
          <a:bodyPr wrap="square" rtlCol="0">
            <a:spAutoFit/>
          </a:bodyPr>
          <a:lstStyle/>
          <a:p>
            <a:pPr algn="ctr"/>
            <a:r>
              <a:rPr lang="en-US" b="1" dirty="0">
                <a:solidFill>
                  <a:schemeClr val="tx1">
                    <a:lumMod val="65000"/>
                    <a:lumOff val="35000"/>
                  </a:schemeClr>
                </a:solidFill>
                <a:latin typeface="Century Gothic" panose="020B0502020202020204" pitchFamily="34" charset="0"/>
              </a:rPr>
              <a:t>Consistency</a:t>
            </a:r>
          </a:p>
          <a:p>
            <a:pPr algn="ctr">
              <a:spcBef>
                <a:spcPts val="1200"/>
              </a:spcBef>
            </a:pPr>
            <a:r>
              <a:rPr lang="en-US" sz="1400" dirty="0">
                <a:solidFill>
                  <a:schemeClr val="tx1">
                    <a:lumMod val="65000"/>
                    <a:lumOff val="35000"/>
                  </a:schemeClr>
                </a:solidFill>
                <a:latin typeface="Century Gothic" panose="020B0502020202020204" pitchFamily="34" charset="0"/>
              </a:rPr>
              <a:t>Add description here.</a:t>
            </a:r>
          </a:p>
        </p:txBody>
      </p:sp>
      <p:sp>
        <p:nvSpPr>
          <p:cNvPr id="15" name="TextBox 14">
            <a:extLst>
              <a:ext uri="{FF2B5EF4-FFF2-40B4-BE49-F238E27FC236}">
                <a16:creationId xmlns:a16="http://schemas.microsoft.com/office/drawing/2014/main" id="{5CE2C41E-E927-F3AD-101C-410A5B339C58}"/>
              </a:ext>
            </a:extLst>
          </p:cNvPr>
          <p:cNvSpPr txBox="1"/>
          <p:nvPr/>
        </p:nvSpPr>
        <p:spPr>
          <a:xfrm>
            <a:off x="4516156" y="5097689"/>
            <a:ext cx="331984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Improvement</a:t>
            </a:r>
          </a:p>
          <a:p>
            <a:pPr algn="ctr">
              <a:spcBef>
                <a:spcPts val="1200"/>
              </a:spcBef>
            </a:pPr>
            <a:r>
              <a:rPr lang="en-US" sz="1400" dirty="0">
                <a:solidFill>
                  <a:schemeClr val="tx1">
                    <a:lumMod val="65000"/>
                    <a:lumOff val="35000"/>
                  </a:schemeClr>
                </a:solidFill>
                <a:latin typeface="Century Gothic" panose="020B0502020202020204" pitchFamily="34" charset="0"/>
              </a:rPr>
              <a:t>Add description here.</a:t>
            </a:r>
          </a:p>
        </p:txBody>
      </p:sp>
      <p:sp>
        <p:nvSpPr>
          <p:cNvPr id="17" name="TextBox 16">
            <a:extLst>
              <a:ext uri="{FF2B5EF4-FFF2-40B4-BE49-F238E27FC236}">
                <a16:creationId xmlns:a16="http://schemas.microsoft.com/office/drawing/2014/main" id="{CFE93F10-0625-74E6-B41E-43B9F8592120}"/>
              </a:ext>
            </a:extLst>
          </p:cNvPr>
          <p:cNvSpPr txBox="1"/>
          <p:nvPr/>
        </p:nvSpPr>
        <p:spPr>
          <a:xfrm>
            <a:off x="8232772" y="5097689"/>
            <a:ext cx="331984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Branching</a:t>
            </a:r>
          </a:p>
          <a:p>
            <a:pPr algn="ctr">
              <a:spcBef>
                <a:spcPts val="1200"/>
              </a:spcBef>
            </a:pPr>
            <a:r>
              <a:rPr lang="en-US" sz="1400" dirty="0">
                <a:solidFill>
                  <a:schemeClr val="tx1">
                    <a:lumMod val="65000"/>
                    <a:lumOff val="35000"/>
                  </a:schemeClr>
                </a:solidFill>
                <a:latin typeface="Century Gothic" panose="020B0502020202020204" pitchFamily="34" charset="0"/>
              </a:rPr>
              <a:t>Add description here.</a:t>
            </a:r>
          </a:p>
        </p:txBody>
      </p:sp>
      <p:pic>
        <p:nvPicPr>
          <p:cNvPr id="21" name="Graphic 20">
            <a:extLst>
              <a:ext uri="{FF2B5EF4-FFF2-40B4-BE49-F238E27FC236}">
                <a16:creationId xmlns:a16="http://schemas.microsoft.com/office/drawing/2014/main" id="{2AC4D729-5995-C187-FE7B-A6CEF749A2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7870" y="3525544"/>
            <a:ext cx="814434" cy="814434"/>
          </a:xfrm>
          <a:prstGeom prst="rect">
            <a:avLst/>
          </a:prstGeom>
        </p:spPr>
      </p:pic>
      <p:pic>
        <p:nvPicPr>
          <p:cNvPr id="23" name="Graphic 22">
            <a:extLst>
              <a:ext uri="{FF2B5EF4-FFF2-40B4-BE49-F238E27FC236}">
                <a16:creationId xmlns:a16="http://schemas.microsoft.com/office/drawing/2014/main" id="{CD5A52A7-F169-129E-0EDC-A971BE197E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8863" y="3525544"/>
            <a:ext cx="814434" cy="814434"/>
          </a:xfrm>
          <a:prstGeom prst="rect">
            <a:avLst/>
          </a:prstGeom>
        </p:spPr>
      </p:pic>
      <p:pic>
        <p:nvPicPr>
          <p:cNvPr id="25" name="Graphic 24">
            <a:extLst>
              <a:ext uri="{FF2B5EF4-FFF2-40B4-BE49-F238E27FC236}">
                <a16:creationId xmlns:a16="http://schemas.microsoft.com/office/drawing/2014/main" id="{B271E0F2-8EE3-A10A-131D-32BECEF448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85479" y="3525544"/>
            <a:ext cx="814434" cy="814434"/>
          </a:xfrm>
          <a:prstGeom prst="rect">
            <a:avLst/>
          </a:prstGeom>
        </p:spPr>
      </p:pic>
      <p:sp>
        <p:nvSpPr>
          <p:cNvPr id="26" name="TextBox 25">
            <a:extLst>
              <a:ext uri="{FF2B5EF4-FFF2-40B4-BE49-F238E27FC236}">
                <a16:creationId xmlns:a16="http://schemas.microsoft.com/office/drawing/2014/main" id="{9EC88D3E-5D22-5D69-883F-8B11C735780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17</a:t>
            </a:r>
          </a:p>
        </p:txBody>
      </p:sp>
    </p:spTree>
    <p:extLst>
      <p:ext uri="{BB962C8B-B14F-4D97-AF65-F5344CB8AC3E}">
        <p14:creationId xmlns:p14="http://schemas.microsoft.com/office/powerpoint/2010/main" val="2909275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9A1C9-1A47-B6C3-2DF9-78345E4D8039}"/>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CF1E237C-21A6-A84D-51F1-4B86BC9C5534}"/>
              </a:ext>
            </a:extLst>
          </p:cNvPr>
          <p:cNvSpPr txBox="1"/>
          <p:nvPr/>
        </p:nvSpPr>
        <p:spPr>
          <a:xfrm>
            <a:off x="337016" y="254469"/>
            <a:ext cx="75359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Key Metrics &amp; Achievements</a:t>
            </a:r>
          </a:p>
        </p:txBody>
      </p:sp>
      <p:sp>
        <p:nvSpPr>
          <p:cNvPr id="5" name="TextBox 4">
            <a:extLst>
              <a:ext uri="{FF2B5EF4-FFF2-40B4-BE49-F238E27FC236}">
                <a16:creationId xmlns:a16="http://schemas.microsoft.com/office/drawing/2014/main" id="{B483704D-2303-A561-52A2-3247CF62765C}"/>
              </a:ext>
            </a:extLst>
          </p:cNvPr>
          <p:cNvSpPr txBox="1"/>
          <p:nvPr/>
        </p:nvSpPr>
        <p:spPr>
          <a:xfrm>
            <a:off x="337016" y="1401450"/>
            <a:ext cx="11459568" cy="307777"/>
          </a:xfrm>
          <a:prstGeom prst="rect">
            <a:avLst/>
          </a:prstGeom>
          <a:noFill/>
        </p:spPr>
        <p:txBody>
          <a:bodyPr wrap="square" rtlCol="0">
            <a:spAutoFit/>
          </a:bodyPr>
          <a:lstStyle/>
          <a:p>
            <a:pPr>
              <a:spcBef>
                <a:spcPts val="1200"/>
              </a:spcBef>
            </a:pPr>
            <a:r>
              <a:rPr lang="en-US" sz="1400" dirty="0">
                <a:solidFill>
                  <a:schemeClr val="tx1">
                    <a:lumMod val="65000"/>
                    <a:lumOff val="35000"/>
                  </a:schemeClr>
                </a:solidFill>
                <a:latin typeface="Century Gothic" panose="020B0502020202020204" pitchFamily="34" charset="0"/>
              </a:rPr>
              <a:t>Add paragraph of text here.</a:t>
            </a:r>
          </a:p>
        </p:txBody>
      </p:sp>
      <p:sp>
        <p:nvSpPr>
          <p:cNvPr id="6" name="Rounded Rectangle 5">
            <a:extLst>
              <a:ext uri="{FF2B5EF4-FFF2-40B4-BE49-F238E27FC236}">
                <a16:creationId xmlns:a16="http://schemas.microsoft.com/office/drawing/2014/main" id="{742F308B-3AFD-DA63-B62C-D0EC930F4DC7}"/>
              </a:ext>
            </a:extLst>
          </p:cNvPr>
          <p:cNvSpPr/>
          <p:nvPr/>
        </p:nvSpPr>
        <p:spPr>
          <a:xfrm rot="2711319">
            <a:off x="1120416" y="2843071"/>
            <a:ext cx="1425004" cy="1425004"/>
          </a:xfrm>
          <a:prstGeom prst="roundRect">
            <a:avLst>
              <a:gd name="adj" fmla="val 4279"/>
            </a:avLst>
          </a:prstGeom>
          <a:solidFill>
            <a:srgbClr val="636DCA"/>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ounded Rectangle 6">
            <a:extLst>
              <a:ext uri="{FF2B5EF4-FFF2-40B4-BE49-F238E27FC236}">
                <a16:creationId xmlns:a16="http://schemas.microsoft.com/office/drawing/2014/main" id="{DD9CD97E-8648-A6BA-62A8-6B02D30E2DF3}"/>
              </a:ext>
            </a:extLst>
          </p:cNvPr>
          <p:cNvSpPr/>
          <p:nvPr/>
        </p:nvSpPr>
        <p:spPr>
          <a:xfrm rot="2711319">
            <a:off x="3969197" y="2843067"/>
            <a:ext cx="1425004" cy="1425004"/>
          </a:xfrm>
          <a:prstGeom prst="roundRect">
            <a:avLst>
              <a:gd name="adj" fmla="val 4279"/>
            </a:avLst>
          </a:prstGeom>
          <a:solidFill>
            <a:srgbClr val="74CEB3"/>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ounded Rectangle 8">
            <a:extLst>
              <a:ext uri="{FF2B5EF4-FFF2-40B4-BE49-F238E27FC236}">
                <a16:creationId xmlns:a16="http://schemas.microsoft.com/office/drawing/2014/main" id="{716AA9F1-4BB5-85CF-FDE0-56DE69190BE2}"/>
              </a:ext>
            </a:extLst>
          </p:cNvPr>
          <p:cNvSpPr/>
          <p:nvPr/>
        </p:nvSpPr>
        <p:spPr>
          <a:xfrm rot="2711319">
            <a:off x="6817977" y="2843064"/>
            <a:ext cx="1425004" cy="1425004"/>
          </a:xfrm>
          <a:prstGeom prst="roundRect">
            <a:avLst>
              <a:gd name="adj" fmla="val 4279"/>
            </a:avLst>
          </a:prstGeom>
          <a:solidFill>
            <a:srgbClr val="DC5A65"/>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Box 12">
            <a:extLst>
              <a:ext uri="{FF2B5EF4-FFF2-40B4-BE49-F238E27FC236}">
                <a16:creationId xmlns:a16="http://schemas.microsoft.com/office/drawing/2014/main" id="{2EC3DB07-B476-7C77-BAF5-EA90043EC99F}"/>
              </a:ext>
            </a:extLst>
          </p:cNvPr>
          <p:cNvSpPr txBox="1"/>
          <p:nvPr/>
        </p:nvSpPr>
        <p:spPr>
          <a:xfrm>
            <a:off x="737832" y="4717884"/>
            <a:ext cx="2158315" cy="1261884"/>
          </a:xfrm>
          <a:prstGeom prst="rect">
            <a:avLst/>
          </a:prstGeom>
          <a:noFill/>
        </p:spPr>
        <p:txBody>
          <a:bodyPr wrap="square" rtlCol="0">
            <a:spAutoFit/>
          </a:bodyPr>
          <a:lstStyle/>
          <a:p>
            <a:pPr algn="ctr">
              <a:spcBef>
                <a:spcPts val="1200"/>
              </a:spcBef>
            </a:pPr>
            <a:r>
              <a:rPr lang="en-US" sz="1400" dirty="0">
                <a:solidFill>
                  <a:schemeClr val="tx1">
                    <a:lumMod val="65000"/>
                    <a:lumOff val="35000"/>
                  </a:schemeClr>
                </a:solidFill>
                <a:latin typeface="Century Gothic" panose="020B0502020202020204" pitchFamily="34" charset="0"/>
              </a:rPr>
              <a:t>Clients in</a:t>
            </a:r>
          </a:p>
          <a:p>
            <a:pPr algn="ctr"/>
            <a:r>
              <a:rPr lang="en-US" sz="4800" b="1" dirty="0">
                <a:solidFill>
                  <a:srgbClr val="636DCA"/>
                </a:solidFill>
                <a:latin typeface="Century Gothic" panose="020B0502020202020204" pitchFamily="34" charset="0"/>
              </a:rPr>
              <a:t>86</a:t>
            </a:r>
          </a:p>
          <a:p>
            <a:pPr algn="ctr"/>
            <a:r>
              <a:rPr lang="en-US" sz="1400" dirty="0">
                <a:solidFill>
                  <a:schemeClr val="tx1">
                    <a:lumMod val="65000"/>
                    <a:lumOff val="35000"/>
                  </a:schemeClr>
                </a:solidFill>
                <a:latin typeface="Century Gothic" panose="020B0502020202020204" pitchFamily="34" charset="0"/>
              </a:rPr>
              <a:t>countries</a:t>
            </a:r>
          </a:p>
        </p:txBody>
      </p:sp>
      <p:sp>
        <p:nvSpPr>
          <p:cNvPr id="15" name="TextBox 14">
            <a:extLst>
              <a:ext uri="{FF2B5EF4-FFF2-40B4-BE49-F238E27FC236}">
                <a16:creationId xmlns:a16="http://schemas.microsoft.com/office/drawing/2014/main" id="{BD09A807-C8F3-B5BB-0B28-85F7FDAE2005}"/>
              </a:ext>
            </a:extLst>
          </p:cNvPr>
          <p:cNvSpPr txBox="1"/>
          <p:nvPr/>
        </p:nvSpPr>
        <p:spPr>
          <a:xfrm>
            <a:off x="3602540" y="4717884"/>
            <a:ext cx="2158315" cy="1261884"/>
          </a:xfrm>
          <a:prstGeom prst="rect">
            <a:avLst/>
          </a:prstGeom>
          <a:noFill/>
        </p:spPr>
        <p:txBody>
          <a:bodyPr wrap="square" rtlCol="0">
            <a:spAutoFit/>
          </a:bodyPr>
          <a:lstStyle/>
          <a:p>
            <a:pPr algn="ctr">
              <a:spcBef>
                <a:spcPts val="1200"/>
              </a:spcBef>
            </a:pPr>
            <a:r>
              <a:rPr lang="en-US" sz="1400" dirty="0">
                <a:solidFill>
                  <a:schemeClr val="tx1">
                    <a:lumMod val="65000"/>
                    <a:lumOff val="35000"/>
                  </a:schemeClr>
                </a:solidFill>
                <a:latin typeface="Century Gothic" panose="020B0502020202020204" pitchFamily="34" charset="0"/>
              </a:rPr>
              <a:t>Successful work with</a:t>
            </a:r>
          </a:p>
          <a:p>
            <a:pPr algn="ctr"/>
            <a:r>
              <a:rPr lang="en-US" sz="4800" b="1" dirty="0">
                <a:solidFill>
                  <a:srgbClr val="636DCA"/>
                </a:solidFill>
                <a:latin typeface="Century Gothic" panose="020B0502020202020204" pitchFamily="34" charset="0"/>
              </a:rPr>
              <a:t>194</a:t>
            </a:r>
          </a:p>
          <a:p>
            <a:pPr algn="ctr"/>
            <a:r>
              <a:rPr lang="en-US" sz="1400" dirty="0">
                <a:solidFill>
                  <a:schemeClr val="tx1">
                    <a:lumMod val="65000"/>
                    <a:lumOff val="35000"/>
                  </a:schemeClr>
                </a:solidFill>
                <a:latin typeface="Century Gothic" panose="020B0502020202020204" pitchFamily="34" charset="0"/>
              </a:rPr>
              <a:t>clients</a:t>
            </a:r>
          </a:p>
        </p:txBody>
      </p:sp>
      <p:sp>
        <p:nvSpPr>
          <p:cNvPr id="17" name="TextBox 16">
            <a:extLst>
              <a:ext uri="{FF2B5EF4-FFF2-40B4-BE49-F238E27FC236}">
                <a16:creationId xmlns:a16="http://schemas.microsoft.com/office/drawing/2014/main" id="{B5820362-B53E-72D3-59E1-C7D1CB400D87}"/>
              </a:ext>
            </a:extLst>
          </p:cNvPr>
          <p:cNvSpPr txBox="1"/>
          <p:nvPr/>
        </p:nvSpPr>
        <p:spPr>
          <a:xfrm>
            <a:off x="6405466" y="4717884"/>
            <a:ext cx="2250023" cy="1261884"/>
          </a:xfrm>
          <a:prstGeom prst="rect">
            <a:avLst/>
          </a:prstGeom>
          <a:noFill/>
        </p:spPr>
        <p:txBody>
          <a:bodyPr wrap="square" rtlCol="0">
            <a:spAutoFit/>
          </a:bodyPr>
          <a:lstStyle/>
          <a:p>
            <a:pPr algn="ctr">
              <a:spcBef>
                <a:spcPts val="1200"/>
              </a:spcBef>
            </a:pPr>
            <a:r>
              <a:rPr lang="en-US" sz="1400" dirty="0">
                <a:solidFill>
                  <a:schemeClr val="tx1">
                    <a:lumMod val="65000"/>
                    <a:lumOff val="35000"/>
                  </a:schemeClr>
                </a:solidFill>
                <a:latin typeface="Century Gothic" panose="020B0502020202020204" pitchFamily="34" charset="0"/>
              </a:rPr>
              <a:t>Successful closing of</a:t>
            </a:r>
          </a:p>
          <a:p>
            <a:pPr algn="ctr"/>
            <a:r>
              <a:rPr lang="en-US" sz="4800" b="1" dirty="0">
                <a:solidFill>
                  <a:srgbClr val="636DCA"/>
                </a:solidFill>
                <a:latin typeface="Century Gothic" panose="020B0502020202020204" pitchFamily="34" charset="0"/>
              </a:rPr>
              <a:t>203</a:t>
            </a:r>
          </a:p>
          <a:p>
            <a:pPr algn="ctr"/>
            <a:r>
              <a:rPr lang="en-US" sz="1400" dirty="0">
                <a:solidFill>
                  <a:schemeClr val="tx1">
                    <a:lumMod val="65000"/>
                    <a:lumOff val="35000"/>
                  </a:schemeClr>
                </a:solidFill>
                <a:latin typeface="Century Gothic" panose="020B0502020202020204" pitchFamily="34" charset="0"/>
              </a:rPr>
              <a:t>projects</a:t>
            </a:r>
          </a:p>
        </p:txBody>
      </p:sp>
      <p:sp>
        <p:nvSpPr>
          <p:cNvPr id="3" name="Rounded Rectangle 2">
            <a:extLst>
              <a:ext uri="{FF2B5EF4-FFF2-40B4-BE49-F238E27FC236}">
                <a16:creationId xmlns:a16="http://schemas.microsoft.com/office/drawing/2014/main" id="{8DBB3D2F-7FEF-E6BD-B671-9BEAACD25CA4}"/>
              </a:ext>
            </a:extLst>
          </p:cNvPr>
          <p:cNvSpPr/>
          <p:nvPr/>
        </p:nvSpPr>
        <p:spPr>
          <a:xfrm rot="2711319">
            <a:off x="9666756" y="2843061"/>
            <a:ext cx="1425004" cy="1425004"/>
          </a:xfrm>
          <a:prstGeom prst="roundRect">
            <a:avLst>
              <a:gd name="adj" fmla="val 4279"/>
            </a:avLst>
          </a:prstGeom>
          <a:solidFill>
            <a:srgbClr val="FFC000"/>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2" name="Graphic 11">
            <a:extLst>
              <a:ext uri="{FF2B5EF4-FFF2-40B4-BE49-F238E27FC236}">
                <a16:creationId xmlns:a16="http://schemas.microsoft.com/office/drawing/2014/main" id="{7ACFC9D5-0995-C83C-B574-ACF3598FEE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1323" y="3122520"/>
            <a:ext cx="814434" cy="814434"/>
          </a:xfrm>
          <a:prstGeom prst="rect">
            <a:avLst/>
          </a:prstGeom>
        </p:spPr>
      </p:pic>
      <p:pic>
        <p:nvPicPr>
          <p:cNvPr id="16" name="Graphic 15">
            <a:extLst>
              <a:ext uri="{FF2B5EF4-FFF2-40B4-BE49-F238E27FC236}">
                <a16:creationId xmlns:a16="http://schemas.microsoft.com/office/drawing/2014/main" id="{6758FFC2-58C2-CD2A-455F-5219D45F13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3261" y="3139930"/>
            <a:ext cx="814435" cy="814435"/>
          </a:xfrm>
          <a:prstGeom prst="rect">
            <a:avLst/>
          </a:prstGeom>
        </p:spPr>
      </p:pic>
      <p:pic>
        <p:nvPicPr>
          <p:cNvPr id="19" name="Graphic 18">
            <a:extLst>
              <a:ext uri="{FF2B5EF4-FFF2-40B4-BE49-F238E27FC236}">
                <a16:creationId xmlns:a16="http://schemas.microsoft.com/office/drawing/2014/main" id="{27668E4E-8B8A-546C-FEA2-F0D7553C4B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72037" y="3148345"/>
            <a:ext cx="814435" cy="814435"/>
          </a:xfrm>
          <a:prstGeom prst="rect">
            <a:avLst/>
          </a:prstGeom>
        </p:spPr>
      </p:pic>
      <p:pic>
        <p:nvPicPr>
          <p:cNvPr id="22" name="Graphic 21">
            <a:extLst>
              <a:ext uri="{FF2B5EF4-FFF2-40B4-BE49-F238E27FC236}">
                <a16:creationId xmlns:a16="http://schemas.microsoft.com/office/drawing/2014/main" id="{7DA0E2E4-AE08-372B-1BF0-A43A2EEB45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74479" y="3225517"/>
            <a:ext cx="814435" cy="814435"/>
          </a:xfrm>
          <a:prstGeom prst="rect">
            <a:avLst/>
          </a:prstGeom>
        </p:spPr>
      </p:pic>
      <p:sp>
        <p:nvSpPr>
          <p:cNvPr id="26" name="TextBox 25">
            <a:extLst>
              <a:ext uri="{FF2B5EF4-FFF2-40B4-BE49-F238E27FC236}">
                <a16:creationId xmlns:a16="http://schemas.microsoft.com/office/drawing/2014/main" id="{509A4030-4935-3437-7A5E-C33210F8B37C}"/>
              </a:ext>
            </a:extLst>
          </p:cNvPr>
          <p:cNvSpPr txBox="1"/>
          <p:nvPr/>
        </p:nvSpPr>
        <p:spPr>
          <a:xfrm>
            <a:off x="9295853" y="4717883"/>
            <a:ext cx="2158315" cy="1261884"/>
          </a:xfrm>
          <a:prstGeom prst="rect">
            <a:avLst/>
          </a:prstGeom>
          <a:noFill/>
        </p:spPr>
        <p:txBody>
          <a:bodyPr wrap="square" rtlCol="0">
            <a:spAutoFit/>
          </a:bodyPr>
          <a:lstStyle/>
          <a:p>
            <a:pPr algn="ctr">
              <a:spcBef>
                <a:spcPts val="1200"/>
              </a:spcBef>
            </a:pPr>
            <a:r>
              <a:rPr lang="en-US" sz="1400" dirty="0">
                <a:solidFill>
                  <a:schemeClr val="tx1">
                    <a:lumMod val="65000"/>
                    <a:lumOff val="35000"/>
                  </a:schemeClr>
                </a:solidFill>
                <a:latin typeface="Century Gothic" panose="020B0502020202020204" pitchFamily="34" charset="0"/>
              </a:rPr>
              <a:t>More than</a:t>
            </a:r>
          </a:p>
          <a:p>
            <a:pPr algn="ctr"/>
            <a:r>
              <a:rPr lang="en-US" sz="4800" b="1" dirty="0">
                <a:solidFill>
                  <a:srgbClr val="636DCA"/>
                </a:solidFill>
                <a:latin typeface="Century Gothic" panose="020B0502020202020204" pitchFamily="34" charset="0"/>
              </a:rPr>
              <a:t>100</a:t>
            </a:r>
          </a:p>
          <a:p>
            <a:pPr algn="ctr"/>
            <a:r>
              <a:rPr lang="en-US" sz="1400" dirty="0">
                <a:solidFill>
                  <a:schemeClr val="tx1">
                    <a:lumMod val="65000"/>
                    <a:lumOff val="35000"/>
                  </a:schemeClr>
                </a:solidFill>
                <a:latin typeface="Century Gothic" panose="020B0502020202020204" pitchFamily="34" charset="0"/>
              </a:rPr>
              <a:t>experts</a:t>
            </a:r>
          </a:p>
        </p:txBody>
      </p:sp>
      <p:sp>
        <p:nvSpPr>
          <p:cNvPr id="27" name="TextBox 26">
            <a:extLst>
              <a:ext uri="{FF2B5EF4-FFF2-40B4-BE49-F238E27FC236}">
                <a16:creationId xmlns:a16="http://schemas.microsoft.com/office/drawing/2014/main" id="{35619816-2E75-9F87-D0EA-7BFA75F2AFB5}"/>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18</a:t>
            </a:r>
          </a:p>
        </p:txBody>
      </p:sp>
    </p:spTree>
    <p:extLst>
      <p:ext uri="{BB962C8B-B14F-4D97-AF65-F5344CB8AC3E}">
        <p14:creationId xmlns:p14="http://schemas.microsoft.com/office/powerpoint/2010/main" val="2314448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36DCA"/>
        </a:solidFill>
        <a:effectLst/>
      </p:bgPr>
    </p:bg>
    <p:spTree>
      <p:nvGrpSpPr>
        <p:cNvPr id="1" name="">
          <a:extLst>
            <a:ext uri="{FF2B5EF4-FFF2-40B4-BE49-F238E27FC236}">
              <a16:creationId xmlns:a16="http://schemas.microsoft.com/office/drawing/2014/main" id="{90794778-C7AB-CF90-744D-473A90E874EB}"/>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63D17D82-866E-C1F6-3EC1-0222D14601AA}"/>
              </a:ext>
            </a:extLst>
          </p:cNvPr>
          <p:cNvSpPr txBox="1"/>
          <p:nvPr/>
        </p:nvSpPr>
        <p:spPr>
          <a:xfrm>
            <a:off x="327780" y="254469"/>
            <a:ext cx="7535968" cy="18773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Our Consulting Services</a:t>
            </a:r>
          </a:p>
        </p:txBody>
      </p:sp>
      <p:sp>
        <p:nvSpPr>
          <p:cNvPr id="7" name="Right Triangle 6">
            <a:extLst>
              <a:ext uri="{FF2B5EF4-FFF2-40B4-BE49-F238E27FC236}">
                <a16:creationId xmlns:a16="http://schemas.microsoft.com/office/drawing/2014/main" id="{CF2014F6-59DC-99C3-7217-FD21648CF1FE}"/>
              </a:ext>
            </a:extLst>
          </p:cNvPr>
          <p:cNvSpPr/>
          <p:nvPr/>
        </p:nvSpPr>
        <p:spPr>
          <a:xfrm flipH="1">
            <a:off x="4379976" y="0"/>
            <a:ext cx="7812024" cy="6858000"/>
          </a:xfrm>
          <a:prstGeom prst="rtTriangle">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E981B4-3F8E-9A4C-9C07-4AA1EA3C6F8E}"/>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19</a:t>
            </a:r>
          </a:p>
        </p:txBody>
      </p:sp>
    </p:spTree>
    <p:extLst>
      <p:ext uri="{BB962C8B-B14F-4D97-AF65-F5344CB8AC3E}">
        <p14:creationId xmlns:p14="http://schemas.microsoft.com/office/powerpoint/2010/main" val="2516339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F584-58A9-84EA-4E88-BEAAB327AE33}"/>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BAD27F8A-BF59-5102-0E1D-F12B0D6FEE29}"/>
              </a:ext>
            </a:extLst>
          </p:cNvPr>
          <p:cNvSpPr txBox="1"/>
          <p:nvPr/>
        </p:nvSpPr>
        <p:spPr>
          <a:xfrm>
            <a:off x="337016" y="254469"/>
            <a:ext cx="75359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Our Consulting Services</a:t>
            </a:r>
          </a:p>
        </p:txBody>
      </p:sp>
      <p:sp>
        <p:nvSpPr>
          <p:cNvPr id="6" name="Rounded Rectangle 5">
            <a:extLst>
              <a:ext uri="{FF2B5EF4-FFF2-40B4-BE49-F238E27FC236}">
                <a16:creationId xmlns:a16="http://schemas.microsoft.com/office/drawing/2014/main" id="{842121D2-022A-7034-C922-F7052F1C9E9B}"/>
              </a:ext>
            </a:extLst>
          </p:cNvPr>
          <p:cNvSpPr/>
          <p:nvPr/>
        </p:nvSpPr>
        <p:spPr>
          <a:xfrm rot="2711319">
            <a:off x="481326" y="1492879"/>
            <a:ext cx="696802" cy="696802"/>
          </a:xfrm>
          <a:prstGeom prst="roundRect">
            <a:avLst>
              <a:gd name="adj" fmla="val 4279"/>
            </a:avLst>
          </a:prstGeom>
          <a:solidFill>
            <a:srgbClr val="636DCA"/>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TextBox 3">
            <a:extLst>
              <a:ext uri="{FF2B5EF4-FFF2-40B4-BE49-F238E27FC236}">
                <a16:creationId xmlns:a16="http://schemas.microsoft.com/office/drawing/2014/main" id="{6A6DD50E-1650-030E-CE7F-FA3F4266A6B1}"/>
              </a:ext>
            </a:extLst>
          </p:cNvPr>
          <p:cNvSpPr txBox="1"/>
          <p:nvPr/>
        </p:nvSpPr>
        <p:spPr>
          <a:xfrm>
            <a:off x="1406033" y="1470851"/>
            <a:ext cx="2572842"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Strategy &amp; Planning</a:t>
            </a:r>
          </a:p>
          <a:p>
            <a:pPr>
              <a:spcBef>
                <a:spcPts val="600"/>
              </a:spcBef>
            </a:pPr>
            <a:r>
              <a:rPr lang="en-US" sz="1100" dirty="0">
                <a:solidFill>
                  <a:schemeClr val="tx1">
                    <a:lumMod val="65000"/>
                    <a:lumOff val="35000"/>
                  </a:schemeClr>
                </a:solidFill>
                <a:latin typeface="Century Gothic" panose="020B0502020202020204" pitchFamily="34" charset="0"/>
              </a:rPr>
              <a:t>Add description of services here.</a:t>
            </a:r>
          </a:p>
        </p:txBody>
      </p:sp>
      <p:sp>
        <p:nvSpPr>
          <p:cNvPr id="8" name="Rounded Rectangle 7">
            <a:extLst>
              <a:ext uri="{FF2B5EF4-FFF2-40B4-BE49-F238E27FC236}">
                <a16:creationId xmlns:a16="http://schemas.microsoft.com/office/drawing/2014/main" id="{1B8BF0B3-422E-D6EE-F856-653450F1621A}"/>
              </a:ext>
            </a:extLst>
          </p:cNvPr>
          <p:cNvSpPr/>
          <p:nvPr/>
        </p:nvSpPr>
        <p:spPr>
          <a:xfrm rot="2711319">
            <a:off x="4373542" y="1492879"/>
            <a:ext cx="696802" cy="696802"/>
          </a:xfrm>
          <a:prstGeom prst="roundRect">
            <a:avLst>
              <a:gd name="adj" fmla="val 4279"/>
            </a:avLst>
          </a:prstGeom>
          <a:solidFill>
            <a:srgbClr val="74CEB3"/>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extBox 10">
            <a:extLst>
              <a:ext uri="{FF2B5EF4-FFF2-40B4-BE49-F238E27FC236}">
                <a16:creationId xmlns:a16="http://schemas.microsoft.com/office/drawing/2014/main" id="{0B8D7D34-564E-714A-0693-2ED74AFE62E4}"/>
              </a:ext>
            </a:extLst>
          </p:cNvPr>
          <p:cNvSpPr txBox="1"/>
          <p:nvPr/>
        </p:nvSpPr>
        <p:spPr>
          <a:xfrm>
            <a:off x="5298249" y="1470851"/>
            <a:ext cx="2572842"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Finance &amp; Restructuring</a:t>
            </a:r>
          </a:p>
          <a:p>
            <a:pPr>
              <a:spcBef>
                <a:spcPts val="600"/>
              </a:spcBef>
            </a:pPr>
            <a:r>
              <a:rPr lang="en-US" sz="1100" dirty="0">
                <a:solidFill>
                  <a:schemeClr val="tx1">
                    <a:lumMod val="65000"/>
                    <a:lumOff val="35000"/>
                  </a:schemeClr>
                </a:solidFill>
                <a:latin typeface="Century Gothic" panose="020B0502020202020204" pitchFamily="34" charset="0"/>
              </a:rPr>
              <a:t>Add description of services here.</a:t>
            </a:r>
          </a:p>
        </p:txBody>
      </p:sp>
      <p:sp>
        <p:nvSpPr>
          <p:cNvPr id="14" name="Rounded Rectangle 13">
            <a:extLst>
              <a:ext uri="{FF2B5EF4-FFF2-40B4-BE49-F238E27FC236}">
                <a16:creationId xmlns:a16="http://schemas.microsoft.com/office/drawing/2014/main" id="{B3C6806D-9144-233B-3ABD-1309916B2F5D}"/>
              </a:ext>
            </a:extLst>
          </p:cNvPr>
          <p:cNvSpPr/>
          <p:nvPr/>
        </p:nvSpPr>
        <p:spPr>
          <a:xfrm rot="2711319">
            <a:off x="8265758" y="1492879"/>
            <a:ext cx="696802" cy="696802"/>
          </a:xfrm>
          <a:prstGeom prst="roundRect">
            <a:avLst>
              <a:gd name="adj" fmla="val 4279"/>
            </a:avLst>
          </a:prstGeom>
          <a:solidFill>
            <a:srgbClr val="636DCA"/>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TextBox 19">
            <a:extLst>
              <a:ext uri="{FF2B5EF4-FFF2-40B4-BE49-F238E27FC236}">
                <a16:creationId xmlns:a16="http://schemas.microsoft.com/office/drawing/2014/main" id="{403D7A79-0846-717B-73B1-15E2E5F32083}"/>
              </a:ext>
            </a:extLst>
          </p:cNvPr>
          <p:cNvSpPr txBox="1"/>
          <p:nvPr/>
        </p:nvSpPr>
        <p:spPr>
          <a:xfrm>
            <a:off x="9190465" y="1470851"/>
            <a:ext cx="2572842"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Consumer Markets</a:t>
            </a:r>
          </a:p>
          <a:p>
            <a:pPr>
              <a:spcBef>
                <a:spcPts val="600"/>
              </a:spcBef>
            </a:pPr>
            <a:r>
              <a:rPr lang="en-US" sz="1100" dirty="0">
                <a:solidFill>
                  <a:schemeClr val="tx1">
                    <a:lumMod val="65000"/>
                    <a:lumOff val="35000"/>
                  </a:schemeClr>
                </a:solidFill>
                <a:latin typeface="Century Gothic" panose="020B0502020202020204" pitchFamily="34" charset="0"/>
              </a:rPr>
              <a:t>Add description of services here.</a:t>
            </a:r>
          </a:p>
        </p:txBody>
      </p:sp>
      <p:sp>
        <p:nvSpPr>
          <p:cNvPr id="21" name="Rounded Rectangle 20">
            <a:extLst>
              <a:ext uri="{FF2B5EF4-FFF2-40B4-BE49-F238E27FC236}">
                <a16:creationId xmlns:a16="http://schemas.microsoft.com/office/drawing/2014/main" id="{80025602-B9C7-9DBD-7984-46502F14F2C9}"/>
              </a:ext>
            </a:extLst>
          </p:cNvPr>
          <p:cNvSpPr/>
          <p:nvPr/>
        </p:nvSpPr>
        <p:spPr>
          <a:xfrm rot="2711319">
            <a:off x="481326" y="3271119"/>
            <a:ext cx="696802" cy="696802"/>
          </a:xfrm>
          <a:prstGeom prst="roundRect">
            <a:avLst>
              <a:gd name="adj" fmla="val 4279"/>
            </a:avLst>
          </a:prstGeom>
          <a:solidFill>
            <a:srgbClr val="74CEB3"/>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TextBox 23">
            <a:extLst>
              <a:ext uri="{FF2B5EF4-FFF2-40B4-BE49-F238E27FC236}">
                <a16:creationId xmlns:a16="http://schemas.microsoft.com/office/drawing/2014/main" id="{891B1A9B-2FE8-AF5C-C621-C9616AE36B20}"/>
              </a:ext>
            </a:extLst>
          </p:cNvPr>
          <p:cNvSpPr txBox="1"/>
          <p:nvPr/>
        </p:nvSpPr>
        <p:spPr>
          <a:xfrm>
            <a:off x="1406033" y="3249091"/>
            <a:ext cx="2572842"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Audit &amp; Evaluation</a:t>
            </a:r>
          </a:p>
          <a:p>
            <a:pPr>
              <a:spcBef>
                <a:spcPts val="600"/>
              </a:spcBef>
            </a:pPr>
            <a:r>
              <a:rPr lang="en-US" sz="1100" dirty="0">
                <a:solidFill>
                  <a:schemeClr val="tx1">
                    <a:lumMod val="65000"/>
                    <a:lumOff val="35000"/>
                  </a:schemeClr>
                </a:solidFill>
                <a:latin typeface="Century Gothic" panose="020B0502020202020204" pitchFamily="34" charset="0"/>
              </a:rPr>
              <a:t>Add description of services here.</a:t>
            </a:r>
          </a:p>
        </p:txBody>
      </p:sp>
      <p:sp>
        <p:nvSpPr>
          <p:cNvPr id="25" name="Rounded Rectangle 24">
            <a:extLst>
              <a:ext uri="{FF2B5EF4-FFF2-40B4-BE49-F238E27FC236}">
                <a16:creationId xmlns:a16="http://schemas.microsoft.com/office/drawing/2014/main" id="{1BC9AAA9-D8A9-CAD7-F515-18A2F2B349D1}"/>
              </a:ext>
            </a:extLst>
          </p:cNvPr>
          <p:cNvSpPr/>
          <p:nvPr/>
        </p:nvSpPr>
        <p:spPr>
          <a:xfrm rot="2711319">
            <a:off x="4373542" y="3271119"/>
            <a:ext cx="696802" cy="696802"/>
          </a:xfrm>
          <a:prstGeom prst="roundRect">
            <a:avLst>
              <a:gd name="adj" fmla="val 4279"/>
            </a:avLst>
          </a:prstGeom>
          <a:solidFill>
            <a:srgbClr val="636DCA"/>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TextBox 27">
            <a:extLst>
              <a:ext uri="{FF2B5EF4-FFF2-40B4-BE49-F238E27FC236}">
                <a16:creationId xmlns:a16="http://schemas.microsoft.com/office/drawing/2014/main" id="{C04EAEB3-90F5-62B5-EA6C-8BF7BDC82FA0}"/>
              </a:ext>
            </a:extLst>
          </p:cNvPr>
          <p:cNvSpPr txBox="1"/>
          <p:nvPr/>
        </p:nvSpPr>
        <p:spPr>
          <a:xfrm>
            <a:off x="5298249" y="3249091"/>
            <a:ext cx="2572842"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Taxes &amp; Efficiency</a:t>
            </a:r>
          </a:p>
          <a:p>
            <a:pPr>
              <a:spcBef>
                <a:spcPts val="600"/>
              </a:spcBef>
            </a:pPr>
            <a:r>
              <a:rPr lang="en-US" sz="1100" dirty="0">
                <a:solidFill>
                  <a:schemeClr val="tx1">
                    <a:lumMod val="65000"/>
                    <a:lumOff val="35000"/>
                  </a:schemeClr>
                </a:solidFill>
                <a:latin typeface="Century Gothic" panose="020B0502020202020204" pitchFamily="34" charset="0"/>
              </a:rPr>
              <a:t>Add description of services here.</a:t>
            </a:r>
          </a:p>
        </p:txBody>
      </p:sp>
      <p:sp>
        <p:nvSpPr>
          <p:cNvPr id="29" name="Rounded Rectangle 28">
            <a:extLst>
              <a:ext uri="{FF2B5EF4-FFF2-40B4-BE49-F238E27FC236}">
                <a16:creationId xmlns:a16="http://schemas.microsoft.com/office/drawing/2014/main" id="{E6EFA596-D226-4AAD-8F05-52DA49230B38}"/>
              </a:ext>
            </a:extLst>
          </p:cNvPr>
          <p:cNvSpPr/>
          <p:nvPr/>
        </p:nvSpPr>
        <p:spPr>
          <a:xfrm rot="2711319">
            <a:off x="8265758" y="3271119"/>
            <a:ext cx="696802" cy="696802"/>
          </a:xfrm>
          <a:prstGeom prst="roundRect">
            <a:avLst>
              <a:gd name="adj" fmla="val 4279"/>
            </a:avLst>
          </a:prstGeom>
          <a:solidFill>
            <a:srgbClr val="74CEB3"/>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1" name="TextBox 30">
            <a:extLst>
              <a:ext uri="{FF2B5EF4-FFF2-40B4-BE49-F238E27FC236}">
                <a16:creationId xmlns:a16="http://schemas.microsoft.com/office/drawing/2014/main" id="{0E5145DF-0C72-80DD-AE73-035E2E955F43}"/>
              </a:ext>
            </a:extLst>
          </p:cNvPr>
          <p:cNvSpPr txBox="1"/>
          <p:nvPr/>
        </p:nvSpPr>
        <p:spPr>
          <a:xfrm>
            <a:off x="9190465" y="3249091"/>
            <a:ext cx="2572842"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Financial Services</a:t>
            </a:r>
          </a:p>
          <a:p>
            <a:pPr>
              <a:spcBef>
                <a:spcPts val="600"/>
              </a:spcBef>
            </a:pPr>
            <a:r>
              <a:rPr lang="en-US" sz="1100" dirty="0">
                <a:solidFill>
                  <a:schemeClr val="tx1">
                    <a:lumMod val="65000"/>
                    <a:lumOff val="35000"/>
                  </a:schemeClr>
                </a:solidFill>
                <a:latin typeface="Century Gothic" panose="020B0502020202020204" pitchFamily="34" charset="0"/>
              </a:rPr>
              <a:t>Add description of services here.</a:t>
            </a:r>
          </a:p>
        </p:txBody>
      </p:sp>
      <p:sp>
        <p:nvSpPr>
          <p:cNvPr id="32" name="Rounded Rectangle 31">
            <a:extLst>
              <a:ext uri="{FF2B5EF4-FFF2-40B4-BE49-F238E27FC236}">
                <a16:creationId xmlns:a16="http://schemas.microsoft.com/office/drawing/2014/main" id="{55BAB40F-36F7-AD52-A305-699A7A4E2638}"/>
              </a:ext>
            </a:extLst>
          </p:cNvPr>
          <p:cNvSpPr/>
          <p:nvPr/>
        </p:nvSpPr>
        <p:spPr>
          <a:xfrm rot="2711319">
            <a:off x="481326" y="5049359"/>
            <a:ext cx="696802" cy="696802"/>
          </a:xfrm>
          <a:prstGeom prst="roundRect">
            <a:avLst>
              <a:gd name="adj" fmla="val 4279"/>
            </a:avLst>
          </a:prstGeom>
          <a:solidFill>
            <a:srgbClr val="636DCA"/>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4" name="TextBox 33">
            <a:extLst>
              <a:ext uri="{FF2B5EF4-FFF2-40B4-BE49-F238E27FC236}">
                <a16:creationId xmlns:a16="http://schemas.microsoft.com/office/drawing/2014/main" id="{F3DFBF69-BE12-A6C0-9B51-6205AA9E6B3B}"/>
              </a:ext>
            </a:extLst>
          </p:cNvPr>
          <p:cNvSpPr txBox="1"/>
          <p:nvPr/>
        </p:nvSpPr>
        <p:spPr>
          <a:xfrm>
            <a:off x="1406033" y="5027331"/>
            <a:ext cx="2572842"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Insurance</a:t>
            </a:r>
          </a:p>
          <a:p>
            <a:pPr>
              <a:spcBef>
                <a:spcPts val="600"/>
              </a:spcBef>
            </a:pPr>
            <a:r>
              <a:rPr lang="en-US" sz="1100" dirty="0">
                <a:solidFill>
                  <a:schemeClr val="tx1">
                    <a:lumMod val="65000"/>
                    <a:lumOff val="35000"/>
                  </a:schemeClr>
                </a:solidFill>
                <a:latin typeface="Century Gothic" panose="020B0502020202020204" pitchFamily="34" charset="0"/>
              </a:rPr>
              <a:t>Add description of services here.</a:t>
            </a:r>
          </a:p>
        </p:txBody>
      </p:sp>
      <p:sp>
        <p:nvSpPr>
          <p:cNvPr id="35" name="Rounded Rectangle 34">
            <a:extLst>
              <a:ext uri="{FF2B5EF4-FFF2-40B4-BE49-F238E27FC236}">
                <a16:creationId xmlns:a16="http://schemas.microsoft.com/office/drawing/2014/main" id="{413DCEFE-BD6E-795F-E130-43062850C77A}"/>
              </a:ext>
            </a:extLst>
          </p:cNvPr>
          <p:cNvSpPr/>
          <p:nvPr/>
        </p:nvSpPr>
        <p:spPr>
          <a:xfrm rot="2711319">
            <a:off x="4373542" y="5049359"/>
            <a:ext cx="696802" cy="696802"/>
          </a:xfrm>
          <a:prstGeom prst="roundRect">
            <a:avLst>
              <a:gd name="adj" fmla="val 4279"/>
            </a:avLst>
          </a:prstGeom>
          <a:solidFill>
            <a:srgbClr val="74CEB3"/>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7" name="TextBox 36">
            <a:extLst>
              <a:ext uri="{FF2B5EF4-FFF2-40B4-BE49-F238E27FC236}">
                <a16:creationId xmlns:a16="http://schemas.microsoft.com/office/drawing/2014/main" id="{C92C3D34-6996-ACF1-B256-20A495DC8363}"/>
              </a:ext>
            </a:extLst>
          </p:cNvPr>
          <p:cNvSpPr txBox="1"/>
          <p:nvPr/>
        </p:nvSpPr>
        <p:spPr>
          <a:xfrm>
            <a:off x="5298249" y="5027331"/>
            <a:ext cx="2572842"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Communications</a:t>
            </a:r>
          </a:p>
          <a:p>
            <a:pPr>
              <a:spcBef>
                <a:spcPts val="600"/>
              </a:spcBef>
            </a:pPr>
            <a:r>
              <a:rPr lang="en-US" sz="1100" dirty="0">
                <a:solidFill>
                  <a:schemeClr val="tx1">
                    <a:lumMod val="65000"/>
                    <a:lumOff val="35000"/>
                  </a:schemeClr>
                </a:solidFill>
                <a:latin typeface="Century Gothic" panose="020B0502020202020204" pitchFamily="34" charset="0"/>
              </a:rPr>
              <a:t>Add description of services here.</a:t>
            </a:r>
          </a:p>
        </p:txBody>
      </p:sp>
      <p:sp>
        <p:nvSpPr>
          <p:cNvPr id="38" name="Rounded Rectangle 37">
            <a:extLst>
              <a:ext uri="{FF2B5EF4-FFF2-40B4-BE49-F238E27FC236}">
                <a16:creationId xmlns:a16="http://schemas.microsoft.com/office/drawing/2014/main" id="{9166429A-7D09-2ED7-E829-512EDCC83F3A}"/>
              </a:ext>
            </a:extLst>
          </p:cNvPr>
          <p:cNvSpPr/>
          <p:nvPr/>
        </p:nvSpPr>
        <p:spPr>
          <a:xfrm rot="2711319">
            <a:off x="8265758" y="5049359"/>
            <a:ext cx="696802" cy="696802"/>
          </a:xfrm>
          <a:prstGeom prst="roundRect">
            <a:avLst>
              <a:gd name="adj" fmla="val 4279"/>
            </a:avLst>
          </a:prstGeom>
          <a:solidFill>
            <a:srgbClr val="636DCA"/>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TextBox 39">
            <a:extLst>
              <a:ext uri="{FF2B5EF4-FFF2-40B4-BE49-F238E27FC236}">
                <a16:creationId xmlns:a16="http://schemas.microsoft.com/office/drawing/2014/main" id="{6384BC06-7E23-D5D8-B54B-25CD61814EDF}"/>
              </a:ext>
            </a:extLst>
          </p:cNvPr>
          <p:cNvSpPr txBox="1"/>
          <p:nvPr/>
        </p:nvSpPr>
        <p:spPr>
          <a:xfrm>
            <a:off x="9190465" y="5027331"/>
            <a:ext cx="2572842"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Estate Planning</a:t>
            </a:r>
          </a:p>
          <a:p>
            <a:pPr>
              <a:spcBef>
                <a:spcPts val="600"/>
              </a:spcBef>
            </a:pPr>
            <a:r>
              <a:rPr lang="en-US" sz="1100" dirty="0">
                <a:solidFill>
                  <a:schemeClr val="tx1">
                    <a:lumMod val="65000"/>
                    <a:lumOff val="35000"/>
                  </a:schemeClr>
                </a:solidFill>
                <a:latin typeface="Century Gothic" panose="020B0502020202020204" pitchFamily="34" charset="0"/>
              </a:rPr>
              <a:t>Add description of services here.</a:t>
            </a:r>
          </a:p>
        </p:txBody>
      </p:sp>
      <p:pic>
        <p:nvPicPr>
          <p:cNvPr id="42" name="Graphic 41">
            <a:extLst>
              <a:ext uri="{FF2B5EF4-FFF2-40B4-BE49-F238E27FC236}">
                <a16:creationId xmlns:a16="http://schemas.microsoft.com/office/drawing/2014/main" id="{32C263F2-D7E5-36A7-4C18-61183949D2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388" y="1639641"/>
            <a:ext cx="403277" cy="403277"/>
          </a:xfrm>
          <a:prstGeom prst="rect">
            <a:avLst/>
          </a:prstGeom>
        </p:spPr>
      </p:pic>
      <p:pic>
        <p:nvPicPr>
          <p:cNvPr id="44" name="Graphic 43">
            <a:extLst>
              <a:ext uri="{FF2B5EF4-FFF2-40B4-BE49-F238E27FC236}">
                <a16:creationId xmlns:a16="http://schemas.microsoft.com/office/drawing/2014/main" id="{742529D2-9452-6238-986D-139B1E8979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20304" y="1639640"/>
            <a:ext cx="403277" cy="403277"/>
          </a:xfrm>
          <a:prstGeom prst="rect">
            <a:avLst/>
          </a:prstGeom>
        </p:spPr>
      </p:pic>
      <p:pic>
        <p:nvPicPr>
          <p:cNvPr id="46" name="Graphic 45">
            <a:extLst>
              <a:ext uri="{FF2B5EF4-FFF2-40B4-BE49-F238E27FC236}">
                <a16:creationId xmlns:a16="http://schemas.microsoft.com/office/drawing/2014/main" id="{7F7729CC-6D41-2A5D-8BD1-6238C26F10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2520" y="1639639"/>
            <a:ext cx="403277" cy="403277"/>
          </a:xfrm>
          <a:prstGeom prst="rect">
            <a:avLst/>
          </a:prstGeom>
        </p:spPr>
      </p:pic>
      <p:pic>
        <p:nvPicPr>
          <p:cNvPr id="48" name="Graphic 47">
            <a:extLst>
              <a:ext uri="{FF2B5EF4-FFF2-40B4-BE49-F238E27FC236}">
                <a16:creationId xmlns:a16="http://schemas.microsoft.com/office/drawing/2014/main" id="{34B4C812-AA60-7E8A-0ECE-BC9C538666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25592" y="3417881"/>
            <a:ext cx="403277" cy="403277"/>
          </a:xfrm>
          <a:prstGeom prst="rect">
            <a:avLst/>
          </a:prstGeom>
        </p:spPr>
      </p:pic>
      <p:pic>
        <p:nvPicPr>
          <p:cNvPr id="50" name="Graphic 49">
            <a:extLst>
              <a:ext uri="{FF2B5EF4-FFF2-40B4-BE49-F238E27FC236}">
                <a16:creationId xmlns:a16="http://schemas.microsoft.com/office/drawing/2014/main" id="{2841420F-FA6C-ED2E-7477-32F54503D6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8088" y="3429000"/>
            <a:ext cx="403277" cy="403277"/>
          </a:xfrm>
          <a:prstGeom prst="rect">
            <a:avLst/>
          </a:prstGeom>
        </p:spPr>
      </p:pic>
      <p:pic>
        <p:nvPicPr>
          <p:cNvPr id="52" name="Graphic 51">
            <a:extLst>
              <a:ext uri="{FF2B5EF4-FFF2-40B4-BE49-F238E27FC236}">
                <a16:creationId xmlns:a16="http://schemas.microsoft.com/office/drawing/2014/main" id="{58454AA6-36A4-960A-3207-C94BB95D8AF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20304" y="5209870"/>
            <a:ext cx="403277" cy="403277"/>
          </a:xfrm>
          <a:prstGeom prst="rect">
            <a:avLst/>
          </a:prstGeom>
        </p:spPr>
      </p:pic>
      <p:pic>
        <p:nvPicPr>
          <p:cNvPr id="54" name="Graphic 53">
            <a:extLst>
              <a:ext uri="{FF2B5EF4-FFF2-40B4-BE49-F238E27FC236}">
                <a16:creationId xmlns:a16="http://schemas.microsoft.com/office/drawing/2014/main" id="{55F7700A-E665-D5ED-28FC-42C6CF88D10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8087" y="5196121"/>
            <a:ext cx="403277" cy="403277"/>
          </a:xfrm>
          <a:prstGeom prst="rect">
            <a:avLst/>
          </a:prstGeom>
        </p:spPr>
      </p:pic>
      <p:pic>
        <p:nvPicPr>
          <p:cNvPr id="56" name="Graphic 55">
            <a:extLst>
              <a:ext uri="{FF2B5EF4-FFF2-40B4-BE49-F238E27FC236}">
                <a16:creationId xmlns:a16="http://schemas.microsoft.com/office/drawing/2014/main" id="{FCC4F594-BEAE-FD1C-26D7-E40858A941B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412519" y="5175495"/>
            <a:ext cx="403277" cy="403277"/>
          </a:xfrm>
          <a:prstGeom prst="rect">
            <a:avLst/>
          </a:prstGeom>
        </p:spPr>
      </p:pic>
      <p:pic>
        <p:nvPicPr>
          <p:cNvPr id="58" name="Graphic 57">
            <a:extLst>
              <a:ext uri="{FF2B5EF4-FFF2-40B4-BE49-F238E27FC236}">
                <a16:creationId xmlns:a16="http://schemas.microsoft.com/office/drawing/2014/main" id="{4CFA361F-04DC-D2D4-77A8-786B3E9ABBA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412519" y="3446900"/>
            <a:ext cx="403277" cy="403277"/>
          </a:xfrm>
          <a:prstGeom prst="rect">
            <a:avLst/>
          </a:prstGeom>
        </p:spPr>
      </p:pic>
      <p:sp>
        <p:nvSpPr>
          <p:cNvPr id="59" name="TextBox 58">
            <a:extLst>
              <a:ext uri="{FF2B5EF4-FFF2-40B4-BE49-F238E27FC236}">
                <a16:creationId xmlns:a16="http://schemas.microsoft.com/office/drawing/2014/main" id="{383AEC81-72A8-6D3F-6545-72B02A3E73B3}"/>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20</a:t>
            </a:r>
          </a:p>
        </p:txBody>
      </p:sp>
    </p:spTree>
    <p:extLst>
      <p:ext uri="{BB962C8B-B14F-4D97-AF65-F5344CB8AC3E}">
        <p14:creationId xmlns:p14="http://schemas.microsoft.com/office/powerpoint/2010/main" val="3338564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9C950-6569-E9F9-B067-B99BBEEC4819}"/>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FE6CAB61-04A9-DE0C-DE7A-AD245B4FDC1C}"/>
              </a:ext>
            </a:extLst>
          </p:cNvPr>
          <p:cNvSpPr>
            <a:spLocks/>
          </p:cNvSpPr>
          <p:nvPr/>
        </p:nvSpPr>
        <p:spPr>
          <a:xfrm>
            <a:off x="0" y="0"/>
            <a:ext cx="6372665" cy="6871855"/>
          </a:xfrm>
          <a:custGeom>
            <a:avLst/>
            <a:gdLst>
              <a:gd name="connsiteX0" fmla="*/ 0 w 12182764"/>
              <a:gd name="connsiteY0" fmla="*/ 0 h 6881091"/>
              <a:gd name="connsiteX1" fmla="*/ 12182764 w 12182764"/>
              <a:gd name="connsiteY1" fmla="*/ 0 h 6881091"/>
              <a:gd name="connsiteX2" fmla="*/ 1533236 w 12182764"/>
              <a:gd name="connsiteY2" fmla="*/ 6881091 h 6881091"/>
              <a:gd name="connsiteX3" fmla="*/ 9236 w 12182764"/>
              <a:gd name="connsiteY3" fmla="*/ 6881091 h 6881091"/>
              <a:gd name="connsiteX4" fmla="*/ 0 w 12182764"/>
              <a:gd name="connsiteY4" fmla="*/ 0 h 6881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2764" h="6881091">
                <a:moveTo>
                  <a:pt x="0" y="0"/>
                </a:moveTo>
                <a:lnTo>
                  <a:pt x="12182764" y="0"/>
                </a:lnTo>
                <a:lnTo>
                  <a:pt x="1533236" y="6881091"/>
                </a:lnTo>
                <a:lnTo>
                  <a:pt x="9236" y="6881091"/>
                </a:lnTo>
                <a:cubicBezTo>
                  <a:pt x="6157" y="4587394"/>
                  <a:pt x="3079" y="2293697"/>
                  <a:pt x="0" y="0"/>
                </a:cubicBezTo>
                <a:close/>
              </a:path>
            </a:pathLst>
          </a:cu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AC688F63-CEF7-3BFF-6A20-79AFEC7E0E2F}"/>
              </a:ext>
            </a:extLst>
          </p:cNvPr>
          <p:cNvSpPr txBox="1"/>
          <p:nvPr/>
        </p:nvSpPr>
        <p:spPr>
          <a:xfrm>
            <a:off x="327780" y="254469"/>
            <a:ext cx="4663945" cy="18773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Case </a:t>
            </a:r>
            <a:br>
              <a:rPr lang="en-US" sz="5800" b="1" i="0" u="none" strike="noStrike" cap="none" dirty="0">
                <a:solidFill>
                  <a:schemeClr val="bg1"/>
                </a:solidFill>
                <a:latin typeface="Century Gothic"/>
                <a:ea typeface="Century Gothic"/>
                <a:cs typeface="Century Gothic"/>
                <a:sym typeface="Century Gothic"/>
              </a:rPr>
            </a:br>
            <a:r>
              <a:rPr lang="en-US" sz="5800" b="1" i="0" u="none" strike="noStrike" cap="none" dirty="0">
                <a:solidFill>
                  <a:schemeClr val="bg1"/>
                </a:solidFill>
                <a:latin typeface="Century Gothic"/>
                <a:ea typeface="Century Gothic"/>
                <a:cs typeface="Century Gothic"/>
                <a:sym typeface="Century Gothic"/>
              </a:rPr>
              <a:t>Study</a:t>
            </a:r>
          </a:p>
        </p:txBody>
      </p:sp>
      <p:sp>
        <p:nvSpPr>
          <p:cNvPr id="4" name="TextBox 3">
            <a:extLst>
              <a:ext uri="{FF2B5EF4-FFF2-40B4-BE49-F238E27FC236}">
                <a16:creationId xmlns:a16="http://schemas.microsoft.com/office/drawing/2014/main" id="{880702B6-28D0-F330-70FE-292B1B9FC56D}"/>
              </a:ext>
            </a:extLst>
          </p:cNvPr>
          <p:cNvSpPr txBox="1"/>
          <p:nvPr/>
        </p:nvSpPr>
        <p:spPr>
          <a:xfrm>
            <a:off x="6455664" y="562363"/>
            <a:ext cx="5266126"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The Problem</a:t>
            </a:r>
          </a:p>
          <a:p>
            <a:pPr>
              <a:spcBef>
                <a:spcPts val="1200"/>
              </a:spcBef>
            </a:pPr>
            <a:r>
              <a:rPr lang="en-US" sz="1400" dirty="0">
                <a:solidFill>
                  <a:schemeClr val="tx1">
                    <a:lumMod val="65000"/>
                    <a:lumOff val="35000"/>
                  </a:schemeClr>
                </a:solidFill>
                <a:latin typeface="Century Gothic" panose="020B0502020202020204" pitchFamily="34" charset="0"/>
              </a:rPr>
              <a:t>Describe the problem here.</a:t>
            </a:r>
          </a:p>
        </p:txBody>
      </p:sp>
      <p:sp>
        <p:nvSpPr>
          <p:cNvPr id="5" name="TextBox 4">
            <a:extLst>
              <a:ext uri="{FF2B5EF4-FFF2-40B4-BE49-F238E27FC236}">
                <a16:creationId xmlns:a16="http://schemas.microsoft.com/office/drawing/2014/main" id="{B2ED3848-23F2-1E41-3DB9-83483FB3E99C}"/>
              </a:ext>
            </a:extLst>
          </p:cNvPr>
          <p:cNvSpPr txBox="1"/>
          <p:nvPr/>
        </p:nvSpPr>
        <p:spPr>
          <a:xfrm>
            <a:off x="4892040" y="2702356"/>
            <a:ext cx="6829749"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Our Solution</a:t>
            </a:r>
          </a:p>
          <a:p>
            <a:pPr>
              <a:spcBef>
                <a:spcPts val="1200"/>
              </a:spcBef>
            </a:pPr>
            <a:r>
              <a:rPr lang="en-US" sz="1400" dirty="0">
                <a:solidFill>
                  <a:schemeClr val="tx1">
                    <a:lumMod val="65000"/>
                    <a:lumOff val="35000"/>
                  </a:schemeClr>
                </a:solidFill>
                <a:latin typeface="Century Gothic" panose="020B0502020202020204" pitchFamily="34" charset="0"/>
              </a:rPr>
              <a:t>Describe the solution here.</a:t>
            </a:r>
          </a:p>
        </p:txBody>
      </p:sp>
      <p:sp>
        <p:nvSpPr>
          <p:cNvPr id="6" name="TextBox 5">
            <a:extLst>
              <a:ext uri="{FF2B5EF4-FFF2-40B4-BE49-F238E27FC236}">
                <a16:creationId xmlns:a16="http://schemas.microsoft.com/office/drawing/2014/main" id="{92B22E11-BDBE-DFD4-5D88-97907778801A}"/>
              </a:ext>
            </a:extLst>
          </p:cNvPr>
          <p:cNvSpPr txBox="1"/>
          <p:nvPr/>
        </p:nvSpPr>
        <p:spPr>
          <a:xfrm>
            <a:off x="3108960" y="4842349"/>
            <a:ext cx="8612829"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Result</a:t>
            </a:r>
          </a:p>
          <a:p>
            <a:pPr>
              <a:spcBef>
                <a:spcPts val="1200"/>
              </a:spcBef>
            </a:pPr>
            <a:r>
              <a:rPr lang="en-US" sz="1400" dirty="0">
                <a:solidFill>
                  <a:schemeClr val="tx1">
                    <a:lumMod val="65000"/>
                    <a:lumOff val="35000"/>
                  </a:schemeClr>
                </a:solidFill>
                <a:latin typeface="Century Gothic" panose="020B0502020202020204" pitchFamily="34" charset="0"/>
              </a:rPr>
              <a:t>Describe the result here.</a:t>
            </a:r>
          </a:p>
        </p:txBody>
      </p:sp>
      <p:cxnSp>
        <p:nvCxnSpPr>
          <p:cNvPr id="8" name="Straight Connector 7">
            <a:extLst>
              <a:ext uri="{FF2B5EF4-FFF2-40B4-BE49-F238E27FC236}">
                <a16:creationId xmlns:a16="http://schemas.microsoft.com/office/drawing/2014/main" id="{B49E8495-FD05-395E-3E1C-1350BF8C4413}"/>
              </a:ext>
            </a:extLst>
          </p:cNvPr>
          <p:cNvCxnSpPr>
            <a:cxnSpLocks/>
          </p:cNvCxnSpPr>
          <p:nvPr/>
        </p:nvCxnSpPr>
        <p:spPr>
          <a:xfrm>
            <a:off x="6455664" y="525787"/>
            <a:ext cx="5266125" cy="0"/>
          </a:xfrm>
          <a:prstGeom prst="line">
            <a:avLst/>
          </a:prstGeom>
          <a:ln w="25400">
            <a:solidFill>
              <a:srgbClr val="74CE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0D4C96-58CC-C42C-0745-A8DDD8567F0F}"/>
              </a:ext>
            </a:extLst>
          </p:cNvPr>
          <p:cNvCxnSpPr>
            <a:cxnSpLocks/>
          </p:cNvCxnSpPr>
          <p:nvPr/>
        </p:nvCxnSpPr>
        <p:spPr>
          <a:xfrm>
            <a:off x="4892040" y="2674924"/>
            <a:ext cx="6829749" cy="0"/>
          </a:xfrm>
          <a:prstGeom prst="line">
            <a:avLst/>
          </a:prstGeom>
          <a:ln w="25400">
            <a:solidFill>
              <a:srgbClr val="74CEB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453CA70-6A1A-32DF-8335-FB91BD946F61}"/>
              </a:ext>
            </a:extLst>
          </p:cNvPr>
          <p:cNvCxnSpPr>
            <a:cxnSpLocks/>
          </p:cNvCxnSpPr>
          <p:nvPr/>
        </p:nvCxnSpPr>
        <p:spPr>
          <a:xfrm>
            <a:off x="3108960" y="4805773"/>
            <a:ext cx="8612829" cy="0"/>
          </a:xfrm>
          <a:prstGeom prst="line">
            <a:avLst/>
          </a:prstGeom>
          <a:ln w="25400">
            <a:solidFill>
              <a:srgbClr val="74CEB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1BB3941-BCAE-4F78-8D74-61A1C957F3CD}"/>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21</a:t>
            </a:r>
          </a:p>
        </p:txBody>
      </p:sp>
    </p:spTree>
    <p:extLst>
      <p:ext uri="{BB962C8B-B14F-4D97-AF65-F5344CB8AC3E}">
        <p14:creationId xmlns:p14="http://schemas.microsoft.com/office/powerpoint/2010/main" val="326806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9F01-35C7-68A7-CE2E-E44C9F848BAA}"/>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21A19E69-8002-47CC-5524-70DCF4C56B1A}"/>
              </a:ext>
            </a:extLst>
          </p:cNvPr>
          <p:cNvSpPr txBox="1"/>
          <p:nvPr/>
        </p:nvSpPr>
        <p:spPr>
          <a:xfrm>
            <a:off x="337016" y="254469"/>
            <a:ext cx="7535968"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Testimonials</a:t>
            </a:r>
          </a:p>
          <a:p>
            <a:pPr marL="0" marR="0" lvl="0" indent="0" algn="l" rtl="0">
              <a:spcBef>
                <a:spcPts val="0"/>
              </a:spcBef>
              <a:spcAft>
                <a:spcPts val="0"/>
              </a:spcAft>
              <a:buNone/>
            </a:pPr>
            <a:r>
              <a:rPr lang="en-US" sz="1200" dirty="0">
                <a:solidFill>
                  <a:schemeClr val="tx1">
                    <a:lumMod val="65000"/>
                    <a:lumOff val="35000"/>
                  </a:schemeClr>
                </a:solidFill>
                <a:latin typeface="Century Gothic"/>
                <a:ea typeface="Century Gothic"/>
                <a:cs typeface="Century Gothic"/>
                <a:sym typeface="Century Gothic"/>
              </a:rPr>
              <a:t>What our clients say.</a:t>
            </a:r>
            <a:endParaRPr lang="en-US" sz="12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4" name="Rectangle 3">
            <a:extLst>
              <a:ext uri="{FF2B5EF4-FFF2-40B4-BE49-F238E27FC236}">
                <a16:creationId xmlns:a16="http://schemas.microsoft.com/office/drawing/2014/main" id="{1C2EDF21-4D95-2C2E-4868-07C042A1B5D4}"/>
              </a:ext>
            </a:extLst>
          </p:cNvPr>
          <p:cNvSpPr/>
          <p:nvPr/>
        </p:nvSpPr>
        <p:spPr>
          <a:xfrm>
            <a:off x="472966" y="1395248"/>
            <a:ext cx="1516118" cy="1516118"/>
          </a:xfrm>
          <a:prstGeom prst="rect">
            <a:avLst/>
          </a:prstGeom>
          <a:noFill/>
          <a:ln w="222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Photo</a:t>
            </a:r>
          </a:p>
        </p:txBody>
      </p:sp>
      <p:sp>
        <p:nvSpPr>
          <p:cNvPr id="8" name="Rectangle 7">
            <a:extLst>
              <a:ext uri="{FF2B5EF4-FFF2-40B4-BE49-F238E27FC236}">
                <a16:creationId xmlns:a16="http://schemas.microsoft.com/office/drawing/2014/main" id="{514133B0-9C7C-1F49-38EE-518ECEE858BB}"/>
              </a:ext>
            </a:extLst>
          </p:cNvPr>
          <p:cNvSpPr/>
          <p:nvPr/>
        </p:nvSpPr>
        <p:spPr>
          <a:xfrm>
            <a:off x="472966" y="3149162"/>
            <a:ext cx="1516118" cy="1516118"/>
          </a:xfrm>
          <a:prstGeom prst="rect">
            <a:avLst/>
          </a:prstGeom>
          <a:noFill/>
          <a:ln w="222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Photo</a:t>
            </a:r>
          </a:p>
        </p:txBody>
      </p:sp>
      <p:sp>
        <p:nvSpPr>
          <p:cNvPr id="10" name="Rectangle 9">
            <a:extLst>
              <a:ext uri="{FF2B5EF4-FFF2-40B4-BE49-F238E27FC236}">
                <a16:creationId xmlns:a16="http://schemas.microsoft.com/office/drawing/2014/main" id="{55D863BF-92F4-5238-0DC0-1937D184FC7C}"/>
              </a:ext>
            </a:extLst>
          </p:cNvPr>
          <p:cNvSpPr/>
          <p:nvPr/>
        </p:nvSpPr>
        <p:spPr>
          <a:xfrm>
            <a:off x="472966" y="4903076"/>
            <a:ext cx="1516118" cy="1516118"/>
          </a:xfrm>
          <a:prstGeom prst="rect">
            <a:avLst/>
          </a:prstGeom>
          <a:noFill/>
          <a:ln w="222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Photo</a:t>
            </a:r>
          </a:p>
        </p:txBody>
      </p:sp>
      <p:sp>
        <p:nvSpPr>
          <p:cNvPr id="11" name="Rectangle 10">
            <a:extLst>
              <a:ext uri="{FF2B5EF4-FFF2-40B4-BE49-F238E27FC236}">
                <a16:creationId xmlns:a16="http://schemas.microsoft.com/office/drawing/2014/main" id="{9EF5287B-86A9-369D-D8F5-5FC428832696}"/>
              </a:ext>
            </a:extLst>
          </p:cNvPr>
          <p:cNvSpPr/>
          <p:nvPr/>
        </p:nvSpPr>
        <p:spPr>
          <a:xfrm>
            <a:off x="1989084" y="1387366"/>
            <a:ext cx="7087460" cy="402214"/>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“Best people for our business.”</a:t>
            </a:r>
          </a:p>
        </p:txBody>
      </p:sp>
      <p:sp>
        <p:nvSpPr>
          <p:cNvPr id="12" name="Rectangle 11">
            <a:extLst>
              <a:ext uri="{FF2B5EF4-FFF2-40B4-BE49-F238E27FC236}">
                <a16:creationId xmlns:a16="http://schemas.microsoft.com/office/drawing/2014/main" id="{8D6FDE89-73D0-A36B-CB2D-3C35EE472F78}"/>
              </a:ext>
            </a:extLst>
          </p:cNvPr>
          <p:cNvSpPr/>
          <p:nvPr/>
        </p:nvSpPr>
        <p:spPr>
          <a:xfrm>
            <a:off x="1989084" y="3138700"/>
            <a:ext cx="7087460" cy="402214"/>
          </a:xfrm>
          <a:prstGeom prst="rect">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“Best people for our business.”</a:t>
            </a:r>
          </a:p>
        </p:txBody>
      </p:sp>
      <p:sp>
        <p:nvSpPr>
          <p:cNvPr id="14" name="Rectangle 13">
            <a:extLst>
              <a:ext uri="{FF2B5EF4-FFF2-40B4-BE49-F238E27FC236}">
                <a16:creationId xmlns:a16="http://schemas.microsoft.com/office/drawing/2014/main" id="{5FF92ABB-AFF9-A238-3536-3EC1CDE5665C}"/>
              </a:ext>
            </a:extLst>
          </p:cNvPr>
          <p:cNvSpPr/>
          <p:nvPr/>
        </p:nvSpPr>
        <p:spPr>
          <a:xfrm>
            <a:off x="1989084" y="4890034"/>
            <a:ext cx="7087460" cy="402214"/>
          </a:xfrm>
          <a:prstGeom prst="rect">
            <a:avLst/>
          </a:prstGeom>
          <a:solidFill>
            <a:srgbClr val="DC5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“Best people for our business.”</a:t>
            </a:r>
          </a:p>
        </p:txBody>
      </p:sp>
      <p:sp>
        <p:nvSpPr>
          <p:cNvPr id="16" name="TextBox 15">
            <a:extLst>
              <a:ext uri="{FF2B5EF4-FFF2-40B4-BE49-F238E27FC236}">
                <a16:creationId xmlns:a16="http://schemas.microsoft.com/office/drawing/2014/main" id="{073AFC64-C5C2-4FE9-0A94-C595DEA42018}"/>
              </a:ext>
            </a:extLst>
          </p:cNvPr>
          <p:cNvSpPr txBox="1"/>
          <p:nvPr/>
        </p:nvSpPr>
        <p:spPr>
          <a:xfrm>
            <a:off x="1989083" y="1789580"/>
            <a:ext cx="6870103" cy="512961"/>
          </a:xfrm>
          <a:prstGeom prst="rect">
            <a:avLst/>
          </a:prstGeom>
          <a:noFill/>
        </p:spPr>
        <p:txBody>
          <a:bodyPr wrap="square" rtlCol="0">
            <a:spAutoFit/>
          </a:bodyPr>
          <a:lstStyle/>
          <a:p>
            <a:pPr marL="139446">
              <a:spcBef>
                <a:spcPts val="400"/>
              </a:spcBef>
            </a:pPr>
            <a:r>
              <a:rPr lang="en-US" sz="1200" i="1" dirty="0">
                <a:solidFill>
                  <a:schemeClr val="tx1">
                    <a:lumMod val="65000"/>
                    <a:lumOff val="35000"/>
                  </a:schemeClr>
                </a:solidFill>
                <a:latin typeface="Century Gothic" panose="020B0502020202020204" pitchFamily="34" charset="0"/>
              </a:rPr>
              <a:t>“Testimonial goes here.”</a:t>
            </a:r>
          </a:p>
          <a:p>
            <a:pPr marL="139446">
              <a:spcBef>
                <a:spcPts val="400"/>
              </a:spcBef>
            </a:pPr>
            <a:r>
              <a:rPr lang="en-US" sz="1200" b="1" dirty="0">
                <a:solidFill>
                  <a:schemeClr val="tx1">
                    <a:lumMod val="65000"/>
                    <a:lumOff val="35000"/>
                  </a:schemeClr>
                </a:solidFill>
                <a:latin typeface="Century Gothic" panose="020B0502020202020204" pitchFamily="34" charset="0"/>
              </a:rPr>
              <a:t>&lt;First and Last Name&gt;</a:t>
            </a:r>
          </a:p>
        </p:txBody>
      </p:sp>
      <p:sp>
        <p:nvSpPr>
          <p:cNvPr id="3" name="5-Point Star 2">
            <a:extLst>
              <a:ext uri="{FF2B5EF4-FFF2-40B4-BE49-F238E27FC236}">
                <a16:creationId xmlns:a16="http://schemas.microsoft.com/office/drawing/2014/main" id="{45E1C624-A215-F5ED-9910-A1A80C47ED46}"/>
              </a:ext>
            </a:extLst>
          </p:cNvPr>
          <p:cNvSpPr/>
          <p:nvPr/>
        </p:nvSpPr>
        <p:spPr>
          <a:xfrm>
            <a:off x="9406655" y="1481087"/>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a:extLst>
              <a:ext uri="{FF2B5EF4-FFF2-40B4-BE49-F238E27FC236}">
                <a16:creationId xmlns:a16="http://schemas.microsoft.com/office/drawing/2014/main" id="{445011BD-B474-CAEF-1000-6DC18EFAA9EA}"/>
              </a:ext>
            </a:extLst>
          </p:cNvPr>
          <p:cNvSpPr/>
          <p:nvPr/>
        </p:nvSpPr>
        <p:spPr>
          <a:xfrm>
            <a:off x="9736518" y="1481087"/>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a:extLst>
              <a:ext uri="{FF2B5EF4-FFF2-40B4-BE49-F238E27FC236}">
                <a16:creationId xmlns:a16="http://schemas.microsoft.com/office/drawing/2014/main" id="{7BBF0BFB-A9CD-8031-1429-2F8BCAB48E6A}"/>
              </a:ext>
            </a:extLst>
          </p:cNvPr>
          <p:cNvSpPr/>
          <p:nvPr/>
        </p:nvSpPr>
        <p:spPr>
          <a:xfrm>
            <a:off x="10066381" y="1481087"/>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a:extLst>
              <a:ext uri="{FF2B5EF4-FFF2-40B4-BE49-F238E27FC236}">
                <a16:creationId xmlns:a16="http://schemas.microsoft.com/office/drawing/2014/main" id="{4C342B66-B4B4-229A-FE4B-EA4F95BD8B56}"/>
              </a:ext>
            </a:extLst>
          </p:cNvPr>
          <p:cNvSpPr/>
          <p:nvPr/>
        </p:nvSpPr>
        <p:spPr>
          <a:xfrm>
            <a:off x="10396244" y="1481087"/>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a:extLst>
              <a:ext uri="{FF2B5EF4-FFF2-40B4-BE49-F238E27FC236}">
                <a16:creationId xmlns:a16="http://schemas.microsoft.com/office/drawing/2014/main" id="{1C4D32E1-8D64-BE09-4EEE-D71D81601220}"/>
              </a:ext>
            </a:extLst>
          </p:cNvPr>
          <p:cNvSpPr/>
          <p:nvPr/>
        </p:nvSpPr>
        <p:spPr>
          <a:xfrm>
            <a:off x="10726107" y="1481087"/>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36B38629-680C-9CAD-F804-A2991A7EC3EA}"/>
              </a:ext>
            </a:extLst>
          </p:cNvPr>
          <p:cNvSpPr/>
          <p:nvPr/>
        </p:nvSpPr>
        <p:spPr>
          <a:xfrm>
            <a:off x="9406655" y="3214228"/>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a:extLst>
              <a:ext uri="{FF2B5EF4-FFF2-40B4-BE49-F238E27FC236}">
                <a16:creationId xmlns:a16="http://schemas.microsoft.com/office/drawing/2014/main" id="{06882D62-9700-F45D-A37F-27130CF8AED8}"/>
              </a:ext>
            </a:extLst>
          </p:cNvPr>
          <p:cNvSpPr/>
          <p:nvPr/>
        </p:nvSpPr>
        <p:spPr>
          <a:xfrm>
            <a:off x="9736518" y="3214228"/>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a:extLst>
              <a:ext uri="{FF2B5EF4-FFF2-40B4-BE49-F238E27FC236}">
                <a16:creationId xmlns:a16="http://schemas.microsoft.com/office/drawing/2014/main" id="{DB5AE55A-5997-2F42-22AB-7BF681C3FAAC}"/>
              </a:ext>
            </a:extLst>
          </p:cNvPr>
          <p:cNvSpPr/>
          <p:nvPr/>
        </p:nvSpPr>
        <p:spPr>
          <a:xfrm>
            <a:off x="10066381" y="3214228"/>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a:extLst>
              <a:ext uri="{FF2B5EF4-FFF2-40B4-BE49-F238E27FC236}">
                <a16:creationId xmlns:a16="http://schemas.microsoft.com/office/drawing/2014/main" id="{27A3CDAE-A601-7E0E-20D7-5B35BAB033EA}"/>
              </a:ext>
            </a:extLst>
          </p:cNvPr>
          <p:cNvSpPr/>
          <p:nvPr/>
        </p:nvSpPr>
        <p:spPr>
          <a:xfrm>
            <a:off x="10396244" y="3214228"/>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a:extLst>
              <a:ext uri="{FF2B5EF4-FFF2-40B4-BE49-F238E27FC236}">
                <a16:creationId xmlns:a16="http://schemas.microsoft.com/office/drawing/2014/main" id="{1609DE9B-6A9B-EB98-7FE9-FF3A0CD966E3}"/>
              </a:ext>
            </a:extLst>
          </p:cNvPr>
          <p:cNvSpPr/>
          <p:nvPr/>
        </p:nvSpPr>
        <p:spPr>
          <a:xfrm>
            <a:off x="10726107" y="3214228"/>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a:extLst>
              <a:ext uri="{FF2B5EF4-FFF2-40B4-BE49-F238E27FC236}">
                <a16:creationId xmlns:a16="http://schemas.microsoft.com/office/drawing/2014/main" id="{C58FD4D3-8B11-FE17-4DD2-04F01DBF9460}"/>
              </a:ext>
            </a:extLst>
          </p:cNvPr>
          <p:cNvSpPr/>
          <p:nvPr/>
        </p:nvSpPr>
        <p:spPr>
          <a:xfrm>
            <a:off x="9406655" y="4947369"/>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a:extLst>
              <a:ext uri="{FF2B5EF4-FFF2-40B4-BE49-F238E27FC236}">
                <a16:creationId xmlns:a16="http://schemas.microsoft.com/office/drawing/2014/main" id="{84D9CF2F-89B2-EC9A-3C92-A3DB4AEDF78D}"/>
              </a:ext>
            </a:extLst>
          </p:cNvPr>
          <p:cNvSpPr/>
          <p:nvPr/>
        </p:nvSpPr>
        <p:spPr>
          <a:xfrm>
            <a:off x="9736518" y="4947369"/>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a:extLst>
              <a:ext uri="{FF2B5EF4-FFF2-40B4-BE49-F238E27FC236}">
                <a16:creationId xmlns:a16="http://schemas.microsoft.com/office/drawing/2014/main" id="{1AC12EBE-E1CD-EB4E-48C0-31FBDA431F64}"/>
              </a:ext>
            </a:extLst>
          </p:cNvPr>
          <p:cNvSpPr/>
          <p:nvPr/>
        </p:nvSpPr>
        <p:spPr>
          <a:xfrm>
            <a:off x="10066381" y="4947369"/>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a:extLst>
              <a:ext uri="{FF2B5EF4-FFF2-40B4-BE49-F238E27FC236}">
                <a16:creationId xmlns:a16="http://schemas.microsoft.com/office/drawing/2014/main" id="{1FB762F9-2C24-3352-52B5-AA2B99C30F83}"/>
              </a:ext>
            </a:extLst>
          </p:cNvPr>
          <p:cNvSpPr/>
          <p:nvPr/>
        </p:nvSpPr>
        <p:spPr>
          <a:xfrm>
            <a:off x="10396244" y="4947369"/>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a:extLst>
              <a:ext uri="{FF2B5EF4-FFF2-40B4-BE49-F238E27FC236}">
                <a16:creationId xmlns:a16="http://schemas.microsoft.com/office/drawing/2014/main" id="{9C232AD3-EE6B-A773-3BEB-D0EF97818CDC}"/>
              </a:ext>
            </a:extLst>
          </p:cNvPr>
          <p:cNvSpPr/>
          <p:nvPr/>
        </p:nvSpPr>
        <p:spPr>
          <a:xfrm>
            <a:off x="10726107" y="4947369"/>
            <a:ext cx="217283" cy="214772"/>
          </a:xfrm>
          <a:prstGeom prst="star5">
            <a:avLst/>
          </a:prstGeom>
          <a:solidFill>
            <a:srgbClr val="FFC000"/>
          </a:solidFill>
          <a:ln>
            <a:noFill/>
          </a:ln>
          <a:effectLst>
            <a:outerShdw blurRad="12700" dir="5400000" algn="ctr" rotWithShape="0">
              <a:srgbClr val="000000">
                <a:alpha val="43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FB0440B-66D1-0C0C-F3DA-D8744BAC0423}"/>
              </a:ext>
            </a:extLst>
          </p:cNvPr>
          <p:cNvSpPr txBox="1"/>
          <p:nvPr/>
        </p:nvSpPr>
        <p:spPr>
          <a:xfrm>
            <a:off x="1989083" y="3551376"/>
            <a:ext cx="6870103" cy="512961"/>
          </a:xfrm>
          <a:prstGeom prst="rect">
            <a:avLst/>
          </a:prstGeom>
          <a:noFill/>
        </p:spPr>
        <p:txBody>
          <a:bodyPr wrap="square" rtlCol="0">
            <a:spAutoFit/>
          </a:bodyPr>
          <a:lstStyle/>
          <a:p>
            <a:pPr marL="139446">
              <a:spcBef>
                <a:spcPts val="400"/>
              </a:spcBef>
            </a:pPr>
            <a:r>
              <a:rPr lang="en-US" sz="1200" i="1" dirty="0">
                <a:solidFill>
                  <a:schemeClr val="tx1">
                    <a:lumMod val="65000"/>
                    <a:lumOff val="35000"/>
                  </a:schemeClr>
                </a:solidFill>
                <a:latin typeface="Century Gothic" panose="020B0502020202020204" pitchFamily="34" charset="0"/>
              </a:rPr>
              <a:t>“Testimonial goes here.”</a:t>
            </a:r>
          </a:p>
          <a:p>
            <a:pPr marL="139446">
              <a:spcBef>
                <a:spcPts val="400"/>
              </a:spcBef>
            </a:pPr>
            <a:r>
              <a:rPr lang="en-US" sz="1200" b="1" dirty="0">
                <a:solidFill>
                  <a:schemeClr val="tx1">
                    <a:lumMod val="65000"/>
                    <a:lumOff val="35000"/>
                  </a:schemeClr>
                </a:solidFill>
                <a:latin typeface="Century Gothic" panose="020B0502020202020204" pitchFamily="34" charset="0"/>
              </a:rPr>
              <a:t>&lt;First and Last Name&gt;</a:t>
            </a:r>
          </a:p>
        </p:txBody>
      </p:sp>
      <p:sp>
        <p:nvSpPr>
          <p:cNvPr id="29" name="TextBox 28">
            <a:extLst>
              <a:ext uri="{FF2B5EF4-FFF2-40B4-BE49-F238E27FC236}">
                <a16:creationId xmlns:a16="http://schemas.microsoft.com/office/drawing/2014/main" id="{5B926BDA-E488-4DBD-1BD1-542EFC350883}"/>
              </a:ext>
            </a:extLst>
          </p:cNvPr>
          <p:cNvSpPr txBox="1"/>
          <p:nvPr/>
        </p:nvSpPr>
        <p:spPr>
          <a:xfrm>
            <a:off x="1989083" y="5305290"/>
            <a:ext cx="6870103" cy="512961"/>
          </a:xfrm>
          <a:prstGeom prst="rect">
            <a:avLst/>
          </a:prstGeom>
          <a:noFill/>
        </p:spPr>
        <p:txBody>
          <a:bodyPr wrap="square" rtlCol="0">
            <a:spAutoFit/>
          </a:bodyPr>
          <a:lstStyle/>
          <a:p>
            <a:pPr marL="139446">
              <a:spcBef>
                <a:spcPts val="400"/>
              </a:spcBef>
            </a:pPr>
            <a:r>
              <a:rPr lang="en-US" sz="1200" i="1" dirty="0">
                <a:solidFill>
                  <a:schemeClr val="tx1">
                    <a:lumMod val="65000"/>
                    <a:lumOff val="35000"/>
                  </a:schemeClr>
                </a:solidFill>
                <a:latin typeface="Century Gothic" panose="020B0502020202020204" pitchFamily="34" charset="0"/>
              </a:rPr>
              <a:t>“Testimonial goes here.”</a:t>
            </a:r>
          </a:p>
          <a:p>
            <a:pPr marL="139446">
              <a:spcBef>
                <a:spcPts val="400"/>
              </a:spcBef>
            </a:pPr>
            <a:r>
              <a:rPr lang="en-US" sz="1200" b="1" dirty="0">
                <a:solidFill>
                  <a:schemeClr val="tx1">
                    <a:lumMod val="65000"/>
                    <a:lumOff val="35000"/>
                  </a:schemeClr>
                </a:solidFill>
                <a:latin typeface="Century Gothic" panose="020B0502020202020204" pitchFamily="34" charset="0"/>
              </a:rPr>
              <a:t>&lt;First and Last Name&gt;</a:t>
            </a:r>
          </a:p>
        </p:txBody>
      </p:sp>
      <p:sp>
        <p:nvSpPr>
          <p:cNvPr id="32" name="TextBox 31">
            <a:extLst>
              <a:ext uri="{FF2B5EF4-FFF2-40B4-BE49-F238E27FC236}">
                <a16:creationId xmlns:a16="http://schemas.microsoft.com/office/drawing/2014/main" id="{CA3AA3D4-9D50-93F8-01E9-9CF0CA92DA5C}"/>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22</a:t>
            </a:r>
          </a:p>
        </p:txBody>
      </p:sp>
    </p:spTree>
    <p:extLst>
      <p:ext uri="{BB962C8B-B14F-4D97-AF65-F5344CB8AC3E}">
        <p14:creationId xmlns:p14="http://schemas.microsoft.com/office/powerpoint/2010/main" val="235823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DF15F-D326-47D1-4629-68F9E0B94705}"/>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A4CC0812-B40C-4D70-E603-698C33FE9799}"/>
              </a:ext>
            </a:extLst>
          </p:cNvPr>
          <p:cNvSpPr txBox="1"/>
          <p:nvPr/>
        </p:nvSpPr>
        <p:spPr>
          <a:xfrm>
            <a:off x="337016" y="254469"/>
            <a:ext cx="75359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Terms and Conditions</a:t>
            </a:r>
          </a:p>
        </p:txBody>
      </p:sp>
      <p:sp>
        <p:nvSpPr>
          <p:cNvPr id="32" name="TextBox 31">
            <a:extLst>
              <a:ext uri="{FF2B5EF4-FFF2-40B4-BE49-F238E27FC236}">
                <a16:creationId xmlns:a16="http://schemas.microsoft.com/office/drawing/2014/main" id="{33BD2005-5C1A-62C0-EB04-D7CF76AFF419}"/>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23</a:t>
            </a:r>
          </a:p>
        </p:txBody>
      </p:sp>
      <p:sp>
        <p:nvSpPr>
          <p:cNvPr id="18" name="TextBox 17">
            <a:extLst>
              <a:ext uri="{FF2B5EF4-FFF2-40B4-BE49-F238E27FC236}">
                <a16:creationId xmlns:a16="http://schemas.microsoft.com/office/drawing/2014/main" id="{2FEEC6EE-963C-26D5-2A58-922F6C476050}"/>
              </a:ext>
            </a:extLst>
          </p:cNvPr>
          <p:cNvSpPr txBox="1"/>
          <p:nvPr/>
        </p:nvSpPr>
        <p:spPr>
          <a:xfrm>
            <a:off x="337016" y="1214073"/>
            <a:ext cx="11459568" cy="307777"/>
          </a:xfrm>
          <a:prstGeom prst="rect">
            <a:avLst/>
          </a:prstGeom>
          <a:noFill/>
        </p:spPr>
        <p:txBody>
          <a:bodyPr wrap="square" rtlCol="0">
            <a:spAutoFit/>
          </a:bodyPr>
          <a:lstStyle/>
          <a:p>
            <a:pPr>
              <a:spcBef>
                <a:spcPts val="1200"/>
              </a:spcBef>
            </a:pPr>
            <a:r>
              <a:rPr lang="en-US" sz="1400" dirty="0">
                <a:solidFill>
                  <a:schemeClr val="tx1">
                    <a:lumMod val="65000"/>
                    <a:lumOff val="35000"/>
                  </a:schemeClr>
                </a:solidFill>
                <a:latin typeface="Century Gothic" panose="020B0502020202020204" pitchFamily="34" charset="0"/>
              </a:rPr>
              <a:t>Add paragraph of text here.</a:t>
            </a:r>
          </a:p>
        </p:txBody>
      </p:sp>
    </p:spTree>
    <p:extLst>
      <p:ext uri="{BB962C8B-B14F-4D97-AF65-F5344CB8AC3E}">
        <p14:creationId xmlns:p14="http://schemas.microsoft.com/office/powerpoint/2010/main" val="3808368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40E73E7F-FCD5-F7E9-A303-F01C69E05B19}"/>
              </a:ext>
            </a:extLst>
          </p:cNvPr>
          <p:cNvGraphicFramePr>
            <a:graphicFrameLocks noGrp="1"/>
          </p:cNvGraphicFramePr>
          <p:nvPr>
            <p:extLst>
              <p:ext uri="{D42A27DB-BD31-4B8C-83A1-F6EECF244321}">
                <p14:modId xmlns:p14="http://schemas.microsoft.com/office/powerpoint/2010/main" val="363994315"/>
              </p:ext>
            </p:extLst>
          </p:nvPr>
        </p:nvGraphicFramePr>
        <p:xfrm>
          <a:off x="558689" y="478914"/>
          <a:ext cx="5324950" cy="4422866"/>
        </p:xfrm>
        <a:graphic>
          <a:graphicData uri="http://schemas.openxmlformats.org/drawingml/2006/table">
            <a:tbl>
              <a:tblPr firstRow="1" bandRow="1">
                <a:tableStyleId>{5C22544A-7EE6-4342-B048-85BDC9FD1C3A}</a:tableStyleId>
              </a:tblPr>
              <a:tblGrid>
                <a:gridCol w="626515">
                  <a:extLst>
                    <a:ext uri="{9D8B030D-6E8A-4147-A177-3AD203B41FA5}">
                      <a16:colId xmlns:a16="http://schemas.microsoft.com/office/drawing/2014/main" val="1672129667"/>
                    </a:ext>
                  </a:extLst>
                </a:gridCol>
                <a:gridCol w="4698435">
                  <a:extLst>
                    <a:ext uri="{9D8B030D-6E8A-4147-A177-3AD203B41FA5}">
                      <a16:colId xmlns:a16="http://schemas.microsoft.com/office/drawing/2014/main" val="602210714"/>
                    </a:ext>
                  </a:extLst>
                </a:gridCol>
              </a:tblGrid>
              <a:tr h="631838">
                <a:tc>
                  <a:txBody>
                    <a:bodyPr/>
                    <a:lstStyle/>
                    <a:p>
                      <a:pPr algn="ctr">
                        <a:lnSpc>
                          <a:spcPct val="100000"/>
                        </a:lnSpc>
                      </a:pPr>
                      <a:r>
                        <a:rPr lang="en-US" sz="1800" b="1" dirty="0">
                          <a:solidFill>
                            <a:schemeClr val="tx1">
                              <a:lumMod val="65000"/>
                              <a:lumOff val="35000"/>
                            </a:schemeClr>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36DCA">
                        <a:alpha val="25130"/>
                      </a:srgbClr>
                    </a:solidFill>
                  </a:tcPr>
                </a:tc>
                <a:tc>
                  <a:txBody>
                    <a:bodyPr/>
                    <a:lstStyle/>
                    <a:p>
                      <a:pPr marL="0" algn="l" defTabSz="914400" rtl="0" eaLnBrk="1" latinLnBrk="0" hangingPunct="1">
                        <a:lnSpc>
                          <a:spcPct val="100000"/>
                        </a:lnSpc>
                      </a:pPr>
                      <a:r>
                        <a:rPr lang="en-US" sz="1600" b="0" kern="1200" dirty="0">
                          <a:solidFill>
                            <a:schemeClr val="tx1"/>
                          </a:solidFill>
                          <a:latin typeface="Century Gothic" panose="020B0502020202020204" pitchFamily="34" charset="0"/>
                          <a:ea typeface="+mn-ea"/>
                          <a:cs typeface="+mn-cs"/>
                        </a:rPr>
                        <a:t>Executive Summary</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915962"/>
                  </a:ext>
                </a:extLst>
              </a:tr>
              <a:tr h="6318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4CEB3">
                        <a:alpha val="2513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SWOT Analysis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9403671"/>
                  </a:ext>
                </a:extLst>
              </a:tr>
              <a:tr h="6318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36DCA">
                        <a:alpha val="2513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Project Objectives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77681894"/>
                  </a:ext>
                </a:extLst>
              </a:tr>
              <a:tr h="6318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4CEB3">
                        <a:alpha val="2513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Proposed Approach &amp; Fees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5515423"/>
                  </a:ext>
                </a:extLst>
              </a:tr>
              <a:tr h="6318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36DCA">
                        <a:alpha val="2513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Stages of Approach</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43507668"/>
                  </a:ext>
                </a:extLst>
              </a:tr>
              <a:tr h="6318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latin typeface="Century Gothic" panose="020B0502020202020204" pitchFamily="34" charset="0"/>
                          <a:ea typeface="+mn-ea"/>
                          <a:cs typeface="+mn-cs"/>
                        </a:rPr>
                        <a:t>12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4CEB3">
                        <a:alpha val="2513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Project Plan &amp; Timelines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158777"/>
                  </a:ext>
                </a:extLst>
              </a:tr>
              <a:tr h="6318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latin typeface="Century Gothic" panose="020B0502020202020204" pitchFamily="34" charset="0"/>
                          <a:ea typeface="+mn-ea"/>
                          <a:cs typeface="+mn-cs"/>
                        </a:rPr>
                        <a:t>14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36DCA">
                        <a:alpha val="2513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Proposed Team Structure &amp; Responsibilities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7969206"/>
                  </a:ext>
                </a:extLst>
              </a:tr>
            </a:tbl>
          </a:graphicData>
        </a:graphic>
      </p:graphicFrame>
      <p:graphicFrame>
        <p:nvGraphicFramePr>
          <p:cNvPr id="2" name="Table 1">
            <a:extLst>
              <a:ext uri="{FF2B5EF4-FFF2-40B4-BE49-F238E27FC236}">
                <a16:creationId xmlns:a16="http://schemas.microsoft.com/office/drawing/2014/main" id="{9F3684F3-1698-4BA3-F235-AD73AA7F46A3}"/>
              </a:ext>
            </a:extLst>
          </p:cNvPr>
          <p:cNvGraphicFramePr>
            <a:graphicFrameLocks noGrp="1"/>
          </p:cNvGraphicFramePr>
          <p:nvPr>
            <p:extLst>
              <p:ext uri="{D42A27DB-BD31-4B8C-83A1-F6EECF244321}">
                <p14:modId xmlns:p14="http://schemas.microsoft.com/office/powerpoint/2010/main" val="3665067462"/>
              </p:ext>
            </p:extLst>
          </p:nvPr>
        </p:nvGraphicFramePr>
        <p:xfrm>
          <a:off x="6647447" y="478913"/>
          <a:ext cx="4985866" cy="3791034"/>
        </p:xfrm>
        <a:graphic>
          <a:graphicData uri="http://schemas.openxmlformats.org/drawingml/2006/table">
            <a:tbl>
              <a:tblPr firstRow="1" bandRow="1">
                <a:tableStyleId>{5C22544A-7EE6-4342-B048-85BDC9FD1C3A}</a:tableStyleId>
              </a:tblPr>
              <a:tblGrid>
                <a:gridCol w="575389">
                  <a:extLst>
                    <a:ext uri="{9D8B030D-6E8A-4147-A177-3AD203B41FA5}">
                      <a16:colId xmlns:a16="http://schemas.microsoft.com/office/drawing/2014/main" val="1672129667"/>
                    </a:ext>
                  </a:extLst>
                </a:gridCol>
                <a:gridCol w="4410477">
                  <a:extLst>
                    <a:ext uri="{9D8B030D-6E8A-4147-A177-3AD203B41FA5}">
                      <a16:colId xmlns:a16="http://schemas.microsoft.com/office/drawing/2014/main" val="602210714"/>
                    </a:ext>
                  </a:extLst>
                </a:gridCol>
              </a:tblGrid>
              <a:tr h="631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latin typeface="Century Gothic" panose="020B0502020202020204" pitchFamily="34" charset="0"/>
                          <a:ea typeface="+mn-ea"/>
                          <a:cs typeface="+mn-cs"/>
                        </a:rPr>
                        <a:t>15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4CEB3">
                        <a:alpha val="2513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Our Skills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915962"/>
                  </a:ext>
                </a:extLst>
              </a:tr>
              <a:tr h="631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latin typeface="Century Gothic" panose="020B0502020202020204" pitchFamily="34" charset="0"/>
                          <a:ea typeface="+mn-ea"/>
                          <a:cs typeface="+mn-cs"/>
                        </a:rPr>
                        <a:t>16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36DCA">
                        <a:alpha val="2513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About Our Company</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9403671"/>
                  </a:ext>
                </a:extLst>
              </a:tr>
              <a:tr h="631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latin typeface="Century Gothic" panose="020B0502020202020204" pitchFamily="34" charset="0"/>
                          <a:ea typeface="+mn-ea"/>
                          <a:cs typeface="+mn-cs"/>
                        </a:rPr>
                        <a:t>19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4CEB3">
                        <a:alpha val="2513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Our Consulting Services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77681894"/>
                  </a:ext>
                </a:extLst>
              </a:tr>
              <a:tr h="631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latin typeface="Century Gothic" panose="020B0502020202020204" pitchFamily="34" charset="0"/>
                          <a:ea typeface="+mn-ea"/>
                          <a:cs typeface="+mn-cs"/>
                        </a:rPr>
                        <a:t>21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36DCA">
                        <a:alpha val="2513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Case Study</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5515423"/>
                  </a:ext>
                </a:extLst>
              </a:tr>
              <a:tr h="631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latin typeface="Century Gothic" panose="020B0502020202020204" pitchFamily="34" charset="0"/>
                          <a:ea typeface="+mn-ea"/>
                          <a:cs typeface="+mn-cs"/>
                        </a:rPr>
                        <a:t>22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4CEB3">
                        <a:alpha val="2513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43507668"/>
                  </a:ext>
                </a:extLst>
              </a:tr>
              <a:tr h="631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65000"/>
                              <a:lumOff val="35000"/>
                            </a:schemeClr>
                          </a:solidFill>
                          <a:latin typeface="Century Gothic" panose="020B0502020202020204" pitchFamily="34" charset="0"/>
                          <a:ea typeface="+mn-ea"/>
                          <a:cs typeface="+mn-cs"/>
                        </a:rPr>
                        <a:t>23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36DCA">
                        <a:alpha val="2513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Terms &amp; Conditions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158777"/>
                  </a:ext>
                </a:extLst>
              </a:tr>
            </a:tbl>
          </a:graphicData>
        </a:graphic>
      </p:graphicFrame>
    </p:spTree>
    <p:extLst>
      <p:ext uri="{BB962C8B-B14F-4D97-AF65-F5344CB8AC3E}">
        <p14:creationId xmlns:p14="http://schemas.microsoft.com/office/powerpoint/2010/main" val="131302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6DCA"/>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43F39E2-9F56-C4FA-177D-EAC6A61AADA8}"/>
              </a:ext>
            </a:extLst>
          </p:cNvPr>
          <p:cNvSpPr>
            <a:spLocks noGrp="1" noRot="1" noMove="1" noResize="1" noEditPoints="1" noAdjustHandles="1" noChangeArrowheads="1" noChangeShapeType="1"/>
          </p:cNvSpPr>
          <p:nvPr/>
        </p:nvSpPr>
        <p:spPr>
          <a:xfrm>
            <a:off x="0" y="-9236"/>
            <a:ext cx="12182764" cy="6881091"/>
          </a:xfrm>
          <a:custGeom>
            <a:avLst/>
            <a:gdLst>
              <a:gd name="connsiteX0" fmla="*/ 0 w 12182764"/>
              <a:gd name="connsiteY0" fmla="*/ 0 h 6881091"/>
              <a:gd name="connsiteX1" fmla="*/ 12182764 w 12182764"/>
              <a:gd name="connsiteY1" fmla="*/ 0 h 6881091"/>
              <a:gd name="connsiteX2" fmla="*/ 1533236 w 12182764"/>
              <a:gd name="connsiteY2" fmla="*/ 6881091 h 6881091"/>
              <a:gd name="connsiteX3" fmla="*/ 9236 w 12182764"/>
              <a:gd name="connsiteY3" fmla="*/ 6881091 h 6881091"/>
              <a:gd name="connsiteX4" fmla="*/ 0 w 12182764"/>
              <a:gd name="connsiteY4" fmla="*/ 0 h 6881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2764" h="6881091">
                <a:moveTo>
                  <a:pt x="0" y="0"/>
                </a:moveTo>
                <a:lnTo>
                  <a:pt x="12182764" y="0"/>
                </a:lnTo>
                <a:lnTo>
                  <a:pt x="1533236" y="6881091"/>
                </a:lnTo>
                <a:lnTo>
                  <a:pt x="9236" y="6881091"/>
                </a:lnTo>
                <a:cubicBezTo>
                  <a:pt x="6157" y="4587394"/>
                  <a:pt x="3079" y="2293697"/>
                  <a:pt x="0" y="0"/>
                </a:cubicBezTo>
                <a:close/>
              </a:path>
            </a:pathLst>
          </a:cu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5EA178AC-6B04-C3B5-B162-76726AB7CBC9}"/>
              </a:ext>
            </a:extLst>
          </p:cNvPr>
          <p:cNvSpPr txBox="1"/>
          <p:nvPr/>
        </p:nvSpPr>
        <p:spPr>
          <a:xfrm>
            <a:off x="337016" y="254469"/>
            <a:ext cx="75359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bg1"/>
                </a:solidFill>
                <a:latin typeface="Century Gothic"/>
                <a:ea typeface="Century Gothic"/>
                <a:cs typeface="Century Gothic"/>
                <a:sym typeface="Century Gothic"/>
              </a:rPr>
              <a:t>Executive Summary</a:t>
            </a:r>
          </a:p>
        </p:txBody>
      </p:sp>
      <p:sp>
        <p:nvSpPr>
          <p:cNvPr id="4" name="TextBox 3">
            <a:extLst>
              <a:ext uri="{FF2B5EF4-FFF2-40B4-BE49-F238E27FC236}">
                <a16:creationId xmlns:a16="http://schemas.microsoft.com/office/drawing/2014/main" id="{D1583577-BCC1-8D74-09BA-42236AC3AFDD}"/>
              </a:ext>
            </a:extLst>
          </p:cNvPr>
          <p:cNvSpPr txBox="1"/>
          <p:nvPr/>
        </p:nvSpPr>
        <p:spPr>
          <a:xfrm>
            <a:off x="1300977" y="1182029"/>
            <a:ext cx="4059044" cy="830997"/>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The Problem</a:t>
            </a:r>
          </a:p>
          <a:p>
            <a:pPr>
              <a:spcBef>
                <a:spcPts val="1200"/>
              </a:spcBef>
            </a:pPr>
            <a:r>
              <a:rPr lang="en-US" sz="1400" dirty="0">
                <a:solidFill>
                  <a:schemeClr val="bg1"/>
                </a:solidFill>
                <a:latin typeface="Century Gothic" panose="020B0502020202020204" pitchFamily="34" charset="0"/>
              </a:rPr>
              <a:t>Describe the problem here.</a:t>
            </a:r>
          </a:p>
        </p:txBody>
      </p:sp>
      <p:pic>
        <p:nvPicPr>
          <p:cNvPr id="6" name="Graphic 5">
            <a:extLst>
              <a:ext uri="{FF2B5EF4-FFF2-40B4-BE49-F238E27FC236}">
                <a16:creationId xmlns:a16="http://schemas.microsoft.com/office/drawing/2014/main" id="{F5B61630-FD54-B2C9-0B1A-A86292E49B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210" y="1297258"/>
            <a:ext cx="630044" cy="630044"/>
          </a:xfrm>
          <a:prstGeom prst="rect">
            <a:avLst/>
          </a:prstGeom>
        </p:spPr>
      </p:pic>
      <p:sp>
        <p:nvSpPr>
          <p:cNvPr id="7" name="TextBox 6">
            <a:extLst>
              <a:ext uri="{FF2B5EF4-FFF2-40B4-BE49-F238E27FC236}">
                <a16:creationId xmlns:a16="http://schemas.microsoft.com/office/drawing/2014/main" id="{C9B7E061-A6DD-F130-A246-ACD5EAA5CA0B}"/>
              </a:ext>
            </a:extLst>
          </p:cNvPr>
          <p:cNvSpPr txBox="1"/>
          <p:nvPr/>
        </p:nvSpPr>
        <p:spPr>
          <a:xfrm>
            <a:off x="7662746" y="2574043"/>
            <a:ext cx="4059044" cy="830997"/>
          </a:xfrm>
          <a:prstGeom prst="rect">
            <a:avLst/>
          </a:prstGeom>
          <a:noFill/>
        </p:spPr>
        <p:txBody>
          <a:bodyPr wrap="square" rtlCol="0">
            <a:spAutoFit/>
          </a:bodyPr>
          <a:lstStyle/>
          <a:p>
            <a:pPr algn="r"/>
            <a:r>
              <a:rPr lang="en-US" sz="2400" b="1" dirty="0">
                <a:solidFill>
                  <a:schemeClr val="bg1"/>
                </a:solidFill>
                <a:latin typeface="Century Gothic" panose="020B0502020202020204" pitchFamily="34" charset="0"/>
              </a:rPr>
              <a:t>The Solution</a:t>
            </a:r>
          </a:p>
          <a:p>
            <a:pPr algn="r">
              <a:spcBef>
                <a:spcPts val="1200"/>
              </a:spcBef>
            </a:pPr>
            <a:r>
              <a:rPr lang="en-US" sz="1400" dirty="0">
                <a:solidFill>
                  <a:schemeClr val="bg1"/>
                </a:solidFill>
                <a:latin typeface="Century Gothic" panose="020B0502020202020204" pitchFamily="34" charset="0"/>
              </a:rPr>
              <a:t>Describe the solution here.</a:t>
            </a:r>
          </a:p>
        </p:txBody>
      </p:sp>
      <p:pic>
        <p:nvPicPr>
          <p:cNvPr id="10" name="Graphic 9">
            <a:extLst>
              <a:ext uri="{FF2B5EF4-FFF2-40B4-BE49-F238E27FC236}">
                <a16:creationId xmlns:a16="http://schemas.microsoft.com/office/drawing/2014/main" id="{93BA04D3-C232-553F-2349-6FC528EFE1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91747" y="1828064"/>
            <a:ext cx="630043" cy="630043"/>
          </a:xfrm>
          <a:prstGeom prst="rect">
            <a:avLst/>
          </a:prstGeom>
        </p:spPr>
      </p:pic>
      <p:sp>
        <p:nvSpPr>
          <p:cNvPr id="14" name="TextBox 13">
            <a:extLst>
              <a:ext uri="{FF2B5EF4-FFF2-40B4-BE49-F238E27FC236}">
                <a16:creationId xmlns:a16="http://schemas.microsoft.com/office/drawing/2014/main" id="{76E1113A-4773-D1B6-17FD-F56403ED6C74}"/>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1</a:t>
            </a:r>
          </a:p>
        </p:txBody>
      </p:sp>
    </p:spTree>
    <p:extLst>
      <p:ext uri="{BB962C8B-B14F-4D97-AF65-F5344CB8AC3E}">
        <p14:creationId xmlns:p14="http://schemas.microsoft.com/office/powerpoint/2010/main" val="111649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88E3E-CE50-F208-CAA5-79F4ECBC6D38}"/>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AC6CA820-20C4-416B-9E95-2E082F4B8BC7}"/>
              </a:ext>
            </a:extLst>
          </p:cNvPr>
          <p:cNvSpPr txBox="1"/>
          <p:nvPr/>
        </p:nvSpPr>
        <p:spPr>
          <a:xfrm>
            <a:off x="337016" y="254469"/>
            <a:ext cx="75359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SWOT Analysis</a:t>
            </a:r>
          </a:p>
        </p:txBody>
      </p:sp>
      <p:sp>
        <p:nvSpPr>
          <p:cNvPr id="4" name="Rounded Rectangle 3">
            <a:extLst>
              <a:ext uri="{FF2B5EF4-FFF2-40B4-BE49-F238E27FC236}">
                <a16:creationId xmlns:a16="http://schemas.microsoft.com/office/drawing/2014/main" id="{E572EC9B-2C4F-9DBA-B9B3-DB92B0507BEE}"/>
              </a:ext>
            </a:extLst>
          </p:cNvPr>
          <p:cNvSpPr/>
          <p:nvPr/>
        </p:nvSpPr>
        <p:spPr>
          <a:xfrm>
            <a:off x="567889" y="3876231"/>
            <a:ext cx="5306101" cy="2406134"/>
          </a:xfrm>
          <a:prstGeom prst="roundRect">
            <a:avLst>
              <a:gd name="adj" fmla="val 6266"/>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3F0B6F8F-7A3E-A0A8-5968-AAFE14F2605D}"/>
              </a:ext>
            </a:extLst>
          </p:cNvPr>
          <p:cNvSpPr/>
          <p:nvPr/>
        </p:nvSpPr>
        <p:spPr>
          <a:xfrm>
            <a:off x="567888" y="1356199"/>
            <a:ext cx="5306101" cy="2406134"/>
          </a:xfrm>
          <a:prstGeom prst="roundRect">
            <a:avLst>
              <a:gd name="adj" fmla="val 6266"/>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6" name="Rounded Rectangle 5">
            <a:extLst>
              <a:ext uri="{FF2B5EF4-FFF2-40B4-BE49-F238E27FC236}">
                <a16:creationId xmlns:a16="http://schemas.microsoft.com/office/drawing/2014/main" id="{A5959626-F847-3803-7078-0866C106AEB0}"/>
              </a:ext>
            </a:extLst>
          </p:cNvPr>
          <p:cNvSpPr/>
          <p:nvPr/>
        </p:nvSpPr>
        <p:spPr>
          <a:xfrm>
            <a:off x="6004559" y="3876231"/>
            <a:ext cx="5306101" cy="2406134"/>
          </a:xfrm>
          <a:prstGeom prst="roundRect">
            <a:avLst>
              <a:gd name="adj" fmla="val 6266"/>
            </a:avLst>
          </a:prstGeom>
          <a:solidFill>
            <a:srgbClr val="DC5A65">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910A1410-C0A2-0F5A-8776-E03E77D6D1EA}"/>
              </a:ext>
            </a:extLst>
          </p:cNvPr>
          <p:cNvSpPr/>
          <p:nvPr/>
        </p:nvSpPr>
        <p:spPr>
          <a:xfrm>
            <a:off x="6004558" y="1356199"/>
            <a:ext cx="5306101" cy="2406134"/>
          </a:xfrm>
          <a:prstGeom prst="roundRect">
            <a:avLst>
              <a:gd name="adj" fmla="val 6266"/>
            </a:avLst>
          </a:prstGeom>
          <a:solidFill>
            <a:srgbClr val="DC5A65">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1EE55346-4FFB-080D-31D5-4070A5D4D37C}"/>
              </a:ext>
            </a:extLst>
          </p:cNvPr>
          <p:cNvSpPr/>
          <p:nvPr/>
        </p:nvSpPr>
        <p:spPr>
          <a:xfrm rot="2711319">
            <a:off x="4869426" y="2747349"/>
            <a:ext cx="2139696" cy="2139696"/>
          </a:xfrm>
          <a:prstGeom prst="roundRect">
            <a:avLst>
              <a:gd name="adj" fmla="val 4279"/>
            </a:avLst>
          </a:prstGeom>
          <a:solidFill>
            <a:srgbClr val="74CEB3"/>
          </a:solidFill>
          <a:ln w="1016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extBox 9">
            <a:extLst>
              <a:ext uri="{FF2B5EF4-FFF2-40B4-BE49-F238E27FC236}">
                <a16:creationId xmlns:a16="http://schemas.microsoft.com/office/drawing/2014/main" id="{96DC8A24-13F1-D99F-A084-7E862D0224B9}"/>
              </a:ext>
            </a:extLst>
          </p:cNvPr>
          <p:cNvSpPr txBox="1"/>
          <p:nvPr/>
        </p:nvSpPr>
        <p:spPr>
          <a:xfrm>
            <a:off x="5148318" y="3494031"/>
            <a:ext cx="1581912"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SWOT</a:t>
            </a:r>
            <a:endParaRPr lang="en-US" sz="3600" dirty="0">
              <a:solidFill>
                <a:schemeClr val="bg1"/>
              </a:solidFill>
              <a:latin typeface="Century Gothic" panose="020B0502020202020204" pitchFamily="34" charset="0"/>
            </a:endParaRPr>
          </a:p>
        </p:txBody>
      </p:sp>
      <p:pic>
        <p:nvPicPr>
          <p:cNvPr id="11" name="Graphic 10">
            <a:extLst>
              <a:ext uri="{FF2B5EF4-FFF2-40B4-BE49-F238E27FC236}">
                <a16:creationId xmlns:a16="http://schemas.microsoft.com/office/drawing/2014/main" id="{2C869CB4-866E-B9B4-2FEE-EE37C3DFDB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64634" y="1584310"/>
            <a:ext cx="630044" cy="630044"/>
          </a:xfrm>
          <a:prstGeom prst="rect">
            <a:avLst/>
          </a:prstGeom>
        </p:spPr>
      </p:pic>
      <p:pic>
        <p:nvPicPr>
          <p:cNvPr id="12" name="Graphic 11">
            <a:extLst>
              <a:ext uri="{FF2B5EF4-FFF2-40B4-BE49-F238E27FC236}">
                <a16:creationId xmlns:a16="http://schemas.microsoft.com/office/drawing/2014/main" id="{D77690FA-C7DA-8704-3D25-67AE11D12B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79333" y="5437794"/>
            <a:ext cx="630043" cy="630043"/>
          </a:xfrm>
          <a:prstGeom prst="rect">
            <a:avLst/>
          </a:prstGeom>
        </p:spPr>
      </p:pic>
      <p:pic>
        <p:nvPicPr>
          <p:cNvPr id="14" name="Graphic 13">
            <a:extLst>
              <a:ext uri="{FF2B5EF4-FFF2-40B4-BE49-F238E27FC236}">
                <a16:creationId xmlns:a16="http://schemas.microsoft.com/office/drawing/2014/main" id="{DF9B6FDB-3F66-1D7E-DAB2-8E5A12624A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79334" y="1584310"/>
            <a:ext cx="630042" cy="630042"/>
          </a:xfrm>
          <a:prstGeom prst="rect">
            <a:avLst/>
          </a:prstGeom>
        </p:spPr>
      </p:pic>
      <p:pic>
        <p:nvPicPr>
          <p:cNvPr id="16" name="Graphic 15">
            <a:extLst>
              <a:ext uri="{FF2B5EF4-FFF2-40B4-BE49-F238E27FC236}">
                <a16:creationId xmlns:a16="http://schemas.microsoft.com/office/drawing/2014/main" id="{A4D17FBE-A820-DF66-6640-24AB91C03A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64881" y="5437793"/>
            <a:ext cx="630043" cy="630043"/>
          </a:xfrm>
          <a:prstGeom prst="rect">
            <a:avLst/>
          </a:prstGeom>
        </p:spPr>
      </p:pic>
      <p:sp>
        <p:nvSpPr>
          <p:cNvPr id="17" name="TextBox 16">
            <a:extLst>
              <a:ext uri="{FF2B5EF4-FFF2-40B4-BE49-F238E27FC236}">
                <a16:creationId xmlns:a16="http://schemas.microsoft.com/office/drawing/2014/main" id="{780CA745-56BE-C332-138D-EB4FD6FB0932}"/>
              </a:ext>
            </a:extLst>
          </p:cNvPr>
          <p:cNvSpPr txBox="1"/>
          <p:nvPr/>
        </p:nvSpPr>
        <p:spPr>
          <a:xfrm>
            <a:off x="881341" y="1531802"/>
            <a:ext cx="3622223" cy="1569660"/>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Strengths</a:t>
            </a:r>
          </a:p>
          <a:p>
            <a:pPr marL="285750" indent="-285750">
              <a:spcBef>
                <a:spcPts val="1200"/>
              </a:spcBef>
              <a:buFont typeface="Arial" panose="020B0604020202020204" pitchFamily="34" charset="0"/>
              <a:buChar char="•"/>
            </a:pPr>
            <a:r>
              <a:rPr lang="en-US" sz="1400" dirty="0">
                <a:solidFill>
                  <a:schemeClr val="bg1"/>
                </a:solidFill>
                <a:latin typeface="Century Gothic" panose="020B0502020202020204" pitchFamily="34" charset="0"/>
              </a:rPr>
              <a:t>List strengths here.</a:t>
            </a:r>
          </a:p>
          <a:p>
            <a:pPr marL="285750" indent="-285750">
              <a:spcBef>
                <a:spcPts val="1200"/>
              </a:spcBef>
              <a:buFont typeface="Arial" panose="020B0604020202020204" pitchFamily="34" charset="0"/>
              <a:buChar char="•"/>
            </a:pPr>
            <a:r>
              <a:rPr lang="en-US" sz="1400" dirty="0">
                <a:solidFill>
                  <a:schemeClr val="bg1"/>
                </a:solidFill>
                <a:latin typeface="Century Gothic" panose="020B0502020202020204" pitchFamily="34" charset="0"/>
              </a:rPr>
              <a:t>2</a:t>
            </a:r>
          </a:p>
          <a:p>
            <a:pPr marL="285750" indent="-285750">
              <a:spcBef>
                <a:spcPts val="1200"/>
              </a:spcBef>
              <a:buFont typeface="Arial" panose="020B0604020202020204" pitchFamily="34" charset="0"/>
              <a:buChar char="•"/>
            </a:pPr>
            <a:r>
              <a:rPr lang="en-US" sz="1400" dirty="0">
                <a:solidFill>
                  <a:schemeClr val="bg1"/>
                </a:solidFill>
                <a:latin typeface="Century Gothic" panose="020B0502020202020204" pitchFamily="34" charset="0"/>
              </a:rPr>
              <a:t>3</a:t>
            </a:r>
          </a:p>
        </p:txBody>
      </p:sp>
      <p:sp>
        <p:nvSpPr>
          <p:cNvPr id="18" name="TextBox 17">
            <a:extLst>
              <a:ext uri="{FF2B5EF4-FFF2-40B4-BE49-F238E27FC236}">
                <a16:creationId xmlns:a16="http://schemas.microsoft.com/office/drawing/2014/main" id="{D6AD18E0-FE6F-DD28-6DB4-1496F116B16C}"/>
              </a:ext>
            </a:extLst>
          </p:cNvPr>
          <p:cNvSpPr txBox="1"/>
          <p:nvPr/>
        </p:nvSpPr>
        <p:spPr>
          <a:xfrm>
            <a:off x="881341" y="4046601"/>
            <a:ext cx="3622223" cy="1569660"/>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Opportunities</a:t>
            </a:r>
          </a:p>
          <a:p>
            <a:pPr marL="285750" indent="-285750">
              <a:spcBef>
                <a:spcPts val="1200"/>
              </a:spcBef>
              <a:buFont typeface="Arial" panose="020B0604020202020204" pitchFamily="34" charset="0"/>
              <a:buChar char="•"/>
            </a:pPr>
            <a:r>
              <a:rPr lang="en-US" sz="1400" dirty="0">
                <a:solidFill>
                  <a:schemeClr val="bg1"/>
                </a:solidFill>
                <a:latin typeface="Century Gothic" panose="020B0502020202020204" pitchFamily="34" charset="0"/>
              </a:rPr>
              <a:t>List opportunities here.</a:t>
            </a:r>
          </a:p>
          <a:p>
            <a:pPr marL="285750" indent="-285750">
              <a:spcBef>
                <a:spcPts val="1200"/>
              </a:spcBef>
              <a:buFont typeface="Arial" panose="020B0604020202020204" pitchFamily="34" charset="0"/>
              <a:buChar char="•"/>
            </a:pPr>
            <a:r>
              <a:rPr lang="en-US" sz="1400" dirty="0">
                <a:solidFill>
                  <a:schemeClr val="bg1"/>
                </a:solidFill>
                <a:latin typeface="Century Gothic" panose="020B0502020202020204" pitchFamily="34" charset="0"/>
              </a:rPr>
              <a:t>2</a:t>
            </a:r>
          </a:p>
          <a:p>
            <a:pPr marL="285750" indent="-285750">
              <a:spcBef>
                <a:spcPts val="1200"/>
              </a:spcBef>
              <a:buFont typeface="Arial" panose="020B0604020202020204" pitchFamily="34" charset="0"/>
              <a:buChar char="•"/>
            </a:pPr>
            <a:r>
              <a:rPr lang="en-US" sz="1400" dirty="0">
                <a:solidFill>
                  <a:schemeClr val="bg1"/>
                </a:solidFill>
                <a:latin typeface="Century Gothic" panose="020B0502020202020204" pitchFamily="34" charset="0"/>
              </a:rPr>
              <a:t>3</a:t>
            </a:r>
          </a:p>
        </p:txBody>
      </p:sp>
      <p:sp>
        <p:nvSpPr>
          <p:cNvPr id="19" name="TextBox 18">
            <a:extLst>
              <a:ext uri="{FF2B5EF4-FFF2-40B4-BE49-F238E27FC236}">
                <a16:creationId xmlns:a16="http://schemas.microsoft.com/office/drawing/2014/main" id="{BD0D8264-6956-953D-CFC1-754AC9D8F4A8}"/>
              </a:ext>
            </a:extLst>
          </p:cNvPr>
          <p:cNvSpPr txBox="1"/>
          <p:nvPr/>
        </p:nvSpPr>
        <p:spPr>
          <a:xfrm>
            <a:off x="7374984" y="1531802"/>
            <a:ext cx="3622223" cy="1569660"/>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Weaknesses</a:t>
            </a:r>
          </a:p>
          <a:p>
            <a:pPr marL="285750" indent="-285750">
              <a:spcBef>
                <a:spcPts val="1200"/>
              </a:spcBef>
              <a:buFont typeface="Arial" panose="020B0604020202020204" pitchFamily="34" charset="0"/>
              <a:buChar char="•"/>
            </a:pPr>
            <a:r>
              <a:rPr lang="en-US" sz="1400" dirty="0">
                <a:solidFill>
                  <a:schemeClr val="bg1"/>
                </a:solidFill>
                <a:latin typeface="Century Gothic" panose="020B0502020202020204" pitchFamily="34" charset="0"/>
              </a:rPr>
              <a:t>List weaknesses here.</a:t>
            </a:r>
          </a:p>
          <a:p>
            <a:pPr marL="285750" indent="-285750">
              <a:spcBef>
                <a:spcPts val="1200"/>
              </a:spcBef>
              <a:buFont typeface="Arial" panose="020B0604020202020204" pitchFamily="34" charset="0"/>
              <a:buChar char="•"/>
            </a:pPr>
            <a:r>
              <a:rPr lang="en-US" sz="1400" dirty="0">
                <a:solidFill>
                  <a:schemeClr val="bg1"/>
                </a:solidFill>
                <a:latin typeface="Century Gothic" panose="020B0502020202020204" pitchFamily="34" charset="0"/>
              </a:rPr>
              <a:t>2</a:t>
            </a:r>
          </a:p>
          <a:p>
            <a:pPr marL="285750" indent="-285750">
              <a:spcBef>
                <a:spcPts val="1200"/>
              </a:spcBef>
              <a:buFont typeface="Arial" panose="020B0604020202020204" pitchFamily="34" charset="0"/>
              <a:buChar char="•"/>
            </a:pPr>
            <a:r>
              <a:rPr lang="en-US" sz="1400" dirty="0">
                <a:solidFill>
                  <a:schemeClr val="bg1"/>
                </a:solidFill>
                <a:latin typeface="Century Gothic" panose="020B0502020202020204" pitchFamily="34" charset="0"/>
              </a:rPr>
              <a:t>3</a:t>
            </a:r>
          </a:p>
        </p:txBody>
      </p:sp>
      <p:sp>
        <p:nvSpPr>
          <p:cNvPr id="20" name="TextBox 19">
            <a:extLst>
              <a:ext uri="{FF2B5EF4-FFF2-40B4-BE49-F238E27FC236}">
                <a16:creationId xmlns:a16="http://schemas.microsoft.com/office/drawing/2014/main" id="{F306DF4D-6279-C5B7-CA44-4095CB50F611}"/>
              </a:ext>
            </a:extLst>
          </p:cNvPr>
          <p:cNvSpPr txBox="1"/>
          <p:nvPr/>
        </p:nvSpPr>
        <p:spPr>
          <a:xfrm>
            <a:off x="7374984" y="4046601"/>
            <a:ext cx="3622223" cy="1569660"/>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Threats</a:t>
            </a:r>
          </a:p>
          <a:p>
            <a:pPr marL="285750" indent="-285750">
              <a:spcBef>
                <a:spcPts val="1200"/>
              </a:spcBef>
              <a:buFont typeface="Arial" panose="020B0604020202020204" pitchFamily="34" charset="0"/>
              <a:buChar char="•"/>
            </a:pPr>
            <a:r>
              <a:rPr lang="en-US" sz="1400" dirty="0">
                <a:solidFill>
                  <a:schemeClr val="bg1"/>
                </a:solidFill>
                <a:latin typeface="Century Gothic" panose="020B0502020202020204" pitchFamily="34" charset="0"/>
              </a:rPr>
              <a:t>List threats here.</a:t>
            </a:r>
          </a:p>
          <a:p>
            <a:pPr marL="285750" indent="-285750">
              <a:spcBef>
                <a:spcPts val="1200"/>
              </a:spcBef>
              <a:buFont typeface="Arial" panose="020B0604020202020204" pitchFamily="34" charset="0"/>
              <a:buChar char="•"/>
            </a:pPr>
            <a:r>
              <a:rPr lang="en-US" sz="1400" dirty="0">
                <a:solidFill>
                  <a:schemeClr val="bg1"/>
                </a:solidFill>
                <a:latin typeface="Century Gothic" panose="020B0502020202020204" pitchFamily="34" charset="0"/>
              </a:rPr>
              <a:t>2</a:t>
            </a:r>
          </a:p>
          <a:p>
            <a:pPr marL="285750" indent="-285750">
              <a:spcBef>
                <a:spcPts val="1200"/>
              </a:spcBef>
              <a:buFont typeface="Arial" panose="020B0604020202020204" pitchFamily="34" charset="0"/>
              <a:buChar char="•"/>
            </a:pPr>
            <a:r>
              <a:rPr lang="en-US" sz="1400" dirty="0">
                <a:solidFill>
                  <a:schemeClr val="bg1"/>
                </a:solidFill>
                <a:latin typeface="Century Gothic" panose="020B0502020202020204" pitchFamily="34" charset="0"/>
              </a:rPr>
              <a:t>3</a:t>
            </a:r>
          </a:p>
        </p:txBody>
      </p:sp>
      <p:sp>
        <p:nvSpPr>
          <p:cNvPr id="22" name="TextBox 21">
            <a:extLst>
              <a:ext uri="{FF2B5EF4-FFF2-40B4-BE49-F238E27FC236}">
                <a16:creationId xmlns:a16="http://schemas.microsoft.com/office/drawing/2014/main" id="{6C6706A3-0B7E-2D4E-EA46-54E923E3F894}"/>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2</a:t>
            </a:r>
          </a:p>
        </p:txBody>
      </p:sp>
    </p:spTree>
    <p:extLst>
      <p:ext uri="{BB962C8B-B14F-4D97-AF65-F5344CB8AC3E}">
        <p14:creationId xmlns:p14="http://schemas.microsoft.com/office/powerpoint/2010/main" val="317861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6F793-FC94-9A64-4DE1-3F79D2A97EAF}"/>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569366B0-1D73-63FA-B481-B92E73C2C453}"/>
              </a:ext>
            </a:extLst>
          </p:cNvPr>
          <p:cNvSpPr>
            <a:spLocks/>
          </p:cNvSpPr>
          <p:nvPr/>
        </p:nvSpPr>
        <p:spPr>
          <a:xfrm>
            <a:off x="0" y="0"/>
            <a:ext cx="6372665" cy="6871855"/>
          </a:xfrm>
          <a:custGeom>
            <a:avLst/>
            <a:gdLst>
              <a:gd name="connsiteX0" fmla="*/ 0 w 12182764"/>
              <a:gd name="connsiteY0" fmla="*/ 0 h 6881091"/>
              <a:gd name="connsiteX1" fmla="*/ 12182764 w 12182764"/>
              <a:gd name="connsiteY1" fmla="*/ 0 h 6881091"/>
              <a:gd name="connsiteX2" fmla="*/ 1533236 w 12182764"/>
              <a:gd name="connsiteY2" fmla="*/ 6881091 h 6881091"/>
              <a:gd name="connsiteX3" fmla="*/ 9236 w 12182764"/>
              <a:gd name="connsiteY3" fmla="*/ 6881091 h 6881091"/>
              <a:gd name="connsiteX4" fmla="*/ 0 w 12182764"/>
              <a:gd name="connsiteY4" fmla="*/ 0 h 6881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2764" h="6881091">
                <a:moveTo>
                  <a:pt x="0" y="0"/>
                </a:moveTo>
                <a:lnTo>
                  <a:pt x="12182764" y="0"/>
                </a:lnTo>
                <a:lnTo>
                  <a:pt x="1533236" y="6881091"/>
                </a:lnTo>
                <a:lnTo>
                  <a:pt x="9236" y="6881091"/>
                </a:lnTo>
                <a:cubicBezTo>
                  <a:pt x="6157" y="4587394"/>
                  <a:pt x="3079" y="2293697"/>
                  <a:pt x="0" y="0"/>
                </a:cubicBezTo>
                <a:close/>
              </a:path>
            </a:pathLst>
          </a:cu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BCB39B75-B8DD-18C2-FA5F-E091F67ED0E6}"/>
              </a:ext>
            </a:extLst>
          </p:cNvPr>
          <p:cNvSpPr txBox="1"/>
          <p:nvPr/>
        </p:nvSpPr>
        <p:spPr>
          <a:xfrm>
            <a:off x="327780" y="254469"/>
            <a:ext cx="4506548" cy="18773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Project </a:t>
            </a:r>
            <a:br>
              <a:rPr lang="en-US" sz="5800" b="1" i="0" u="none" strike="noStrike" cap="none" dirty="0">
                <a:solidFill>
                  <a:schemeClr val="bg1"/>
                </a:solidFill>
                <a:latin typeface="Century Gothic"/>
                <a:ea typeface="Century Gothic"/>
                <a:cs typeface="Century Gothic"/>
                <a:sym typeface="Century Gothic"/>
              </a:rPr>
            </a:br>
            <a:r>
              <a:rPr lang="en-US" sz="5800" b="1" i="0" u="none" strike="noStrike" cap="none" dirty="0">
                <a:solidFill>
                  <a:schemeClr val="bg1"/>
                </a:solidFill>
                <a:latin typeface="Century Gothic"/>
                <a:ea typeface="Century Gothic"/>
                <a:cs typeface="Century Gothic"/>
                <a:sym typeface="Century Gothic"/>
              </a:rPr>
              <a:t>Objectives</a:t>
            </a:r>
          </a:p>
        </p:txBody>
      </p:sp>
      <p:sp>
        <p:nvSpPr>
          <p:cNvPr id="4" name="TextBox 3">
            <a:extLst>
              <a:ext uri="{FF2B5EF4-FFF2-40B4-BE49-F238E27FC236}">
                <a16:creationId xmlns:a16="http://schemas.microsoft.com/office/drawing/2014/main" id="{B8F62233-B381-5F57-0F34-30126565CD28}"/>
              </a:ext>
            </a:extLst>
          </p:cNvPr>
          <p:cNvSpPr txBox="1"/>
          <p:nvPr/>
        </p:nvSpPr>
        <p:spPr>
          <a:xfrm>
            <a:off x="6455664" y="562363"/>
            <a:ext cx="5266126"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Objective/Goal 1</a:t>
            </a:r>
          </a:p>
          <a:p>
            <a:pPr>
              <a:spcBef>
                <a:spcPts val="1200"/>
              </a:spcBef>
            </a:pPr>
            <a:r>
              <a:rPr lang="en-US" sz="1400" dirty="0">
                <a:solidFill>
                  <a:schemeClr val="tx1">
                    <a:lumMod val="65000"/>
                    <a:lumOff val="35000"/>
                  </a:schemeClr>
                </a:solidFill>
                <a:latin typeface="Century Gothic" panose="020B0502020202020204" pitchFamily="34" charset="0"/>
              </a:rPr>
              <a:t>Describe the objective/goal here.</a:t>
            </a:r>
          </a:p>
        </p:txBody>
      </p:sp>
      <p:sp>
        <p:nvSpPr>
          <p:cNvPr id="5" name="TextBox 4">
            <a:extLst>
              <a:ext uri="{FF2B5EF4-FFF2-40B4-BE49-F238E27FC236}">
                <a16:creationId xmlns:a16="http://schemas.microsoft.com/office/drawing/2014/main" id="{1B1AEC2F-6FF7-F0F2-7380-A775CB2B6686}"/>
              </a:ext>
            </a:extLst>
          </p:cNvPr>
          <p:cNvSpPr txBox="1"/>
          <p:nvPr/>
        </p:nvSpPr>
        <p:spPr>
          <a:xfrm>
            <a:off x="4892040" y="2702356"/>
            <a:ext cx="6829749"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Objective/Goal 2</a:t>
            </a:r>
          </a:p>
          <a:p>
            <a:pPr>
              <a:spcBef>
                <a:spcPts val="1200"/>
              </a:spcBef>
            </a:pPr>
            <a:r>
              <a:rPr lang="en-US" sz="1400" dirty="0">
                <a:solidFill>
                  <a:schemeClr val="tx1">
                    <a:lumMod val="65000"/>
                    <a:lumOff val="35000"/>
                  </a:schemeClr>
                </a:solidFill>
                <a:latin typeface="Century Gothic" panose="020B0502020202020204" pitchFamily="34" charset="0"/>
              </a:rPr>
              <a:t>Describe the objective/goal here.</a:t>
            </a:r>
          </a:p>
        </p:txBody>
      </p:sp>
      <p:sp>
        <p:nvSpPr>
          <p:cNvPr id="6" name="TextBox 5">
            <a:extLst>
              <a:ext uri="{FF2B5EF4-FFF2-40B4-BE49-F238E27FC236}">
                <a16:creationId xmlns:a16="http://schemas.microsoft.com/office/drawing/2014/main" id="{9EBC0C3A-605D-F789-9790-1F9D8D86E4D5}"/>
              </a:ext>
            </a:extLst>
          </p:cNvPr>
          <p:cNvSpPr txBox="1"/>
          <p:nvPr/>
        </p:nvSpPr>
        <p:spPr>
          <a:xfrm>
            <a:off x="3108960" y="4842349"/>
            <a:ext cx="8612829"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Objective/Goal 3</a:t>
            </a:r>
          </a:p>
          <a:p>
            <a:pPr>
              <a:spcBef>
                <a:spcPts val="1200"/>
              </a:spcBef>
            </a:pPr>
            <a:r>
              <a:rPr lang="en-US" sz="1400" dirty="0">
                <a:solidFill>
                  <a:schemeClr val="tx1">
                    <a:lumMod val="65000"/>
                    <a:lumOff val="35000"/>
                  </a:schemeClr>
                </a:solidFill>
                <a:latin typeface="Century Gothic" panose="020B0502020202020204" pitchFamily="34" charset="0"/>
              </a:rPr>
              <a:t>Describe the objective/goal here.</a:t>
            </a:r>
          </a:p>
        </p:txBody>
      </p:sp>
      <p:cxnSp>
        <p:nvCxnSpPr>
          <p:cNvPr id="8" name="Straight Connector 7">
            <a:extLst>
              <a:ext uri="{FF2B5EF4-FFF2-40B4-BE49-F238E27FC236}">
                <a16:creationId xmlns:a16="http://schemas.microsoft.com/office/drawing/2014/main" id="{DFEF04BA-BB9F-8392-4E10-682050F0AEC1}"/>
              </a:ext>
            </a:extLst>
          </p:cNvPr>
          <p:cNvCxnSpPr>
            <a:cxnSpLocks/>
          </p:cNvCxnSpPr>
          <p:nvPr/>
        </p:nvCxnSpPr>
        <p:spPr>
          <a:xfrm>
            <a:off x="6455664" y="525787"/>
            <a:ext cx="5266125" cy="0"/>
          </a:xfrm>
          <a:prstGeom prst="line">
            <a:avLst/>
          </a:prstGeom>
          <a:ln w="25400">
            <a:solidFill>
              <a:srgbClr val="74CE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F18933-1A42-C404-250C-22F760020914}"/>
              </a:ext>
            </a:extLst>
          </p:cNvPr>
          <p:cNvCxnSpPr>
            <a:cxnSpLocks/>
          </p:cNvCxnSpPr>
          <p:nvPr/>
        </p:nvCxnSpPr>
        <p:spPr>
          <a:xfrm>
            <a:off x="4892040" y="2674924"/>
            <a:ext cx="6829749" cy="0"/>
          </a:xfrm>
          <a:prstGeom prst="line">
            <a:avLst/>
          </a:prstGeom>
          <a:ln w="25400">
            <a:solidFill>
              <a:srgbClr val="74CEB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F32A145-8663-DA83-3C36-8EA2FD98DE46}"/>
              </a:ext>
            </a:extLst>
          </p:cNvPr>
          <p:cNvCxnSpPr>
            <a:cxnSpLocks/>
          </p:cNvCxnSpPr>
          <p:nvPr/>
        </p:nvCxnSpPr>
        <p:spPr>
          <a:xfrm>
            <a:off x="3108960" y="4805773"/>
            <a:ext cx="8612829" cy="0"/>
          </a:xfrm>
          <a:prstGeom prst="line">
            <a:avLst/>
          </a:prstGeom>
          <a:ln w="25400">
            <a:solidFill>
              <a:srgbClr val="74CEB3"/>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280A50D-DEA8-A017-3588-53B3B1071087}"/>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3</a:t>
            </a:r>
          </a:p>
        </p:txBody>
      </p:sp>
    </p:spTree>
    <p:extLst>
      <p:ext uri="{BB962C8B-B14F-4D97-AF65-F5344CB8AC3E}">
        <p14:creationId xmlns:p14="http://schemas.microsoft.com/office/powerpoint/2010/main" val="86108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36DCA"/>
        </a:solidFill>
        <a:effectLst/>
      </p:bgPr>
    </p:bg>
    <p:spTree>
      <p:nvGrpSpPr>
        <p:cNvPr id="1" name="">
          <a:extLst>
            <a:ext uri="{FF2B5EF4-FFF2-40B4-BE49-F238E27FC236}">
              <a16:creationId xmlns:a16="http://schemas.microsoft.com/office/drawing/2014/main" id="{6FFDD482-892A-90A0-2291-DBD0E00FB664}"/>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3D77F298-4478-A2C9-5FD7-6CBA9165B302}"/>
              </a:ext>
            </a:extLst>
          </p:cNvPr>
          <p:cNvSpPr txBox="1"/>
          <p:nvPr/>
        </p:nvSpPr>
        <p:spPr>
          <a:xfrm>
            <a:off x="327780" y="254469"/>
            <a:ext cx="7535968" cy="18773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Our Proposed Approach</a:t>
            </a:r>
          </a:p>
        </p:txBody>
      </p:sp>
      <p:sp>
        <p:nvSpPr>
          <p:cNvPr id="7" name="Right Triangle 6">
            <a:extLst>
              <a:ext uri="{FF2B5EF4-FFF2-40B4-BE49-F238E27FC236}">
                <a16:creationId xmlns:a16="http://schemas.microsoft.com/office/drawing/2014/main" id="{12A4AA62-E67C-F2CA-9D82-55DE98ABA00A}"/>
              </a:ext>
            </a:extLst>
          </p:cNvPr>
          <p:cNvSpPr>
            <a:spLocks noGrp="1" noRot="1" noMove="1" noResize="1" noEditPoints="1" noAdjustHandles="1" noChangeArrowheads="1" noChangeShapeType="1"/>
          </p:cNvSpPr>
          <p:nvPr/>
        </p:nvSpPr>
        <p:spPr>
          <a:xfrm flipH="1">
            <a:off x="4379976" y="0"/>
            <a:ext cx="7812024" cy="6858000"/>
          </a:xfrm>
          <a:prstGeom prst="rtTriangle">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E0F9D9E-8D3A-EC48-DFB8-C8B1793792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Tree>
    <p:extLst>
      <p:ext uri="{BB962C8B-B14F-4D97-AF65-F5344CB8AC3E}">
        <p14:creationId xmlns:p14="http://schemas.microsoft.com/office/powerpoint/2010/main" val="127403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F1DD5-4F01-A55D-8E56-8AB845BEBE52}"/>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5C2E1DDE-36F3-1572-41D1-56B38EC0A643}"/>
              </a:ext>
            </a:extLst>
          </p:cNvPr>
          <p:cNvCxnSpPr>
            <a:cxnSpLocks/>
            <a:endCxn id="25" idx="3"/>
          </p:cNvCxnSpPr>
          <p:nvPr/>
        </p:nvCxnSpPr>
        <p:spPr>
          <a:xfrm flipH="1">
            <a:off x="7068077" y="2069592"/>
            <a:ext cx="1181861" cy="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7C69F24-3DDF-4E1B-C1E3-C0561F96F5B5}"/>
              </a:ext>
            </a:extLst>
          </p:cNvPr>
          <p:cNvCxnSpPr>
            <a:cxnSpLocks/>
          </p:cNvCxnSpPr>
          <p:nvPr/>
        </p:nvCxnSpPr>
        <p:spPr>
          <a:xfrm flipH="1">
            <a:off x="6935033" y="5099297"/>
            <a:ext cx="1314905" cy="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DE9ABE4-38EB-CBB0-32A6-D66D2D8D3294}"/>
              </a:ext>
            </a:extLst>
          </p:cNvPr>
          <p:cNvCxnSpPr>
            <a:cxnSpLocks/>
          </p:cNvCxnSpPr>
          <p:nvPr/>
        </p:nvCxnSpPr>
        <p:spPr>
          <a:xfrm flipV="1">
            <a:off x="3906272" y="2069597"/>
            <a:ext cx="0" cy="303143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F1950BB-B6C2-14F0-7196-13D207E137D0}"/>
              </a:ext>
            </a:extLst>
          </p:cNvPr>
          <p:cNvCxnSpPr/>
          <p:nvPr/>
        </p:nvCxnSpPr>
        <p:spPr>
          <a:xfrm>
            <a:off x="2121408" y="3584448"/>
            <a:ext cx="7562088" cy="0"/>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Google Shape;90;p1">
            <a:extLst>
              <a:ext uri="{FF2B5EF4-FFF2-40B4-BE49-F238E27FC236}">
                <a16:creationId xmlns:a16="http://schemas.microsoft.com/office/drawing/2014/main" id="{B7529362-38AB-48A4-4BA8-B24BA25DA23A}"/>
              </a:ext>
            </a:extLst>
          </p:cNvPr>
          <p:cNvSpPr txBox="1"/>
          <p:nvPr/>
        </p:nvSpPr>
        <p:spPr>
          <a:xfrm>
            <a:off x="337016" y="254469"/>
            <a:ext cx="75359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Stages of Our Approach</a:t>
            </a:r>
          </a:p>
        </p:txBody>
      </p:sp>
      <p:sp>
        <p:nvSpPr>
          <p:cNvPr id="5" name="Rounded Rectangle 4">
            <a:extLst>
              <a:ext uri="{FF2B5EF4-FFF2-40B4-BE49-F238E27FC236}">
                <a16:creationId xmlns:a16="http://schemas.microsoft.com/office/drawing/2014/main" id="{B4FCE13A-70DC-9CBA-CF02-430F91334B76}"/>
              </a:ext>
            </a:extLst>
          </p:cNvPr>
          <p:cNvSpPr/>
          <p:nvPr/>
        </p:nvSpPr>
        <p:spPr>
          <a:xfrm>
            <a:off x="469861" y="2980937"/>
            <a:ext cx="1944155" cy="1210475"/>
          </a:xfrm>
          <a:prstGeom prst="roundRect">
            <a:avLst>
              <a:gd name="adj" fmla="val 6266"/>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17" name="TextBox 16">
            <a:extLst>
              <a:ext uri="{FF2B5EF4-FFF2-40B4-BE49-F238E27FC236}">
                <a16:creationId xmlns:a16="http://schemas.microsoft.com/office/drawing/2014/main" id="{456E16E1-B256-FF2C-E25C-F8C55BD79405}"/>
              </a:ext>
            </a:extLst>
          </p:cNvPr>
          <p:cNvSpPr txBox="1"/>
          <p:nvPr/>
        </p:nvSpPr>
        <p:spPr>
          <a:xfrm>
            <a:off x="615136" y="3147592"/>
            <a:ext cx="1665836" cy="877163"/>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Stage 1</a:t>
            </a:r>
          </a:p>
          <a:p>
            <a:pPr algn="ctr">
              <a:spcBef>
                <a:spcPts val="600"/>
              </a:spcBef>
            </a:pPr>
            <a:r>
              <a:rPr lang="en-US" sz="1400" dirty="0">
                <a:solidFill>
                  <a:schemeClr val="bg1"/>
                </a:solidFill>
                <a:latin typeface="Century Gothic" panose="020B0502020202020204" pitchFamily="34" charset="0"/>
              </a:rPr>
              <a:t>Environment Analysis</a:t>
            </a:r>
          </a:p>
        </p:txBody>
      </p:sp>
      <p:sp>
        <p:nvSpPr>
          <p:cNvPr id="3" name="Rounded Rectangle 2">
            <a:extLst>
              <a:ext uri="{FF2B5EF4-FFF2-40B4-BE49-F238E27FC236}">
                <a16:creationId xmlns:a16="http://schemas.microsoft.com/office/drawing/2014/main" id="{F76A5424-5274-2CC8-8044-4E7F19919DAF}"/>
              </a:ext>
            </a:extLst>
          </p:cNvPr>
          <p:cNvSpPr/>
          <p:nvPr/>
        </p:nvSpPr>
        <p:spPr>
          <a:xfrm>
            <a:off x="2934195" y="2980937"/>
            <a:ext cx="1944155" cy="1210475"/>
          </a:xfrm>
          <a:prstGeom prst="roundRect">
            <a:avLst>
              <a:gd name="adj" fmla="val 6266"/>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9" name="TextBox 8">
            <a:extLst>
              <a:ext uri="{FF2B5EF4-FFF2-40B4-BE49-F238E27FC236}">
                <a16:creationId xmlns:a16="http://schemas.microsoft.com/office/drawing/2014/main" id="{E55C417C-D671-2016-21AA-EB73D4F04FD2}"/>
              </a:ext>
            </a:extLst>
          </p:cNvPr>
          <p:cNvSpPr txBox="1"/>
          <p:nvPr/>
        </p:nvSpPr>
        <p:spPr>
          <a:xfrm>
            <a:off x="3079470" y="3147592"/>
            <a:ext cx="1665836" cy="877163"/>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Stage 2</a:t>
            </a:r>
          </a:p>
          <a:p>
            <a:pPr algn="ctr">
              <a:spcBef>
                <a:spcPts val="600"/>
              </a:spcBef>
            </a:pPr>
            <a:r>
              <a:rPr lang="en-US" sz="1400" dirty="0">
                <a:solidFill>
                  <a:schemeClr val="bg1"/>
                </a:solidFill>
                <a:latin typeface="Century Gothic" panose="020B0502020202020204" pitchFamily="34" charset="0"/>
              </a:rPr>
              <a:t>Actual Strategy Analysis</a:t>
            </a:r>
          </a:p>
        </p:txBody>
      </p:sp>
      <p:sp>
        <p:nvSpPr>
          <p:cNvPr id="13" name="Rounded Rectangle 12">
            <a:extLst>
              <a:ext uri="{FF2B5EF4-FFF2-40B4-BE49-F238E27FC236}">
                <a16:creationId xmlns:a16="http://schemas.microsoft.com/office/drawing/2014/main" id="{6503435F-921D-C060-7E31-27828CE2C1D4}"/>
              </a:ext>
            </a:extLst>
          </p:cNvPr>
          <p:cNvSpPr/>
          <p:nvPr/>
        </p:nvSpPr>
        <p:spPr>
          <a:xfrm>
            <a:off x="7313650" y="2980937"/>
            <a:ext cx="1944155" cy="1210475"/>
          </a:xfrm>
          <a:prstGeom prst="roundRect">
            <a:avLst>
              <a:gd name="adj" fmla="val 6266"/>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15" name="TextBox 14">
            <a:extLst>
              <a:ext uri="{FF2B5EF4-FFF2-40B4-BE49-F238E27FC236}">
                <a16:creationId xmlns:a16="http://schemas.microsoft.com/office/drawing/2014/main" id="{A2396FCD-7D2A-E19A-014A-56293681F228}"/>
              </a:ext>
            </a:extLst>
          </p:cNvPr>
          <p:cNvSpPr txBox="1"/>
          <p:nvPr/>
        </p:nvSpPr>
        <p:spPr>
          <a:xfrm>
            <a:off x="7458925" y="3147592"/>
            <a:ext cx="1665836" cy="877163"/>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Stage 5</a:t>
            </a:r>
          </a:p>
          <a:p>
            <a:pPr algn="ctr">
              <a:spcBef>
                <a:spcPts val="600"/>
              </a:spcBef>
            </a:pPr>
            <a:r>
              <a:rPr lang="en-US" sz="1400" dirty="0">
                <a:solidFill>
                  <a:schemeClr val="bg1"/>
                </a:solidFill>
                <a:latin typeface="Century Gothic" panose="020B0502020202020204" pitchFamily="34" charset="0"/>
              </a:rPr>
              <a:t>Development Strategic Plan</a:t>
            </a:r>
          </a:p>
        </p:txBody>
      </p:sp>
      <p:sp>
        <p:nvSpPr>
          <p:cNvPr id="21" name="Rounded Rectangle 20">
            <a:extLst>
              <a:ext uri="{FF2B5EF4-FFF2-40B4-BE49-F238E27FC236}">
                <a16:creationId xmlns:a16="http://schemas.microsoft.com/office/drawing/2014/main" id="{E1D72BE2-5884-6096-A5B7-FDCBF5509BA6}"/>
              </a:ext>
            </a:extLst>
          </p:cNvPr>
          <p:cNvSpPr/>
          <p:nvPr/>
        </p:nvSpPr>
        <p:spPr>
          <a:xfrm>
            <a:off x="9777984" y="2980937"/>
            <a:ext cx="1944155" cy="1210475"/>
          </a:xfrm>
          <a:prstGeom prst="roundRect">
            <a:avLst>
              <a:gd name="adj" fmla="val 6266"/>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22" name="TextBox 21">
            <a:extLst>
              <a:ext uri="{FF2B5EF4-FFF2-40B4-BE49-F238E27FC236}">
                <a16:creationId xmlns:a16="http://schemas.microsoft.com/office/drawing/2014/main" id="{77CE62CA-8DC3-4CB6-B652-E1FF82D4A8D0}"/>
              </a:ext>
            </a:extLst>
          </p:cNvPr>
          <p:cNvSpPr txBox="1"/>
          <p:nvPr/>
        </p:nvSpPr>
        <p:spPr>
          <a:xfrm>
            <a:off x="9923259" y="3147592"/>
            <a:ext cx="1665836" cy="877163"/>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Stage 6</a:t>
            </a:r>
          </a:p>
          <a:p>
            <a:pPr algn="ctr">
              <a:spcBef>
                <a:spcPts val="600"/>
              </a:spcBef>
            </a:pPr>
            <a:r>
              <a:rPr lang="en-US" sz="1400" dirty="0">
                <a:solidFill>
                  <a:schemeClr val="bg1"/>
                </a:solidFill>
                <a:latin typeface="Century Gothic" panose="020B0502020202020204" pitchFamily="34" charset="0"/>
              </a:rPr>
              <a:t>Implementation Plan</a:t>
            </a:r>
          </a:p>
        </p:txBody>
      </p:sp>
      <p:sp>
        <p:nvSpPr>
          <p:cNvPr id="23" name="Rounded Rectangle 22">
            <a:extLst>
              <a:ext uri="{FF2B5EF4-FFF2-40B4-BE49-F238E27FC236}">
                <a16:creationId xmlns:a16="http://schemas.microsoft.com/office/drawing/2014/main" id="{C67BCD93-2153-2498-3829-74F37E459FDA}"/>
              </a:ext>
            </a:extLst>
          </p:cNvPr>
          <p:cNvSpPr/>
          <p:nvPr/>
        </p:nvSpPr>
        <p:spPr>
          <a:xfrm>
            <a:off x="5115058" y="4495793"/>
            <a:ext cx="1944155" cy="1210475"/>
          </a:xfrm>
          <a:prstGeom prst="roundRect">
            <a:avLst>
              <a:gd name="adj" fmla="val 6266"/>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24" name="TextBox 23">
            <a:extLst>
              <a:ext uri="{FF2B5EF4-FFF2-40B4-BE49-F238E27FC236}">
                <a16:creationId xmlns:a16="http://schemas.microsoft.com/office/drawing/2014/main" id="{C1E4663D-2D78-9CC3-1834-DF1EE81BF6E3}"/>
              </a:ext>
            </a:extLst>
          </p:cNvPr>
          <p:cNvSpPr txBox="1"/>
          <p:nvPr/>
        </p:nvSpPr>
        <p:spPr>
          <a:xfrm>
            <a:off x="5260333" y="4662448"/>
            <a:ext cx="1665836" cy="877163"/>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Stage 4</a:t>
            </a:r>
          </a:p>
          <a:p>
            <a:pPr algn="ctr">
              <a:spcBef>
                <a:spcPts val="600"/>
              </a:spcBef>
            </a:pPr>
            <a:r>
              <a:rPr lang="en-US" sz="1400" dirty="0">
                <a:solidFill>
                  <a:schemeClr val="bg1"/>
                </a:solidFill>
                <a:latin typeface="Century Gothic" panose="020B0502020202020204" pitchFamily="34" charset="0"/>
              </a:rPr>
              <a:t>Demand </a:t>
            </a:r>
            <a:br>
              <a:rPr lang="en-US" sz="1400" dirty="0">
                <a:solidFill>
                  <a:schemeClr val="bg1"/>
                </a:solidFill>
                <a:latin typeface="Century Gothic" panose="020B0502020202020204" pitchFamily="34" charset="0"/>
              </a:rPr>
            </a:br>
            <a:r>
              <a:rPr lang="en-US" sz="1400" dirty="0">
                <a:solidFill>
                  <a:schemeClr val="bg1"/>
                </a:solidFill>
                <a:latin typeface="Century Gothic" panose="020B0502020202020204" pitchFamily="34" charset="0"/>
              </a:rPr>
              <a:t>Analysis</a:t>
            </a:r>
          </a:p>
        </p:txBody>
      </p:sp>
      <p:sp>
        <p:nvSpPr>
          <p:cNvPr id="25" name="Rounded Rectangle 24">
            <a:extLst>
              <a:ext uri="{FF2B5EF4-FFF2-40B4-BE49-F238E27FC236}">
                <a16:creationId xmlns:a16="http://schemas.microsoft.com/office/drawing/2014/main" id="{BCCA12E9-CDF2-B6D6-9258-EFDEDD89B18A}"/>
              </a:ext>
            </a:extLst>
          </p:cNvPr>
          <p:cNvSpPr/>
          <p:nvPr/>
        </p:nvSpPr>
        <p:spPr>
          <a:xfrm>
            <a:off x="5123922" y="1464361"/>
            <a:ext cx="1944155" cy="1210475"/>
          </a:xfrm>
          <a:prstGeom prst="roundRect">
            <a:avLst>
              <a:gd name="adj" fmla="val 6266"/>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26" name="TextBox 25">
            <a:extLst>
              <a:ext uri="{FF2B5EF4-FFF2-40B4-BE49-F238E27FC236}">
                <a16:creationId xmlns:a16="http://schemas.microsoft.com/office/drawing/2014/main" id="{FA21E7AE-23B1-E8AD-0FC6-B0C9FE1EAB7B}"/>
              </a:ext>
            </a:extLst>
          </p:cNvPr>
          <p:cNvSpPr txBox="1"/>
          <p:nvPr/>
        </p:nvSpPr>
        <p:spPr>
          <a:xfrm>
            <a:off x="5269197" y="1631016"/>
            <a:ext cx="1665836" cy="877163"/>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Stage 3</a:t>
            </a:r>
          </a:p>
          <a:p>
            <a:pPr algn="ctr">
              <a:spcBef>
                <a:spcPts val="600"/>
              </a:spcBef>
            </a:pPr>
            <a:r>
              <a:rPr lang="en-US" sz="1400" dirty="0">
                <a:solidFill>
                  <a:schemeClr val="bg1"/>
                </a:solidFill>
                <a:latin typeface="Century Gothic" panose="020B0502020202020204" pitchFamily="34" charset="0"/>
              </a:rPr>
              <a:t>Competitors Analysis</a:t>
            </a:r>
          </a:p>
        </p:txBody>
      </p:sp>
      <p:cxnSp>
        <p:nvCxnSpPr>
          <p:cNvPr id="35" name="Straight Arrow Connector 34">
            <a:extLst>
              <a:ext uri="{FF2B5EF4-FFF2-40B4-BE49-F238E27FC236}">
                <a16:creationId xmlns:a16="http://schemas.microsoft.com/office/drawing/2014/main" id="{A4C3E03E-A22F-5CC3-4834-AFE737ECDCF8}"/>
              </a:ext>
            </a:extLst>
          </p:cNvPr>
          <p:cNvCxnSpPr>
            <a:cxnSpLocks/>
          </p:cNvCxnSpPr>
          <p:nvPr/>
        </p:nvCxnSpPr>
        <p:spPr>
          <a:xfrm>
            <a:off x="3906272" y="2069597"/>
            <a:ext cx="1113784" cy="0"/>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92271E6-4FF3-E78C-086A-4AE935F8DE23}"/>
              </a:ext>
            </a:extLst>
          </p:cNvPr>
          <p:cNvCxnSpPr>
            <a:cxnSpLocks/>
          </p:cNvCxnSpPr>
          <p:nvPr/>
        </p:nvCxnSpPr>
        <p:spPr>
          <a:xfrm>
            <a:off x="8249938" y="2069592"/>
            <a:ext cx="0" cy="833704"/>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2FFA71D-18A3-C858-9AC5-00A6D1D477F7}"/>
              </a:ext>
            </a:extLst>
          </p:cNvPr>
          <p:cNvCxnSpPr>
            <a:cxnSpLocks/>
          </p:cNvCxnSpPr>
          <p:nvPr/>
        </p:nvCxnSpPr>
        <p:spPr>
          <a:xfrm>
            <a:off x="3906272" y="5101029"/>
            <a:ext cx="1113784" cy="0"/>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89D56F5-9EAC-796B-4026-88F827406618}"/>
              </a:ext>
            </a:extLst>
          </p:cNvPr>
          <p:cNvCxnSpPr>
            <a:cxnSpLocks/>
          </p:cNvCxnSpPr>
          <p:nvPr/>
        </p:nvCxnSpPr>
        <p:spPr>
          <a:xfrm flipV="1">
            <a:off x="8249938" y="4265593"/>
            <a:ext cx="0" cy="833704"/>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E2475D5-A9C3-8B8F-5454-A8F3493592BB}"/>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5</a:t>
            </a:r>
          </a:p>
        </p:txBody>
      </p:sp>
    </p:spTree>
    <p:extLst>
      <p:ext uri="{BB962C8B-B14F-4D97-AF65-F5344CB8AC3E}">
        <p14:creationId xmlns:p14="http://schemas.microsoft.com/office/powerpoint/2010/main" val="324457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346A3-BDC7-7054-2E03-90208E92B8B6}"/>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BBF709AD-A74F-4E4B-25F8-DC36FC46C0BB}"/>
              </a:ext>
            </a:extLst>
          </p:cNvPr>
          <p:cNvSpPr txBox="1"/>
          <p:nvPr/>
        </p:nvSpPr>
        <p:spPr>
          <a:xfrm>
            <a:off x="337015" y="254469"/>
            <a:ext cx="1045880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0" u="none" strike="noStrike" cap="none" dirty="0">
                <a:solidFill>
                  <a:schemeClr val="tx1">
                    <a:lumMod val="65000"/>
                    <a:lumOff val="35000"/>
                  </a:schemeClr>
                </a:solidFill>
                <a:latin typeface="Century Gothic"/>
                <a:ea typeface="Century Gothic"/>
                <a:cs typeface="Century Gothic"/>
                <a:sym typeface="Century Gothic"/>
              </a:rPr>
              <a:t>Stage 1: Business Environment Analysis</a:t>
            </a:r>
          </a:p>
        </p:txBody>
      </p:sp>
      <p:sp>
        <p:nvSpPr>
          <p:cNvPr id="49" name="TextBox 48">
            <a:extLst>
              <a:ext uri="{FF2B5EF4-FFF2-40B4-BE49-F238E27FC236}">
                <a16:creationId xmlns:a16="http://schemas.microsoft.com/office/drawing/2014/main" id="{8AB42AF9-4E93-B8C1-B86E-9A8C9BB2B58D}"/>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tx1">
                    <a:lumMod val="65000"/>
                    <a:lumOff val="35000"/>
                  </a:schemeClr>
                </a:solidFill>
                <a:latin typeface="Century Gothic" panose="020B0502020202020204" pitchFamily="34" charset="0"/>
              </a:rPr>
              <a:t>6</a:t>
            </a:r>
          </a:p>
        </p:txBody>
      </p:sp>
      <p:sp>
        <p:nvSpPr>
          <p:cNvPr id="4" name="Chevron 3">
            <a:extLst>
              <a:ext uri="{FF2B5EF4-FFF2-40B4-BE49-F238E27FC236}">
                <a16:creationId xmlns:a16="http://schemas.microsoft.com/office/drawing/2014/main" id="{26400E23-7DA9-68A4-7B03-7220B2E33882}"/>
              </a:ext>
            </a:extLst>
          </p:cNvPr>
          <p:cNvSpPr/>
          <p:nvPr/>
        </p:nvSpPr>
        <p:spPr>
          <a:xfrm>
            <a:off x="683351" y="1359950"/>
            <a:ext cx="1885821" cy="564716"/>
          </a:xfrm>
          <a:prstGeom prst="chevron">
            <a:avLst>
              <a:gd name="adj" fmla="val 27269"/>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1</a:t>
            </a:r>
            <a:endParaRPr lang="en-US" sz="1400" dirty="0">
              <a:latin typeface="Century Gothic" panose="020B0502020202020204" pitchFamily="34" charset="0"/>
            </a:endParaRPr>
          </a:p>
        </p:txBody>
      </p:sp>
      <p:sp>
        <p:nvSpPr>
          <p:cNvPr id="6" name="Chevron 5">
            <a:extLst>
              <a:ext uri="{FF2B5EF4-FFF2-40B4-BE49-F238E27FC236}">
                <a16:creationId xmlns:a16="http://schemas.microsoft.com/office/drawing/2014/main" id="{C7D542CE-5ED4-5611-EEE4-F0DBA76BCCA3}"/>
              </a:ext>
            </a:extLst>
          </p:cNvPr>
          <p:cNvSpPr/>
          <p:nvPr/>
        </p:nvSpPr>
        <p:spPr>
          <a:xfrm>
            <a:off x="2487568" y="1359950"/>
            <a:ext cx="1885819" cy="564716"/>
          </a:xfrm>
          <a:prstGeom prst="chevron">
            <a:avLst>
              <a:gd name="adj" fmla="val 2774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2</a:t>
            </a:r>
            <a:endParaRPr lang="en-US" sz="1400" dirty="0">
              <a:latin typeface="Century Gothic" panose="020B0502020202020204" pitchFamily="34" charset="0"/>
            </a:endParaRPr>
          </a:p>
        </p:txBody>
      </p:sp>
      <p:sp>
        <p:nvSpPr>
          <p:cNvPr id="7" name="Chevron 6">
            <a:extLst>
              <a:ext uri="{FF2B5EF4-FFF2-40B4-BE49-F238E27FC236}">
                <a16:creationId xmlns:a16="http://schemas.microsoft.com/office/drawing/2014/main" id="{06A3A586-B1D8-43B8-BA16-C9127F86072D}"/>
              </a:ext>
            </a:extLst>
          </p:cNvPr>
          <p:cNvSpPr/>
          <p:nvPr/>
        </p:nvSpPr>
        <p:spPr>
          <a:xfrm>
            <a:off x="4291785" y="1359950"/>
            <a:ext cx="1885819" cy="564716"/>
          </a:xfrm>
          <a:prstGeom prst="chevron">
            <a:avLst>
              <a:gd name="adj" fmla="val 2750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3</a:t>
            </a:r>
            <a:endParaRPr lang="en-US" sz="1400" dirty="0">
              <a:latin typeface="Century Gothic" panose="020B0502020202020204" pitchFamily="34" charset="0"/>
            </a:endParaRPr>
          </a:p>
        </p:txBody>
      </p:sp>
      <p:sp>
        <p:nvSpPr>
          <p:cNvPr id="8" name="Chevron 7">
            <a:extLst>
              <a:ext uri="{FF2B5EF4-FFF2-40B4-BE49-F238E27FC236}">
                <a16:creationId xmlns:a16="http://schemas.microsoft.com/office/drawing/2014/main" id="{21E04509-4AF0-89BE-EA0F-CBDA89FF3FE9}"/>
              </a:ext>
            </a:extLst>
          </p:cNvPr>
          <p:cNvSpPr/>
          <p:nvPr/>
        </p:nvSpPr>
        <p:spPr>
          <a:xfrm>
            <a:off x="6096000" y="1359950"/>
            <a:ext cx="1885819" cy="564716"/>
          </a:xfrm>
          <a:prstGeom prst="chevron">
            <a:avLst>
              <a:gd name="adj" fmla="val 2702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4</a:t>
            </a:r>
            <a:endParaRPr lang="en-US" sz="1400" dirty="0">
              <a:latin typeface="Century Gothic" panose="020B0502020202020204" pitchFamily="34" charset="0"/>
            </a:endParaRPr>
          </a:p>
        </p:txBody>
      </p:sp>
      <p:sp>
        <p:nvSpPr>
          <p:cNvPr id="10" name="Chevron 9">
            <a:extLst>
              <a:ext uri="{FF2B5EF4-FFF2-40B4-BE49-F238E27FC236}">
                <a16:creationId xmlns:a16="http://schemas.microsoft.com/office/drawing/2014/main" id="{39AC101F-C157-0AE5-E42C-42BB2D6521F9}"/>
              </a:ext>
            </a:extLst>
          </p:cNvPr>
          <p:cNvSpPr/>
          <p:nvPr/>
        </p:nvSpPr>
        <p:spPr>
          <a:xfrm>
            <a:off x="7900217" y="1359950"/>
            <a:ext cx="1885819" cy="564716"/>
          </a:xfrm>
          <a:prstGeom prst="chevron">
            <a:avLst>
              <a:gd name="adj" fmla="val 2750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5</a:t>
            </a:r>
            <a:endParaRPr lang="en-US" sz="1400" dirty="0">
              <a:latin typeface="Century Gothic" panose="020B0502020202020204" pitchFamily="34" charset="0"/>
            </a:endParaRPr>
          </a:p>
        </p:txBody>
      </p:sp>
      <p:sp>
        <p:nvSpPr>
          <p:cNvPr id="11" name="Chevron 10">
            <a:extLst>
              <a:ext uri="{FF2B5EF4-FFF2-40B4-BE49-F238E27FC236}">
                <a16:creationId xmlns:a16="http://schemas.microsoft.com/office/drawing/2014/main" id="{B90C16DA-803D-4A36-1035-BD694E058E96}"/>
              </a:ext>
            </a:extLst>
          </p:cNvPr>
          <p:cNvSpPr/>
          <p:nvPr/>
        </p:nvSpPr>
        <p:spPr>
          <a:xfrm>
            <a:off x="9704432" y="1359950"/>
            <a:ext cx="1885819" cy="564716"/>
          </a:xfrm>
          <a:prstGeom prst="chevron">
            <a:avLst>
              <a:gd name="adj" fmla="val 2702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Stage 6</a:t>
            </a:r>
            <a:endParaRPr lang="en-US" sz="1400" dirty="0">
              <a:latin typeface="Century Gothic" panose="020B0502020202020204" pitchFamily="34" charset="0"/>
            </a:endParaRPr>
          </a:p>
        </p:txBody>
      </p:sp>
      <p:sp>
        <p:nvSpPr>
          <p:cNvPr id="12" name="Rounded Rectangle 11">
            <a:extLst>
              <a:ext uri="{FF2B5EF4-FFF2-40B4-BE49-F238E27FC236}">
                <a16:creationId xmlns:a16="http://schemas.microsoft.com/office/drawing/2014/main" id="{56929062-1C6B-E58A-6D4B-2B605FE02063}"/>
              </a:ext>
            </a:extLst>
          </p:cNvPr>
          <p:cNvSpPr/>
          <p:nvPr/>
        </p:nvSpPr>
        <p:spPr>
          <a:xfrm>
            <a:off x="683351" y="2473842"/>
            <a:ext cx="10906900" cy="4040371"/>
          </a:xfrm>
          <a:prstGeom prst="roundRect">
            <a:avLst>
              <a:gd name="adj" fmla="val 2818"/>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36DCA"/>
              </a:solidFill>
            </a:endParaRPr>
          </a:p>
        </p:txBody>
      </p:sp>
      <p:sp>
        <p:nvSpPr>
          <p:cNvPr id="18" name="Rounded Rectangle 17">
            <a:extLst>
              <a:ext uri="{FF2B5EF4-FFF2-40B4-BE49-F238E27FC236}">
                <a16:creationId xmlns:a16="http://schemas.microsoft.com/office/drawing/2014/main" id="{2D75A22A-9DE5-13EA-E31E-57F66FB4E240}"/>
              </a:ext>
            </a:extLst>
          </p:cNvPr>
          <p:cNvSpPr/>
          <p:nvPr/>
        </p:nvSpPr>
        <p:spPr>
          <a:xfrm>
            <a:off x="8813958" y="2322301"/>
            <a:ext cx="2379583" cy="3447634"/>
          </a:xfrm>
          <a:prstGeom prst="roundRect">
            <a:avLst>
              <a:gd name="adj" fmla="val 3349"/>
            </a:avLst>
          </a:prstGeom>
          <a:solidFill>
            <a:srgbClr val="74CE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36DCA"/>
              </a:solidFill>
            </a:endParaRPr>
          </a:p>
        </p:txBody>
      </p:sp>
      <p:sp>
        <p:nvSpPr>
          <p:cNvPr id="27" name="TextBox 26">
            <a:extLst>
              <a:ext uri="{FF2B5EF4-FFF2-40B4-BE49-F238E27FC236}">
                <a16:creationId xmlns:a16="http://schemas.microsoft.com/office/drawing/2014/main" id="{7BB00DEA-EB3E-00D6-478F-6D7FBDB5A251}"/>
              </a:ext>
            </a:extLst>
          </p:cNvPr>
          <p:cNvSpPr txBox="1"/>
          <p:nvPr/>
        </p:nvSpPr>
        <p:spPr>
          <a:xfrm>
            <a:off x="9020021" y="2485927"/>
            <a:ext cx="1967456" cy="923330"/>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Objective</a:t>
            </a:r>
          </a:p>
          <a:p>
            <a:pPr algn="ctr">
              <a:spcBef>
                <a:spcPts val="1200"/>
              </a:spcBef>
            </a:pPr>
            <a:r>
              <a:rPr lang="en-US" sz="1400" dirty="0">
                <a:solidFill>
                  <a:schemeClr val="bg1"/>
                </a:solidFill>
                <a:latin typeface="Century Gothic" panose="020B0502020202020204" pitchFamily="34" charset="0"/>
              </a:rPr>
              <a:t>Add text for Stage 1 objective here.</a:t>
            </a:r>
          </a:p>
        </p:txBody>
      </p:sp>
      <p:sp>
        <p:nvSpPr>
          <p:cNvPr id="29" name="TextBox 28">
            <a:extLst>
              <a:ext uri="{FF2B5EF4-FFF2-40B4-BE49-F238E27FC236}">
                <a16:creationId xmlns:a16="http://schemas.microsoft.com/office/drawing/2014/main" id="{9A934768-51C9-7030-3A37-2B21B17E1B3C}"/>
              </a:ext>
            </a:extLst>
          </p:cNvPr>
          <p:cNvSpPr txBox="1"/>
          <p:nvPr/>
        </p:nvSpPr>
        <p:spPr>
          <a:xfrm>
            <a:off x="9370826" y="5945426"/>
            <a:ext cx="1680444"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Timing: </a:t>
            </a:r>
            <a:r>
              <a:rPr lang="en-US" sz="1400" dirty="0">
                <a:solidFill>
                  <a:schemeClr val="bg1"/>
                </a:solidFill>
                <a:latin typeface="Century Gothic" panose="020B0502020202020204" pitchFamily="34" charset="0"/>
              </a:rPr>
              <a:t>1 Month</a:t>
            </a:r>
          </a:p>
        </p:txBody>
      </p:sp>
      <p:pic>
        <p:nvPicPr>
          <p:cNvPr id="31" name="Graphic 30">
            <a:extLst>
              <a:ext uri="{FF2B5EF4-FFF2-40B4-BE49-F238E27FC236}">
                <a16:creationId xmlns:a16="http://schemas.microsoft.com/office/drawing/2014/main" id="{373EFA7C-40BF-8F64-2B1B-F1D355A93B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2229" y="5945426"/>
            <a:ext cx="310184" cy="310184"/>
          </a:xfrm>
          <a:prstGeom prst="rect">
            <a:avLst/>
          </a:prstGeom>
        </p:spPr>
      </p:pic>
      <p:sp>
        <p:nvSpPr>
          <p:cNvPr id="36" name="TextBox 35">
            <a:extLst>
              <a:ext uri="{FF2B5EF4-FFF2-40B4-BE49-F238E27FC236}">
                <a16:creationId xmlns:a16="http://schemas.microsoft.com/office/drawing/2014/main" id="{806C11F8-1086-E8AC-208F-BFF5D01CBCE3}"/>
              </a:ext>
            </a:extLst>
          </p:cNvPr>
          <p:cNvSpPr txBox="1"/>
          <p:nvPr/>
        </p:nvSpPr>
        <p:spPr>
          <a:xfrm>
            <a:off x="913399" y="2653433"/>
            <a:ext cx="7253247" cy="830997"/>
          </a:xfrm>
          <a:prstGeom prst="rect">
            <a:avLst/>
          </a:prstGeom>
          <a:noFill/>
        </p:spPr>
        <p:txBody>
          <a:bodyPr wrap="square" rtlCol="0">
            <a:spAutoFit/>
          </a:bodyPr>
          <a:lstStyle/>
          <a:p>
            <a:r>
              <a:rPr lang="en-US" sz="2400" b="1" dirty="0">
                <a:solidFill>
                  <a:schemeClr val="bg1"/>
                </a:solidFill>
                <a:latin typeface="Century Gothic" panose="020B0502020202020204" pitchFamily="34" charset="0"/>
              </a:rPr>
              <a:t>Stage 1: Business Environment Analysis</a:t>
            </a:r>
          </a:p>
          <a:p>
            <a:pPr>
              <a:spcBef>
                <a:spcPts val="1200"/>
              </a:spcBef>
            </a:pPr>
            <a:r>
              <a:rPr lang="en-US" sz="1400" dirty="0">
                <a:solidFill>
                  <a:schemeClr val="bg1"/>
                </a:solidFill>
                <a:latin typeface="Century Gothic" panose="020B0502020202020204" pitchFamily="34" charset="0"/>
              </a:rPr>
              <a:t>Add text for Stage 1 here.</a:t>
            </a:r>
          </a:p>
        </p:txBody>
      </p:sp>
    </p:spTree>
    <p:extLst>
      <p:ext uri="{BB962C8B-B14F-4D97-AF65-F5344CB8AC3E}">
        <p14:creationId xmlns:p14="http://schemas.microsoft.com/office/powerpoint/2010/main" val="934963750"/>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21823</TotalTime>
  <Words>1008</Words>
  <Application>Microsoft Office PowerPoint</Application>
  <PresentationFormat>Widescreen</PresentationFormat>
  <Paragraphs>352</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158</cp:revision>
  <dcterms:created xsi:type="dcterms:W3CDTF">2022-05-22T18:55:25Z</dcterms:created>
  <dcterms:modified xsi:type="dcterms:W3CDTF">2024-09-19T20:28:56Z</dcterms:modified>
</cp:coreProperties>
</file>