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42" r:id="rId2"/>
    <p:sldId id="344" r:id="rId3"/>
    <p:sldId id="345" r:id="rId4"/>
    <p:sldId id="3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47E"/>
    <a:srgbClr val="6915BF"/>
    <a:srgbClr val="99A8BD"/>
    <a:srgbClr val="4E95D9"/>
    <a:srgbClr val="FBFAEE"/>
    <a:srgbClr val="FFF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8"/>
    <p:restoredTop sz="94676"/>
  </p:normalViewPr>
  <p:slideViewPr>
    <p:cSldViewPr snapToGrid="0">
      <p:cViewPr varScale="1">
        <p:scale>
          <a:sx n="106" d="100"/>
          <a:sy n="106" d="100"/>
        </p:scale>
        <p:origin x="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25CF-3FE3-5F49-9CCE-24223A72A605}"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A38AE-E911-AE40-82A6-CFFDCD719CCF}" type="slidenum">
              <a:rPr lang="en-US" smtClean="0"/>
              <a:t>‹#›</a:t>
            </a:fld>
            <a:endParaRPr lang="en-US"/>
          </a:p>
        </p:txBody>
      </p:sp>
    </p:spTree>
    <p:extLst>
      <p:ext uri="{BB962C8B-B14F-4D97-AF65-F5344CB8AC3E}">
        <p14:creationId xmlns:p14="http://schemas.microsoft.com/office/powerpoint/2010/main" val="232187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1</a:t>
            </a:fld>
            <a:endParaRPr lang="en-US"/>
          </a:p>
        </p:txBody>
      </p:sp>
    </p:spTree>
    <p:extLst>
      <p:ext uri="{BB962C8B-B14F-4D97-AF65-F5344CB8AC3E}">
        <p14:creationId xmlns:p14="http://schemas.microsoft.com/office/powerpoint/2010/main" val="204459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68C8-79C9-D1BB-57DD-1533E23A2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4CFB5-7397-3AD4-2669-186C6F725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B4358-2CAF-61DD-1C36-AD98037FC0FA}"/>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F3597DDD-20ED-7914-6A99-5EF72A91E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A691A-7AFC-406D-5C9C-EF8B28DAF961}"/>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414171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587C-9DC4-6CB8-A035-ACE436163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F41AF-47A6-1144-E157-E4B03B7FA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454D-A22A-233A-0D5B-D41814013B7D}"/>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52BAC46E-A296-C61D-CFA9-BE055037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8ED5E-5339-2CD0-79E2-9E8B00C94551}"/>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9581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2FF8-7F9C-8CB1-66D2-BC8DAF057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CD203A-F55F-09BE-63FA-2CDF0002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8D289-9D4D-7579-7247-1B49946D7ED8}"/>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912840E4-A7D5-7231-83EF-82A9B123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A7C1B-3344-9999-CE1A-7024B02FC2B8}"/>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8636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AE0C-6F84-4FFF-0963-22A2823B3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168A4-D166-EC7B-35E8-4E5A9D628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085B5-504F-11FE-8C31-2E289DAD06D9}"/>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8E36D24B-117D-1E3A-DDF7-064121B3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BAF8D-D819-8EA2-568B-C2ED472AD293}"/>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4881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203C-7638-F4C7-5152-5797C6134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1C4DA-7080-25DD-D49D-ADFC901BD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7D5BC-25B6-019B-85D0-78AF3C185B98}"/>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4B06E915-53C2-D72A-F31F-3D05C220B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3C84-828F-ED1D-8E5F-6DEA559D65A6}"/>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332781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300A-A94B-47EF-EB7B-976A118F3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5FC30-2CB0-E366-324E-2AEADF740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329FD-6383-45C8-5BB8-40771F1A0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42F28-2631-1347-ABA6-A91F514AF258}"/>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6" name="Footer Placeholder 5">
            <a:extLst>
              <a:ext uri="{FF2B5EF4-FFF2-40B4-BE49-F238E27FC236}">
                <a16:creationId xmlns:a16="http://schemas.microsoft.com/office/drawing/2014/main" id="{F27E177D-EA47-3A42-2F88-A91254BBB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76EED-1335-1C13-6A9D-AEF801F6BE65}"/>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97172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F546-EAFA-58FA-6B88-D4AD88B63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95409-70E1-06F8-9D83-D2FC8AC4F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56AC3-523D-D4C5-FC8F-771AB7A2F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B65F2-0F4B-B407-98C8-281574185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98A4-BD9A-8491-F782-969D54B14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CA05D-1932-4DE9-130E-3CED449F9F2F}"/>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8" name="Footer Placeholder 7">
            <a:extLst>
              <a:ext uri="{FF2B5EF4-FFF2-40B4-BE49-F238E27FC236}">
                <a16:creationId xmlns:a16="http://schemas.microsoft.com/office/drawing/2014/main" id="{D9B57A55-71A6-0DB8-0D9A-E0D800E6B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160FF-4125-CDAB-7C0D-B93B941A1F30}"/>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86239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F06C-C393-5F85-DD7E-63A85927A2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BF3A6-D238-658D-22F3-1B2827FB1761}"/>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4" name="Footer Placeholder 3">
            <a:extLst>
              <a:ext uri="{FF2B5EF4-FFF2-40B4-BE49-F238E27FC236}">
                <a16:creationId xmlns:a16="http://schemas.microsoft.com/office/drawing/2014/main" id="{42406594-0CCC-F2AD-220F-EFB09792B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51C52-92E4-FE26-686B-D8B2FBDAA209}"/>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12102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98C6B-7E25-F7F6-07DA-1C236A2A0F55}"/>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3" name="Footer Placeholder 2">
            <a:extLst>
              <a:ext uri="{FF2B5EF4-FFF2-40B4-BE49-F238E27FC236}">
                <a16:creationId xmlns:a16="http://schemas.microsoft.com/office/drawing/2014/main" id="{93935A38-B14A-6268-65F1-EF0A694DA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086D2-0474-64AB-7EB8-FF23FE108D1D}"/>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33027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D6BD-64CD-493A-0405-68853F696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F8C6A-0EE3-C0C5-CF76-5D0E26D0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E6BC03-29FB-187A-1DF2-E0B23A99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F7244-C62F-BE2B-268F-09F77CEF2799}"/>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6" name="Footer Placeholder 5">
            <a:extLst>
              <a:ext uri="{FF2B5EF4-FFF2-40B4-BE49-F238E27FC236}">
                <a16:creationId xmlns:a16="http://schemas.microsoft.com/office/drawing/2014/main" id="{8862FDB9-0148-1E3A-3984-DC2B91E82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944FF-41FA-17A9-25E1-F99E743E9C8D}"/>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60394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B385-CD07-F955-E358-EA92503A8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44D74-1E8C-B135-3BDD-F643F4442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3EB7CA-BF5C-0380-B94C-7B84231E6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FB595-EBED-1F00-25CC-8682931BF2BC}"/>
              </a:ext>
            </a:extLst>
          </p:cNvPr>
          <p:cNvSpPr>
            <a:spLocks noGrp="1"/>
          </p:cNvSpPr>
          <p:nvPr>
            <p:ph type="dt" sz="half" idx="10"/>
          </p:nvPr>
        </p:nvSpPr>
        <p:spPr/>
        <p:txBody>
          <a:bodyPr/>
          <a:lstStyle/>
          <a:p>
            <a:fld id="{E721D599-15F3-0744-9ED0-E879E967E8C5}" type="datetimeFigureOut">
              <a:rPr lang="en-US" smtClean="0"/>
              <a:t>8/21/24</a:t>
            </a:fld>
            <a:endParaRPr lang="en-US"/>
          </a:p>
        </p:txBody>
      </p:sp>
      <p:sp>
        <p:nvSpPr>
          <p:cNvPr id="6" name="Footer Placeholder 5">
            <a:extLst>
              <a:ext uri="{FF2B5EF4-FFF2-40B4-BE49-F238E27FC236}">
                <a16:creationId xmlns:a16="http://schemas.microsoft.com/office/drawing/2014/main" id="{C72F0B20-8763-708A-0834-F703C749E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54A62-01C8-D912-78CB-FFB4E02A9DEF}"/>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40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333C2-11CA-B9E6-A03C-46504DF00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CAC11-65E7-B928-7D2D-ACA06FA37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74F1C-6672-94E5-B803-4A0D063B4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21D599-15F3-0744-9ED0-E879E967E8C5}" type="datetimeFigureOut">
              <a:rPr lang="en-US" smtClean="0"/>
              <a:t>8/21/24</a:t>
            </a:fld>
            <a:endParaRPr lang="en-US"/>
          </a:p>
        </p:txBody>
      </p:sp>
      <p:sp>
        <p:nvSpPr>
          <p:cNvPr id="5" name="Footer Placeholder 4">
            <a:extLst>
              <a:ext uri="{FF2B5EF4-FFF2-40B4-BE49-F238E27FC236}">
                <a16:creationId xmlns:a16="http://schemas.microsoft.com/office/drawing/2014/main" id="{EFBC2D95-D116-2F32-C949-434BB5BE9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5D8503-2811-29CC-B4B0-F40169960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923BA-727E-2449-AC42-B266C34BEBA3}" type="slidenum">
              <a:rPr lang="en-US" smtClean="0"/>
              <a:t>‹#›</a:t>
            </a:fld>
            <a:endParaRPr lang="en-US"/>
          </a:p>
        </p:txBody>
      </p:sp>
    </p:spTree>
    <p:extLst>
      <p:ext uri="{BB962C8B-B14F-4D97-AF65-F5344CB8AC3E}">
        <p14:creationId xmlns:p14="http://schemas.microsoft.com/office/powerpoint/2010/main" val="134443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2147&amp;utm_source=template-powerpoint&amp;utm_medium=content&amp;utm_campaign=Event+Day+Timeline-powerpoint-12147&amp;lpa=Event+Day+Timeline+powerpoint+1214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0000"/>
              </a:schemeClr>
            </a:gs>
            <a:gs pos="100000">
              <a:schemeClr val="bg1">
                <a:lumMod val="75000"/>
              </a:schemeClr>
            </a:gs>
          </a:gsLst>
          <a:lin ang="13500000" scaled="1"/>
        </a:gradFill>
        <a:effectLst/>
      </p:bgPr>
    </p:bg>
    <p:spTree>
      <p:nvGrpSpPr>
        <p:cNvPr id="1" name=""/>
        <p:cNvGrpSpPr/>
        <p:nvPr/>
      </p:nvGrpSpPr>
      <p:grpSpPr>
        <a:xfrm>
          <a:off x="0" y="0"/>
          <a:ext cx="0" cy="0"/>
          <a:chOff x="0" y="0"/>
          <a:chExt cx="0" cy="0"/>
        </a:xfrm>
      </p:grpSpPr>
      <p:pic>
        <p:nvPicPr>
          <p:cNvPr id="9" name="Picture 8" descr="Boxes on white background">
            <a:extLst>
              <a:ext uri="{FF2B5EF4-FFF2-40B4-BE49-F238E27FC236}">
                <a16:creationId xmlns:a16="http://schemas.microsoft.com/office/drawing/2014/main" id="{FDA86394-6558-AA7A-8C6C-C6A421D490C3}"/>
              </a:ext>
            </a:extLst>
          </p:cNvPr>
          <p:cNvPicPr>
            <a:picLocks noChangeAspect="1"/>
          </p:cNvPicPr>
          <p:nvPr/>
        </p:nvPicPr>
        <p:blipFill>
          <a:blip r:embed="rId3"/>
          <a:stretch>
            <a:fillRect/>
          </a:stretch>
        </p:blipFill>
        <p:spPr>
          <a:xfrm>
            <a:off x="0" y="11668"/>
            <a:ext cx="12192000" cy="684633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5396018"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Event Day Timeline Template</a:t>
            </a:r>
          </a:p>
        </p:txBody>
      </p:sp>
      <p:pic>
        <p:nvPicPr>
          <p:cNvPr id="2" name="Picture 1">
            <a:hlinkClick r:id="rId4"/>
            <a:extLst>
              <a:ext uri="{FF2B5EF4-FFF2-40B4-BE49-F238E27FC236}">
                <a16:creationId xmlns:a16="http://schemas.microsoft.com/office/drawing/2014/main" id="{6061497D-3622-7EDB-7047-EEA07A5163DE}"/>
              </a:ext>
            </a:extLst>
          </p:cNvPr>
          <p:cNvPicPr>
            <a:picLocks noChangeAspect="1"/>
          </p:cNvPicPr>
          <p:nvPr/>
        </p:nvPicPr>
        <p:blipFill>
          <a:blip r:embed="rId5"/>
          <a:stretch>
            <a:fillRect/>
          </a:stretch>
        </p:blipFill>
        <p:spPr>
          <a:xfrm>
            <a:off x="8356340" y="235719"/>
            <a:ext cx="3390900" cy="647700"/>
          </a:xfrm>
          <a:prstGeom prst="rect">
            <a:avLst/>
          </a:prstGeom>
        </p:spPr>
      </p:pic>
      <p:sp>
        <p:nvSpPr>
          <p:cNvPr id="6" name="TextBox 5">
            <a:extLst>
              <a:ext uri="{FF2B5EF4-FFF2-40B4-BE49-F238E27FC236}">
                <a16:creationId xmlns:a16="http://schemas.microsoft.com/office/drawing/2014/main" id="{07FE8F99-3CD1-A542-C20D-7C48D49491F0}"/>
              </a:ext>
            </a:extLst>
          </p:cNvPr>
          <p:cNvSpPr txBox="1"/>
          <p:nvPr/>
        </p:nvSpPr>
        <p:spPr>
          <a:xfrm>
            <a:off x="444843" y="1612891"/>
            <a:ext cx="5039589" cy="1754326"/>
          </a:xfrm>
          <a:prstGeom prst="rect">
            <a:avLst/>
          </a:prstGeom>
          <a:noFill/>
        </p:spPr>
        <p:txBody>
          <a:bodyPr wrap="square" rtlCol="0">
            <a:spAutoFit/>
          </a:bodyPr>
          <a:lstStyle/>
          <a:p>
            <a:r>
              <a:rPr lang="en-US" b="1" i="0" u="none" strike="noStrike" dirty="0">
                <a:solidFill>
                  <a:schemeClr val="accent1">
                    <a:lumMod val="75000"/>
                  </a:schemeClr>
                </a:solidFill>
                <a:effectLst/>
                <a:latin typeface="Century Gothic" panose="020B0502020202020204" pitchFamily="34" charset="0"/>
              </a:rPr>
              <a:t>When to Use This Template: </a:t>
            </a:r>
            <a:r>
              <a:rPr lang="en-US" b="0" i="0" u="none" strike="noStrike" dirty="0">
                <a:solidFill>
                  <a:schemeClr val="accent1">
                    <a:lumMod val="75000"/>
                  </a:schemeClr>
                </a:solidFill>
                <a:effectLst/>
                <a:latin typeface="Century Gothic" panose="020B0502020202020204" pitchFamily="34" charset="0"/>
              </a:rPr>
              <a:t>Use this template to get a visual map of your event day schedule. You can also use it as a presentation tool, and as a simple, visual reference during final event planning as well as on the event day itself.</a:t>
            </a:r>
            <a:endParaRPr lang="en-US" dirty="0">
              <a:solidFill>
                <a:schemeClr val="accent1">
                  <a:lumMod val="7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E9FFF417-1DBE-EE61-3BDF-BB31C7CAFB51}"/>
              </a:ext>
            </a:extLst>
          </p:cNvPr>
          <p:cNvSpPr txBox="1"/>
          <p:nvPr/>
        </p:nvSpPr>
        <p:spPr>
          <a:xfrm>
            <a:off x="444843" y="3772155"/>
            <a:ext cx="4996249" cy="1754326"/>
          </a:xfrm>
          <a:prstGeom prst="rect">
            <a:avLst/>
          </a:prstGeom>
          <a:noFill/>
        </p:spPr>
        <p:txBody>
          <a:bodyPr wrap="square" rtlCol="0">
            <a:spAutoFit/>
          </a:bodyPr>
          <a:lstStyle/>
          <a:p>
            <a:r>
              <a:rPr lang="en-US" b="1" i="0" u="none" strike="noStrike" dirty="0">
                <a:solidFill>
                  <a:schemeClr val="accent1">
                    <a:lumMod val="75000"/>
                  </a:schemeClr>
                </a:solidFill>
                <a:effectLst/>
                <a:latin typeface="Century Gothic" panose="020B0502020202020204" pitchFamily="34" charset="0"/>
              </a:rPr>
              <a:t>Notable Template Features: </a:t>
            </a:r>
            <a:r>
              <a:rPr lang="en-US" b="0" i="0" u="none" strike="noStrike" dirty="0">
                <a:solidFill>
                  <a:schemeClr val="accent1">
                    <a:lumMod val="75000"/>
                  </a:schemeClr>
                </a:solidFill>
                <a:effectLst/>
                <a:latin typeface="Century Gothic" panose="020B0502020202020204" pitchFamily="34" charset="0"/>
              </a:rPr>
              <a:t>This template charts the entire event day schedule. It provides space to list your event’s key activities in six sequential steps from beginning to end. Each event activity is color-coded for clarity. </a:t>
            </a:r>
            <a:endParaRPr lang="en-US" dirty="0">
              <a:solidFill>
                <a:schemeClr val="accent1">
                  <a:lumMod val="7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87D25EC4-68D0-48E5-C389-62927EBE36AA}"/>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EVENT DAY TIMELINE TEMPLATE</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oxes on white background">
            <a:extLst>
              <a:ext uri="{FF2B5EF4-FFF2-40B4-BE49-F238E27FC236}">
                <a16:creationId xmlns:a16="http://schemas.microsoft.com/office/drawing/2014/main" id="{2A10D6DB-B8AF-AC9F-BCD6-C116FC779167}"/>
              </a:ext>
            </a:extLst>
          </p:cNvPr>
          <p:cNvPicPr>
            <a:picLocks noChangeAspect="1"/>
          </p:cNvPicPr>
          <p:nvPr/>
        </p:nvPicPr>
        <p:blipFill>
          <a:blip r:embed="rId2"/>
          <a:stretch>
            <a:fillRect/>
          </a:stretch>
        </p:blipFill>
        <p:spPr>
          <a:xfrm>
            <a:off x="0" y="0"/>
            <a:ext cx="12192000" cy="6846332"/>
          </a:xfrm>
          <a:prstGeom prst="rect">
            <a:avLst/>
          </a:prstGeom>
        </p:spPr>
      </p:pic>
      <p:sp>
        <p:nvSpPr>
          <p:cNvPr id="14" name="Terminator 13">
            <a:extLst>
              <a:ext uri="{FF2B5EF4-FFF2-40B4-BE49-F238E27FC236}">
                <a16:creationId xmlns:a16="http://schemas.microsoft.com/office/drawing/2014/main" id="{4F5A4A6E-F956-7CD5-D2AB-F03A30A42C4B}"/>
              </a:ext>
            </a:extLst>
          </p:cNvPr>
          <p:cNvSpPr/>
          <p:nvPr/>
        </p:nvSpPr>
        <p:spPr>
          <a:xfrm>
            <a:off x="209291" y="3177479"/>
            <a:ext cx="1927653" cy="503040"/>
          </a:xfrm>
          <a:prstGeom prst="flowChartTerminator">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9:00 am</a:t>
            </a:r>
          </a:p>
        </p:txBody>
      </p:sp>
      <p:sp>
        <p:nvSpPr>
          <p:cNvPr id="20" name="Terminator 19">
            <a:extLst>
              <a:ext uri="{FF2B5EF4-FFF2-40B4-BE49-F238E27FC236}">
                <a16:creationId xmlns:a16="http://schemas.microsoft.com/office/drawing/2014/main" id="{B88EF5A0-2CCC-C7EA-933A-563FD5FEC5ED}"/>
              </a:ext>
            </a:extLst>
          </p:cNvPr>
          <p:cNvSpPr/>
          <p:nvPr/>
        </p:nvSpPr>
        <p:spPr>
          <a:xfrm>
            <a:off x="2166292" y="3177479"/>
            <a:ext cx="1927653" cy="503040"/>
          </a:xfrm>
          <a:prstGeom prst="flowChartTerminator">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10:00 am</a:t>
            </a:r>
          </a:p>
        </p:txBody>
      </p:sp>
      <p:sp>
        <p:nvSpPr>
          <p:cNvPr id="21" name="Terminator 20">
            <a:extLst>
              <a:ext uri="{FF2B5EF4-FFF2-40B4-BE49-F238E27FC236}">
                <a16:creationId xmlns:a16="http://schemas.microsoft.com/office/drawing/2014/main" id="{87F1A5C1-2A75-0346-5755-2B4843FE73C0}"/>
              </a:ext>
            </a:extLst>
          </p:cNvPr>
          <p:cNvSpPr/>
          <p:nvPr/>
        </p:nvSpPr>
        <p:spPr>
          <a:xfrm>
            <a:off x="4108619" y="3177479"/>
            <a:ext cx="1927653" cy="503040"/>
          </a:xfrm>
          <a:prstGeom prst="flowChartTerminator">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11:30 am</a:t>
            </a:r>
          </a:p>
        </p:txBody>
      </p:sp>
      <p:sp>
        <p:nvSpPr>
          <p:cNvPr id="22" name="Terminator 21">
            <a:extLst>
              <a:ext uri="{FF2B5EF4-FFF2-40B4-BE49-F238E27FC236}">
                <a16:creationId xmlns:a16="http://schemas.microsoft.com/office/drawing/2014/main" id="{ECE8F117-D3FE-A998-4E10-F70AED9B6B28}"/>
              </a:ext>
            </a:extLst>
          </p:cNvPr>
          <p:cNvSpPr/>
          <p:nvPr/>
        </p:nvSpPr>
        <p:spPr>
          <a:xfrm>
            <a:off x="9994685" y="3177479"/>
            <a:ext cx="1927653" cy="503040"/>
          </a:xfrm>
          <a:prstGeom prst="flowChartTerminator">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3:30 pm</a:t>
            </a:r>
          </a:p>
        </p:txBody>
      </p:sp>
      <p:sp>
        <p:nvSpPr>
          <p:cNvPr id="23" name="Terminator 22">
            <a:extLst>
              <a:ext uri="{FF2B5EF4-FFF2-40B4-BE49-F238E27FC236}">
                <a16:creationId xmlns:a16="http://schemas.microsoft.com/office/drawing/2014/main" id="{4D2665D0-AE54-0F45-DDA6-3EE9E047A03C}"/>
              </a:ext>
            </a:extLst>
          </p:cNvPr>
          <p:cNvSpPr/>
          <p:nvPr/>
        </p:nvSpPr>
        <p:spPr>
          <a:xfrm>
            <a:off x="8045664" y="3177479"/>
            <a:ext cx="1927653" cy="503040"/>
          </a:xfrm>
          <a:prstGeom prst="flowChartTerminator">
            <a:avLst/>
          </a:prstGeom>
          <a:solidFill>
            <a:srgbClr val="6915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2:00 pm</a:t>
            </a:r>
          </a:p>
        </p:txBody>
      </p:sp>
      <p:sp>
        <p:nvSpPr>
          <p:cNvPr id="25" name="Terminator 24">
            <a:extLst>
              <a:ext uri="{FF2B5EF4-FFF2-40B4-BE49-F238E27FC236}">
                <a16:creationId xmlns:a16="http://schemas.microsoft.com/office/drawing/2014/main" id="{5A55711A-FD2B-B4C0-AEED-667C184841F7}"/>
              </a:ext>
            </a:extLst>
          </p:cNvPr>
          <p:cNvSpPr/>
          <p:nvPr/>
        </p:nvSpPr>
        <p:spPr>
          <a:xfrm>
            <a:off x="6077141" y="3177479"/>
            <a:ext cx="1927653" cy="503040"/>
          </a:xfrm>
          <a:prstGeom prst="flowChartTermina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1:00 pm</a:t>
            </a:r>
          </a:p>
        </p:txBody>
      </p:sp>
      <p:pic>
        <p:nvPicPr>
          <p:cNvPr id="26" name="Graphic 25" descr="Clock outline">
            <a:extLst>
              <a:ext uri="{FF2B5EF4-FFF2-40B4-BE49-F238E27FC236}">
                <a16:creationId xmlns:a16="http://schemas.microsoft.com/office/drawing/2014/main" id="{280B1CD0-9FE5-5826-B66E-E88C551349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662" y="3207514"/>
            <a:ext cx="442969" cy="442969"/>
          </a:xfrm>
          <a:prstGeom prst="rect">
            <a:avLst/>
          </a:prstGeom>
        </p:spPr>
      </p:pic>
      <p:pic>
        <p:nvPicPr>
          <p:cNvPr id="27" name="Graphic 26" descr="Users outline">
            <a:extLst>
              <a:ext uri="{FF2B5EF4-FFF2-40B4-BE49-F238E27FC236}">
                <a16:creationId xmlns:a16="http://schemas.microsoft.com/office/drawing/2014/main" id="{5880805C-49DB-E6D7-724C-6FB68E9883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29137" y="3208066"/>
            <a:ext cx="441864" cy="441864"/>
          </a:xfrm>
          <a:prstGeom prst="rect">
            <a:avLst/>
          </a:prstGeom>
        </p:spPr>
      </p:pic>
      <p:pic>
        <p:nvPicPr>
          <p:cNvPr id="28" name="Graphic 27" descr="Thought outline">
            <a:extLst>
              <a:ext uri="{FF2B5EF4-FFF2-40B4-BE49-F238E27FC236}">
                <a16:creationId xmlns:a16="http://schemas.microsoft.com/office/drawing/2014/main" id="{936DEEB9-4441-3370-1FB8-4751E8CF85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790" y="3209307"/>
            <a:ext cx="442969" cy="442969"/>
          </a:xfrm>
          <a:prstGeom prst="rect">
            <a:avLst/>
          </a:prstGeom>
        </p:spPr>
      </p:pic>
      <p:pic>
        <p:nvPicPr>
          <p:cNvPr id="29" name="Graphic 28" descr="Fork and knife outline">
            <a:extLst>
              <a:ext uri="{FF2B5EF4-FFF2-40B4-BE49-F238E27FC236}">
                <a16:creationId xmlns:a16="http://schemas.microsoft.com/office/drawing/2014/main" id="{B4AEB743-5E4D-BA06-4150-167746AD75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9953" y="3223283"/>
            <a:ext cx="399766" cy="399766"/>
          </a:xfrm>
          <a:prstGeom prst="rect">
            <a:avLst/>
          </a:prstGeom>
        </p:spPr>
      </p:pic>
      <p:pic>
        <p:nvPicPr>
          <p:cNvPr id="31" name="Graphic 30" descr="Checkbox Checked outline">
            <a:extLst>
              <a:ext uri="{FF2B5EF4-FFF2-40B4-BE49-F238E27FC236}">
                <a16:creationId xmlns:a16="http://schemas.microsoft.com/office/drawing/2014/main" id="{C1D44BDD-45D5-94B0-E928-9FB6A48F1C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5442" y="3208065"/>
            <a:ext cx="441865" cy="441865"/>
          </a:xfrm>
          <a:prstGeom prst="rect">
            <a:avLst/>
          </a:prstGeom>
        </p:spPr>
      </p:pic>
      <p:grpSp>
        <p:nvGrpSpPr>
          <p:cNvPr id="11" name="Group 10">
            <a:extLst>
              <a:ext uri="{FF2B5EF4-FFF2-40B4-BE49-F238E27FC236}">
                <a16:creationId xmlns:a16="http://schemas.microsoft.com/office/drawing/2014/main" id="{7BA0A7AB-9386-1BB1-F96A-934FCE50FA50}"/>
              </a:ext>
            </a:extLst>
          </p:cNvPr>
          <p:cNvGrpSpPr/>
          <p:nvPr/>
        </p:nvGrpSpPr>
        <p:grpSpPr>
          <a:xfrm>
            <a:off x="1132889" y="2421713"/>
            <a:ext cx="135925" cy="859373"/>
            <a:chOff x="1132889" y="2215113"/>
            <a:chExt cx="135925" cy="859373"/>
          </a:xfrm>
        </p:grpSpPr>
        <p:cxnSp>
          <p:nvCxnSpPr>
            <p:cNvPr id="32" name="Straight Connector 31">
              <a:extLst>
                <a:ext uri="{FF2B5EF4-FFF2-40B4-BE49-F238E27FC236}">
                  <a16:creationId xmlns:a16="http://schemas.microsoft.com/office/drawing/2014/main" id="{E0F02344-DD1B-B777-BA3F-DC0AB26EB825}"/>
                </a:ext>
              </a:extLst>
            </p:cNvPr>
            <p:cNvCxnSpPr>
              <a:cxnSpLocks/>
            </p:cNvCxnSpPr>
            <p:nvPr/>
          </p:nvCxnSpPr>
          <p:spPr>
            <a:xfrm>
              <a:off x="1200852" y="2328393"/>
              <a:ext cx="0" cy="746093"/>
            </a:xfrm>
            <a:prstGeom prst="line">
              <a:avLst/>
            </a:prstGeom>
            <a:ln>
              <a:solidFill>
                <a:schemeClr val="tx2">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38F0BFF3-7290-75A6-A345-DD25B742BC13}"/>
                </a:ext>
              </a:extLst>
            </p:cNvPr>
            <p:cNvSpPr/>
            <p:nvPr/>
          </p:nvSpPr>
          <p:spPr>
            <a:xfrm>
              <a:off x="1132889" y="2215113"/>
              <a:ext cx="135925" cy="123567"/>
            </a:xfrm>
            <a:prstGeom prst="ellipse">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755B0D8-9BE2-7D2C-D393-07183B7CE8F9}"/>
              </a:ext>
            </a:extLst>
          </p:cNvPr>
          <p:cNvGrpSpPr/>
          <p:nvPr/>
        </p:nvGrpSpPr>
        <p:grpSpPr>
          <a:xfrm>
            <a:off x="3038353" y="3646912"/>
            <a:ext cx="135925" cy="869660"/>
            <a:chOff x="3038353" y="3799817"/>
            <a:chExt cx="135925" cy="869660"/>
          </a:xfrm>
        </p:grpSpPr>
        <p:cxnSp>
          <p:nvCxnSpPr>
            <p:cNvPr id="33" name="Straight Connector 32">
              <a:extLst>
                <a:ext uri="{FF2B5EF4-FFF2-40B4-BE49-F238E27FC236}">
                  <a16:creationId xmlns:a16="http://schemas.microsoft.com/office/drawing/2014/main" id="{D536D879-6E4A-81B5-40CD-6B7E7BF3440B}"/>
                </a:ext>
              </a:extLst>
            </p:cNvPr>
            <p:cNvCxnSpPr>
              <a:cxnSpLocks/>
            </p:cNvCxnSpPr>
            <p:nvPr/>
          </p:nvCxnSpPr>
          <p:spPr>
            <a:xfrm>
              <a:off x="3106316" y="3799817"/>
              <a:ext cx="0" cy="746093"/>
            </a:xfrm>
            <a:prstGeom prst="line">
              <a:avLst/>
            </a:prstGeom>
            <a:ln>
              <a:solidFill>
                <a:schemeClr val="accent5">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4546A141-1C97-CB47-35A7-7496B2AA7412}"/>
                </a:ext>
              </a:extLst>
            </p:cNvPr>
            <p:cNvSpPr/>
            <p:nvPr/>
          </p:nvSpPr>
          <p:spPr>
            <a:xfrm>
              <a:off x="3038353" y="4545910"/>
              <a:ext cx="135925" cy="123567"/>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50D3287-4833-EC56-02C7-E247002C1772}"/>
              </a:ext>
            </a:extLst>
          </p:cNvPr>
          <p:cNvGrpSpPr/>
          <p:nvPr/>
        </p:nvGrpSpPr>
        <p:grpSpPr>
          <a:xfrm>
            <a:off x="5003077" y="2401621"/>
            <a:ext cx="135925" cy="843763"/>
            <a:chOff x="5003077" y="2230723"/>
            <a:chExt cx="135925" cy="843763"/>
          </a:xfrm>
        </p:grpSpPr>
        <p:cxnSp>
          <p:nvCxnSpPr>
            <p:cNvPr id="34" name="Straight Connector 33">
              <a:extLst>
                <a:ext uri="{FF2B5EF4-FFF2-40B4-BE49-F238E27FC236}">
                  <a16:creationId xmlns:a16="http://schemas.microsoft.com/office/drawing/2014/main" id="{3CB76B88-8C5B-F8E7-89BA-DB2BF883C80C}"/>
                </a:ext>
              </a:extLst>
            </p:cNvPr>
            <p:cNvCxnSpPr>
              <a:cxnSpLocks/>
            </p:cNvCxnSpPr>
            <p:nvPr/>
          </p:nvCxnSpPr>
          <p:spPr>
            <a:xfrm>
              <a:off x="5071040" y="2328393"/>
              <a:ext cx="0" cy="746093"/>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136312DB-7DC6-15E0-8E5D-9152579E84EB}"/>
                </a:ext>
              </a:extLst>
            </p:cNvPr>
            <p:cNvSpPr/>
            <p:nvPr/>
          </p:nvSpPr>
          <p:spPr>
            <a:xfrm>
              <a:off x="5003077" y="2230723"/>
              <a:ext cx="135925" cy="123567"/>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FFBE58B-107A-0AA6-AA75-0D78DDAC9C27}"/>
              </a:ext>
            </a:extLst>
          </p:cNvPr>
          <p:cNvGrpSpPr/>
          <p:nvPr/>
        </p:nvGrpSpPr>
        <p:grpSpPr>
          <a:xfrm>
            <a:off x="6943089" y="3646912"/>
            <a:ext cx="135925" cy="876166"/>
            <a:chOff x="6943089" y="3799817"/>
            <a:chExt cx="135925" cy="876166"/>
          </a:xfrm>
        </p:grpSpPr>
        <p:cxnSp>
          <p:nvCxnSpPr>
            <p:cNvPr id="35" name="Straight Connector 34">
              <a:extLst>
                <a:ext uri="{FF2B5EF4-FFF2-40B4-BE49-F238E27FC236}">
                  <a16:creationId xmlns:a16="http://schemas.microsoft.com/office/drawing/2014/main" id="{97B14995-6CEB-C84D-9253-16E5CF14BB33}"/>
                </a:ext>
              </a:extLst>
            </p:cNvPr>
            <p:cNvCxnSpPr>
              <a:cxnSpLocks/>
            </p:cNvCxnSpPr>
            <p:nvPr/>
          </p:nvCxnSpPr>
          <p:spPr>
            <a:xfrm>
              <a:off x="7011052" y="3799817"/>
              <a:ext cx="0" cy="746093"/>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5288093A-19D8-FCE3-7D94-F83308AE4513}"/>
                </a:ext>
              </a:extLst>
            </p:cNvPr>
            <p:cNvSpPr/>
            <p:nvPr/>
          </p:nvSpPr>
          <p:spPr>
            <a:xfrm>
              <a:off x="6943089" y="4552416"/>
              <a:ext cx="135925" cy="12356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4808E06-FD4E-B4B9-3E0F-B319E1263144}"/>
              </a:ext>
            </a:extLst>
          </p:cNvPr>
          <p:cNvGrpSpPr/>
          <p:nvPr/>
        </p:nvGrpSpPr>
        <p:grpSpPr>
          <a:xfrm>
            <a:off x="8920169" y="2421713"/>
            <a:ext cx="135925" cy="866408"/>
            <a:chOff x="8920169" y="2208078"/>
            <a:chExt cx="135925" cy="866408"/>
          </a:xfrm>
        </p:grpSpPr>
        <p:cxnSp>
          <p:nvCxnSpPr>
            <p:cNvPr id="36" name="Straight Connector 35">
              <a:extLst>
                <a:ext uri="{FF2B5EF4-FFF2-40B4-BE49-F238E27FC236}">
                  <a16:creationId xmlns:a16="http://schemas.microsoft.com/office/drawing/2014/main" id="{2141369B-3E8C-C104-CA1C-983CE93FB09D}"/>
                </a:ext>
              </a:extLst>
            </p:cNvPr>
            <p:cNvCxnSpPr>
              <a:cxnSpLocks/>
            </p:cNvCxnSpPr>
            <p:nvPr/>
          </p:nvCxnSpPr>
          <p:spPr>
            <a:xfrm>
              <a:off x="8988132" y="2328393"/>
              <a:ext cx="0" cy="746093"/>
            </a:xfrm>
            <a:prstGeom prst="line">
              <a:avLst/>
            </a:prstGeom>
            <a:ln>
              <a:solidFill>
                <a:srgbClr val="6915BF"/>
              </a:solidFill>
              <a:prstDash val="sysDot"/>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C1A430F4-5960-D862-63ED-58E3B531FE85}"/>
                </a:ext>
              </a:extLst>
            </p:cNvPr>
            <p:cNvSpPr/>
            <p:nvPr/>
          </p:nvSpPr>
          <p:spPr>
            <a:xfrm>
              <a:off x="8920169" y="2208078"/>
              <a:ext cx="135925" cy="123567"/>
            </a:xfrm>
            <a:prstGeom prst="ellipse">
              <a:avLst/>
            </a:prstGeom>
            <a:solidFill>
              <a:srgbClr val="6915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6913FF-28AD-C0ED-AB49-8AD7E4ED4AAA}"/>
              </a:ext>
            </a:extLst>
          </p:cNvPr>
          <p:cNvGrpSpPr/>
          <p:nvPr/>
        </p:nvGrpSpPr>
        <p:grpSpPr>
          <a:xfrm>
            <a:off x="10934321" y="3646912"/>
            <a:ext cx="135925" cy="876166"/>
            <a:chOff x="10934321" y="3799817"/>
            <a:chExt cx="135925" cy="876166"/>
          </a:xfrm>
        </p:grpSpPr>
        <p:cxnSp>
          <p:nvCxnSpPr>
            <p:cNvPr id="37" name="Straight Connector 36">
              <a:extLst>
                <a:ext uri="{FF2B5EF4-FFF2-40B4-BE49-F238E27FC236}">
                  <a16:creationId xmlns:a16="http://schemas.microsoft.com/office/drawing/2014/main" id="{C5147440-9FBE-8408-05C5-5A9C0A9241BA}"/>
                </a:ext>
              </a:extLst>
            </p:cNvPr>
            <p:cNvCxnSpPr>
              <a:cxnSpLocks/>
            </p:cNvCxnSpPr>
            <p:nvPr/>
          </p:nvCxnSpPr>
          <p:spPr>
            <a:xfrm>
              <a:off x="11002284" y="3799817"/>
              <a:ext cx="0" cy="746093"/>
            </a:xfrm>
            <a:prstGeom prst="line">
              <a:avLst/>
            </a:prstGeom>
            <a:ln>
              <a:solidFill>
                <a:srgbClr val="0070C0"/>
              </a:solidFill>
              <a:prstDash val="sysDot"/>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85B56AC3-B2B4-E0DE-E4BD-48C30704E5F6}"/>
                </a:ext>
              </a:extLst>
            </p:cNvPr>
            <p:cNvSpPr/>
            <p:nvPr/>
          </p:nvSpPr>
          <p:spPr>
            <a:xfrm>
              <a:off x="10934321" y="4552416"/>
              <a:ext cx="135925" cy="123567"/>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0697C3DA-8C92-DC63-40FC-53A4B9DDA376}"/>
              </a:ext>
            </a:extLst>
          </p:cNvPr>
          <p:cNvSpPr txBox="1"/>
          <p:nvPr/>
        </p:nvSpPr>
        <p:spPr>
          <a:xfrm>
            <a:off x="594755" y="832469"/>
            <a:ext cx="1212191" cy="338554"/>
          </a:xfrm>
          <a:prstGeom prst="rect">
            <a:avLst/>
          </a:prstGeom>
          <a:noFill/>
        </p:spPr>
        <p:txBody>
          <a:bodyPr wrap="none" rtlCol="0">
            <a:spAutoFit/>
          </a:bodyPr>
          <a:lstStyle/>
          <a:p>
            <a:r>
              <a:rPr lang="en-US" sz="1600" b="1" dirty="0">
                <a:solidFill>
                  <a:schemeClr val="tx2">
                    <a:lumMod val="50000"/>
                    <a:lumOff val="50000"/>
                  </a:schemeClr>
                </a:solidFill>
                <a:latin typeface="Century Gothic" panose="020B0502020202020204" pitchFamily="34" charset="0"/>
              </a:rPr>
              <a:t>Event Start</a:t>
            </a:r>
          </a:p>
        </p:txBody>
      </p:sp>
      <p:sp>
        <p:nvSpPr>
          <p:cNvPr id="46" name="TextBox 45">
            <a:extLst>
              <a:ext uri="{FF2B5EF4-FFF2-40B4-BE49-F238E27FC236}">
                <a16:creationId xmlns:a16="http://schemas.microsoft.com/office/drawing/2014/main" id="{E62A014D-5979-DE59-BC41-0D68A7BD8CA4}"/>
              </a:ext>
            </a:extLst>
          </p:cNvPr>
          <p:cNvSpPr txBox="1"/>
          <p:nvPr/>
        </p:nvSpPr>
        <p:spPr>
          <a:xfrm>
            <a:off x="2711815" y="4566236"/>
            <a:ext cx="788999" cy="338554"/>
          </a:xfrm>
          <a:prstGeom prst="rect">
            <a:avLst/>
          </a:prstGeom>
          <a:noFill/>
        </p:spPr>
        <p:txBody>
          <a:bodyPr wrap="none" rtlCol="0">
            <a:spAutoFit/>
          </a:bodyPr>
          <a:lstStyle/>
          <a:p>
            <a:r>
              <a:rPr lang="en-US" sz="1600" b="1" dirty="0">
                <a:solidFill>
                  <a:schemeClr val="accent5">
                    <a:lumMod val="75000"/>
                  </a:schemeClr>
                </a:solidFill>
                <a:latin typeface="Century Gothic" panose="020B0502020202020204" pitchFamily="34" charset="0"/>
              </a:rPr>
              <a:t>Task 1</a:t>
            </a:r>
          </a:p>
        </p:txBody>
      </p:sp>
      <p:sp>
        <p:nvSpPr>
          <p:cNvPr id="48" name="TextBox 47">
            <a:extLst>
              <a:ext uri="{FF2B5EF4-FFF2-40B4-BE49-F238E27FC236}">
                <a16:creationId xmlns:a16="http://schemas.microsoft.com/office/drawing/2014/main" id="{8330860C-E1A7-D31A-4E08-3DEA861BE3A1}"/>
              </a:ext>
            </a:extLst>
          </p:cNvPr>
          <p:cNvSpPr txBox="1"/>
          <p:nvPr/>
        </p:nvSpPr>
        <p:spPr>
          <a:xfrm>
            <a:off x="4622839" y="832469"/>
            <a:ext cx="788999" cy="338554"/>
          </a:xfrm>
          <a:prstGeom prst="rect">
            <a:avLst/>
          </a:prstGeom>
          <a:noFill/>
        </p:spPr>
        <p:txBody>
          <a:bodyPr wrap="none" rtlCol="0">
            <a:spAutoFit/>
          </a:bodyPr>
          <a:lstStyle/>
          <a:p>
            <a:r>
              <a:rPr lang="en-US" sz="1600" b="1" dirty="0">
                <a:solidFill>
                  <a:srgbClr val="C00000"/>
                </a:solidFill>
                <a:latin typeface="Century Gothic" panose="020B0502020202020204" pitchFamily="34" charset="0"/>
              </a:rPr>
              <a:t>Task 2</a:t>
            </a:r>
          </a:p>
        </p:txBody>
      </p:sp>
      <p:sp>
        <p:nvSpPr>
          <p:cNvPr id="49" name="TextBox 48">
            <a:extLst>
              <a:ext uri="{FF2B5EF4-FFF2-40B4-BE49-F238E27FC236}">
                <a16:creationId xmlns:a16="http://schemas.microsoft.com/office/drawing/2014/main" id="{2656228C-1F57-7735-0898-5C1C7616896C}"/>
              </a:ext>
            </a:extLst>
          </p:cNvPr>
          <p:cNvSpPr txBox="1"/>
          <p:nvPr/>
        </p:nvSpPr>
        <p:spPr>
          <a:xfrm>
            <a:off x="6606941" y="4595166"/>
            <a:ext cx="776175" cy="338554"/>
          </a:xfrm>
          <a:prstGeom prst="rect">
            <a:avLst/>
          </a:prstGeom>
          <a:noFill/>
        </p:spPr>
        <p:txBody>
          <a:bodyPr wrap="none" rtlCol="0">
            <a:spAutoFit/>
          </a:bodyPr>
          <a:lstStyle/>
          <a:p>
            <a:r>
              <a:rPr lang="en-US" sz="1600" b="1" dirty="0">
                <a:solidFill>
                  <a:schemeClr val="accent6"/>
                </a:solidFill>
                <a:latin typeface="Century Gothic" panose="020B0502020202020204" pitchFamily="34" charset="0"/>
              </a:rPr>
              <a:t>Lunch</a:t>
            </a:r>
          </a:p>
        </p:txBody>
      </p:sp>
      <p:sp>
        <p:nvSpPr>
          <p:cNvPr id="50" name="TextBox 49">
            <a:extLst>
              <a:ext uri="{FF2B5EF4-FFF2-40B4-BE49-F238E27FC236}">
                <a16:creationId xmlns:a16="http://schemas.microsoft.com/office/drawing/2014/main" id="{F0A20D93-81DC-017F-53E4-DD1992886514}"/>
              </a:ext>
            </a:extLst>
          </p:cNvPr>
          <p:cNvSpPr txBox="1"/>
          <p:nvPr/>
        </p:nvSpPr>
        <p:spPr>
          <a:xfrm>
            <a:off x="8561290" y="832469"/>
            <a:ext cx="788999" cy="338554"/>
          </a:xfrm>
          <a:prstGeom prst="rect">
            <a:avLst/>
          </a:prstGeom>
          <a:noFill/>
        </p:spPr>
        <p:txBody>
          <a:bodyPr wrap="none" rtlCol="0">
            <a:spAutoFit/>
          </a:bodyPr>
          <a:lstStyle/>
          <a:p>
            <a:r>
              <a:rPr lang="en-US" sz="1600" b="1" dirty="0">
                <a:solidFill>
                  <a:srgbClr val="6915BF"/>
                </a:solidFill>
                <a:latin typeface="Century Gothic" panose="020B0502020202020204" pitchFamily="34" charset="0"/>
              </a:rPr>
              <a:t>Task 3</a:t>
            </a:r>
          </a:p>
        </p:txBody>
      </p:sp>
      <p:sp>
        <p:nvSpPr>
          <p:cNvPr id="51" name="TextBox 50">
            <a:extLst>
              <a:ext uri="{FF2B5EF4-FFF2-40B4-BE49-F238E27FC236}">
                <a16:creationId xmlns:a16="http://schemas.microsoft.com/office/drawing/2014/main" id="{CE6FC28C-42B3-B3F9-D754-9DB178F7670F}"/>
              </a:ext>
            </a:extLst>
          </p:cNvPr>
          <p:cNvSpPr txBox="1"/>
          <p:nvPr/>
        </p:nvSpPr>
        <p:spPr>
          <a:xfrm>
            <a:off x="10428247" y="4584861"/>
            <a:ext cx="1148071" cy="338554"/>
          </a:xfrm>
          <a:prstGeom prst="rect">
            <a:avLst/>
          </a:prstGeom>
          <a:noFill/>
        </p:spPr>
        <p:txBody>
          <a:bodyPr wrap="none" rtlCol="0">
            <a:spAutoFit/>
          </a:bodyPr>
          <a:lstStyle/>
          <a:p>
            <a:r>
              <a:rPr lang="en-US" sz="1600" b="1" dirty="0">
                <a:solidFill>
                  <a:srgbClr val="0070C0"/>
                </a:solidFill>
                <a:latin typeface="Century Gothic" panose="020B0502020202020204" pitchFamily="34" charset="0"/>
              </a:rPr>
              <a:t>Event End</a:t>
            </a:r>
          </a:p>
        </p:txBody>
      </p:sp>
      <p:sp>
        <p:nvSpPr>
          <p:cNvPr id="52" name="Rounded Rectangle 51">
            <a:extLst>
              <a:ext uri="{FF2B5EF4-FFF2-40B4-BE49-F238E27FC236}">
                <a16:creationId xmlns:a16="http://schemas.microsoft.com/office/drawing/2014/main" id="{617A755C-A32F-6E80-69FC-4AD4C5728CE7}"/>
              </a:ext>
            </a:extLst>
          </p:cNvPr>
          <p:cNvSpPr/>
          <p:nvPr/>
        </p:nvSpPr>
        <p:spPr>
          <a:xfrm>
            <a:off x="181840" y="193664"/>
            <a:ext cx="11740498" cy="432486"/>
          </a:xfrm>
          <a:prstGeom prst="roundRect">
            <a:avLst/>
          </a:prstGeom>
          <a:noFill/>
          <a:ln w="2222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latin typeface="Century Gothic" panose="020B0502020202020204" pitchFamily="34" charset="0"/>
              </a:rPr>
              <a:t>Event Goal: </a:t>
            </a:r>
          </a:p>
        </p:txBody>
      </p:sp>
      <p:sp>
        <p:nvSpPr>
          <p:cNvPr id="58" name="TextBox 57">
            <a:extLst>
              <a:ext uri="{FF2B5EF4-FFF2-40B4-BE49-F238E27FC236}">
                <a16:creationId xmlns:a16="http://schemas.microsoft.com/office/drawing/2014/main" id="{F5609B9D-3654-E852-05FC-7458DDED1033}"/>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EVENT DAY TIMELINE TEMPLATE</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012EAD36-6E8C-1FB8-F3A1-C622BD24F998}"/>
              </a:ext>
            </a:extLst>
          </p:cNvPr>
          <p:cNvSpPr txBox="1"/>
          <p:nvPr/>
        </p:nvSpPr>
        <p:spPr>
          <a:xfrm>
            <a:off x="269662" y="1221090"/>
            <a:ext cx="1792818"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sp>
        <p:nvSpPr>
          <p:cNvPr id="3" name="TextBox 2">
            <a:extLst>
              <a:ext uri="{FF2B5EF4-FFF2-40B4-BE49-F238E27FC236}">
                <a16:creationId xmlns:a16="http://schemas.microsoft.com/office/drawing/2014/main" id="{73B6E406-8A0C-D4DF-C787-F17752FD01D0}"/>
              </a:ext>
            </a:extLst>
          </p:cNvPr>
          <p:cNvSpPr txBox="1"/>
          <p:nvPr/>
        </p:nvSpPr>
        <p:spPr>
          <a:xfrm>
            <a:off x="4198243" y="1221089"/>
            <a:ext cx="1745592"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pic>
        <p:nvPicPr>
          <p:cNvPr id="10" name="Graphic 9" descr="Clipboard Mixed outline">
            <a:extLst>
              <a:ext uri="{FF2B5EF4-FFF2-40B4-BE49-F238E27FC236}">
                <a16:creationId xmlns:a16="http://schemas.microsoft.com/office/drawing/2014/main" id="{9E8C6229-F9C7-31F4-72E6-96A4DCD1B9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69345" y="3238500"/>
            <a:ext cx="369332" cy="369332"/>
          </a:xfrm>
          <a:prstGeom prst="rect">
            <a:avLst/>
          </a:prstGeom>
        </p:spPr>
      </p:pic>
      <p:sp>
        <p:nvSpPr>
          <p:cNvPr id="9" name="Rectangle 8">
            <a:extLst>
              <a:ext uri="{FF2B5EF4-FFF2-40B4-BE49-F238E27FC236}">
                <a16:creationId xmlns:a16="http://schemas.microsoft.com/office/drawing/2014/main" id="{38FF2232-BA9B-FB93-6204-5750E29D76DE}"/>
              </a:ext>
            </a:extLst>
          </p:cNvPr>
          <p:cNvSpPr/>
          <p:nvPr/>
        </p:nvSpPr>
        <p:spPr>
          <a:xfrm>
            <a:off x="230437" y="739430"/>
            <a:ext cx="1927650" cy="1759861"/>
          </a:xfrm>
          <a:prstGeom prst="rect">
            <a:avLst/>
          </a:prstGeom>
          <a:noFill/>
          <a:ln w="28575">
            <a:solidFill>
              <a:srgbClr val="99A8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301D89-E6C6-22B7-67DC-3E6338534773}"/>
              </a:ext>
            </a:extLst>
          </p:cNvPr>
          <p:cNvSpPr/>
          <p:nvPr/>
        </p:nvSpPr>
        <p:spPr>
          <a:xfrm>
            <a:off x="4090836" y="711187"/>
            <a:ext cx="1927650" cy="175986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F8E883-5A03-1B86-2AD4-264DC9FE329F}"/>
              </a:ext>
            </a:extLst>
          </p:cNvPr>
          <p:cNvSpPr/>
          <p:nvPr/>
        </p:nvSpPr>
        <p:spPr>
          <a:xfrm>
            <a:off x="8024306" y="711420"/>
            <a:ext cx="1927650" cy="1759861"/>
          </a:xfrm>
          <a:prstGeom prst="rect">
            <a:avLst/>
          </a:prstGeom>
          <a:noFill/>
          <a:ln w="28575">
            <a:solidFill>
              <a:srgbClr val="6915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67E742D-614E-236C-E2C2-77C324B5CC01}"/>
              </a:ext>
            </a:extLst>
          </p:cNvPr>
          <p:cNvSpPr/>
          <p:nvPr/>
        </p:nvSpPr>
        <p:spPr>
          <a:xfrm>
            <a:off x="2166293" y="4454788"/>
            <a:ext cx="1927650" cy="1759861"/>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B2B8053-4A11-D2B3-3D75-9735FCBEA047}"/>
              </a:ext>
            </a:extLst>
          </p:cNvPr>
          <p:cNvSpPr/>
          <p:nvPr/>
        </p:nvSpPr>
        <p:spPr>
          <a:xfrm>
            <a:off x="6052089" y="4454787"/>
            <a:ext cx="1927650" cy="1759861"/>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8576309-5019-2C55-8581-1F597C92E3BA}"/>
              </a:ext>
            </a:extLst>
          </p:cNvPr>
          <p:cNvSpPr/>
          <p:nvPr/>
        </p:nvSpPr>
        <p:spPr>
          <a:xfrm>
            <a:off x="9994685" y="4461294"/>
            <a:ext cx="1927650" cy="175986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66451B5-4A4B-D990-CF97-E91F94ED14B6}"/>
              </a:ext>
            </a:extLst>
          </p:cNvPr>
          <p:cNvSpPr txBox="1"/>
          <p:nvPr/>
        </p:nvSpPr>
        <p:spPr>
          <a:xfrm>
            <a:off x="8115335" y="1195844"/>
            <a:ext cx="1745592"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sp>
        <p:nvSpPr>
          <p:cNvPr id="53" name="TextBox 52">
            <a:extLst>
              <a:ext uri="{FF2B5EF4-FFF2-40B4-BE49-F238E27FC236}">
                <a16:creationId xmlns:a16="http://schemas.microsoft.com/office/drawing/2014/main" id="{46A6866D-29A1-2389-5F14-60BDF70F020B}"/>
              </a:ext>
            </a:extLst>
          </p:cNvPr>
          <p:cNvSpPr txBox="1"/>
          <p:nvPr/>
        </p:nvSpPr>
        <p:spPr>
          <a:xfrm>
            <a:off x="2233518" y="4936898"/>
            <a:ext cx="1745592"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sp>
        <p:nvSpPr>
          <p:cNvPr id="54" name="TextBox 53">
            <a:extLst>
              <a:ext uri="{FF2B5EF4-FFF2-40B4-BE49-F238E27FC236}">
                <a16:creationId xmlns:a16="http://schemas.microsoft.com/office/drawing/2014/main" id="{23203B42-535D-0BFA-D11C-1EF229A6960F}"/>
              </a:ext>
            </a:extLst>
          </p:cNvPr>
          <p:cNvSpPr txBox="1"/>
          <p:nvPr/>
        </p:nvSpPr>
        <p:spPr>
          <a:xfrm>
            <a:off x="6108889" y="4923415"/>
            <a:ext cx="1745592"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sp>
        <p:nvSpPr>
          <p:cNvPr id="55" name="TextBox 54">
            <a:extLst>
              <a:ext uri="{FF2B5EF4-FFF2-40B4-BE49-F238E27FC236}">
                <a16:creationId xmlns:a16="http://schemas.microsoft.com/office/drawing/2014/main" id="{D9CB995C-DFBD-7A88-B430-0C9A1BB87EA9}"/>
              </a:ext>
            </a:extLst>
          </p:cNvPr>
          <p:cNvSpPr txBox="1"/>
          <p:nvPr/>
        </p:nvSpPr>
        <p:spPr>
          <a:xfrm>
            <a:off x="10061525" y="4923415"/>
            <a:ext cx="1745592" cy="707886"/>
          </a:xfrm>
          <a:prstGeom prst="rect">
            <a:avLst/>
          </a:prstGeom>
          <a:noFill/>
        </p:spPr>
        <p:txBody>
          <a:bodyPr wrap="square" rtlCol="0">
            <a:spAutoFit/>
          </a:bodyPr>
          <a:lstStyle/>
          <a:p>
            <a:r>
              <a:rPr lang="en-US" sz="1000" dirty="0">
                <a:latin typeface="Century Gothic" panose="020B0502020202020204" pitchFamily="34" charset="0"/>
              </a:rPr>
              <a:t>Key Activities:</a:t>
            </a:r>
          </a:p>
          <a:p>
            <a:r>
              <a:rPr lang="en-US" sz="1000" dirty="0">
                <a:latin typeface="Century Gothic" panose="020B0502020202020204" pitchFamily="34" charset="0"/>
              </a:rPr>
              <a:t>Activity A</a:t>
            </a:r>
          </a:p>
          <a:p>
            <a:r>
              <a:rPr lang="en-US" sz="1000" dirty="0">
                <a:latin typeface="Century Gothic" panose="020B0502020202020204" pitchFamily="34" charset="0"/>
              </a:rPr>
              <a:t>Activity B</a:t>
            </a:r>
          </a:p>
          <a:p>
            <a:r>
              <a:rPr lang="en-US" sz="1000" dirty="0">
                <a:latin typeface="Century Gothic" panose="020B0502020202020204" pitchFamily="34" charset="0"/>
              </a:rPr>
              <a:t>Activity C</a:t>
            </a:r>
          </a:p>
        </p:txBody>
      </p:sp>
    </p:spTree>
    <p:extLst>
      <p:ext uri="{BB962C8B-B14F-4D97-AF65-F5344CB8AC3E}">
        <p14:creationId xmlns:p14="http://schemas.microsoft.com/office/powerpoint/2010/main" val="298630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2700000" scaled="1"/>
          <a:tileRect/>
        </a:gradFill>
        <a:effectLst/>
      </p:bgPr>
    </p:bg>
    <p:spTree>
      <p:nvGrpSpPr>
        <p:cNvPr id="1" name=""/>
        <p:cNvGrpSpPr/>
        <p:nvPr/>
      </p:nvGrpSpPr>
      <p:grpSpPr>
        <a:xfrm>
          <a:off x="0" y="0"/>
          <a:ext cx="0" cy="0"/>
          <a:chOff x="0" y="0"/>
          <a:chExt cx="0" cy="0"/>
        </a:xfrm>
      </p:grpSpPr>
      <p:pic>
        <p:nvPicPr>
          <p:cNvPr id="5" name="Picture 4" descr="Boxes on white background">
            <a:extLst>
              <a:ext uri="{FF2B5EF4-FFF2-40B4-BE49-F238E27FC236}">
                <a16:creationId xmlns:a16="http://schemas.microsoft.com/office/drawing/2014/main" id="{471C8E86-2676-7C5F-F1D3-8A4F6BB4ECF3}"/>
              </a:ext>
            </a:extLst>
          </p:cNvPr>
          <p:cNvPicPr>
            <a:picLocks noChangeAspect="1"/>
          </p:cNvPicPr>
          <p:nvPr/>
        </p:nvPicPr>
        <p:blipFill>
          <a:blip r:embed="rId2"/>
          <a:stretch>
            <a:fillRect/>
          </a:stretch>
        </p:blipFill>
        <p:spPr>
          <a:xfrm>
            <a:off x="-50241" y="-62147"/>
            <a:ext cx="12292482" cy="7144707"/>
          </a:xfrm>
          <a:prstGeom prst="rect">
            <a:avLst/>
          </a:prstGeom>
        </p:spPr>
      </p:pic>
      <p:sp>
        <p:nvSpPr>
          <p:cNvPr id="3" name="TextBox 2">
            <a:extLst>
              <a:ext uri="{FF2B5EF4-FFF2-40B4-BE49-F238E27FC236}">
                <a16:creationId xmlns:a16="http://schemas.microsoft.com/office/drawing/2014/main" id="{4C9DFBB2-087F-34B0-9E8B-96ECDAD80FC6}"/>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EVENT DAY TIMELINE TEMPLATE</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sp>
        <p:nvSpPr>
          <p:cNvPr id="31" name="Display 30">
            <a:extLst>
              <a:ext uri="{FF2B5EF4-FFF2-40B4-BE49-F238E27FC236}">
                <a16:creationId xmlns:a16="http://schemas.microsoft.com/office/drawing/2014/main" id="{63331766-BFE7-3D03-933C-AA7E8F48D006}"/>
              </a:ext>
            </a:extLst>
          </p:cNvPr>
          <p:cNvSpPr/>
          <p:nvPr/>
        </p:nvSpPr>
        <p:spPr>
          <a:xfrm rot="10800000">
            <a:off x="84353" y="2900770"/>
            <a:ext cx="2379012" cy="704895"/>
          </a:xfrm>
          <a:prstGeom prst="flowChartDisplay">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2" name="Display 31">
            <a:extLst>
              <a:ext uri="{FF2B5EF4-FFF2-40B4-BE49-F238E27FC236}">
                <a16:creationId xmlns:a16="http://schemas.microsoft.com/office/drawing/2014/main" id="{685EDD77-EC84-BCA6-1C00-C46619A4A697}"/>
              </a:ext>
            </a:extLst>
          </p:cNvPr>
          <p:cNvSpPr/>
          <p:nvPr/>
        </p:nvSpPr>
        <p:spPr>
          <a:xfrm rot="10800000">
            <a:off x="2511041" y="2931976"/>
            <a:ext cx="2379013" cy="704886"/>
          </a:xfrm>
          <a:prstGeom prst="flowChartDisplay">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splay 32">
            <a:extLst>
              <a:ext uri="{FF2B5EF4-FFF2-40B4-BE49-F238E27FC236}">
                <a16:creationId xmlns:a16="http://schemas.microsoft.com/office/drawing/2014/main" id="{F9DD85EF-7030-1204-8172-F4CA6E3F2E54}"/>
              </a:ext>
            </a:extLst>
          </p:cNvPr>
          <p:cNvSpPr/>
          <p:nvPr/>
        </p:nvSpPr>
        <p:spPr>
          <a:xfrm rot="10800000">
            <a:off x="4933956" y="2931978"/>
            <a:ext cx="2373422" cy="704884"/>
          </a:xfrm>
          <a:prstGeom prst="flowChartDisplay">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splay 33">
            <a:extLst>
              <a:ext uri="{FF2B5EF4-FFF2-40B4-BE49-F238E27FC236}">
                <a16:creationId xmlns:a16="http://schemas.microsoft.com/office/drawing/2014/main" id="{588B7FF7-121A-859B-2CDF-EC343188DC08}"/>
              </a:ext>
            </a:extLst>
          </p:cNvPr>
          <p:cNvSpPr/>
          <p:nvPr/>
        </p:nvSpPr>
        <p:spPr>
          <a:xfrm rot="10800000">
            <a:off x="7351280" y="2936214"/>
            <a:ext cx="2373424" cy="700877"/>
          </a:xfrm>
          <a:prstGeom prst="flowChartDisplay">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splay 34">
            <a:extLst>
              <a:ext uri="{FF2B5EF4-FFF2-40B4-BE49-F238E27FC236}">
                <a16:creationId xmlns:a16="http://schemas.microsoft.com/office/drawing/2014/main" id="{8679509C-A79E-45CE-9ABC-F50654620062}"/>
              </a:ext>
            </a:extLst>
          </p:cNvPr>
          <p:cNvSpPr/>
          <p:nvPr/>
        </p:nvSpPr>
        <p:spPr>
          <a:xfrm rot="10800000">
            <a:off x="9768606" y="2910493"/>
            <a:ext cx="2373425" cy="700875"/>
          </a:xfrm>
          <a:prstGeom prst="flowChartDisplay">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C9AAC55-C66B-17F6-CB35-42EC66AF553D}"/>
              </a:ext>
            </a:extLst>
          </p:cNvPr>
          <p:cNvSpPr/>
          <p:nvPr/>
        </p:nvSpPr>
        <p:spPr>
          <a:xfrm>
            <a:off x="2650598" y="3050724"/>
            <a:ext cx="490819" cy="463087"/>
          </a:xfrm>
          <a:prstGeom prst="ellipse">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2</a:t>
            </a:r>
          </a:p>
        </p:txBody>
      </p:sp>
      <p:sp>
        <p:nvSpPr>
          <p:cNvPr id="49" name="TextBox 48">
            <a:extLst>
              <a:ext uri="{FF2B5EF4-FFF2-40B4-BE49-F238E27FC236}">
                <a16:creationId xmlns:a16="http://schemas.microsoft.com/office/drawing/2014/main" id="{9D5BA2C1-345B-F96A-FC77-CF56325D7190}"/>
              </a:ext>
            </a:extLst>
          </p:cNvPr>
          <p:cNvSpPr txBox="1"/>
          <p:nvPr/>
        </p:nvSpPr>
        <p:spPr>
          <a:xfrm>
            <a:off x="946832" y="3093534"/>
            <a:ext cx="1128265"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00:00 am</a:t>
            </a:r>
          </a:p>
        </p:txBody>
      </p:sp>
      <p:sp>
        <p:nvSpPr>
          <p:cNvPr id="50" name="TextBox 49">
            <a:extLst>
              <a:ext uri="{FF2B5EF4-FFF2-40B4-BE49-F238E27FC236}">
                <a16:creationId xmlns:a16="http://schemas.microsoft.com/office/drawing/2014/main" id="{93373FEC-92B9-F1C9-7AA0-5A63153B2428}"/>
              </a:ext>
            </a:extLst>
          </p:cNvPr>
          <p:cNvSpPr txBox="1"/>
          <p:nvPr/>
        </p:nvSpPr>
        <p:spPr>
          <a:xfrm>
            <a:off x="3394208" y="3112389"/>
            <a:ext cx="1128265"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00:00 am</a:t>
            </a:r>
          </a:p>
        </p:txBody>
      </p:sp>
      <p:sp>
        <p:nvSpPr>
          <p:cNvPr id="51" name="TextBox 50">
            <a:extLst>
              <a:ext uri="{FF2B5EF4-FFF2-40B4-BE49-F238E27FC236}">
                <a16:creationId xmlns:a16="http://schemas.microsoft.com/office/drawing/2014/main" id="{763D415F-9675-840F-ECD3-987957110FE1}"/>
              </a:ext>
            </a:extLst>
          </p:cNvPr>
          <p:cNvSpPr txBox="1"/>
          <p:nvPr/>
        </p:nvSpPr>
        <p:spPr>
          <a:xfrm>
            <a:off x="5827385" y="3103256"/>
            <a:ext cx="1128265"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00:00 pm</a:t>
            </a:r>
          </a:p>
        </p:txBody>
      </p:sp>
      <p:sp>
        <p:nvSpPr>
          <p:cNvPr id="52" name="TextBox 51">
            <a:extLst>
              <a:ext uri="{FF2B5EF4-FFF2-40B4-BE49-F238E27FC236}">
                <a16:creationId xmlns:a16="http://schemas.microsoft.com/office/drawing/2014/main" id="{9B342F20-1D98-6579-1140-6DFCFF35698A}"/>
              </a:ext>
            </a:extLst>
          </p:cNvPr>
          <p:cNvSpPr txBox="1"/>
          <p:nvPr/>
        </p:nvSpPr>
        <p:spPr>
          <a:xfrm>
            <a:off x="8273290" y="3102863"/>
            <a:ext cx="1128265"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00:00 pm</a:t>
            </a:r>
          </a:p>
        </p:txBody>
      </p:sp>
      <p:sp>
        <p:nvSpPr>
          <p:cNvPr id="53" name="TextBox 52">
            <a:extLst>
              <a:ext uri="{FF2B5EF4-FFF2-40B4-BE49-F238E27FC236}">
                <a16:creationId xmlns:a16="http://schemas.microsoft.com/office/drawing/2014/main" id="{AE752626-B452-85BE-2709-DD6719EB54AF}"/>
              </a:ext>
            </a:extLst>
          </p:cNvPr>
          <p:cNvSpPr txBox="1"/>
          <p:nvPr/>
        </p:nvSpPr>
        <p:spPr>
          <a:xfrm>
            <a:off x="10738375" y="3090446"/>
            <a:ext cx="1128265"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00:00 pm</a:t>
            </a:r>
          </a:p>
        </p:txBody>
      </p:sp>
      <p:sp>
        <p:nvSpPr>
          <p:cNvPr id="59" name="Display 58">
            <a:extLst>
              <a:ext uri="{FF2B5EF4-FFF2-40B4-BE49-F238E27FC236}">
                <a16:creationId xmlns:a16="http://schemas.microsoft.com/office/drawing/2014/main" id="{D88D1FED-E3DE-9ADF-1771-4804E13B3510}"/>
              </a:ext>
            </a:extLst>
          </p:cNvPr>
          <p:cNvSpPr/>
          <p:nvPr/>
        </p:nvSpPr>
        <p:spPr>
          <a:xfrm rot="16200000">
            <a:off x="988383" y="1425901"/>
            <a:ext cx="558649" cy="554960"/>
          </a:xfrm>
          <a:prstGeom prst="flowChartDisplay">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isplay 59">
            <a:extLst>
              <a:ext uri="{FF2B5EF4-FFF2-40B4-BE49-F238E27FC236}">
                <a16:creationId xmlns:a16="http://schemas.microsoft.com/office/drawing/2014/main" id="{2A296B65-E02E-4510-3E4C-AC528BE540AE}"/>
              </a:ext>
            </a:extLst>
          </p:cNvPr>
          <p:cNvSpPr/>
          <p:nvPr/>
        </p:nvSpPr>
        <p:spPr>
          <a:xfrm rot="16200000">
            <a:off x="3358699" y="1432035"/>
            <a:ext cx="558649" cy="554960"/>
          </a:xfrm>
          <a:prstGeom prst="flowChartDisplay">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isplay 60">
            <a:extLst>
              <a:ext uri="{FF2B5EF4-FFF2-40B4-BE49-F238E27FC236}">
                <a16:creationId xmlns:a16="http://schemas.microsoft.com/office/drawing/2014/main" id="{2E8BC0C9-4EE9-8D62-F12E-AE67D2E6948D}"/>
              </a:ext>
            </a:extLst>
          </p:cNvPr>
          <p:cNvSpPr/>
          <p:nvPr/>
        </p:nvSpPr>
        <p:spPr>
          <a:xfrm rot="16200000">
            <a:off x="5754058" y="1432036"/>
            <a:ext cx="558649" cy="554960"/>
          </a:xfrm>
          <a:prstGeom prst="flowChartDisplay">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isplay 61">
            <a:extLst>
              <a:ext uri="{FF2B5EF4-FFF2-40B4-BE49-F238E27FC236}">
                <a16:creationId xmlns:a16="http://schemas.microsoft.com/office/drawing/2014/main" id="{C8421F07-0572-5904-F72D-8F7C37A0E1F9}"/>
              </a:ext>
            </a:extLst>
          </p:cNvPr>
          <p:cNvSpPr/>
          <p:nvPr/>
        </p:nvSpPr>
        <p:spPr>
          <a:xfrm rot="16200000">
            <a:off x="8191388" y="1426703"/>
            <a:ext cx="558649" cy="554960"/>
          </a:xfrm>
          <a:prstGeom prst="flowChartDisplay">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splay 62">
            <a:extLst>
              <a:ext uri="{FF2B5EF4-FFF2-40B4-BE49-F238E27FC236}">
                <a16:creationId xmlns:a16="http://schemas.microsoft.com/office/drawing/2014/main" id="{F0FD07EE-E010-8D43-BC42-86A6C671E949}"/>
              </a:ext>
            </a:extLst>
          </p:cNvPr>
          <p:cNvSpPr/>
          <p:nvPr/>
        </p:nvSpPr>
        <p:spPr>
          <a:xfrm rot="16200000">
            <a:off x="10745703" y="1425900"/>
            <a:ext cx="558649" cy="554960"/>
          </a:xfrm>
          <a:prstGeom prst="flowChartDisplay">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Handshake outline">
            <a:extLst>
              <a:ext uri="{FF2B5EF4-FFF2-40B4-BE49-F238E27FC236}">
                <a16:creationId xmlns:a16="http://schemas.microsoft.com/office/drawing/2014/main" id="{C4399C79-33CC-D033-309D-CAFF0761EA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0976" y="1421076"/>
            <a:ext cx="554959" cy="554959"/>
          </a:xfrm>
          <a:prstGeom prst="rect">
            <a:avLst/>
          </a:prstGeom>
        </p:spPr>
      </p:pic>
      <p:pic>
        <p:nvPicPr>
          <p:cNvPr id="68" name="Graphic 67" descr="Group of men outline">
            <a:extLst>
              <a:ext uri="{FF2B5EF4-FFF2-40B4-BE49-F238E27FC236}">
                <a16:creationId xmlns:a16="http://schemas.microsoft.com/office/drawing/2014/main" id="{8AE33DE4-D448-579F-2140-2BCD2FD8F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9153" y="1442157"/>
            <a:ext cx="488457" cy="488457"/>
          </a:xfrm>
          <a:prstGeom prst="rect">
            <a:avLst/>
          </a:prstGeom>
        </p:spPr>
      </p:pic>
      <p:pic>
        <p:nvPicPr>
          <p:cNvPr id="70" name="Graphic 69" descr="Teacher outline">
            <a:extLst>
              <a:ext uri="{FF2B5EF4-FFF2-40B4-BE49-F238E27FC236}">
                <a16:creationId xmlns:a16="http://schemas.microsoft.com/office/drawing/2014/main" id="{2FF168B2-16DD-9CDE-8972-8A855320BE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33646" y="1404468"/>
            <a:ext cx="554959" cy="554959"/>
          </a:xfrm>
          <a:prstGeom prst="rect">
            <a:avLst/>
          </a:prstGeom>
        </p:spPr>
      </p:pic>
      <p:sp>
        <p:nvSpPr>
          <p:cNvPr id="77" name="TextBox 76">
            <a:extLst>
              <a:ext uri="{FF2B5EF4-FFF2-40B4-BE49-F238E27FC236}">
                <a16:creationId xmlns:a16="http://schemas.microsoft.com/office/drawing/2014/main" id="{1AAA510A-1131-91A9-5EF2-E7151147AE7B}"/>
              </a:ext>
            </a:extLst>
          </p:cNvPr>
          <p:cNvSpPr txBox="1"/>
          <p:nvPr/>
        </p:nvSpPr>
        <p:spPr>
          <a:xfrm>
            <a:off x="3146973" y="2102903"/>
            <a:ext cx="982961"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Event 2</a:t>
            </a:r>
          </a:p>
        </p:txBody>
      </p:sp>
      <p:sp>
        <p:nvSpPr>
          <p:cNvPr id="78" name="TextBox 77">
            <a:extLst>
              <a:ext uri="{FF2B5EF4-FFF2-40B4-BE49-F238E27FC236}">
                <a16:creationId xmlns:a16="http://schemas.microsoft.com/office/drawing/2014/main" id="{044BB0B3-7FB8-AAE1-6A34-2BB51DBC2D06}"/>
              </a:ext>
            </a:extLst>
          </p:cNvPr>
          <p:cNvSpPr txBox="1"/>
          <p:nvPr/>
        </p:nvSpPr>
        <p:spPr>
          <a:xfrm>
            <a:off x="7979231" y="2104110"/>
            <a:ext cx="982961"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Event 4</a:t>
            </a:r>
          </a:p>
        </p:txBody>
      </p:sp>
      <p:sp>
        <p:nvSpPr>
          <p:cNvPr id="79" name="TextBox 78">
            <a:extLst>
              <a:ext uri="{FF2B5EF4-FFF2-40B4-BE49-F238E27FC236}">
                <a16:creationId xmlns:a16="http://schemas.microsoft.com/office/drawing/2014/main" id="{8EC420B9-B1CE-39F0-1CDE-F9FC486E70CE}"/>
              </a:ext>
            </a:extLst>
          </p:cNvPr>
          <p:cNvSpPr txBox="1"/>
          <p:nvPr/>
        </p:nvSpPr>
        <p:spPr>
          <a:xfrm>
            <a:off x="776226" y="2099375"/>
            <a:ext cx="982961"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Event 1</a:t>
            </a:r>
          </a:p>
        </p:txBody>
      </p:sp>
      <p:sp>
        <p:nvSpPr>
          <p:cNvPr id="80" name="TextBox 79">
            <a:extLst>
              <a:ext uri="{FF2B5EF4-FFF2-40B4-BE49-F238E27FC236}">
                <a16:creationId xmlns:a16="http://schemas.microsoft.com/office/drawing/2014/main" id="{4F648097-1476-374F-EF31-1BAE0DC017A8}"/>
              </a:ext>
            </a:extLst>
          </p:cNvPr>
          <p:cNvSpPr txBox="1"/>
          <p:nvPr/>
        </p:nvSpPr>
        <p:spPr>
          <a:xfrm>
            <a:off x="5541902" y="2099375"/>
            <a:ext cx="982961"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Event 3</a:t>
            </a:r>
          </a:p>
        </p:txBody>
      </p:sp>
      <p:sp>
        <p:nvSpPr>
          <p:cNvPr id="81" name="TextBox 80">
            <a:extLst>
              <a:ext uri="{FF2B5EF4-FFF2-40B4-BE49-F238E27FC236}">
                <a16:creationId xmlns:a16="http://schemas.microsoft.com/office/drawing/2014/main" id="{F3920772-E2AF-6244-C4B8-F3AE0644ED21}"/>
              </a:ext>
            </a:extLst>
          </p:cNvPr>
          <p:cNvSpPr txBox="1"/>
          <p:nvPr/>
        </p:nvSpPr>
        <p:spPr>
          <a:xfrm>
            <a:off x="10524373" y="2099375"/>
            <a:ext cx="982961"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Event 5</a:t>
            </a:r>
          </a:p>
        </p:txBody>
      </p:sp>
      <p:pic>
        <p:nvPicPr>
          <p:cNvPr id="7" name="Graphic 6" descr="Alarm clock with solid fill">
            <a:extLst>
              <a:ext uri="{FF2B5EF4-FFF2-40B4-BE49-F238E27FC236}">
                <a16:creationId xmlns:a16="http://schemas.microsoft.com/office/drawing/2014/main" id="{7775D942-8B99-EB8B-F0FD-9D59512C87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4407" y="1419456"/>
            <a:ext cx="506600" cy="506600"/>
          </a:xfrm>
          <a:prstGeom prst="rect">
            <a:avLst/>
          </a:prstGeom>
        </p:spPr>
      </p:pic>
      <p:pic>
        <p:nvPicPr>
          <p:cNvPr id="11" name="Graphic 10" descr="Board Of Directors with solid fill">
            <a:extLst>
              <a:ext uri="{FF2B5EF4-FFF2-40B4-BE49-F238E27FC236}">
                <a16:creationId xmlns:a16="http://schemas.microsoft.com/office/drawing/2014/main" id="{C10A6A3C-6691-FBF6-F783-1F097AB192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93663" y="1392998"/>
            <a:ext cx="554098" cy="554098"/>
          </a:xfrm>
          <a:prstGeom prst="rect">
            <a:avLst/>
          </a:prstGeom>
        </p:spPr>
      </p:pic>
      <p:sp>
        <p:nvSpPr>
          <p:cNvPr id="16" name="TextBox 15">
            <a:extLst>
              <a:ext uri="{FF2B5EF4-FFF2-40B4-BE49-F238E27FC236}">
                <a16:creationId xmlns:a16="http://schemas.microsoft.com/office/drawing/2014/main" id="{C229FE9E-75FA-E60F-88BA-B6F54F24B829}"/>
              </a:ext>
            </a:extLst>
          </p:cNvPr>
          <p:cNvSpPr txBox="1"/>
          <p:nvPr/>
        </p:nvSpPr>
        <p:spPr>
          <a:xfrm>
            <a:off x="684795" y="3691621"/>
            <a:ext cx="1197764" cy="276999"/>
          </a:xfrm>
          <a:prstGeom prst="rect">
            <a:avLst/>
          </a:prstGeom>
          <a:noFill/>
        </p:spPr>
        <p:txBody>
          <a:bodyPr wrap="square" rtlCol="0">
            <a:spAutoFit/>
          </a:bodyPr>
          <a:lstStyle/>
          <a:p>
            <a:r>
              <a:rPr lang="en-US" sz="1200" dirty="0">
                <a:latin typeface="Century Gothic" panose="020B0502020202020204" pitchFamily="34" charset="0"/>
              </a:rPr>
              <a:t>Key Activities:</a:t>
            </a:r>
          </a:p>
        </p:txBody>
      </p:sp>
      <p:sp>
        <p:nvSpPr>
          <p:cNvPr id="19" name="Bent-Up Arrow 18">
            <a:extLst>
              <a:ext uri="{FF2B5EF4-FFF2-40B4-BE49-F238E27FC236}">
                <a16:creationId xmlns:a16="http://schemas.microsoft.com/office/drawing/2014/main" id="{BBFD3D78-D612-AB17-CD52-A6384D0F73C1}"/>
              </a:ext>
            </a:extLst>
          </p:cNvPr>
          <p:cNvSpPr/>
          <p:nvPr/>
        </p:nvSpPr>
        <p:spPr>
          <a:xfrm rot="5400000">
            <a:off x="2820248" y="3628737"/>
            <a:ext cx="276999" cy="282239"/>
          </a:xfrm>
          <a:prstGeom prst="bentUp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A7BBF9A-B3ED-09A6-BEF4-353F2A85DEE7}"/>
              </a:ext>
            </a:extLst>
          </p:cNvPr>
          <p:cNvSpPr txBox="1"/>
          <p:nvPr/>
        </p:nvSpPr>
        <p:spPr>
          <a:xfrm>
            <a:off x="3146597" y="3691620"/>
            <a:ext cx="1197764" cy="276999"/>
          </a:xfrm>
          <a:prstGeom prst="rect">
            <a:avLst/>
          </a:prstGeom>
          <a:noFill/>
        </p:spPr>
        <p:txBody>
          <a:bodyPr wrap="square" rtlCol="0">
            <a:spAutoFit/>
          </a:bodyPr>
          <a:lstStyle/>
          <a:p>
            <a:r>
              <a:rPr lang="en-US" sz="1200" dirty="0">
                <a:latin typeface="Century Gothic" panose="020B0502020202020204" pitchFamily="34" charset="0"/>
              </a:rPr>
              <a:t>Key Activities:</a:t>
            </a:r>
          </a:p>
        </p:txBody>
      </p:sp>
      <p:sp>
        <p:nvSpPr>
          <p:cNvPr id="21" name="Bent-Up Arrow 20">
            <a:extLst>
              <a:ext uri="{FF2B5EF4-FFF2-40B4-BE49-F238E27FC236}">
                <a16:creationId xmlns:a16="http://schemas.microsoft.com/office/drawing/2014/main" id="{532FB2EF-B23B-FEB4-EF56-CD52BE18C74F}"/>
              </a:ext>
            </a:extLst>
          </p:cNvPr>
          <p:cNvSpPr/>
          <p:nvPr/>
        </p:nvSpPr>
        <p:spPr>
          <a:xfrm rot="5400000">
            <a:off x="385962" y="3589714"/>
            <a:ext cx="277000" cy="283871"/>
          </a:xfrm>
          <a:prstGeom prst="bentUp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5E08ACE-6320-DFB9-0311-61B65718215B}"/>
              </a:ext>
            </a:extLst>
          </p:cNvPr>
          <p:cNvSpPr/>
          <p:nvPr/>
        </p:nvSpPr>
        <p:spPr>
          <a:xfrm>
            <a:off x="5054687" y="3055109"/>
            <a:ext cx="490819" cy="463087"/>
          </a:xfrm>
          <a:prstGeom prst="ellipse">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3</a:t>
            </a:r>
          </a:p>
        </p:txBody>
      </p:sp>
      <p:sp>
        <p:nvSpPr>
          <p:cNvPr id="25" name="Oval 24">
            <a:extLst>
              <a:ext uri="{FF2B5EF4-FFF2-40B4-BE49-F238E27FC236}">
                <a16:creationId xmlns:a16="http://schemas.microsoft.com/office/drawing/2014/main" id="{F6CC83B6-1171-59F9-417F-B7E400568311}"/>
              </a:ext>
            </a:extLst>
          </p:cNvPr>
          <p:cNvSpPr/>
          <p:nvPr/>
        </p:nvSpPr>
        <p:spPr>
          <a:xfrm>
            <a:off x="180622" y="3013135"/>
            <a:ext cx="490819" cy="463087"/>
          </a:xfrm>
          <a:prstGeom prst="ellips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1</a:t>
            </a:r>
          </a:p>
        </p:txBody>
      </p:sp>
      <p:sp>
        <p:nvSpPr>
          <p:cNvPr id="28" name="Oval 27">
            <a:extLst>
              <a:ext uri="{FF2B5EF4-FFF2-40B4-BE49-F238E27FC236}">
                <a16:creationId xmlns:a16="http://schemas.microsoft.com/office/drawing/2014/main" id="{528476BC-78B0-9A47-7623-29FA0FFC86FA}"/>
              </a:ext>
            </a:extLst>
          </p:cNvPr>
          <p:cNvSpPr/>
          <p:nvPr/>
        </p:nvSpPr>
        <p:spPr>
          <a:xfrm>
            <a:off x="7479759" y="3047120"/>
            <a:ext cx="490819" cy="463087"/>
          </a:xfrm>
          <a:prstGeom prst="ellipse">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4</a:t>
            </a:r>
          </a:p>
        </p:txBody>
      </p:sp>
      <p:sp>
        <p:nvSpPr>
          <p:cNvPr id="30" name="Bent-Up Arrow 29">
            <a:extLst>
              <a:ext uri="{FF2B5EF4-FFF2-40B4-BE49-F238E27FC236}">
                <a16:creationId xmlns:a16="http://schemas.microsoft.com/office/drawing/2014/main" id="{3B38B8C0-7529-6E4E-63C5-B4C1F85328FE}"/>
              </a:ext>
            </a:extLst>
          </p:cNvPr>
          <p:cNvSpPr/>
          <p:nvPr/>
        </p:nvSpPr>
        <p:spPr>
          <a:xfrm rot="5400000">
            <a:off x="5231906" y="3623919"/>
            <a:ext cx="277000" cy="281328"/>
          </a:xfrm>
          <a:prstGeom prst="bentUp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E9B0930-1EF7-B994-7773-7AE7D4D8D1E1}"/>
              </a:ext>
            </a:extLst>
          </p:cNvPr>
          <p:cNvSpPr txBox="1"/>
          <p:nvPr/>
        </p:nvSpPr>
        <p:spPr>
          <a:xfrm>
            <a:off x="5545506" y="3691619"/>
            <a:ext cx="1241045" cy="276999"/>
          </a:xfrm>
          <a:prstGeom prst="rect">
            <a:avLst/>
          </a:prstGeom>
          <a:noFill/>
        </p:spPr>
        <p:txBody>
          <a:bodyPr wrap="square" rtlCol="0">
            <a:spAutoFit/>
          </a:bodyPr>
          <a:lstStyle/>
          <a:p>
            <a:r>
              <a:rPr lang="en-US" sz="1200" dirty="0">
                <a:latin typeface="Century Gothic" panose="020B0502020202020204" pitchFamily="34" charset="0"/>
              </a:rPr>
              <a:t>Key Activities:</a:t>
            </a:r>
          </a:p>
        </p:txBody>
      </p:sp>
      <p:sp>
        <p:nvSpPr>
          <p:cNvPr id="42" name="Bent-Up Arrow 41">
            <a:extLst>
              <a:ext uri="{FF2B5EF4-FFF2-40B4-BE49-F238E27FC236}">
                <a16:creationId xmlns:a16="http://schemas.microsoft.com/office/drawing/2014/main" id="{DFCC2435-C81A-8490-75AD-C12CD6E87B85}"/>
              </a:ext>
            </a:extLst>
          </p:cNvPr>
          <p:cNvSpPr/>
          <p:nvPr/>
        </p:nvSpPr>
        <p:spPr>
          <a:xfrm rot="5400000">
            <a:off x="7667105" y="3599610"/>
            <a:ext cx="276999" cy="329946"/>
          </a:xfrm>
          <a:prstGeom prst="bentUpArrow">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F412CC-2060-1779-00F1-4CF4873A1D29}"/>
              </a:ext>
            </a:extLst>
          </p:cNvPr>
          <p:cNvSpPr txBox="1"/>
          <p:nvPr/>
        </p:nvSpPr>
        <p:spPr>
          <a:xfrm>
            <a:off x="7975768" y="3691618"/>
            <a:ext cx="1197764" cy="276999"/>
          </a:xfrm>
          <a:prstGeom prst="rect">
            <a:avLst/>
          </a:prstGeom>
          <a:noFill/>
        </p:spPr>
        <p:txBody>
          <a:bodyPr wrap="square" rtlCol="0">
            <a:spAutoFit/>
          </a:bodyPr>
          <a:lstStyle/>
          <a:p>
            <a:r>
              <a:rPr lang="en-US" sz="1200" dirty="0">
                <a:latin typeface="Century Gothic" panose="020B0502020202020204" pitchFamily="34" charset="0"/>
              </a:rPr>
              <a:t>Key Activities:</a:t>
            </a:r>
          </a:p>
        </p:txBody>
      </p:sp>
      <p:sp>
        <p:nvSpPr>
          <p:cNvPr id="55" name="TextBox 54">
            <a:extLst>
              <a:ext uri="{FF2B5EF4-FFF2-40B4-BE49-F238E27FC236}">
                <a16:creationId xmlns:a16="http://schemas.microsoft.com/office/drawing/2014/main" id="{B9C74890-C2EA-BC7A-9B8D-2AC3C1280803}"/>
              </a:ext>
            </a:extLst>
          </p:cNvPr>
          <p:cNvSpPr txBox="1"/>
          <p:nvPr/>
        </p:nvSpPr>
        <p:spPr>
          <a:xfrm>
            <a:off x="10524373" y="3691617"/>
            <a:ext cx="1197764" cy="276999"/>
          </a:xfrm>
          <a:prstGeom prst="rect">
            <a:avLst/>
          </a:prstGeom>
          <a:noFill/>
        </p:spPr>
        <p:txBody>
          <a:bodyPr wrap="square" rtlCol="0">
            <a:spAutoFit/>
          </a:bodyPr>
          <a:lstStyle/>
          <a:p>
            <a:r>
              <a:rPr lang="en-US" sz="1200" dirty="0">
                <a:latin typeface="Century Gothic" panose="020B0502020202020204" pitchFamily="34" charset="0"/>
              </a:rPr>
              <a:t>Key Activities:</a:t>
            </a:r>
          </a:p>
        </p:txBody>
      </p:sp>
      <p:sp>
        <p:nvSpPr>
          <p:cNvPr id="57" name="Bent-Up Arrow 56">
            <a:extLst>
              <a:ext uri="{FF2B5EF4-FFF2-40B4-BE49-F238E27FC236}">
                <a16:creationId xmlns:a16="http://schemas.microsoft.com/office/drawing/2014/main" id="{0C7EAE58-C823-EAB3-7102-AA36E39207DB}"/>
              </a:ext>
            </a:extLst>
          </p:cNvPr>
          <p:cNvSpPr/>
          <p:nvPr/>
        </p:nvSpPr>
        <p:spPr>
          <a:xfrm rot="5400000">
            <a:off x="10157335" y="3566678"/>
            <a:ext cx="276999" cy="329946"/>
          </a:xfrm>
          <a:prstGeom prst="bentUpArrow">
            <a:avLst/>
          </a:prstGeom>
          <a:solidFill>
            <a:srgbClr val="5164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E40AB38-E547-3BA7-8973-1178FA784336}"/>
              </a:ext>
            </a:extLst>
          </p:cNvPr>
          <p:cNvSpPr/>
          <p:nvPr/>
        </p:nvSpPr>
        <p:spPr>
          <a:xfrm>
            <a:off x="9880197" y="3020278"/>
            <a:ext cx="490819" cy="463087"/>
          </a:xfrm>
          <a:prstGeom prst="ellipse">
            <a:avLst/>
          </a:prstGeom>
          <a:solidFill>
            <a:srgbClr val="51647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5</a:t>
            </a:r>
          </a:p>
        </p:txBody>
      </p:sp>
    </p:spTree>
    <p:extLst>
      <p:ext uri="{BB962C8B-B14F-4D97-AF65-F5344CB8AC3E}">
        <p14:creationId xmlns:p14="http://schemas.microsoft.com/office/powerpoint/2010/main" val="361756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49B361-CA87-CCD2-4C8B-98969A091665}"/>
              </a:ext>
            </a:extLst>
          </p:cNvPr>
          <p:cNvGraphicFramePr>
            <a:graphicFrameLocks noGrp="1"/>
          </p:cNvGraphicFramePr>
          <p:nvPr>
            <p:extLst>
              <p:ext uri="{D42A27DB-BD31-4B8C-83A1-F6EECF244321}">
                <p14:modId xmlns:p14="http://schemas.microsoft.com/office/powerpoint/2010/main" val="3376815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4282079237"/>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TotalTime>
  <Words>328</Words>
  <Application>Microsoft Macintosh PowerPoint</Application>
  <PresentationFormat>Widescreen</PresentationFormat>
  <Paragraphs>68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Johnston</dc:creator>
  <cp:lastModifiedBy>Megan Herchold</cp:lastModifiedBy>
  <cp:revision>14</cp:revision>
  <dcterms:created xsi:type="dcterms:W3CDTF">2024-07-09T18:06:10Z</dcterms:created>
  <dcterms:modified xsi:type="dcterms:W3CDTF">2024-08-22T03:03:04Z</dcterms:modified>
</cp:coreProperties>
</file>