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354" r:id="rId3"/>
    <p:sldId id="353" r:id="rId4"/>
    <p:sldId id="371" r:id="rId5"/>
    <p:sldId id="355" r:id="rId6"/>
    <p:sldId id="365" r:id="rId7"/>
    <p:sldId id="356" r:id="rId8"/>
    <p:sldId id="366" r:id="rId9"/>
    <p:sldId id="367" r:id="rId10"/>
    <p:sldId id="368" r:id="rId11"/>
    <p:sldId id="384" r:id="rId12"/>
    <p:sldId id="370" r:id="rId13"/>
    <p:sldId id="383" r:id="rId14"/>
    <p:sldId id="369"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3D742A-6630-466B-88D5-0293B972364B}" v="7" dt="2024-04-23T22:3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86" autoAdjust="0"/>
    <p:restoredTop sz="86447"/>
  </p:normalViewPr>
  <p:slideViewPr>
    <p:cSldViewPr snapToGrid="0" snapToObjects="1">
      <p:cViewPr varScale="1">
        <p:scale>
          <a:sx n="112" d="100"/>
          <a:sy n="112" d="100"/>
        </p:scale>
        <p:origin x="656" y="192"/>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11.xml"/><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0D3D742A-6630-466B-88D5-0293B972364B}"/>
    <pc:docChg chg="undo custSel modSld">
      <pc:chgData name="Bess Dunlevy" userId="dd4b9a8537dbe9d0" providerId="LiveId" clId="{0D3D742A-6630-466B-88D5-0293B972364B}" dt="2024-04-24T03:00:02.769" v="140" actId="478"/>
      <pc:docMkLst>
        <pc:docMk/>
      </pc:docMkLst>
      <pc:sldChg chg="modSp mod">
        <pc:chgData name="Bess Dunlevy" userId="dd4b9a8537dbe9d0" providerId="LiveId" clId="{0D3D742A-6630-466B-88D5-0293B972364B}" dt="2024-04-23T22:45:37.010" v="136" actId="14100"/>
        <pc:sldMkLst>
          <pc:docMk/>
          <pc:sldMk cId="1179924037" sldId="353"/>
        </pc:sldMkLst>
        <pc:spChg chg="mod">
          <ac:chgData name="Bess Dunlevy" userId="dd4b9a8537dbe9d0" providerId="LiveId" clId="{0D3D742A-6630-466B-88D5-0293B972364B}" dt="2024-04-23T22:43:50.224" v="125" actId="1076"/>
          <ac:spMkLst>
            <pc:docMk/>
            <pc:sldMk cId="1179924037" sldId="353"/>
            <ac:spMk id="17" creationId="{B332EDC5-1792-FD36-ADC7-4CD6C0E5213A}"/>
          </ac:spMkLst>
        </pc:spChg>
        <pc:spChg chg="mod">
          <ac:chgData name="Bess Dunlevy" userId="dd4b9a8537dbe9d0" providerId="LiveId" clId="{0D3D742A-6630-466B-88D5-0293B972364B}" dt="2024-04-23T22:45:13.189" v="128" actId="14100"/>
          <ac:spMkLst>
            <pc:docMk/>
            <pc:sldMk cId="1179924037" sldId="353"/>
            <ac:spMk id="18" creationId="{65643D2B-1628-117D-3A8B-6257A8471E8B}"/>
          </ac:spMkLst>
        </pc:spChg>
        <pc:spChg chg="mod">
          <ac:chgData name="Bess Dunlevy" userId="dd4b9a8537dbe9d0" providerId="LiveId" clId="{0D3D742A-6630-466B-88D5-0293B972364B}" dt="2024-04-23T22:43:50.224" v="125" actId="1076"/>
          <ac:spMkLst>
            <pc:docMk/>
            <pc:sldMk cId="1179924037" sldId="353"/>
            <ac:spMk id="115" creationId="{B2ED6C1C-566C-E29D-68A4-95DB93660705}"/>
          </ac:spMkLst>
        </pc:spChg>
        <pc:spChg chg="mod">
          <ac:chgData name="Bess Dunlevy" userId="dd4b9a8537dbe9d0" providerId="LiveId" clId="{0D3D742A-6630-466B-88D5-0293B972364B}" dt="2024-04-23T22:43:45.764" v="123" actId="1076"/>
          <ac:spMkLst>
            <pc:docMk/>
            <pc:sldMk cId="1179924037" sldId="353"/>
            <ac:spMk id="116" creationId="{BCEBDF76-23B9-B6A7-04B5-E5E8E13E8325}"/>
          </ac:spMkLst>
        </pc:spChg>
        <pc:spChg chg="mod">
          <ac:chgData name="Bess Dunlevy" userId="dd4b9a8537dbe9d0" providerId="LiveId" clId="{0D3D742A-6630-466B-88D5-0293B972364B}" dt="2024-04-23T22:45:15.933" v="129" actId="14100"/>
          <ac:spMkLst>
            <pc:docMk/>
            <pc:sldMk cId="1179924037" sldId="353"/>
            <ac:spMk id="117" creationId="{2BE038F2-DC23-F638-B9CF-3BDD6A6780D6}"/>
          </ac:spMkLst>
        </pc:spChg>
        <pc:spChg chg="mod">
          <ac:chgData name="Bess Dunlevy" userId="dd4b9a8537dbe9d0" providerId="LiveId" clId="{0D3D742A-6630-466B-88D5-0293B972364B}" dt="2024-04-23T22:45:19.406" v="130" actId="14100"/>
          <ac:spMkLst>
            <pc:docMk/>
            <pc:sldMk cId="1179924037" sldId="353"/>
            <ac:spMk id="134" creationId="{15FB2D52-6319-5317-C5AF-8DF520E7568A}"/>
          </ac:spMkLst>
        </pc:spChg>
        <pc:spChg chg="mod">
          <ac:chgData name="Bess Dunlevy" userId="dd4b9a8537dbe9d0" providerId="LiveId" clId="{0D3D742A-6630-466B-88D5-0293B972364B}" dt="2024-04-23T22:45:22.662" v="131" actId="14100"/>
          <ac:spMkLst>
            <pc:docMk/>
            <pc:sldMk cId="1179924037" sldId="353"/>
            <ac:spMk id="141" creationId="{397CD2B5-2609-22ED-147F-7CFC95D69C1F}"/>
          </ac:spMkLst>
        </pc:spChg>
        <pc:spChg chg="mod">
          <ac:chgData name="Bess Dunlevy" userId="dd4b9a8537dbe9d0" providerId="LiveId" clId="{0D3D742A-6630-466B-88D5-0293B972364B}" dt="2024-04-23T22:45:25.710" v="132" actId="14100"/>
          <ac:spMkLst>
            <pc:docMk/>
            <pc:sldMk cId="1179924037" sldId="353"/>
            <ac:spMk id="142" creationId="{04B7F877-E30D-A532-4F43-75BC7C68E70D}"/>
          </ac:spMkLst>
        </pc:spChg>
        <pc:spChg chg="mod">
          <ac:chgData name="Bess Dunlevy" userId="dd4b9a8537dbe9d0" providerId="LiveId" clId="{0D3D742A-6630-466B-88D5-0293B972364B}" dt="2024-04-23T22:45:28.823" v="133" actId="14100"/>
          <ac:spMkLst>
            <pc:docMk/>
            <pc:sldMk cId="1179924037" sldId="353"/>
            <ac:spMk id="143" creationId="{F5E101A6-7D28-58B0-E191-170B286BA461}"/>
          </ac:spMkLst>
        </pc:spChg>
        <pc:spChg chg="mod">
          <ac:chgData name="Bess Dunlevy" userId="dd4b9a8537dbe9d0" providerId="LiveId" clId="{0D3D742A-6630-466B-88D5-0293B972364B}" dt="2024-04-23T22:45:31.201" v="134" actId="14100"/>
          <ac:spMkLst>
            <pc:docMk/>
            <pc:sldMk cId="1179924037" sldId="353"/>
            <ac:spMk id="144" creationId="{88A15E9B-2D2B-1753-A05F-13425875FA89}"/>
          </ac:spMkLst>
        </pc:spChg>
        <pc:spChg chg="mod">
          <ac:chgData name="Bess Dunlevy" userId="dd4b9a8537dbe9d0" providerId="LiveId" clId="{0D3D742A-6630-466B-88D5-0293B972364B}" dt="2024-04-23T22:45:34.321" v="135" actId="14100"/>
          <ac:spMkLst>
            <pc:docMk/>
            <pc:sldMk cId="1179924037" sldId="353"/>
            <ac:spMk id="145" creationId="{861C0B3F-6422-E498-1479-3359793C50C4}"/>
          </ac:spMkLst>
        </pc:spChg>
        <pc:spChg chg="mod">
          <ac:chgData name="Bess Dunlevy" userId="dd4b9a8537dbe9d0" providerId="LiveId" clId="{0D3D742A-6630-466B-88D5-0293B972364B}" dt="2024-04-23T22:45:37.010" v="136" actId="14100"/>
          <ac:spMkLst>
            <pc:docMk/>
            <pc:sldMk cId="1179924037" sldId="353"/>
            <ac:spMk id="146" creationId="{A541C189-9638-2977-1297-3E1C64BA563B}"/>
          </ac:spMkLst>
        </pc:spChg>
        <pc:grpChg chg="mod">
          <ac:chgData name="Bess Dunlevy" userId="dd4b9a8537dbe9d0" providerId="LiveId" clId="{0D3D742A-6630-466B-88D5-0293B972364B}" dt="2024-04-23T22:43:50.224" v="125" actId="1076"/>
          <ac:grpSpMkLst>
            <pc:docMk/>
            <pc:sldMk cId="1179924037" sldId="353"/>
            <ac:grpSpMk id="90" creationId="{D36CC75C-4370-4AD8-C406-211555758130}"/>
          </ac:grpSpMkLst>
        </pc:grpChg>
        <pc:grpChg chg="mod">
          <ac:chgData name="Bess Dunlevy" userId="dd4b9a8537dbe9d0" providerId="LiveId" clId="{0D3D742A-6630-466B-88D5-0293B972364B}" dt="2024-04-23T22:43:50.224" v="125" actId="1076"/>
          <ac:grpSpMkLst>
            <pc:docMk/>
            <pc:sldMk cId="1179924037" sldId="353"/>
            <ac:grpSpMk id="92" creationId="{0B2E81B4-4891-DB74-4B71-2C1D3238D758}"/>
          </ac:grpSpMkLst>
        </pc:grpChg>
        <pc:grpChg chg="mod">
          <ac:chgData name="Bess Dunlevy" userId="dd4b9a8537dbe9d0" providerId="LiveId" clId="{0D3D742A-6630-466B-88D5-0293B972364B}" dt="2024-04-23T22:43:50.224" v="125" actId="1076"/>
          <ac:grpSpMkLst>
            <pc:docMk/>
            <pc:sldMk cId="1179924037" sldId="353"/>
            <ac:grpSpMk id="93" creationId="{8CAA89A3-5AC9-75BE-F4FF-351E009412AC}"/>
          </ac:grpSpMkLst>
        </pc:grpChg>
      </pc:sldChg>
      <pc:sldChg chg="modSp mod">
        <pc:chgData name="Bess Dunlevy" userId="dd4b9a8537dbe9d0" providerId="LiveId" clId="{0D3D742A-6630-466B-88D5-0293B972364B}" dt="2024-04-23T22:42:28.832" v="121" actId="1076"/>
        <pc:sldMkLst>
          <pc:docMk/>
          <pc:sldMk cId="3611836273" sldId="354"/>
        </pc:sldMkLst>
        <pc:spChg chg="mod">
          <ac:chgData name="Bess Dunlevy" userId="dd4b9a8537dbe9d0" providerId="LiveId" clId="{0D3D742A-6630-466B-88D5-0293B972364B}" dt="2024-04-23T22:42:28.832" v="121" actId="1076"/>
          <ac:spMkLst>
            <pc:docMk/>
            <pc:sldMk cId="3611836273" sldId="354"/>
            <ac:spMk id="5" creationId="{2808FFD0-70EE-010E-F4F3-644CE571EE22}"/>
          </ac:spMkLst>
        </pc:spChg>
        <pc:spChg chg="mod">
          <ac:chgData name="Bess Dunlevy" userId="dd4b9a8537dbe9d0" providerId="LiveId" clId="{0D3D742A-6630-466B-88D5-0293B972364B}" dt="2024-04-23T22:42:28.832" v="121" actId="1076"/>
          <ac:spMkLst>
            <pc:docMk/>
            <pc:sldMk cId="3611836273" sldId="354"/>
            <ac:spMk id="6" creationId="{A9A1EE7E-CBF5-7402-C26A-77C35D0F1E17}"/>
          </ac:spMkLst>
        </pc:spChg>
        <pc:spChg chg="mod">
          <ac:chgData name="Bess Dunlevy" userId="dd4b9a8537dbe9d0" providerId="LiveId" clId="{0D3D742A-6630-466B-88D5-0293B972364B}" dt="2024-04-23T22:42:28.832" v="121" actId="1076"/>
          <ac:spMkLst>
            <pc:docMk/>
            <pc:sldMk cId="3611836273" sldId="354"/>
            <ac:spMk id="14" creationId="{4DB88848-906C-8856-4883-2DCAFB6BE3FF}"/>
          </ac:spMkLst>
        </pc:spChg>
        <pc:spChg chg="mod">
          <ac:chgData name="Bess Dunlevy" userId="dd4b9a8537dbe9d0" providerId="LiveId" clId="{0D3D742A-6630-466B-88D5-0293B972364B}" dt="2024-04-23T22:42:28.832" v="121" actId="1076"/>
          <ac:spMkLst>
            <pc:docMk/>
            <pc:sldMk cId="3611836273" sldId="354"/>
            <ac:spMk id="15" creationId="{719F7F35-A047-7205-7E71-0955B057F236}"/>
          </ac:spMkLst>
        </pc:spChg>
        <pc:spChg chg="mod">
          <ac:chgData name="Bess Dunlevy" userId="dd4b9a8537dbe9d0" providerId="LiveId" clId="{0D3D742A-6630-466B-88D5-0293B972364B}" dt="2024-04-23T22:42:28.832" v="121" actId="1076"/>
          <ac:spMkLst>
            <pc:docMk/>
            <pc:sldMk cId="3611836273" sldId="354"/>
            <ac:spMk id="16" creationId="{E00BEED8-B366-58E4-F519-DEA58EF791BC}"/>
          </ac:spMkLst>
        </pc:spChg>
        <pc:spChg chg="mod">
          <ac:chgData name="Bess Dunlevy" userId="dd4b9a8537dbe9d0" providerId="LiveId" clId="{0D3D742A-6630-466B-88D5-0293B972364B}" dt="2024-04-23T22:42:28.832" v="121" actId="1076"/>
          <ac:spMkLst>
            <pc:docMk/>
            <pc:sldMk cId="3611836273" sldId="354"/>
            <ac:spMk id="17" creationId="{1CDA9122-F2F5-AB18-4B89-44DC0247A94E}"/>
          </ac:spMkLst>
        </pc:spChg>
        <pc:spChg chg="mod">
          <ac:chgData name="Bess Dunlevy" userId="dd4b9a8537dbe9d0" providerId="LiveId" clId="{0D3D742A-6630-466B-88D5-0293B972364B}" dt="2024-04-23T22:42:28.832" v="121" actId="1076"/>
          <ac:spMkLst>
            <pc:docMk/>
            <pc:sldMk cId="3611836273" sldId="354"/>
            <ac:spMk id="18" creationId="{DCF07B7B-0B19-4730-8363-7DDB2881617C}"/>
          </ac:spMkLst>
        </pc:spChg>
        <pc:spChg chg="mod">
          <ac:chgData name="Bess Dunlevy" userId="dd4b9a8537dbe9d0" providerId="LiveId" clId="{0D3D742A-6630-466B-88D5-0293B972364B}" dt="2024-04-23T22:42:28.832" v="121" actId="1076"/>
          <ac:spMkLst>
            <pc:docMk/>
            <pc:sldMk cId="3611836273" sldId="354"/>
            <ac:spMk id="19" creationId="{68CC8BCB-DA32-6162-3440-3E876EAE7862}"/>
          </ac:spMkLst>
        </pc:spChg>
        <pc:spChg chg="mod">
          <ac:chgData name="Bess Dunlevy" userId="dd4b9a8537dbe9d0" providerId="LiveId" clId="{0D3D742A-6630-466B-88D5-0293B972364B}" dt="2024-04-23T22:42:28.832" v="121" actId="1076"/>
          <ac:spMkLst>
            <pc:docMk/>
            <pc:sldMk cId="3611836273" sldId="354"/>
            <ac:spMk id="21" creationId="{9C7DD9C2-0F11-9500-98E2-A774853B1CDB}"/>
          </ac:spMkLst>
        </pc:spChg>
      </pc:sldChg>
      <pc:sldChg chg="delSp modSp mod">
        <pc:chgData name="Bess Dunlevy" userId="dd4b9a8537dbe9d0" providerId="LiveId" clId="{0D3D742A-6630-466B-88D5-0293B972364B}" dt="2024-04-24T02:59:45.355" v="139" actId="478"/>
        <pc:sldMkLst>
          <pc:docMk/>
          <pc:sldMk cId="1768034332" sldId="355"/>
        </pc:sldMkLst>
        <pc:spChg chg="mod">
          <ac:chgData name="Bess Dunlevy" userId="dd4b9a8537dbe9d0" providerId="LiveId" clId="{0D3D742A-6630-466B-88D5-0293B972364B}" dt="2024-04-23T22:32:16.398" v="0" actId="1076"/>
          <ac:spMkLst>
            <pc:docMk/>
            <pc:sldMk cId="1768034332" sldId="355"/>
            <ac:spMk id="16" creationId="{3BB8D3D5-DF80-3C60-53E6-33FAE8AA8461}"/>
          </ac:spMkLst>
        </pc:spChg>
        <pc:grpChg chg="del">
          <ac:chgData name="Bess Dunlevy" userId="dd4b9a8537dbe9d0" providerId="LiveId" clId="{0D3D742A-6630-466B-88D5-0293B972364B}" dt="2024-04-24T02:59:45.355" v="139" actId="478"/>
          <ac:grpSpMkLst>
            <pc:docMk/>
            <pc:sldMk cId="1768034332" sldId="355"/>
            <ac:grpSpMk id="12" creationId="{A9B1507A-7FC4-1CAB-F641-3DA2CD6A38FF}"/>
          </ac:grpSpMkLst>
        </pc:grpChg>
      </pc:sldChg>
      <pc:sldChg chg="delSp mod">
        <pc:chgData name="Bess Dunlevy" userId="dd4b9a8537dbe9d0" providerId="LiveId" clId="{0D3D742A-6630-466B-88D5-0293B972364B}" dt="2024-04-24T02:59:33.665" v="138" actId="478"/>
        <pc:sldMkLst>
          <pc:docMk/>
          <pc:sldMk cId="668885758" sldId="356"/>
        </pc:sldMkLst>
        <pc:grpChg chg="del">
          <ac:chgData name="Bess Dunlevy" userId="dd4b9a8537dbe9d0" providerId="LiveId" clId="{0D3D742A-6630-466B-88D5-0293B972364B}" dt="2024-04-24T02:59:33.665" v="138" actId="478"/>
          <ac:grpSpMkLst>
            <pc:docMk/>
            <pc:sldMk cId="668885758" sldId="356"/>
            <ac:grpSpMk id="38" creationId="{9B550E02-2CF7-DF2E-FE9B-D4F70A65CBEC}"/>
          </ac:grpSpMkLst>
        </pc:grpChg>
      </pc:sldChg>
      <pc:sldChg chg="modSp mod">
        <pc:chgData name="Bess Dunlevy" userId="dd4b9a8537dbe9d0" providerId="LiveId" clId="{0D3D742A-6630-466B-88D5-0293B972364B}" dt="2024-04-23T22:32:37.123" v="8" actId="20577"/>
        <pc:sldMkLst>
          <pc:docMk/>
          <pc:sldMk cId="2156001225" sldId="366"/>
        </pc:sldMkLst>
        <pc:spChg chg="mod">
          <ac:chgData name="Bess Dunlevy" userId="dd4b9a8537dbe9d0" providerId="LiveId" clId="{0D3D742A-6630-466B-88D5-0293B972364B}" dt="2024-04-23T22:32:37.123" v="8" actId="20577"/>
          <ac:spMkLst>
            <pc:docMk/>
            <pc:sldMk cId="2156001225" sldId="366"/>
            <ac:spMk id="2" creationId="{D3216E15-047D-993A-69FB-C75D946D8155}"/>
          </ac:spMkLst>
        </pc:spChg>
      </pc:sldChg>
      <pc:sldChg chg="modSp mod">
        <pc:chgData name="Bess Dunlevy" userId="dd4b9a8537dbe9d0" providerId="LiveId" clId="{0D3D742A-6630-466B-88D5-0293B972364B}" dt="2024-04-23T23:02:51.535" v="137" actId="14100"/>
        <pc:sldMkLst>
          <pc:docMk/>
          <pc:sldMk cId="2926876882" sldId="369"/>
        </pc:sldMkLst>
        <pc:spChg chg="mod">
          <ac:chgData name="Bess Dunlevy" userId="dd4b9a8537dbe9d0" providerId="LiveId" clId="{0D3D742A-6630-466B-88D5-0293B972364B}" dt="2024-04-23T23:02:51.535" v="137" actId="14100"/>
          <ac:spMkLst>
            <pc:docMk/>
            <pc:sldMk cId="2926876882" sldId="369"/>
            <ac:spMk id="2" creationId="{D385D4E4-7957-2398-9DB5-FAD5DFDBD41B}"/>
          </ac:spMkLst>
        </pc:spChg>
      </pc:sldChg>
      <pc:sldChg chg="delSp modSp mod">
        <pc:chgData name="Bess Dunlevy" userId="dd4b9a8537dbe9d0" providerId="LiveId" clId="{0D3D742A-6630-466B-88D5-0293B972364B}" dt="2024-04-24T03:00:02.769" v="140" actId="478"/>
        <pc:sldMkLst>
          <pc:docMk/>
          <pc:sldMk cId="1129800833" sldId="370"/>
        </pc:sldMkLst>
        <pc:graphicFrameChg chg="mod modGraphic">
          <ac:chgData name="Bess Dunlevy" userId="dd4b9a8537dbe9d0" providerId="LiveId" clId="{0D3D742A-6630-466B-88D5-0293B972364B}" dt="2024-04-23T22:35:20.120" v="38"/>
          <ac:graphicFrameMkLst>
            <pc:docMk/>
            <pc:sldMk cId="1129800833" sldId="370"/>
            <ac:graphicFrameMk id="8" creationId="{C2EA10F2-031A-BFEF-85E6-295CD9AA0B92}"/>
          </ac:graphicFrameMkLst>
        </pc:graphicFrameChg>
        <pc:picChg chg="del">
          <ac:chgData name="Bess Dunlevy" userId="dd4b9a8537dbe9d0" providerId="LiveId" clId="{0D3D742A-6630-466B-88D5-0293B972364B}" dt="2024-04-24T03:00:02.769" v="140" actId="478"/>
          <ac:picMkLst>
            <pc:docMk/>
            <pc:sldMk cId="1129800833" sldId="370"/>
            <ac:picMk id="9" creationId="{E833AC83-E037-411F-12B3-1AEB6DA82F40}"/>
          </ac:picMkLst>
        </pc:picChg>
      </pc:sldChg>
      <pc:sldChg chg="modSp mod">
        <pc:chgData name="Bess Dunlevy" userId="dd4b9a8537dbe9d0" providerId="LiveId" clId="{0D3D742A-6630-466B-88D5-0293B972364B}" dt="2024-04-23T22:35:57" v="119"/>
        <pc:sldMkLst>
          <pc:docMk/>
          <pc:sldMk cId="3880765868" sldId="383"/>
        </pc:sldMkLst>
        <pc:graphicFrameChg chg="mod modGraphic">
          <ac:chgData name="Bess Dunlevy" userId="dd4b9a8537dbe9d0" providerId="LiveId" clId="{0D3D742A-6630-466B-88D5-0293B972364B}" dt="2024-04-23T22:35:57" v="119"/>
          <ac:graphicFrameMkLst>
            <pc:docMk/>
            <pc:sldMk cId="3880765868" sldId="383"/>
            <ac:graphicFrameMk id="3" creationId="{BC4CC84A-D192-1E17-1112-2F240D2B7762}"/>
          </ac:graphicFrameMkLst>
        </pc:graphicFrameChg>
      </pc:sldChg>
      <pc:sldChg chg="modSp mod">
        <pc:chgData name="Bess Dunlevy" userId="dd4b9a8537dbe9d0" providerId="LiveId" clId="{0D3D742A-6630-466B-88D5-0293B972364B}" dt="2024-04-23T22:33:39.213" v="14" actId="1076"/>
        <pc:sldMkLst>
          <pc:docMk/>
          <pc:sldMk cId="780912025" sldId="384"/>
        </pc:sldMkLst>
        <pc:spChg chg="mod">
          <ac:chgData name="Bess Dunlevy" userId="dd4b9a8537dbe9d0" providerId="LiveId" clId="{0D3D742A-6630-466B-88D5-0293B972364B}" dt="2024-04-23T22:33:35.010" v="12" actId="14100"/>
          <ac:spMkLst>
            <pc:docMk/>
            <pc:sldMk cId="780912025" sldId="384"/>
            <ac:spMk id="3" creationId="{BCE760FD-6E50-FD4F-B597-7E228EDE51FD}"/>
          </ac:spMkLst>
        </pc:spChg>
        <pc:spChg chg="mod">
          <ac:chgData name="Bess Dunlevy" userId="dd4b9a8537dbe9d0" providerId="LiveId" clId="{0D3D742A-6630-466B-88D5-0293B972364B}" dt="2024-04-23T22:33:09.357" v="9" actId="1076"/>
          <ac:spMkLst>
            <pc:docMk/>
            <pc:sldMk cId="780912025" sldId="384"/>
            <ac:spMk id="4" creationId="{07291AE7-F430-2D06-7DA4-73567B7006CD}"/>
          </ac:spMkLst>
        </pc:spChg>
        <pc:spChg chg="mod">
          <ac:chgData name="Bess Dunlevy" userId="dd4b9a8537dbe9d0" providerId="LiveId" clId="{0D3D742A-6630-466B-88D5-0293B972364B}" dt="2024-04-23T22:33:17.559" v="11" actId="14100"/>
          <ac:spMkLst>
            <pc:docMk/>
            <pc:sldMk cId="780912025" sldId="384"/>
            <ac:spMk id="10" creationId="{08ACEA25-5B44-4055-A2F6-E4EAD5C4100D}"/>
          </ac:spMkLst>
        </pc:spChg>
        <pc:spChg chg="mod">
          <ac:chgData name="Bess Dunlevy" userId="dd4b9a8537dbe9d0" providerId="LiveId" clId="{0D3D742A-6630-466B-88D5-0293B972364B}" dt="2024-04-23T22:33:14.678" v="10" actId="1076"/>
          <ac:spMkLst>
            <pc:docMk/>
            <pc:sldMk cId="780912025" sldId="384"/>
            <ac:spMk id="40" creationId="{E5936DEA-3611-5FD5-063C-61FA1A7A54C7}"/>
          </ac:spMkLst>
        </pc:spChg>
        <pc:grpChg chg="mod">
          <ac:chgData name="Bess Dunlevy" userId="dd4b9a8537dbe9d0" providerId="LiveId" clId="{0D3D742A-6630-466B-88D5-0293B972364B}" dt="2024-04-23T22:33:09.357" v="9" actId="1076"/>
          <ac:grpSpMkLst>
            <pc:docMk/>
            <pc:sldMk cId="780912025" sldId="384"/>
            <ac:grpSpMk id="82" creationId="{7585BB47-488A-A27F-C5CF-61B305D3051D}"/>
          </ac:grpSpMkLst>
        </pc:grpChg>
        <pc:picChg chg="mod">
          <ac:chgData name="Bess Dunlevy" userId="dd4b9a8537dbe9d0" providerId="LiveId" clId="{0D3D742A-6630-466B-88D5-0293B972364B}" dt="2024-04-23T22:33:39.213" v="14" actId="1076"/>
          <ac:picMkLst>
            <pc:docMk/>
            <pc:sldMk cId="780912025" sldId="384"/>
            <ac:picMk id="6" creationId="{939C197A-A5B9-DA05-94E4-0A539612866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6/26/24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202588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3482396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6/26/24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6/26/24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6/26/24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87&amp;utm_source=template-powerpoint&amp;utm_medium=content&amp;utm_campaign=Creative+Strategy-powerpoint-12087&amp;lpa=Creative+Strategy+powerpoint+12087"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Creative Strategy Template</a:t>
            </a:r>
          </a:p>
        </p:txBody>
      </p:sp>
      <p:sp>
        <p:nvSpPr>
          <p:cNvPr id="10" name="Rectangle 9">
            <a:extLst>
              <a:ext uri="{FF2B5EF4-FFF2-40B4-BE49-F238E27FC236}">
                <a16:creationId xmlns:a16="http://schemas.microsoft.com/office/drawing/2014/main" id="{30B0B76B-5DFE-2412-C145-1E5BBDCC6580}"/>
              </a:ext>
            </a:extLst>
          </p:cNvPr>
          <p:cNvSpPr/>
          <p:nvPr/>
        </p:nvSpPr>
        <p:spPr>
          <a:xfrm>
            <a:off x="6762749" y="1323975"/>
            <a:ext cx="5031227" cy="4991100"/>
          </a:xfrm>
          <a:prstGeom prst="rect">
            <a:avLst/>
          </a:prstGeom>
          <a:solidFill>
            <a:schemeClr val="accent2">
              <a:lumMod val="20000"/>
              <a:lumOff val="80000"/>
              <a:alpha val="4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D2B0D68-DF10-3B24-E9C6-3BC9F64F77E3}"/>
              </a:ext>
            </a:extLst>
          </p:cNvPr>
          <p:cNvSpPr txBox="1"/>
          <p:nvPr/>
        </p:nvSpPr>
        <p:spPr>
          <a:xfrm>
            <a:off x="6762750" y="2997161"/>
            <a:ext cx="5031227" cy="1384995"/>
          </a:xfrm>
          <a:prstGeom prst="rect">
            <a:avLst/>
          </a:prstGeom>
          <a:noFill/>
        </p:spPr>
        <p:txBody>
          <a:bodyPr wrap="square" rtlCol="0">
            <a:spAutoFit/>
          </a:bodyPr>
          <a:lstStyle/>
          <a:p>
            <a:pPr algn="ctr"/>
            <a:r>
              <a:rPr lang="en-US" sz="4200" spc="600" dirty="0">
                <a:solidFill>
                  <a:schemeClr val="tx1">
                    <a:lumMod val="65000"/>
                    <a:lumOff val="35000"/>
                  </a:schemeClr>
                </a:solidFill>
                <a:latin typeface="Century Gothic" panose="020B0502020202020204" pitchFamily="34" charset="0"/>
              </a:rPr>
              <a:t>COMPANY NAME</a:t>
            </a:r>
          </a:p>
        </p:txBody>
      </p:sp>
      <p:sp>
        <p:nvSpPr>
          <p:cNvPr id="11" name="TextBox 10">
            <a:extLst>
              <a:ext uri="{FF2B5EF4-FFF2-40B4-BE49-F238E27FC236}">
                <a16:creationId xmlns:a16="http://schemas.microsoft.com/office/drawing/2014/main" id="{19DE96E3-F5CF-7C65-43E3-91F74C338E4F}"/>
              </a:ext>
            </a:extLst>
          </p:cNvPr>
          <p:cNvSpPr txBox="1"/>
          <p:nvPr/>
        </p:nvSpPr>
        <p:spPr>
          <a:xfrm>
            <a:off x="6762747" y="5828412"/>
            <a:ext cx="5031227" cy="276999"/>
          </a:xfrm>
          <a:prstGeom prst="rect">
            <a:avLst/>
          </a:prstGeom>
          <a:noFill/>
        </p:spPr>
        <p:txBody>
          <a:bodyPr wrap="square" rtlCol="0">
            <a:spAutoFit/>
          </a:bodyPr>
          <a:lstStyle/>
          <a:p>
            <a:pPr algn="ctr"/>
            <a:r>
              <a:rPr lang="en-US" sz="1200" spc="600" dirty="0">
                <a:solidFill>
                  <a:schemeClr val="tx1">
                    <a:lumMod val="65000"/>
                    <a:lumOff val="35000"/>
                  </a:schemeClr>
                </a:solidFill>
                <a:latin typeface="Century Gothic" panose="020B0502020202020204" pitchFamily="34" charset="0"/>
              </a:rPr>
              <a:t>DATE: MM/DD/YY</a:t>
            </a:r>
          </a:p>
        </p:txBody>
      </p:sp>
      <p:grpSp>
        <p:nvGrpSpPr>
          <p:cNvPr id="17" name="Group 16">
            <a:extLst>
              <a:ext uri="{FF2B5EF4-FFF2-40B4-BE49-F238E27FC236}">
                <a16:creationId xmlns:a16="http://schemas.microsoft.com/office/drawing/2014/main" id="{F57F7844-1EC3-D22F-8B94-830CEDEF114A}"/>
              </a:ext>
            </a:extLst>
          </p:cNvPr>
          <p:cNvGrpSpPr/>
          <p:nvPr/>
        </p:nvGrpSpPr>
        <p:grpSpPr>
          <a:xfrm>
            <a:off x="-170046" y="632303"/>
            <a:ext cx="6372225" cy="6372225"/>
            <a:chOff x="-170046" y="632303"/>
            <a:chExt cx="6372225" cy="6372225"/>
          </a:xfrm>
        </p:grpSpPr>
        <p:pic>
          <p:nvPicPr>
            <p:cNvPr id="9" name="Graphic 8" descr="Sketchbooks with paints and office supplies">
              <a:extLst>
                <a:ext uri="{FF2B5EF4-FFF2-40B4-BE49-F238E27FC236}">
                  <a16:creationId xmlns:a16="http://schemas.microsoft.com/office/drawing/2014/main" id="{5A3730E2-67DD-BBFB-D9CE-E245424CF2DD}"/>
                </a:ext>
              </a:extLst>
            </p:cNvPr>
            <p:cNvPicPr>
              <a:picLocks noChangeAspect="1"/>
            </p:cNvPicPr>
            <p:nvPr/>
          </p:nvPicPr>
          <p:blipFill>
            <a:blip r:embed="rId5">
              <a:duotone>
                <a:schemeClr val="accent6">
                  <a:shade val="45000"/>
                  <a:satMod val="135000"/>
                </a:schemeClr>
                <a:prstClr val="white"/>
              </a:duotone>
              <a:extLst>
                <a:ext uri="{96DAC541-7B7A-43D3-8B79-37D633B846F1}">
                  <asvg:svgBlip xmlns:asvg="http://schemas.microsoft.com/office/drawing/2016/SVG/main" r:embed="rId6"/>
                </a:ext>
              </a:extLst>
            </a:blip>
            <a:stretch>
              <a:fillRect/>
            </a:stretch>
          </p:blipFill>
          <p:spPr>
            <a:xfrm>
              <a:off x="-170046" y="632303"/>
              <a:ext cx="6372225" cy="6372225"/>
            </a:xfrm>
            <a:prstGeom prst="rect">
              <a:avLst/>
            </a:prstGeom>
          </p:spPr>
        </p:pic>
        <p:grpSp>
          <p:nvGrpSpPr>
            <p:cNvPr id="12" name="Group 11">
              <a:extLst>
                <a:ext uri="{FF2B5EF4-FFF2-40B4-BE49-F238E27FC236}">
                  <a16:creationId xmlns:a16="http://schemas.microsoft.com/office/drawing/2014/main" id="{C6553248-82F6-EF92-C5A8-9115BFDA1389}"/>
                </a:ext>
              </a:extLst>
            </p:cNvPr>
            <p:cNvGrpSpPr/>
            <p:nvPr/>
          </p:nvGrpSpPr>
          <p:grpSpPr>
            <a:xfrm>
              <a:off x="3617407" y="3554029"/>
              <a:ext cx="528771" cy="528771"/>
              <a:chOff x="-1181073" y="1839731"/>
              <a:chExt cx="271700" cy="271700"/>
            </a:xfrm>
          </p:grpSpPr>
          <p:sp>
            <p:nvSpPr>
              <p:cNvPr id="13" name="Oval 12">
                <a:extLst>
                  <a:ext uri="{FF2B5EF4-FFF2-40B4-BE49-F238E27FC236}">
                    <a16:creationId xmlns:a16="http://schemas.microsoft.com/office/drawing/2014/main" id="{A4B871E0-116F-C7F4-CF81-E51DC8198E68}"/>
                  </a:ext>
                </a:extLst>
              </p:cNvPr>
              <p:cNvSpPr/>
              <p:nvPr/>
            </p:nvSpPr>
            <p:spPr>
              <a:xfrm>
                <a:off x="-1084139" y="1936665"/>
                <a:ext cx="77835" cy="778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25DCC9C-1EC6-66A3-08F3-9F8782822ABD}"/>
                  </a:ext>
                </a:extLst>
              </p:cNvPr>
              <p:cNvSpPr/>
              <p:nvPr/>
            </p:nvSpPr>
            <p:spPr>
              <a:xfrm>
                <a:off x="-1125219" y="1895585"/>
                <a:ext cx="159993" cy="159993"/>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26D527FD-BA38-519E-13EF-3994DCD343E0}"/>
                  </a:ext>
                </a:extLst>
              </p:cNvPr>
              <p:cNvSpPr/>
              <p:nvPr/>
            </p:nvSpPr>
            <p:spPr>
              <a:xfrm>
                <a:off x="-1181073" y="1839731"/>
                <a:ext cx="271700" cy="27170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E3943A6-DF01-0C3E-8214-5529C7FC8DD0}"/>
              </a:ext>
            </a:extLst>
          </p:cNvPr>
          <p:cNvSpPr/>
          <p:nvPr/>
        </p:nvSpPr>
        <p:spPr>
          <a:xfrm>
            <a:off x="8879748" y="0"/>
            <a:ext cx="3060342" cy="685800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6C66E30-8D13-7DE4-55CB-33E5D7883AC3}"/>
              </a:ext>
            </a:extLst>
          </p:cNvPr>
          <p:cNvSpPr/>
          <p:nvPr/>
        </p:nvSpPr>
        <p:spPr>
          <a:xfrm>
            <a:off x="9131658" y="0"/>
            <a:ext cx="3060342"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3216E15-047D-993A-69FB-C75D946D8155}"/>
              </a:ext>
            </a:extLst>
          </p:cNvPr>
          <p:cNvSpPr txBox="1"/>
          <p:nvPr/>
        </p:nvSpPr>
        <p:spPr>
          <a:xfrm>
            <a:off x="161597" y="111009"/>
            <a:ext cx="6410653"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8. Communication Channels</a:t>
            </a:r>
            <a:endParaRPr lang="en-US" sz="1600" dirty="0">
              <a:solidFill>
                <a:schemeClr val="tx1">
                  <a:lumMod val="65000"/>
                  <a:lumOff val="3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158A1261-8C18-EA64-224E-350E0CBD584D}"/>
              </a:ext>
            </a:extLst>
          </p:cNvPr>
          <p:cNvSpPr txBox="1"/>
          <p:nvPr/>
        </p:nvSpPr>
        <p:spPr>
          <a:xfrm>
            <a:off x="251910" y="3105834"/>
            <a:ext cx="8158666"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Describe the means for sharing your brand’s core message with the target audience.</a:t>
            </a:r>
          </a:p>
        </p:txBody>
      </p:sp>
      <p:grpSp>
        <p:nvGrpSpPr>
          <p:cNvPr id="15" name="Group 14">
            <a:extLst>
              <a:ext uri="{FF2B5EF4-FFF2-40B4-BE49-F238E27FC236}">
                <a16:creationId xmlns:a16="http://schemas.microsoft.com/office/drawing/2014/main" id="{88AABEB2-6B8B-919D-1F09-164FC8F321F3}"/>
              </a:ext>
            </a:extLst>
          </p:cNvPr>
          <p:cNvGrpSpPr/>
          <p:nvPr/>
        </p:nvGrpSpPr>
        <p:grpSpPr>
          <a:xfrm>
            <a:off x="9112762" y="313195"/>
            <a:ext cx="3098134" cy="6433796"/>
            <a:chOff x="8505825" y="-5578"/>
            <a:chExt cx="3603781" cy="7483860"/>
          </a:xfrm>
          <a:effectLst>
            <a:outerShdw blurRad="50800" dist="38100" dir="5400000" algn="t" rotWithShape="0">
              <a:prstClr val="black">
                <a:alpha val="40000"/>
              </a:prstClr>
            </a:outerShdw>
          </a:effectLst>
        </p:grpSpPr>
        <p:pic>
          <p:nvPicPr>
            <p:cNvPr id="5" name="Graphic 4" descr="Two speech bubbles">
              <a:extLst>
                <a:ext uri="{FF2B5EF4-FFF2-40B4-BE49-F238E27FC236}">
                  <a16:creationId xmlns:a16="http://schemas.microsoft.com/office/drawing/2014/main" id="{46D6A207-4D35-9465-1E59-9583D6FC4739}"/>
                </a:ext>
              </a:extLst>
            </p:cNvPr>
            <p:cNvPicPr>
              <a:picLocks noChangeAspect="1"/>
            </p:cNvPicPr>
            <p:nvPr/>
          </p:nvPicPr>
          <p:blipFill>
            <a:blip r:embed="rId2">
              <a:duotone>
                <a:schemeClr val="accent6">
                  <a:shade val="45000"/>
                  <a:satMod val="135000"/>
                </a:schemeClr>
                <a:prstClr val="white"/>
              </a:duotone>
              <a:extLst>
                <a:ext uri="{96DAC541-7B7A-43D3-8B79-37D633B846F1}">
                  <asvg:svgBlip xmlns:asvg="http://schemas.microsoft.com/office/drawing/2016/SVG/main" r:embed="rId3"/>
                </a:ext>
              </a:extLst>
            </a:blip>
            <a:stretch>
              <a:fillRect/>
            </a:stretch>
          </p:blipFill>
          <p:spPr>
            <a:xfrm>
              <a:off x="8737756" y="-5578"/>
              <a:ext cx="3371850" cy="3371850"/>
            </a:xfrm>
            <a:prstGeom prst="rect">
              <a:avLst/>
            </a:prstGeom>
          </p:spPr>
        </p:pic>
        <p:pic>
          <p:nvPicPr>
            <p:cNvPr id="9" name="Graphic 8" descr="Two speech bubbles">
              <a:extLst>
                <a:ext uri="{FF2B5EF4-FFF2-40B4-BE49-F238E27FC236}">
                  <a16:creationId xmlns:a16="http://schemas.microsoft.com/office/drawing/2014/main" id="{33C34129-29B9-B115-8469-D6B0D0F799D8}"/>
                </a:ext>
              </a:extLst>
            </p:cNvPr>
            <p:cNvPicPr>
              <a:picLocks noChangeAspect="1"/>
            </p:cNvPicPr>
            <p:nvPr/>
          </p:nvPicPr>
          <p:blipFill>
            <a:blip r:embed="rId2">
              <a:duotone>
                <a:schemeClr val="accent6">
                  <a:shade val="45000"/>
                  <a:satMod val="135000"/>
                </a:schemeClr>
                <a:prstClr val="white"/>
              </a:duotone>
              <a:extLst>
                <a:ext uri="{96DAC541-7B7A-43D3-8B79-37D633B846F1}">
                  <asvg:svgBlip xmlns:asvg="http://schemas.microsoft.com/office/drawing/2016/SVG/main" r:embed="rId3"/>
                </a:ext>
              </a:extLst>
            </a:blip>
            <a:stretch>
              <a:fillRect/>
            </a:stretch>
          </p:blipFill>
          <p:spPr>
            <a:xfrm>
              <a:off x="8628696" y="1368811"/>
              <a:ext cx="3371850" cy="3371850"/>
            </a:xfrm>
            <a:prstGeom prst="rect">
              <a:avLst/>
            </a:prstGeom>
          </p:spPr>
        </p:pic>
        <p:pic>
          <p:nvPicPr>
            <p:cNvPr id="12" name="Graphic 11" descr="Two speech bubbles">
              <a:extLst>
                <a:ext uri="{FF2B5EF4-FFF2-40B4-BE49-F238E27FC236}">
                  <a16:creationId xmlns:a16="http://schemas.microsoft.com/office/drawing/2014/main" id="{96AA880C-4879-2C98-60C0-30ACCCDB6822}"/>
                </a:ext>
              </a:extLst>
            </p:cNvPr>
            <p:cNvPicPr>
              <a:picLocks noChangeAspect="1"/>
            </p:cNvPicPr>
            <p:nvPr/>
          </p:nvPicPr>
          <p:blipFill>
            <a:blip r:embed="rId2">
              <a:duotone>
                <a:schemeClr val="accent6">
                  <a:shade val="45000"/>
                  <a:satMod val="135000"/>
                </a:schemeClr>
                <a:prstClr val="white"/>
              </a:duotone>
              <a:extLst>
                <a:ext uri="{96DAC541-7B7A-43D3-8B79-37D633B846F1}">
                  <asvg:svgBlip xmlns:asvg="http://schemas.microsoft.com/office/drawing/2016/SVG/main" r:embed="rId3"/>
                </a:ext>
              </a:extLst>
            </a:blip>
            <a:stretch>
              <a:fillRect/>
            </a:stretch>
          </p:blipFill>
          <p:spPr>
            <a:xfrm>
              <a:off x="8628696" y="2743200"/>
              <a:ext cx="3371850" cy="3371850"/>
            </a:xfrm>
            <a:prstGeom prst="rect">
              <a:avLst/>
            </a:prstGeom>
          </p:spPr>
        </p:pic>
        <p:pic>
          <p:nvPicPr>
            <p:cNvPr id="14" name="Graphic 13" descr="Two speech bubbles">
              <a:extLst>
                <a:ext uri="{FF2B5EF4-FFF2-40B4-BE49-F238E27FC236}">
                  <a16:creationId xmlns:a16="http://schemas.microsoft.com/office/drawing/2014/main" id="{416B001D-196F-1288-9F3D-E782AD6955D2}"/>
                </a:ext>
              </a:extLst>
            </p:cNvPr>
            <p:cNvPicPr>
              <a:picLocks noChangeAspect="1"/>
            </p:cNvPicPr>
            <p:nvPr/>
          </p:nvPicPr>
          <p:blipFill>
            <a:blip r:embed="rId2">
              <a:duotone>
                <a:schemeClr val="accent6">
                  <a:shade val="45000"/>
                  <a:satMod val="135000"/>
                </a:schemeClr>
                <a:prstClr val="white"/>
              </a:duotone>
              <a:extLst>
                <a:ext uri="{96DAC541-7B7A-43D3-8B79-37D633B846F1}">
                  <asvg:svgBlip xmlns:asvg="http://schemas.microsoft.com/office/drawing/2016/SVG/main" r:embed="rId3"/>
                </a:ext>
              </a:extLst>
            </a:blip>
            <a:stretch>
              <a:fillRect/>
            </a:stretch>
          </p:blipFill>
          <p:spPr>
            <a:xfrm>
              <a:off x="8505825" y="4106432"/>
              <a:ext cx="3371850" cy="3371850"/>
            </a:xfrm>
            <a:prstGeom prst="rect">
              <a:avLst/>
            </a:prstGeom>
          </p:spPr>
        </p:pic>
      </p:grpSp>
    </p:spTree>
    <p:extLst>
      <p:ext uri="{BB962C8B-B14F-4D97-AF65-F5344CB8AC3E}">
        <p14:creationId xmlns:p14="http://schemas.microsoft.com/office/powerpoint/2010/main" val="2188856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161597" y="111009"/>
            <a:ext cx="5934403"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9. Creative Concepts</a:t>
            </a:r>
            <a:endParaRPr lang="en-US" sz="1600" dirty="0">
              <a:solidFill>
                <a:schemeClr val="tx1">
                  <a:lumMod val="65000"/>
                  <a:lumOff val="35000"/>
                </a:schemeClr>
              </a:solidFill>
              <a:latin typeface="Century Gothic" panose="020B0502020202020204" pitchFamily="34" charset="0"/>
            </a:endParaRPr>
          </a:p>
        </p:txBody>
      </p:sp>
      <p:sp>
        <p:nvSpPr>
          <p:cNvPr id="10" name="Rectangle 9">
            <a:extLst>
              <a:ext uri="{FF2B5EF4-FFF2-40B4-BE49-F238E27FC236}">
                <a16:creationId xmlns:a16="http://schemas.microsoft.com/office/drawing/2014/main" id="{08ACEA25-5B44-4055-A2F6-E4EAD5C4100D}"/>
              </a:ext>
            </a:extLst>
          </p:cNvPr>
          <p:cNvSpPr/>
          <p:nvPr/>
        </p:nvSpPr>
        <p:spPr>
          <a:xfrm>
            <a:off x="301247" y="871384"/>
            <a:ext cx="11699299" cy="565454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lowchart: Off-page Connector 39">
            <a:extLst>
              <a:ext uri="{FF2B5EF4-FFF2-40B4-BE49-F238E27FC236}">
                <a16:creationId xmlns:a16="http://schemas.microsoft.com/office/drawing/2014/main" id="{E5936DEA-3611-5FD5-063C-61FA1A7A54C7}"/>
              </a:ext>
            </a:extLst>
          </p:cNvPr>
          <p:cNvSpPr/>
          <p:nvPr/>
        </p:nvSpPr>
        <p:spPr>
          <a:xfrm rot="16200000">
            <a:off x="291616" y="883710"/>
            <a:ext cx="462039" cy="462039"/>
          </a:xfrm>
          <a:prstGeom prst="flowChartOffpageConnector">
            <a:avLst/>
          </a:prstGeom>
          <a:solidFill>
            <a:schemeClr val="accent1">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2" name="Group 81">
            <a:extLst>
              <a:ext uri="{FF2B5EF4-FFF2-40B4-BE49-F238E27FC236}">
                <a16:creationId xmlns:a16="http://schemas.microsoft.com/office/drawing/2014/main" id="{7585BB47-488A-A27F-C5CF-61B305D3051D}"/>
              </a:ext>
            </a:extLst>
          </p:cNvPr>
          <p:cNvGrpSpPr/>
          <p:nvPr/>
        </p:nvGrpSpPr>
        <p:grpSpPr>
          <a:xfrm>
            <a:off x="367267" y="966555"/>
            <a:ext cx="271700" cy="271700"/>
            <a:chOff x="-1181073" y="1839731"/>
            <a:chExt cx="271700" cy="271700"/>
          </a:xfrm>
        </p:grpSpPr>
        <p:sp>
          <p:nvSpPr>
            <p:cNvPr id="83" name="Oval 82">
              <a:extLst>
                <a:ext uri="{FF2B5EF4-FFF2-40B4-BE49-F238E27FC236}">
                  <a16:creationId xmlns:a16="http://schemas.microsoft.com/office/drawing/2014/main" id="{750046BE-0EF1-8925-F863-E3E7F3BA1831}"/>
                </a:ext>
              </a:extLst>
            </p:cNvPr>
            <p:cNvSpPr/>
            <p:nvPr/>
          </p:nvSpPr>
          <p:spPr>
            <a:xfrm>
              <a:off x="-1084139" y="1936665"/>
              <a:ext cx="77835" cy="778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7A446C38-A99C-0646-587F-F8D75C5F92C2}"/>
                </a:ext>
              </a:extLst>
            </p:cNvPr>
            <p:cNvSpPr/>
            <p:nvPr/>
          </p:nvSpPr>
          <p:spPr>
            <a:xfrm>
              <a:off x="-1125219" y="1895585"/>
              <a:ext cx="159993" cy="159993"/>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191C4E3C-D110-FAB1-8B8D-B1235568252A}"/>
                </a:ext>
              </a:extLst>
            </p:cNvPr>
            <p:cNvSpPr/>
            <p:nvPr/>
          </p:nvSpPr>
          <p:spPr>
            <a:xfrm>
              <a:off x="-1181073" y="1839731"/>
              <a:ext cx="271700" cy="27170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07291AE7-F430-2D06-7DA4-73567B7006CD}"/>
              </a:ext>
            </a:extLst>
          </p:cNvPr>
          <p:cNvSpPr txBox="1"/>
          <p:nvPr/>
        </p:nvSpPr>
        <p:spPr>
          <a:xfrm>
            <a:off x="464201" y="3105834"/>
            <a:ext cx="9860900"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Describe the ideas that capture your audience’s attention and create an emotional response through imagery, voice, and words.</a:t>
            </a:r>
          </a:p>
        </p:txBody>
      </p:sp>
      <p:pic>
        <p:nvPicPr>
          <p:cNvPr id="6" name="Graphic 5" descr="A lightbulb">
            <a:extLst>
              <a:ext uri="{FF2B5EF4-FFF2-40B4-BE49-F238E27FC236}">
                <a16:creationId xmlns:a16="http://schemas.microsoft.com/office/drawing/2014/main" id="{939C197A-A5B9-DA05-94E4-0A5396128660}"/>
              </a:ext>
            </a:extLst>
          </p:cNvPr>
          <p:cNvPicPr>
            <a:picLocks noChangeAspect="1"/>
          </p:cNvPicPr>
          <p:nvPr/>
        </p:nvPicPr>
        <p:blipFill>
          <a:blip r:embed="rId3">
            <a:duotone>
              <a:schemeClr val="accent6">
                <a:shade val="45000"/>
                <a:satMod val="135000"/>
              </a:schemeClr>
              <a:prstClr val="white"/>
            </a:duotone>
            <a:extLst>
              <a:ext uri="{96DAC541-7B7A-43D3-8B79-37D633B846F1}">
                <asvg:svgBlip xmlns:asvg="http://schemas.microsoft.com/office/drawing/2016/SVG/main" r:embed="rId4"/>
              </a:ext>
            </a:extLst>
          </a:blip>
          <a:stretch>
            <a:fillRect/>
          </a:stretch>
        </p:blipFill>
        <p:spPr>
          <a:xfrm>
            <a:off x="9492675" y="0"/>
            <a:ext cx="2407710" cy="2407710"/>
          </a:xfrm>
          <a:prstGeom prst="rect">
            <a:avLst/>
          </a:prstGeom>
        </p:spPr>
      </p:pic>
    </p:spTree>
    <p:extLst>
      <p:ext uri="{BB962C8B-B14F-4D97-AF65-F5344CB8AC3E}">
        <p14:creationId xmlns:p14="http://schemas.microsoft.com/office/powerpoint/2010/main" val="780912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85D4E4-7957-2398-9DB5-FAD5DFDBD41B}"/>
              </a:ext>
            </a:extLst>
          </p:cNvPr>
          <p:cNvSpPr txBox="1"/>
          <p:nvPr/>
        </p:nvSpPr>
        <p:spPr>
          <a:xfrm>
            <a:off x="161598" y="111009"/>
            <a:ext cx="2343478"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10. Budget</a:t>
            </a:r>
            <a:endParaRPr lang="en-US" sz="1600" dirty="0">
              <a:solidFill>
                <a:schemeClr val="tx1">
                  <a:lumMod val="65000"/>
                  <a:lumOff val="35000"/>
                </a:schemeClr>
              </a:solidFill>
              <a:latin typeface="Century Gothic" panose="020B0502020202020204" pitchFamily="34" charset="0"/>
            </a:endParaRPr>
          </a:p>
        </p:txBody>
      </p:sp>
      <p:graphicFrame>
        <p:nvGraphicFramePr>
          <p:cNvPr id="8" name="Table 7">
            <a:extLst>
              <a:ext uri="{FF2B5EF4-FFF2-40B4-BE49-F238E27FC236}">
                <a16:creationId xmlns:a16="http://schemas.microsoft.com/office/drawing/2014/main" id="{C2EA10F2-031A-BFEF-85E6-295CD9AA0B92}"/>
              </a:ext>
            </a:extLst>
          </p:cNvPr>
          <p:cNvGraphicFramePr>
            <a:graphicFrameLocks noGrp="1"/>
          </p:cNvGraphicFramePr>
          <p:nvPr>
            <p:extLst>
              <p:ext uri="{D42A27DB-BD31-4B8C-83A1-F6EECF244321}">
                <p14:modId xmlns:p14="http://schemas.microsoft.com/office/powerpoint/2010/main" val="702610525"/>
              </p:ext>
            </p:extLst>
          </p:nvPr>
        </p:nvGraphicFramePr>
        <p:xfrm>
          <a:off x="161598" y="995134"/>
          <a:ext cx="11838944" cy="5634264"/>
        </p:xfrm>
        <a:graphic>
          <a:graphicData uri="http://schemas.openxmlformats.org/drawingml/2006/table">
            <a:tbl>
              <a:tblPr/>
              <a:tblGrid>
                <a:gridCol w="2494598">
                  <a:extLst>
                    <a:ext uri="{9D8B030D-6E8A-4147-A177-3AD203B41FA5}">
                      <a16:colId xmlns:a16="http://schemas.microsoft.com/office/drawing/2014/main" val="692919622"/>
                    </a:ext>
                  </a:extLst>
                </a:gridCol>
                <a:gridCol w="2494598">
                  <a:extLst>
                    <a:ext uri="{9D8B030D-6E8A-4147-A177-3AD203B41FA5}">
                      <a16:colId xmlns:a16="http://schemas.microsoft.com/office/drawing/2014/main" val="2274935308"/>
                    </a:ext>
                  </a:extLst>
                </a:gridCol>
                <a:gridCol w="2234744">
                  <a:extLst>
                    <a:ext uri="{9D8B030D-6E8A-4147-A177-3AD203B41FA5}">
                      <a16:colId xmlns:a16="http://schemas.microsoft.com/office/drawing/2014/main" val="360855803"/>
                    </a:ext>
                  </a:extLst>
                </a:gridCol>
                <a:gridCol w="1153751">
                  <a:extLst>
                    <a:ext uri="{9D8B030D-6E8A-4147-A177-3AD203B41FA5}">
                      <a16:colId xmlns:a16="http://schemas.microsoft.com/office/drawing/2014/main" val="1565133563"/>
                    </a:ext>
                  </a:extLst>
                </a:gridCol>
                <a:gridCol w="1153751">
                  <a:extLst>
                    <a:ext uri="{9D8B030D-6E8A-4147-A177-3AD203B41FA5}">
                      <a16:colId xmlns:a16="http://schemas.microsoft.com/office/drawing/2014/main" val="1781184979"/>
                    </a:ext>
                  </a:extLst>
                </a:gridCol>
                <a:gridCol w="1153751">
                  <a:extLst>
                    <a:ext uri="{9D8B030D-6E8A-4147-A177-3AD203B41FA5}">
                      <a16:colId xmlns:a16="http://schemas.microsoft.com/office/drawing/2014/main" val="1223270342"/>
                    </a:ext>
                  </a:extLst>
                </a:gridCol>
                <a:gridCol w="1153751">
                  <a:extLst>
                    <a:ext uri="{9D8B030D-6E8A-4147-A177-3AD203B41FA5}">
                      <a16:colId xmlns:a16="http://schemas.microsoft.com/office/drawing/2014/main" val="4267009622"/>
                    </a:ext>
                  </a:extLst>
                </a:gridCol>
              </a:tblGrid>
              <a:tr h="734904">
                <a:tc>
                  <a:txBody>
                    <a:bodyPr/>
                    <a:lstStyle/>
                    <a:p>
                      <a:pPr algn="l" fontAlgn="ctr"/>
                      <a:r>
                        <a:rPr lang="en-US" sz="1200" b="0" i="0" u="none" strike="noStrike" dirty="0">
                          <a:solidFill>
                            <a:srgbClr val="FFFFFF"/>
                          </a:solidFill>
                          <a:effectLst/>
                          <a:highlight>
                            <a:srgbClr val="393939"/>
                          </a:highlight>
                          <a:latin typeface="Century Gothic" panose="020B0502020202020204" pitchFamily="34" charset="0"/>
                        </a:rPr>
                        <a:t>CATEGORY</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93939"/>
                    </a:solidFill>
                  </a:tcPr>
                </a:tc>
                <a:tc>
                  <a:txBody>
                    <a:bodyPr/>
                    <a:lstStyle/>
                    <a:p>
                      <a:pPr algn="l" fontAlgn="ctr"/>
                      <a:r>
                        <a:rPr lang="en-US" sz="1200" b="0" i="0" u="none" strike="noStrike" dirty="0">
                          <a:solidFill>
                            <a:srgbClr val="FFFFFF"/>
                          </a:solidFill>
                          <a:effectLst/>
                          <a:highlight>
                            <a:srgbClr val="393939"/>
                          </a:highlight>
                          <a:latin typeface="Century Gothic" panose="020B0502020202020204" pitchFamily="34" charset="0"/>
                        </a:rPr>
                        <a:t>ITEM</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93939"/>
                    </a:solidFill>
                  </a:tcPr>
                </a:tc>
                <a:tc>
                  <a:txBody>
                    <a:bodyPr/>
                    <a:lstStyle/>
                    <a:p>
                      <a:pPr algn="l" fontAlgn="ctr"/>
                      <a:r>
                        <a:rPr lang="en-US" sz="1200" b="0" i="0" u="none" strike="noStrike" dirty="0">
                          <a:solidFill>
                            <a:srgbClr val="FFFFFF"/>
                          </a:solidFill>
                          <a:effectLst/>
                          <a:highlight>
                            <a:srgbClr val="393939"/>
                          </a:highlight>
                          <a:latin typeface="Century Gothic" panose="020B0502020202020204" pitchFamily="34" charset="0"/>
                        </a:rPr>
                        <a:t>DESCRIPTION</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93939"/>
                    </a:solidFill>
                  </a:tcPr>
                </a:tc>
                <a:tc>
                  <a:txBody>
                    <a:bodyPr/>
                    <a:lstStyle/>
                    <a:p>
                      <a:pPr algn="l" fontAlgn="ctr"/>
                      <a:r>
                        <a:rPr lang="en-US" sz="1200" b="0" i="0" u="none" strike="noStrike" dirty="0">
                          <a:solidFill>
                            <a:srgbClr val="FFFFFF"/>
                          </a:solidFill>
                          <a:effectLst/>
                          <a:highlight>
                            <a:srgbClr val="393939"/>
                          </a:highlight>
                          <a:latin typeface="Century Gothic" panose="020B0502020202020204" pitchFamily="34" charset="0"/>
                        </a:rPr>
                        <a:t>DATE OF QUOTE</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93939"/>
                    </a:solidFill>
                  </a:tcPr>
                </a:tc>
                <a:tc>
                  <a:txBody>
                    <a:bodyPr/>
                    <a:lstStyle/>
                    <a:p>
                      <a:pPr algn="ctr" fontAlgn="ctr"/>
                      <a:r>
                        <a:rPr lang="en-US" sz="1200" b="0" i="0" u="none" strike="noStrike" dirty="0">
                          <a:solidFill>
                            <a:srgbClr val="FFFFFF"/>
                          </a:solidFill>
                          <a:effectLst/>
                          <a:highlight>
                            <a:srgbClr val="393939"/>
                          </a:highlight>
                          <a:latin typeface="Century Gothic" panose="020B0502020202020204" pitchFamily="34" charset="0"/>
                        </a:rPr>
                        <a:t>AMOUNT </a:t>
                      </a:r>
                      <a:br>
                        <a:rPr lang="en-US" sz="1200" b="0" i="0" u="none" strike="noStrike" dirty="0">
                          <a:solidFill>
                            <a:srgbClr val="FFFFFF"/>
                          </a:solidFill>
                          <a:effectLst/>
                          <a:highlight>
                            <a:srgbClr val="393939"/>
                          </a:highlight>
                          <a:latin typeface="Century Gothic" panose="020B0502020202020204" pitchFamily="34" charset="0"/>
                        </a:rPr>
                      </a:br>
                      <a:r>
                        <a:rPr lang="en-US" sz="1200" b="0" i="0" u="none" strike="noStrike" dirty="0">
                          <a:solidFill>
                            <a:srgbClr val="FFFFFF"/>
                          </a:solidFill>
                          <a:effectLst/>
                          <a:highlight>
                            <a:srgbClr val="393939"/>
                          </a:highlight>
                          <a:latin typeface="Century Gothic" panose="020B0502020202020204" pitchFamily="34" charset="0"/>
                        </a:rPr>
                        <a:t>BUDGETED</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93939"/>
                    </a:solidFill>
                  </a:tcPr>
                </a:tc>
                <a:tc>
                  <a:txBody>
                    <a:bodyPr/>
                    <a:lstStyle/>
                    <a:p>
                      <a:pPr algn="ctr" fontAlgn="ctr"/>
                      <a:r>
                        <a:rPr lang="en-US" sz="1200" b="0" i="0" u="none" strike="noStrike" dirty="0">
                          <a:solidFill>
                            <a:srgbClr val="FFFFFF"/>
                          </a:solidFill>
                          <a:effectLst/>
                          <a:highlight>
                            <a:srgbClr val="393939"/>
                          </a:highlight>
                          <a:latin typeface="Century Gothic" panose="020B0502020202020204" pitchFamily="34" charset="0"/>
                        </a:rPr>
                        <a:t>AMOUNT </a:t>
                      </a:r>
                      <a:br>
                        <a:rPr lang="en-US" sz="1200" b="0" i="0" u="none" strike="noStrike" dirty="0">
                          <a:solidFill>
                            <a:srgbClr val="FFFFFF"/>
                          </a:solidFill>
                          <a:effectLst/>
                          <a:highlight>
                            <a:srgbClr val="393939"/>
                          </a:highlight>
                          <a:latin typeface="Century Gothic" panose="020B0502020202020204" pitchFamily="34" charset="0"/>
                        </a:rPr>
                      </a:br>
                      <a:r>
                        <a:rPr lang="en-US" sz="1200" b="0" i="0" u="none" strike="noStrike" dirty="0">
                          <a:solidFill>
                            <a:srgbClr val="FFFFFF"/>
                          </a:solidFill>
                          <a:effectLst/>
                          <a:highlight>
                            <a:srgbClr val="393939"/>
                          </a:highlight>
                          <a:latin typeface="Century Gothic" panose="020B0502020202020204" pitchFamily="34" charset="0"/>
                        </a:rPr>
                        <a:t>SPENT</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93939"/>
                    </a:solidFill>
                  </a:tcPr>
                </a:tc>
                <a:tc>
                  <a:txBody>
                    <a:bodyPr/>
                    <a:lstStyle/>
                    <a:p>
                      <a:pPr algn="ctr" fontAlgn="ctr"/>
                      <a:r>
                        <a:rPr lang="en-US" sz="1200" b="0" i="0" u="none" strike="noStrike" dirty="0">
                          <a:solidFill>
                            <a:srgbClr val="FFFFFF"/>
                          </a:solidFill>
                          <a:effectLst/>
                          <a:highlight>
                            <a:srgbClr val="393939"/>
                          </a:highlight>
                          <a:latin typeface="Century Gothic" panose="020B0502020202020204" pitchFamily="34" charset="0"/>
                        </a:rPr>
                        <a:t>BUDGET </a:t>
                      </a:r>
                      <a:br>
                        <a:rPr lang="en-US" sz="1200" b="0" i="0" u="none" strike="noStrike" dirty="0">
                          <a:solidFill>
                            <a:srgbClr val="FFFFFF"/>
                          </a:solidFill>
                          <a:effectLst/>
                          <a:highlight>
                            <a:srgbClr val="393939"/>
                          </a:highlight>
                          <a:latin typeface="Century Gothic" panose="020B0502020202020204" pitchFamily="34" charset="0"/>
                        </a:rPr>
                      </a:br>
                      <a:r>
                        <a:rPr lang="en-US" sz="1200" b="0" i="0" u="none" strike="noStrike" dirty="0">
                          <a:solidFill>
                            <a:srgbClr val="FFFFFF"/>
                          </a:solidFill>
                          <a:effectLst/>
                          <a:highlight>
                            <a:srgbClr val="393939"/>
                          </a:highlight>
                          <a:latin typeface="Century Gothic" panose="020B0502020202020204" pitchFamily="34" charset="0"/>
                        </a:rPr>
                        <a:t>VARIANCE</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93939"/>
                    </a:solidFill>
                  </a:tcPr>
                </a:tc>
                <a:extLst>
                  <a:ext uri="{0D108BD9-81ED-4DB2-BD59-A6C34878D82A}">
                    <a16:rowId xmlns:a16="http://schemas.microsoft.com/office/drawing/2014/main" val="1973588128"/>
                  </a:ext>
                </a:extLst>
              </a:tr>
              <a:tr h="489936">
                <a:tc rowSpan="3">
                  <a:txBody>
                    <a:bodyPr/>
                    <a:lstStyle/>
                    <a:p>
                      <a:pPr algn="l" fontAlgn="ctr"/>
                      <a:r>
                        <a:rPr lang="en-US" sz="1000" b="0" i="0" u="none" strike="noStrike" dirty="0">
                          <a:solidFill>
                            <a:srgbClr val="000000"/>
                          </a:solidFill>
                          <a:effectLst/>
                          <a:latin typeface="Century Gothic" panose="020B0502020202020204" pitchFamily="34" charset="0"/>
                        </a:rPr>
                        <a:t>Category A</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entury Gothic" panose="020B0502020202020204" pitchFamily="34" charset="0"/>
                        </a:rPr>
                        <a:t> Item 1</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entury Gothic" panose="020B0502020202020204" pitchFamily="34" charset="0"/>
                        </a:rPr>
                        <a:t>Description</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entury Gothic" panose="020B0502020202020204" pitchFamily="34" charset="0"/>
                        </a:rPr>
                        <a:t>MM/DD/YY</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r>
                        <a:rPr lang="en-US" sz="1000" b="0" i="0" u="none" strike="noStrike" dirty="0">
                          <a:solidFill>
                            <a:srgbClr val="000000"/>
                          </a:solidFill>
                          <a:effectLst/>
                          <a:latin typeface="Century Gothic" panose="020B0502020202020204" pitchFamily="34" charset="0"/>
                        </a:rPr>
                        <a:t>$0.00</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r>
                        <a:rPr lang="en-US" sz="1000" b="0" i="0" u="none" strike="noStrike" dirty="0">
                          <a:solidFill>
                            <a:srgbClr val="000000"/>
                          </a:solidFill>
                          <a:effectLst/>
                          <a:latin typeface="Century Gothic" panose="020B0502020202020204" pitchFamily="34" charset="0"/>
                        </a:rPr>
                        <a:t>$0,00</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r>
                        <a:rPr lang="en-US" sz="1000" b="0" i="0" u="none" strike="noStrike" dirty="0">
                          <a:solidFill>
                            <a:srgbClr val="000000"/>
                          </a:solidFill>
                          <a:effectLst/>
                          <a:highlight>
                            <a:srgbClr val="E8E8E8"/>
                          </a:highlight>
                          <a:latin typeface="Century Gothic" panose="020B0502020202020204" pitchFamily="34" charset="0"/>
                        </a:rPr>
                        <a:t>$0.00</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E8E8"/>
                    </a:solidFill>
                  </a:tcPr>
                </a:tc>
                <a:extLst>
                  <a:ext uri="{0D108BD9-81ED-4DB2-BD59-A6C34878D82A}">
                    <a16:rowId xmlns:a16="http://schemas.microsoft.com/office/drawing/2014/main" val="188419701"/>
                  </a:ext>
                </a:extLst>
              </a:tr>
              <a:tr h="489936">
                <a:tc vMerge="1">
                  <a:txBody>
                    <a:bodyPr/>
                    <a:lstStyle/>
                    <a:p>
                      <a:endParaRPr lang="en-US"/>
                    </a:p>
                  </a:txBody>
                  <a:tcPr/>
                </a:tc>
                <a:tc>
                  <a:txBody>
                    <a:bodyPr/>
                    <a:lstStyle/>
                    <a:p>
                      <a:pPr algn="l" fontAlgn="ctr"/>
                      <a:r>
                        <a:rPr lang="en-US" sz="1000" b="0" i="0" u="none" strike="noStrike" dirty="0">
                          <a:solidFill>
                            <a:srgbClr val="000000"/>
                          </a:solidFill>
                          <a:effectLst/>
                          <a:latin typeface="Century Gothic" panose="020B0502020202020204" pitchFamily="34" charset="0"/>
                        </a:rPr>
                        <a:t> Item 2</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entury Gothic" panose="020B0502020202020204" pitchFamily="34" charset="0"/>
                        </a:rPr>
                        <a:t>Description</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entury Gothic" panose="020B0502020202020204" pitchFamily="34" charset="0"/>
                        </a:rPr>
                        <a:t>MM/DD/YY</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r>
                        <a:rPr lang="en-US" sz="1000" b="0" i="0" u="none" strike="noStrike" dirty="0">
                          <a:solidFill>
                            <a:srgbClr val="000000"/>
                          </a:solidFill>
                          <a:effectLst/>
                          <a:latin typeface="Century Gothic" panose="020B0502020202020204" pitchFamily="34" charset="0"/>
                        </a:rPr>
                        <a:t>$0,00</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r>
                        <a:rPr lang="en-US" sz="1000" b="0" i="0" u="none" strike="noStrike" dirty="0">
                          <a:solidFill>
                            <a:srgbClr val="000000"/>
                          </a:solidFill>
                          <a:effectLst/>
                          <a:latin typeface="Century Gothic" panose="020B0502020202020204" pitchFamily="34" charset="0"/>
                        </a:rPr>
                        <a:t>$0.00</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r>
                        <a:rPr lang="en-US" sz="1000" b="0" i="0" u="none" strike="noStrike" dirty="0">
                          <a:solidFill>
                            <a:srgbClr val="000000"/>
                          </a:solidFill>
                          <a:effectLst/>
                          <a:highlight>
                            <a:srgbClr val="E8E8E8"/>
                          </a:highlight>
                          <a:latin typeface="Century Gothic" panose="020B0502020202020204" pitchFamily="34" charset="0"/>
                        </a:rPr>
                        <a:t>$0.00</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E8E8"/>
                    </a:solidFill>
                  </a:tcPr>
                </a:tc>
                <a:extLst>
                  <a:ext uri="{0D108BD9-81ED-4DB2-BD59-A6C34878D82A}">
                    <a16:rowId xmlns:a16="http://schemas.microsoft.com/office/drawing/2014/main" val="3825735756"/>
                  </a:ext>
                </a:extLst>
              </a:tr>
              <a:tr h="489936">
                <a:tc vMerge="1">
                  <a:txBody>
                    <a:bodyPr/>
                    <a:lstStyle/>
                    <a:p>
                      <a:endParaRPr lang="en-US"/>
                    </a:p>
                  </a:txBody>
                  <a:tcPr/>
                </a:tc>
                <a:tc>
                  <a:txBody>
                    <a:bodyPr/>
                    <a:lstStyle/>
                    <a:p>
                      <a:pPr algn="l" fontAlgn="ctr"/>
                      <a:r>
                        <a:rPr lang="en-US" sz="1000" b="0" i="0" u="none" strike="noStrike" dirty="0">
                          <a:solidFill>
                            <a:srgbClr val="000000"/>
                          </a:solidFill>
                          <a:effectLst/>
                          <a:latin typeface="Century Gothic" panose="020B0502020202020204" pitchFamily="34" charset="0"/>
                        </a:rPr>
                        <a:t> </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entury Gothic" panose="020B0502020202020204" pitchFamily="34" charset="0"/>
                        </a:rPr>
                        <a:t> </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entury Gothic" panose="020B0502020202020204" pitchFamily="34" charset="0"/>
                        </a:rPr>
                        <a:t> </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r>
                        <a:rPr lang="en-US" sz="1000" b="0" i="0" u="none" strike="noStrike" dirty="0">
                          <a:solidFill>
                            <a:srgbClr val="000000"/>
                          </a:solidFill>
                          <a:effectLst/>
                          <a:latin typeface="Century Gothic" panose="020B0502020202020204" pitchFamily="34" charset="0"/>
                        </a:rPr>
                        <a:t> </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r>
                        <a:rPr lang="en-US" sz="1000" b="0" i="0" u="none" strike="noStrike" dirty="0">
                          <a:solidFill>
                            <a:srgbClr val="000000"/>
                          </a:solidFill>
                          <a:effectLst/>
                          <a:latin typeface="Century Gothic" panose="020B0502020202020204" pitchFamily="34" charset="0"/>
                        </a:rPr>
                        <a:t> </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endParaRPr lang="en-US" sz="1000" b="0" i="0" u="none" strike="noStrike" dirty="0">
                        <a:solidFill>
                          <a:srgbClr val="000000"/>
                        </a:solidFill>
                        <a:effectLst/>
                        <a:highlight>
                          <a:srgbClr val="E8E8E8"/>
                        </a:highlight>
                        <a:latin typeface="Century Gothic" panose="020B0502020202020204" pitchFamily="34" charset="0"/>
                      </a:endParaRP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E8E8"/>
                    </a:solidFill>
                  </a:tcPr>
                </a:tc>
                <a:extLst>
                  <a:ext uri="{0D108BD9-81ED-4DB2-BD59-A6C34878D82A}">
                    <a16:rowId xmlns:a16="http://schemas.microsoft.com/office/drawing/2014/main" val="926564987"/>
                  </a:ext>
                </a:extLst>
              </a:tr>
              <a:tr h="489936">
                <a:tc rowSpan="3">
                  <a:txBody>
                    <a:bodyPr/>
                    <a:lstStyle/>
                    <a:p>
                      <a:pPr algn="l" fontAlgn="ctr"/>
                      <a:r>
                        <a:rPr lang="en-US" sz="1000" b="0" i="0" u="none" strike="noStrike" dirty="0">
                          <a:solidFill>
                            <a:srgbClr val="000000"/>
                          </a:solidFill>
                          <a:effectLst/>
                          <a:latin typeface="Century Gothic" panose="020B0502020202020204" pitchFamily="34" charset="0"/>
                        </a:rPr>
                        <a:t>Category B</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entury Gothic" panose="020B0502020202020204" pitchFamily="34" charset="0"/>
                        </a:rPr>
                        <a:t> </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entury Gothic" panose="020B0502020202020204" pitchFamily="34" charset="0"/>
                        </a:rPr>
                        <a:t> </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entury Gothic" panose="020B0502020202020204" pitchFamily="34" charset="0"/>
                        </a:rPr>
                        <a:t> </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r>
                        <a:rPr lang="en-US" sz="1000" b="0" i="0" u="none" strike="noStrike" dirty="0">
                          <a:solidFill>
                            <a:srgbClr val="000000"/>
                          </a:solidFill>
                          <a:effectLst/>
                          <a:latin typeface="Century Gothic" panose="020B0502020202020204" pitchFamily="34" charset="0"/>
                        </a:rPr>
                        <a:t> </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r>
                        <a:rPr lang="en-US" sz="1000" b="0" i="0" u="none" strike="noStrike" dirty="0">
                          <a:solidFill>
                            <a:srgbClr val="000000"/>
                          </a:solidFill>
                          <a:effectLst/>
                          <a:latin typeface="Century Gothic" panose="020B0502020202020204" pitchFamily="34" charset="0"/>
                        </a:rPr>
                        <a:t> </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endParaRPr lang="en-US" sz="1000" b="0" i="0" u="none" strike="noStrike" dirty="0">
                        <a:solidFill>
                          <a:srgbClr val="000000"/>
                        </a:solidFill>
                        <a:effectLst/>
                        <a:highlight>
                          <a:srgbClr val="E8E8E8"/>
                        </a:highlight>
                        <a:latin typeface="Century Gothic" panose="020B0502020202020204" pitchFamily="34" charset="0"/>
                      </a:endParaRP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E8E8"/>
                    </a:solidFill>
                  </a:tcPr>
                </a:tc>
                <a:extLst>
                  <a:ext uri="{0D108BD9-81ED-4DB2-BD59-A6C34878D82A}">
                    <a16:rowId xmlns:a16="http://schemas.microsoft.com/office/drawing/2014/main" val="1172909745"/>
                  </a:ext>
                </a:extLst>
              </a:tr>
              <a:tr h="489936">
                <a:tc vMerge="1">
                  <a:txBody>
                    <a:bodyPr/>
                    <a:lstStyle/>
                    <a:p>
                      <a:endParaRPr lang="en-US"/>
                    </a:p>
                  </a:txBody>
                  <a:tcPr/>
                </a:tc>
                <a:tc>
                  <a:txBody>
                    <a:bodyPr/>
                    <a:lstStyle/>
                    <a:p>
                      <a:pPr algn="l" fontAlgn="ctr"/>
                      <a:r>
                        <a:rPr lang="en-US" sz="1000" b="0" i="0" u="none" strike="noStrike" dirty="0">
                          <a:solidFill>
                            <a:srgbClr val="000000"/>
                          </a:solidFill>
                          <a:effectLst/>
                          <a:latin typeface="Century Gothic" panose="020B0502020202020204" pitchFamily="34" charset="0"/>
                        </a:rPr>
                        <a:t> </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entury Gothic" panose="020B0502020202020204" pitchFamily="34" charset="0"/>
                        </a:rPr>
                        <a:t> </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entury Gothic" panose="020B0502020202020204" pitchFamily="34" charset="0"/>
                        </a:rPr>
                        <a:t> </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r>
                        <a:rPr lang="en-US" sz="1000" b="0" i="0" u="none" strike="noStrike" dirty="0">
                          <a:solidFill>
                            <a:srgbClr val="000000"/>
                          </a:solidFill>
                          <a:effectLst/>
                          <a:latin typeface="Century Gothic" panose="020B0502020202020204" pitchFamily="34" charset="0"/>
                        </a:rPr>
                        <a:t> </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r>
                        <a:rPr lang="en-US" sz="1000" b="0" i="0" u="none" strike="noStrike" dirty="0">
                          <a:solidFill>
                            <a:srgbClr val="000000"/>
                          </a:solidFill>
                          <a:effectLst/>
                          <a:latin typeface="Century Gothic" panose="020B0502020202020204" pitchFamily="34" charset="0"/>
                        </a:rPr>
                        <a:t> </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endParaRPr lang="en-US" sz="1000" b="0" i="0" u="none" strike="noStrike" dirty="0">
                        <a:solidFill>
                          <a:srgbClr val="000000"/>
                        </a:solidFill>
                        <a:effectLst/>
                        <a:highlight>
                          <a:srgbClr val="E8E8E8"/>
                        </a:highlight>
                        <a:latin typeface="Century Gothic" panose="020B0502020202020204" pitchFamily="34" charset="0"/>
                      </a:endParaRP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E8E8"/>
                    </a:solidFill>
                  </a:tcPr>
                </a:tc>
                <a:extLst>
                  <a:ext uri="{0D108BD9-81ED-4DB2-BD59-A6C34878D82A}">
                    <a16:rowId xmlns:a16="http://schemas.microsoft.com/office/drawing/2014/main" val="1618346994"/>
                  </a:ext>
                </a:extLst>
              </a:tr>
              <a:tr h="489936">
                <a:tc vMerge="1">
                  <a:txBody>
                    <a:bodyPr/>
                    <a:lstStyle/>
                    <a:p>
                      <a:endParaRPr lang="en-US"/>
                    </a:p>
                  </a:txBody>
                  <a:tcPr/>
                </a:tc>
                <a:tc>
                  <a:txBody>
                    <a:bodyPr/>
                    <a:lstStyle/>
                    <a:p>
                      <a:pPr algn="l" fontAlgn="ctr"/>
                      <a:r>
                        <a:rPr lang="en-US" sz="1000" b="0" i="0" u="none" strike="noStrike" dirty="0">
                          <a:solidFill>
                            <a:srgbClr val="000000"/>
                          </a:solidFill>
                          <a:effectLst/>
                          <a:latin typeface="Century Gothic" panose="020B0502020202020204" pitchFamily="34" charset="0"/>
                        </a:rPr>
                        <a:t> </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entury Gothic" panose="020B0502020202020204" pitchFamily="34" charset="0"/>
                        </a:rPr>
                        <a:t> </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entury Gothic" panose="020B0502020202020204" pitchFamily="34" charset="0"/>
                        </a:rPr>
                        <a:t> </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r>
                        <a:rPr lang="en-US" sz="1000" b="0" i="0" u="none" strike="noStrike" dirty="0">
                          <a:solidFill>
                            <a:srgbClr val="000000"/>
                          </a:solidFill>
                          <a:effectLst/>
                          <a:latin typeface="Century Gothic" panose="020B0502020202020204" pitchFamily="34" charset="0"/>
                        </a:rPr>
                        <a:t> </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r>
                        <a:rPr lang="en-US" sz="1000" b="0" i="0" u="none" strike="noStrike" dirty="0">
                          <a:solidFill>
                            <a:srgbClr val="000000"/>
                          </a:solidFill>
                          <a:effectLst/>
                          <a:latin typeface="Century Gothic" panose="020B0502020202020204" pitchFamily="34" charset="0"/>
                        </a:rPr>
                        <a:t> </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endParaRPr lang="en-US" sz="1000" b="0" i="0" u="none" strike="noStrike" dirty="0">
                        <a:solidFill>
                          <a:srgbClr val="000000"/>
                        </a:solidFill>
                        <a:effectLst/>
                        <a:highlight>
                          <a:srgbClr val="E8E8E8"/>
                        </a:highlight>
                        <a:latin typeface="Century Gothic" panose="020B0502020202020204" pitchFamily="34" charset="0"/>
                      </a:endParaRP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E8E8"/>
                    </a:solidFill>
                  </a:tcPr>
                </a:tc>
                <a:extLst>
                  <a:ext uri="{0D108BD9-81ED-4DB2-BD59-A6C34878D82A}">
                    <a16:rowId xmlns:a16="http://schemas.microsoft.com/office/drawing/2014/main" val="3111930717"/>
                  </a:ext>
                </a:extLst>
              </a:tr>
              <a:tr h="489936">
                <a:tc rowSpan="3">
                  <a:txBody>
                    <a:bodyPr/>
                    <a:lstStyle/>
                    <a:p>
                      <a:pPr algn="l" fontAlgn="ctr"/>
                      <a:r>
                        <a:rPr lang="en-US" sz="1000" b="0" i="0" u="none" strike="noStrike" dirty="0">
                          <a:solidFill>
                            <a:srgbClr val="000000"/>
                          </a:solidFill>
                          <a:effectLst/>
                          <a:latin typeface="Century Gothic" panose="020B0502020202020204" pitchFamily="34" charset="0"/>
                        </a:rPr>
                        <a:t>Category C</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entury Gothic" panose="020B0502020202020204" pitchFamily="34" charset="0"/>
                        </a:rPr>
                        <a:t> </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entury Gothic" panose="020B0502020202020204" pitchFamily="34" charset="0"/>
                        </a:rPr>
                        <a:t> </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entury Gothic" panose="020B0502020202020204" pitchFamily="34" charset="0"/>
                        </a:rPr>
                        <a:t> </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r>
                        <a:rPr lang="en-US" sz="1000" b="0" i="0" u="none" strike="noStrike" dirty="0">
                          <a:solidFill>
                            <a:srgbClr val="000000"/>
                          </a:solidFill>
                          <a:effectLst/>
                          <a:latin typeface="Century Gothic" panose="020B0502020202020204" pitchFamily="34" charset="0"/>
                        </a:rPr>
                        <a:t> </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r>
                        <a:rPr lang="en-US" sz="1000" b="0" i="0" u="none" strike="noStrike" dirty="0">
                          <a:solidFill>
                            <a:srgbClr val="000000"/>
                          </a:solidFill>
                          <a:effectLst/>
                          <a:latin typeface="Century Gothic" panose="020B0502020202020204" pitchFamily="34" charset="0"/>
                        </a:rPr>
                        <a:t> </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endParaRPr lang="en-US" sz="1000" b="0" i="0" u="none" strike="noStrike" dirty="0">
                        <a:solidFill>
                          <a:srgbClr val="000000"/>
                        </a:solidFill>
                        <a:effectLst/>
                        <a:highlight>
                          <a:srgbClr val="E8E8E8"/>
                        </a:highlight>
                        <a:latin typeface="Century Gothic" panose="020B0502020202020204" pitchFamily="34" charset="0"/>
                      </a:endParaRP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E8E8"/>
                    </a:solidFill>
                  </a:tcPr>
                </a:tc>
                <a:extLst>
                  <a:ext uri="{0D108BD9-81ED-4DB2-BD59-A6C34878D82A}">
                    <a16:rowId xmlns:a16="http://schemas.microsoft.com/office/drawing/2014/main" val="2028871730"/>
                  </a:ext>
                </a:extLst>
              </a:tr>
              <a:tr h="489936">
                <a:tc vMerge="1">
                  <a:txBody>
                    <a:bodyPr/>
                    <a:lstStyle/>
                    <a:p>
                      <a:endParaRPr lang="en-US"/>
                    </a:p>
                  </a:txBody>
                  <a:tcPr/>
                </a:tc>
                <a:tc>
                  <a:txBody>
                    <a:bodyPr/>
                    <a:lstStyle/>
                    <a:p>
                      <a:pPr algn="l" fontAlgn="ctr"/>
                      <a:r>
                        <a:rPr lang="en-US" sz="1000" b="0" i="0" u="none" strike="noStrike" dirty="0">
                          <a:solidFill>
                            <a:srgbClr val="000000"/>
                          </a:solidFill>
                          <a:effectLst/>
                          <a:latin typeface="Century Gothic" panose="020B0502020202020204" pitchFamily="34" charset="0"/>
                        </a:rPr>
                        <a:t> </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entury Gothic" panose="020B0502020202020204" pitchFamily="34" charset="0"/>
                        </a:rPr>
                        <a:t> </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entury Gothic" panose="020B0502020202020204" pitchFamily="34" charset="0"/>
                        </a:rPr>
                        <a:t> </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r>
                        <a:rPr lang="en-US" sz="1000" b="0" i="0" u="none" strike="noStrike" dirty="0">
                          <a:solidFill>
                            <a:srgbClr val="000000"/>
                          </a:solidFill>
                          <a:effectLst/>
                          <a:latin typeface="Century Gothic" panose="020B0502020202020204" pitchFamily="34" charset="0"/>
                        </a:rPr>
                        <a:t> </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r>
                        <a:rPr lang="en-US" sz="1000" b="0" i="0" u="none" strike="noStrike" dirty="0">
                          <a:solidFill>
                            <a:srgbClr val="000000"/>
                          </a:solidFill>
                          <a:effectLst/>
                          <a:latin typeface="Century Gothic" panose="020B0502020202020204" pitchFamily="34" charset="0"/>
                        </a:rPr>
                        <a:t> </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endParaRPr lang="en-US" sz="1000" b="0" i="0" u="none" strike="noStrike" dirty="0">
                        <a:solidFill>
                          <a:srgbClr val="000000"/>
                        </a:solidFill>
                        <a:effectLst/>
                        <a:highlight>
                          <a:srgbClr val="E8E8E8"/>
                        </a:highlight>
                        <a:latin typeface="Century Gothic" panose="020B0502020202020204" pitchFamily="34" charset="0"/>
                      </a:endParaRP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E8E8"/>
                    </a:solidFill>
                  </a:tcPr>
                </a:tc>
                <a:extLst>
                  <a:ext uri="{0D108BD9-81ED-4DB2-BD59-A6C34878D82A}">
                    <a16:rowId xmlns:a16="http://schemas.microsoft.com/office/drawing/2014/main" val="804529440"/>
                  </a:ext>
                </a:extLst>
              </a:tr>
              <a:tr h="489936">
                <a:tc vMerge="1">
                  <a:txBody>
                    <a:bodyPr/>
                    <a:lstStyle/>
                    <a:p>
                      <a:endParaRPr lang="en-US"/>
                    </a:p>
                  </a:txBody>
                  <a:tcPr/>
                </a:tc>
                <a:tc>
                  <a:txBody>
                    <a:bodyPr/>
                    <a:lstStyle/>
                    <a:p>
                      <a:pPr algn="l" fontAlgn="ctr"/>
                      <a:r>
                        <a:rPr lang="en-US" sz="1000" b="0" i="0" u="none" strike="noStrike" dirty="0">
                          <a:solidFill>
                            <a:srgbClr val="000000"/>
                          </a:solidFill>
                          <a:effectLst/>
                          <a:latin typeface="Century Gothic" panose="020B0502020202020204" pitchFamily="34" charset="0"/>
                        </a:rPr>
                        <a:t> </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entury Gothic" panose="020B0502020202020204" pitchFamily="34" charset="0"/>
                        </a:rPr>
                        <a:t> </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entury Gothic" panose="020B0502020202020204" pitchFamily="34" charset="0"/>
                        </a:rPr>
                        <a:t> </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r>
                        <a:rPr lang="en-US" sz="1000" b="0" i="0" u="none" strike="noStrike" dirty="0">
                          <a:solidFill>
                            <a:srgbClr val="000000"/>
                          </a:solidFill>
                          <a:effectLst/>
                          <a:latin typeface="Century Gothic" panose="020B0502020202020204" pitchFamily="34" charset="0"/>
                        </a:rPr>
                        <a:t> </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r>
                        <a:rPr lang="en-US" sz="1000" b="0" i="0" u="none" strike="noStrike" dirty="0">
                          <a:solidFill>
                            <a:srgbClr val="000000"/>
                          </a:solidFill>
                          <a:effectLst/>
                          <a:latin typeface="Century Gothic" panose="020B0502020202020204" pitchFamily="34" charset="0"/>
                        </a:rPr>
                        <a:t> </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r" fontAlgn="ctr"/>
                      <a:endParaRPr lang="en-US" sz="1000" b="0" i="0" u="none" strike="noStrike" dirty="0">
                        <a:solidFill>
                          <a:srgbClr val="000000"/>
                        </a:solidFill>
                        <a:effectLst/>
                        <a:highlight>
                          <a:srgbClr val="E8E8E8"/>
                        </a:highlight>
                        <a:latin typeface="Century Gothic" panose="020B0502020202020204" pitchFamily="34" charset="0"/>
                      </a:endParaRP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E8E8"/>
                    </a:solidFill>
                  </a:tcPr>
                </a:tc>
                <a:extLst>
                  <a:ext uri="{0D108BD9-81ED-4DB2-BD59-A6C34878D82A}">
                    <a16:rowId xmlns:a16="http://schemas.microsoft.com/office/drawing/2014/main" val="2617514440"/>
                  </a:ext>
                </a:extLst>
              </a:tr>
              <a:tr h="489936">
                <a:tc>
                  <a:txBody>
                    <a:bodyPr/>
                    <a:lstStyle/>
                    <a:p>
                      <a:pPr algn="l" fontAlgn="ctr"/>
                      <a:r>
                        <a:rPr lang="en-US" sz="1000" b="0" i="0" u="none" strike="noStrike" dirty="0">
                          <a:solidFill>
                            <a:srgbClr val="000000"/>
                          </a:solidFill>
                          <a:effectLst/>
                          <a:highlight>
                            <a:srgbClr val="D0D0D0"/>
                          </a:highlight>
                          <a:latin typeface="Century Gothic" panose="020B0502020202020204" pitchFamily="34" charset="0"/>
                        </a:rPr>
                        <a:t> </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D0D0"/>
                    </a:solidFill>
                  </a:tcPr>
                </a:tc>
                <a:tc>
                  <a:txBody>
                    <a:bodyPr/>
                    <a:lstStyle/>
                    <a:p>
                      <a:pPr algn="l" fontAlgn="ctr"/>
                      <a:r>
                        <a:rPr lang="en-US" sz="1000" b="0" i="0" u="none" strike="noStrike" dirty="0">
                          <a:solidFill>
                            <a:srgbClr val="000000"/>
                          </a:solidFill>
                          <a:effectLst/>
                          <a:highlight>
                            <a:srgbClr val="D0D0D0"/>
                          </a:highlight>
                          <a:latin typeface="Century Gothic" panose="020B0502020202020204" pitchFamily="34" charset="0"/>
                        </a:rPr>
                        <a:t> </a:t>
                      </a:r>
                    </a:p>
                  </a:txBody>
                  <a:tcPr marL="110950"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D0D0"/>
                    </a:solidFill>
                  </a:tcPr>
                </a:tc>
                <a:tc gridSpan="2">
                  <a:txBody>
                    <a:bodyPr/>
                    <a:lstStyle/>
                    <a:p>
                      <a:pPr algn="r" fontAlgn="ctr"/>
                      <a:r>
                        <a:rPr lang="en-US" sz="1200" b="1" i="0" u="none" strike="noStrike" dirty="0">
                          <a:solidFill>
                            <a:srgbClr val="000000"/>
                          </a:solidFill>
                          <a:effectLst/>
                          <a:highlight>
                            <a:srgbClr val="D0D0D0"/>
                          </a:highlight>
                          <a:latin typeface="Century Gothic" panose="020B0502020202020204" pitchFamily="34" charset="0"/>
                        </a:rPr>
                        <a:t>TOTAL</a:t>
                      </a:r>
                    </a:p>
                  </a:txBody>
                  <a:tcPr marL="9246" marR="110950"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D0D0"/>
                    </a:solidFill>
                  </a:tcPr>
                </a:tc>
                <a:tc hMerge="1">
                  <a:txBody>
                    <a:bodyPr/>
                    <a:lstStyle/>
                    <a:p>
                      <a:endParaRPr lang="en-US"/>
                    </a:p>
                  </a:txBody>
                  <a:tcPr/>
                </a:tc>
                <a:tc>
                  <a:txBody>
                    <a:bodyPr/>
                    <a:lstStyle/>
                    <a:p>
                      <a:pPr algn="ctr" fontAlgn="ctr"/>
                      <a:r>
                        <a:rPr lang="en-US" sz="1000" b="1" i="0" u="none" strike="noStrike" dirty="0">
                          <a:solidFill>
                            <a:srgbClr val="000000"/>
                          </a:solidFill>
                          <a:effectLst/>
                          <a:highlight>
                            <a:srgbClr val="D0D0D0"/>
                          </a:highlight>
                          <a:latin typeface="Century Gothic" panose="020B0502020202020204" pitchFamily="34" charset="0"/>
                        </a:rPr>
                        <a:t>$0.00</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1000" b="1" i="0" u="none" strike="noStrike" dirty="0">
                          <a:solidFill>
                            <a:srgbClr val="000000"/>
                          </a:solidFill>
                          <a:effectLst/>
                          <a:highlight>
                            <a:srgbClr val="D0D0D0"/>
                          </a:highlight>
                          <a:latin typeface="Century Gothic" panose="020B0502020202020204" pitchFamily="34" charset="0"/>
                        </a:rPr>
                        <a:t>$0.00</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1000" b="1" i="0" u="none" strike="noStrike" dirty="0">
                          <a:solidFill>
                            <a:srgbClr val="000000"/>
                          </a:solidFill>
                          <a:effectLst/>
                          <a:highlight>
                            <a:srgbClr val="D0D0D0"/>
                          </a:highlight>
                          <a:latin typeface="Century Gothic" panose="020B0502020202020204" pitchFamily="34" charset="0"/>
                        </a:rPr>
                        <a:t>$0.00</a:t>
                      </a:r>
                    </a:p>
                  </a:txBody>
                  <a:tcPr marL="9246" marR="9246" marT="924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D0D0"/>
                    </a:solidFill>
                  </a:tcPr>
                </a:tc>
                <a:extLst>
                  <a:ext uri="{0D108BD9-81ED-4DB2-BD59-A6C34878D82A}">
                    <a16:rowId xmlns:a16="http://schemas.microsoft.com/office/drawing/2014/main" val="95509250"/>
                  </a:ext>
                </a:extLst>
              </a:tr>
            </a:tbl>
          </a:graphicData>
        </a:graphic>
      </p:graphicFrame>
    </p:spTree>
    <p:extLst>
      <p:ext uri="{BB962C8B-B14F-4D97-AF65-F5344CB8AC3E}">
        <p14:creationId xmlns:p14="http://schemas.microsoft.com/office/powerpoint/2010/main" val="1129800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C4CC84A-D192-1E17-1112-2F240D2B7762}"/>
              </a:ext>
            </a:extLst>
          </p:cNvPr>
          <p:cNvGraphicFramePr>
            <a:graphicFrameLocks noGrp="1"/>
          </p:cNvGraphicFramePr>
          <p:nvPr>
            <p:extLst>
              <p:ext uri="{D42A27DB-BD31-4B8C-83A1-F6EECF244321}">
                <p14:modId xmlns:p14="http://schemas.microsoft.com/office/powerpoint/2010/main" val="2732727790"/>
              </p:ext>
            </p:extLst>
          </p:nvPr>
        </p:nvGraphicFramePr>
        <p:xfrm>
          <a:off x="256541" y="1039330"/>
          <a:ext cx="11643360" cy="5492647"/>
        </p:xfrm>
        <a:graphic>
          <a:graphicData uri="http://schemas.openxmlformats.org/drawingml/2006/table">
            <a:tbl>
              <a:tblPr>
                <a:tableStyleId>{5C22544A-7EE6-4342-B048-85BDC9FD1C3A}</a:tableStyleId>
              </a:tblPr>
              <a:tblGrid>
                <a:gridCol w="2328672">
                  <a:extLst>
                    <a:ext uri="{9D8B030D-6E8A-4147-A177-3AD203B41FA5}">
                      <a16:colId xmlns:a16="http://schemas.microsoft.com/office/drawing/2014/main" val="867580656"/>
                    </a:ext>
                  </a:extLst>
                </a:gridCol>
                <a:gridCol w="2328672">
                  <a:extLst>
                    <a:ext uri="{9D8B030D-6E8A-4147-A177-3AD203B41FA5}">
                      <a16:colId xmlns:a16="http://schemas.microsoft.com/office/drawing/2014/main" val="1582733205"/>
                    </a:ext>
                  </a:extLst>
                </a:gridCol>
                <a:gridCol w="2328672">
                  <a:extLst>
                    <a:ext uri="{9D8B030D-6E8A-4147-A177-3AD203B41FA5}">
                      <a16:colId xmlns:a16="http://schemas.microsoft.com/office/drawing/2014/main" val="3351947120"/>
                    </a:ext>
                  </a:extLst>
                </a:gridCol>
                <a:gridCol w="2328672">
                  <a:extLst>
                    <a:ext uri="{9D8B030D-6E8A-4147-A177-3AD203B41FA5}">
                      <a16:colId xmlns:a16="http://schemas.microsoft.com/office/drawing/2014/main" val="739977279"/>
                    </a:ext>
                  </a:extLst>
                </a:gridCol>
                <a:gridCol w="2328672">
                  <a:extLst>
                    <a:ext uri="{9D8B030D-6E8A-4147-A177-3AD203B41FA5}">
                      <a16:colId xmlns:a16="http://schemas.microsoft.com/office/drawing/2014/main" val="2599127341"/>
                    </a:ext>
                  </a:extLst>
                </a:gridCol>
              </a:tblGrid>
              <a:tr h="270904">
                <a:tc>
                  <a:txBody>
                    <a:bodyPr/>
                    <a:lstStyle/>
                    <a:p>
                      <a:pPr algn="r" fontAlgn="ctr"/>
                      <a:r>
                        <a:rPr lang="en-US" sz="1400" u="none" strike="noStrike" dirty="0">
                          <a:solidFill>
                            <a:schemeClr val="tx1">
                              <a:lumMod val="65000"/>
                              <a:lumOff val="35000"/>
                            </a:schemeClr>
                          </a:solidFill>
                          <a:effectLst/>
                          <a:latin typeface="Century Gothic" panose="020B0502020202020204" pitchFamily="34" charset="0"/>
                        </a:rPr>
                        <a:t>Phase </a:t>
                      </a:r>
                      <a:r>
                        <a:rPr lang="en-US" sz="2000" u="none" strike="noStrike" dirty="0">
                          <a:solidFill>
                            <a:schemeClr val="tx1">
                              <a:lumMod val="65000"/>
                              <a:lumOff val="35000"/>
                            </a:schemeClr>
                          </a:solidFill>
                          <a:effectLst/>
                          <a:latin typeface="Century Gothic" panose="020B0502020202020204" pitchFamily="34" charset="0"/>
                        </a:rPr>
                        <a:t>1</a:t>
                      </a:r>
                      <a:endParaRPr lang="en-US" sz="1400" b="0" i="0" u="none" strike="noStrike" dirty="0">
                        <a:solidFill>
                          <a:schemeClr val="tx1">
                            <a:lumMod val="65000"/>
                            <a:lumOff val="35000"/>
                          </a:schemeClr>
                        </a:solidFill>
                        <a:effectLst/>
                        <a:latin typeface="Century Gothic" panose="020B0502020202020204" pitchFamily="34" charset="0"/>
                      </a:endParaRPr>
                    </a:p>
                  </a:txBody>
                  <a:tcPr marL="6077" marR="6077" marT="6077" marB="9144" anchor="b">
                    <a:lnB w="28575" cap="flat" cmpd="sng" algn="ctr">
                      <a:solidFill>
                        <a:schemeClr val="bg1"/>
                      </a:solidFill>
                      <a:prstDash val="solid"/>
                      <a:round/>
                      <a:headEnd type="none" w="med" len="med"/>
                      <a:tailEnd type="none" w="med" len="med"/>
                    </a:lnB>
                    <a:noFill/>
                  </a:tcPr>
                </a:tc>
                <a:tc>
                  <a:txBody>
                    <a:bodyPr/>
                    <a:lstStyle/>
                    <a:p>
                      <a:pPr algn="r" fontAlgn="ctr"/>
                      <a:r>
                        <a:rPr lang="en-US" sz="1400" u="none" strike="noStrike" dirty="0">
                          <a:solidFill>
                            <a:schemeClr val="tx1">
                              <a:lumMod val="65000"/>
                              <a:lumOff val="35000"/>
                            </a:schemeClr>
                          </a:solidFill>
                          <a:effectLst/>
                          <a:latin typeface="Century Gothic" panose="020B0502020202020204" pitchFamily="34" charset="0"/>
                        </a:rPr>
                        <a:t>Phase </a:t>
                      </a:r>
                      <a:r>
                        <a:rPr lang="en-US" sz="2000" u="none" strike="noStrike" dirty="0">
                          <a:solidFill>
                            <a:schemeClr val="tx1">
                              <a:lumMod val="65000"/>
                              <a:lumOff val="35000"/>
                            </a:schemeClr>
                          </a:solidFill>
                          <a:effectLst/>
                          <a:latin typeface="Century Gothic" panose="020B0502020202020204" pitchFamily="34" charset="0"/>
                        </a:rPr>
                        <a:t>2</a:t>
                      </a:r>
                      <a:endParaRPr lang="en-US" sz="1400" b="0" i="0" u="none" strike="noStrike" dirty="0">
                        <a:solidFill>
                          <a:schemeClr val="tx1">
                            <a:lumMod val="65000"/>
                            <a:lumOff val="35000"/>
                          </a:schemeClr>
                        </a:solidFill>
                        <a:effectLst/>
                        <a:latin typeface="Century Gothic" panose="020B0502020202020204" pitchFamily="34" charset="0"/>
                      </a:endParaRPr>
                    </a:p>
                  </a:txBody>
                  <a:tcPr marL="6077" marR="6077" marT="6077" marB="9144" anchor="b">
                    <a:lnB w="28575" cap="flat" cmpd="sng" algn="ctr">
                      <a:solidFill>
                        <a:schemeClr val="bg1"/>
                      </a:solidFill>
                      <a:prstDash val="solid"/>
                      <a:round/>
                      <a:headEnd type="none" w="med" len="med"/>
                      <a:tailEnd type="none" w="med" len="med"/>
                    </a:lnB>
                    <a:noFill/>
                  </a:tcPr>
                </a:tc>
                <a:tc>
                  <a:txBody>
                    <a:bodyPr/>
                    <a:lstStyle/>
                    <a:p>
                      <a:pPr algn="r" fontAlgn="ctr"/>
                      <a:r>
                        <a:rPr lang="en-US" sz="1400" u="none" strike="noStrike" dirty="0">
                          <a:solidFill>
                            <a:schemeClr val="tx1">
                              <a:lumMod val="65000"/>
                              <a:lumOff val="35000"/>
                            </a:schemeClr>
                          </a:solidFill>
                          <a:effectLst/>
                          <a:latin typeface="Century Gothic" panose="020B0502020202020204" pitchFamily="34" charset="0"/>
                        </a:rPr>
                        <a:t>Phase </a:t>
                      </a:r>
                      <a:r>
                        <a:rPr lang="en-US" sz="2000" u="none" strike="noStrike" dirty="0">
                          <a:solidFill>
                            <a:schemeClr val="tx1">
                              <a:lumMod val="65000"/>
                              <a:lumOff val="35000"/>
                            </a:schemeClr>
                          </a:solidFill>
                          <a:effectLst/>
                          <a:latin typeface="Century Gothic" panose="020B0502020202020204" pitchFamily="34" charset="0"/>
                        </a:rPr>
                        <a:t>3</a:t>
                      </a:r>
                      <a:endParaRPr lang="en-US" sz="1400" b="0" i="0" u="none" strike="noStrike" dirty="0">
                        <a:solidFill>
                          <a:schemeClr val="tx1">
                            <a:lumMod val="65000"/>
                            <a:lumOff val="35000"/>
                          </a:schemeClr>
                        </a:solidFill>
                        <a:effectLst/>
                        <a:latin typeface="Century Gothic" panose="020B0502020202020204" pitchFamily="34" charset="0"/>
                      </a:endParaRPr>
                    </a:p>
                  </a:txBody>
                  <a:tcPr marL="6077" marR="6077" marT="6077" marB="9144" anchor="b">
                    <a:lnB w="28575" cap="flat" cmpd="sng" algn="ctr">
                      <a:solidFill>
                        <a:schemeClr val="bg1"/>
                      </a:solidFill>
                      <a:prstDash val="solid"/>
                      <a:round/>
                      <a:headEnd type="none" w="med" len="med"/>
                      <a:tailEnd type="none" w="med" len="med"/>
                    </a:lnB>
                    <a:noFill/>
                  </a:tcPr>
                </a:tc>
                <a:tc>
                  <a:txBody>
                    <a:bodyPr/>
                    <a:lstStyle/>
                    <a:p>
                      <a:pPr algn="r" fontAlgn="ctr"/>
                      <a:r>
                        <a:rPr lang="en-US" sz="1400" u="none" strike="noStrike" dirty="0">
                          <a:solidFill>
                            <a:schemeClr val="tx1">
                              <a:lumMod val="65000"/>
                              <a:lumOff val="35000"/>
                            </a:schemeClr>
                          </a:solidFill>
                          <a:effectLst/>
                          <a:latin typeface="Century Gothic" panose="020B0502020202020204" pitchFamily="34" charset="0"/>
                        </a:rPr>
                        <a:t>Phase </a:t>
                      </a:r>
                      <a:r>
                        <a:rPr lang="en-US" sz="2000" u="none" strike="noStrike" dirty="0">
                          <a:solidFill>
                            <a:schemeClr val="tx1">
                              <a:lumMod val="65000"/>
                              <a:lumOff val="35000"/>
                            </a:schemeClr>
                          </a:solidFill>
                          <a:effectLst/>
                          <a:latin typeface="Century Gothic" panose="020B0502020202020204" pitchFamily="34" charset="0"/>
                        </a:rPr>
                        <a:t>4</a:t>
                      </a:r>
                      <a:endParaRPr lang="en-US" sz="1400" b="0" i="0" u="none" strike="noStrike" dirty="0">
                        <a:solidFill>
                          <a:schemeClr val="tx1">
                            <a:lumMod val="65000"/>
                            <a:lumOff val="35000"/>
                          </a:schemeClr>
                        </a:solidFill>
                        <a:effectLst/>
                        <a:latin typeface="Century Gothic" panose="020B0502020202020204" pitchFamily="34" charset="0"/>
                      </a:endParaRPr>
                    </a:p>
                  </a:txBody>
                  <a:tcPr marL="6077" marR="6077" marT="6077" marB="9144" anchor="b">
                    <a:lnB w="28575" cap="flat" cmpd="sng" algn="ctr">
                      <a:solidFill>
                        <a:schemeClr val="bg1"/>
                      </a:solidFill>
                      <a:prstDash val="solid"/>
                      <a:round/>
                      <a:headEnd type="none" w="med" len="med"/>
                      <a:tailEnd type="none" w="med" len="med"/>
                    </a:lnB>
                    <a:noFill/>
                  </a:tcPr>
                </a:tc>
                <a:tc>
                  <a:txBody>
                    <a:bodyPr/>
                    <a:lstStyle/>
                    <a:p>
                      <a:pPr algn="r" fontAlgn="ctr"/>
                      <a:r>
                        <a:rPr lang="en-US" sz="1400" u="none" strike="noStrike" dirty="0">
                          <a:solidFill>
                            <a:schemeClr val="tx1">
                              <a:lumMod val="65000"/>
                              <a:lumOff val="35000"/>
                            </a:schemeClr>
                          </a:solidFill>
                          <a:effectLst/>
                          <a:latin typeface="Century Gothic" panose="020B0502020202020204" pitchFamily="34" charset="0"/>
                        </a:rPr>
                        <a:t>Phase </a:t>
                      </a:r>
                      <a:r>
                        <a:rPr lang="en-US" sz="2000" u="none" strike="noStrike" dirty="0">
                          <a:solidFill>
                            <a:schemeClr val="tx1">
                              <a:lumMod val="65000"/>
                              <a:lumOff val="35000"/>
                            </a:schemeClr>
                          </a:solidFill>
                          <a:effectLst/>
                          <a:latin typeface="Century Gothic" panose="020B0502020202020204" pitchFamily="34" charset="0"/>
                        </a:rPr>
                        <a:t>5</a:t>
                      </a:r>
                      <a:endParaRPr lang="en-US" sz="1400" b="0" i="0" u="none" strike="noStrike" dirty="0">
                        <a:solidFill>
                          <a:schemeClr val="tx1">
                            <a:lumMod val="65000"/>
                            <a:lumOff val="35000"/>
                          </a:schemeClr>
                        </a:solidFill>
                        <a:effectLst/>
                        <a:latin typeface="Century Gothic" panose="020B0502020202020204" pitchFamily="34" charset="0"/>
                      </a:endParaRPr>
                    </a:p>
                  </a:txBody>
                  <a:tcPr marL="6077" marR="6077" marT="6077" marB="9144" anchor="b">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46177095"/>
                  </a:ext>
                </a:extLst>
              </a:tr>
              <a:tr h="538891">
                <a:tc>
                  <a:txBody>
                    <a:bodyPr/>
                    <a:lstStyle/>
                    <a:p>
                      <a:pPr algn="l" fontAlgn="ctr"/>
                      <a:r>
                        <a:rPr lang="en-US" sz="1400" b="0" i="0" u="none" strike="noStrike" dirty="0">
                          <a:solidFill>
                            <a:srgbClr val="000000"/>
                          </a:solidFill>
                          <a:effectLst/>
                          <a:latin typeface="Century Gothic" panose="020B0502020202020204" pitchFamily="34" charset="0"/>
                        </a:rPr>
                        <a:t>Title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FEEEB"/>
                    </a:solidFill>
                  </a:tcPr>
                </a:tc>
                <a:tc>
                  <a:txBody>
                    <a:bodyPr/>
                    <a:lstStyle/>
                    <a:p>
                      <a:pPr algn="l" fontAlgn="ctr"/>
                      <a:r>
                        <a:rPr lang="en-US" sz="1400" b="0" i="0" u="none" strike="noStrike" dirty="0">
                          <a:solidFill>
                            <a:srgbClr val="000000"/>
                          </a:solidFill>
                          <a:effectLst/>
                          <a:latin typeface="Century Gothic" panose="020B0502020202020204" pitchFamily="34" charset="0"/>
                        </a:rPr>
                        <a:t>Title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AE196"/>
                    </a:solidFill>
                  </a:tcPr>
                </a:tc>
                <a:tc>
                  <a:txBody>
                    <a:bodyPr/>
                    <a:lstStyle/>
                    <a:p>
                      <a:pPr algn="l" fontAlgn="ctr"/>
                      <a:r>
                        <a:rPr lang="en-US" sz="1400" b="0" i="0" u="none" strike="noStrike" dirty="0">
                          <a:solidFill>
                            <a:srgbClr val="000000"/>
                          </a:solidFill>
                          <a:effectLst/>
                          <a:latin typeface="Century Gothic" panose="020B0502020202020204" pitchFamily="34" charset="0"/>
                        </a:rPr>
                        <a:t>Title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DA66"/>
                    </a:solidFill>
                  </a:tcPr>
                </a:tc>
                <a:tc>
                  <a:txBody>
                    <a:bodyPr/>
                    <a:lstStyle/>
                    <a:p>
                      <a:pPr algn="l" fontAlgn="ctr"/>
                      <a:r>
                        <a:rPr lang="en-US" sz="1400" b="0" i="0" u="none" strike="noStrike" dirty="0">
                          <a:solidFill>
                            <a:srgbClr val="000000"/>
                          </a:solidFill>
                          <a:effectLst/>
                          <a:latin typeface="Century Gothic" panose="020B0502020202020204" pitchFamily="34" charset="0"/>
                        </a:rPr>
                        <a:t>Title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BF2A9"/>
                    </a:solidFill>
                  </a:tcPr>
                </a:tc>
                <a:tc>
                  <a:txBody>
                    <a:bodyPr/>
                    <a:lstStyle/>
                    <a:p>
                      <a:pPr algn="l" fontAlgn="ctr"/>
                      <a:r>
                        <a:rPr lang="en-US" sz="1400" b="0" i="0" u="none" strike="noStrike" dirty="0">
                          <a:solidFill>
                            <a:srgbClr val="000000"/>
                          </a:solidFill>
                          <a:effectLst/>
                          <a:latin typeface="Century Gothic" panose="020B0502020202020204" pitchFamily="34" charset="0"/>
                        </a:rPr>
                        <a:t>Title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090204753"/>
                  </a:ext>
                </a:extLst>
              </a:tr>
              <a:tr h="250837">
                <a:tc>
                  <a:txBody>
                    <a:bodyPr/>
                    <a:lstStyle/>
                    <a:p>
                      <a:pPr algn="l" fontAlgn="ctr"/>
                      <a:r>
                        <a:rPr lang="en-US" sz="1200" b="0" i="0" u="none" strike="noStrike" dirty="0">
                          <a:solidFill>
                            <a:srgbClr val="000000"/>
                          </a:solidFill>
                          <a:effectLst/>
                          <a:latin typeface="Century Gothic" panose="020B0502020202020204" pitchFamily="34" charset="0"/>
                        </a:rPr>
                        <a:t>Subtitle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DBEEE9"/>
                    </a:solidFill>
                  </a:tcPr>
                </a:tc>
                <a:tc>
                  <a:txBody>
                    <a:bodyPr/>
                    <a:lstStyle/>
                    <a:p>
                      <a:pPr algn="l" fontAlgn="ctr"/>
                      <a:r>
                        <a:rPr lang="en-US" sz="1200" b="0" i="0" u="none" strike="noStrike" dirty="0">
                          <a:solidFill>
                            <a:srgbClr val="000000"/>
                          </a:solidFill>
                          <a:effectLst/>
                          <a:latin typeface="Century Gothic" panose="020B0502020202020204" pitchFamily="34" charset="0"/>
                        </a:rPr>
                        <a:t>Subtitle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FF2CC"/>
                    </a:solidFill>
                  </a:tcPr>
                </a:tc>
                <a:tc>
                  <a:txBody>
                    <a:bodyPr/>
                    <a:lstStyle/>
                    <a:p>
                      <a:pPr algn="l" fontAlgn="ctr"/>
                      <a:r>
                        <a:rPr lang="en-US" sz="1200" b="0" i="0" u="none" strike="noStrike" dirty="0">
                          <a:solidFill>
                            <a:srgbClr val="000000"/>
                          </a:solidFill>
                          <a:effectLst/>
                          <a:latin typeface="Century Gothic" panose="020B0502020202020204" pitchFamily="34" charset="0"/>
                        </a:rPr>
                        <a:t>Subtitle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FE699"/>
                    </a:solidFill>
                  </a:tcPr>
                </a:tc>
                <a:tc>
                  <a:txBody>
                    <a:bodyPr/>
                    <a:lstStyle/>
                    <a:p>
                      <a:pPr algn="l" fontAlgn="ctr"/>
                      <a:r>
                        <a:rPr lang="en-US" sz="1200" b="0" i="0" u="none" strike="noStrike" dirty="0">
                          <a:solidFill>
                            <a:srgbClr val="000000"/>
                          </a:solidFill>
                          <a:effectLst/>
                          <a:latin typeface="Century Gothic" panose="020B0502020202020204" pitchFamily="34" charset="0"/>
                        </a:rPr>
                        <a:t>Subtitle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E5F2CA"/>
                    </a:solidFill>
                  </a:tcPr>
                </a:tc>
                <a:tc>
                  <a:txBody>
                    <a:bodyPr/>
                    <a:lstStyle/>
                    <a:p>
                      <a:pPr algn="l" fontAlgn="ctr"/>
                      <a:r>
                        <a:rPr lang="en-US" sz="1200" b="0" i="0" u="none" strike="noStrike" dirty="0">
                          <a:solidFill>
                            <a:srgbClr val="000000"/>
                          </a:solidFill>
                          <a:effectLst/>
                          <a:latin typeface="Century Gothic" panose="020B0502020202020204" pitchFamily="34" charset="0"/>
                        </a:rPr>
                        <a:t>Subtitle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4017228775"/>
                  </a:ext>
                </a:extLst>
              </a:tr>
              <a:tr h="582546">
                <a:tc>
                  <a:txBody>
                    <a:bodyPr/>
                    <a:lstStyle/>
                    <a:p>
                      <a:pPr algn="l" rtl="0" fontAlgn="ctr"/>
                      <a:r>
                        <a:rPr lang="en-US" sz="1050" b="0" i="0" u="none" strike="noStrike" dirty="0">
                          <a:solidFill>
                            <a:srgbClr val="000000"/>
                          </a:solidFill>
                          <a:effectLst/>
                          <a:latin typeface="Century Gothic" panose="020B0502020202020204" pitchFamily="34" charset="0"/>
                        </a:rPr>
                        <a:t>Content</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r>
                        <a:rPr lang="en-US" sz="1050" b="0" i="0" u="none" strike="noStrike" dirty="0">
                          <a:solidFill>
                            <a:srgbClr val="000000"/>
                          </a:solidFill>
                          <a:effectLst/>
                          <a:latin typeface="Century Gothic" panose="020B0502020202020204" pitchFamily="34" charset="0"/>
                        </a:rPr>
                        <a:t>Content</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r>
                        <a:rPr lang="en-US" sz="1050" b="0" i="0" u="none" strike="noStrike" dirty="0">
                          <a:solidFill>
                            <a:srgbClr val="000000"/>
                          </a:solidFill>
                          <a:effectLst/>
                          <a:latin typeface="Century Gothic" panose="020B0502020202020204" pitchFamily="34" charset="0"/>
                        </a:rPr>
                        <a:t>Content</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r>
                        <a:rPr lang="en-US" sz="1050" b="0" i="0" u="none" strike="noStrike" dirty="0">
                          <a:solidFill>
                            <a:srgbClr val="000000"/>
                          </a:solidFill>
                          <a:effectLst/>
                          <a:latin typeface="Century Gothic" panose="020B0502020202020204" pitchFamily="34" charset="0"/>
                        </a:rPr>
                        <a:t>Content</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r>
                        <a:rPr lang="en-US" sz="1050" b="0" i="0" u="none" strike="noStrike" dirty="0">
                          <a:solidFill>
                            <a:srgbClr val="000000"/>
                          </a:solidFill>
                          <a:effectLst/>
                          <a:latin typeface="Century Gothic" panose="020B0502020202020204" pitchFamily="34" charset="0"/>
                        </a:rPr>
                        <a:t>Content</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46780805"/>
                  </a:ext>
                </a:extLst>
              </a:tr>
              <a:tr h="250837">
                <a:tc>
                  <a:txBody>
                    <a:bodyPr/>
                    <a:lstStyle/>
                    <a:p>
                      <a:pPr algn="l" fontAlgn="ctr"/>
                      <a:r>
                        <a:rPr lang="en-US" sz="1200" b="0" i="0" u="none" strike="noStrike" dirty="0">
                          <a:solidFill>
                            <a:srgbClr val="000000"/>
                          </a:solidFill>
                          <a:effectLst/>
                          <a:latin typeface="Century Gothic" panose="020B0502020202020204" pitchFamily="34" charset="0"/>
                        </a:rPr>
                        <a:t>Subtitle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fontAlgn="ctr"/>
                      <a:r>
                        <a:rPr lang="en-US" sz="1200" b="0" i="0" u="none" strike="noStrike" dirty="0">
                          <a:solidFill>
                            <a:srgbClr val="000000"/>
                          </a:solidFill>
                          <a:effectLst/>
                          <a:latin typeface="Century Gothic" panose="020B0502020202020204" pitchFamily="34" charset="0"/>
                        </a:rPr>
                        <a:t>Subtitle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fontAlgn="ctr"/>
                      <a:r>
                        <a:rPr lang="en-US" sz="1200" b="0" i="0" u="none" strike="noStrike" dirty="0">
                          <a:solidFill>
                            <a:srgbClr val="000000"/>
                          </a:solidFill>
                          <a:effectLst/>
                          <a:latin typeface="Century Gothic" panose="020B0502020202020204" pitchFamily="34" charset="0"/>
                        </a:rPr>
                        <a:t>Subtitle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fontAlgn="ctr"/>
                      <a:r>
                        <a:rPr lang="en-US" sz="1200" b="0" i="0" u="none" strike="noStrike" dirty="0">
                          <a:solidFill>
                            <a:srgbClr val="000000"/>
                          </a:solidFill>
                          <a:effectLst/>
                          <a:latin typeface="Century Gothic" panose="020B0502020202020204" pitchFamily="34" charset="0"/>
                        </a:rPr>
                        <a:t>Subtitle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fontAlgn="ctr"/>
                      <a:r>
                        <a:rPr lang="en-US" sz="1200" b="0" i="0" u="none" strike="noStrike" dirty="0">
                          <a:solidFill>
                            <a:srgbClr val="000000"/>
                          </a:solidFill>
                          <a:effectLst/>
                          <a:latin typeface="Century Gothic" panose="020B0502020202020204" pitchFamily="34" charset="0"/>
                        </a:rPr>
                        <a:t>Subtitle</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391069678"/>
                  </a:ext>
                </a:extLst>
              </a:tr>
              <a:tr h="501674">
                <a:tc>
                  <a:txBody>
                    <a:bodyPr/>
                    <a:lstStyle/>
                    <a:p>
                      <a:pPr algn="l" rtl="0" fontAlgn="ctr"/>
                      <a:r>
                        <a:rPr lang="en-US" sz="1050" b="0" i="0" u="none" strike="noStrike" dirty="0">
                          <a:solidFill>
                            <a:srgbClr val="000000"/>
                          </a:solidFill>
                          <a:effectLst/>
                          <a:latin typeface="Century Gothic" panose="020B0502020202020204" pitchFamily="34" charset="0"/>
                        </a:rPr>
                        <a:t>Content</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r>
                        <a:rPr lang="en-US" sz="1050" b="0" i="0" u="none" strike="noStrike" dirty="0">
                          <a:solidFill>
                            <a:srgbClr val="000000"/>
                          </a:solidFill>
                          <a:effectLst/>
                          <a:latin typeface="Century Gothic" panose="020B0502020202020204" pitchFamily="34" charset="0"/>
                        </a:rPr>
                        <a:t>Content</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r>
                        <a:rPr lang="en-US" sz="1050" b="0" i="0" u="none" strike="noStrike" dirty="0">
                          <a:solidFill>
                            <a:srgbClr val="000000"/>
                          </a:solidFill>
                          <a:effectLst/>
                          <a:latin typeface="Century Gothic" panose="020B0502020202020204" pitchFamily="34" charset="0"/>
                        </a:rPr>
                        <a:t>Content</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r>
                        <a:rPr lang="en-US" sz="1050" b="0" i="0" u="none" strike="noStrike" dirty="0">
                          <a:solidFill>
                            <a:srgbClr val="000000"/>
                          </a:solidFill>
                          <a:effectLst/>
                          <a:latin typeface="Century Gothic" panose="020B0502020202020204" pitchFamily="34" charset="0"/>
                        </a:rPr>
                        <a:t>Content</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r>
                        <a:rPr lang="en-US" sz="1050" b="0" i="0" u="none" strike="noStrike" dirty="0">
                          <a:solidFill>
                            <a:srgbClr val="000000"/>
                          </a:solidFill>
                          <a:effectLst/>
                          <a:latin typeface="Century Gothic" panose="020B0502020202020204" pitchFamily="34" charset="0"/>
                        </a:rPr>
                        <a:t>Content</a:t>
                      </a: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87025940"/>
                  </a:ext>
                </a:extLst>
              </a:tr>
              <a:tr h="250837">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362969558"/>
                  </a:ext>
                </a:extLst>
              </a:tr>
              <a:tr h="501674">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1721059"/>
                  </a:ext>
                </a:extLst>
              </a:tr>
              <a:tr h="288634">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934219592"/>
                  </a:ext>
                </a:extLst>
              </a:tr>
              <a:tr h="501674">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43515"/>
                  </a:ext>
                </a:extLst>
              </a:tr>
              <a:tr h="250837">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541759952"/>
                  </a:ext>
                </a:extLst>
              </a:tr>
              <a:tr h="501674">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9F6F2"/>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8E5"/>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2CC"/>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2F9E1"/>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7505573"/>
                  </a:ext>
                </a:extLst>
              </a:tr>
              <a:tr h="250837">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BEEE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2CC"/>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E699"/>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5F2CA"/>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3489033545"/>
                  </a:ext>
                </a:extLst>
              </a:tr>
              <a:tr h="501674">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E9F6F2"/>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FFF8E5"/>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FFF2CC"/>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F2F9E1"/>
                    </a:solidFill>
                  </a:tcPr>
                </a:tc>
                <a:tc>
                  <a:txBody>
                    <a:bodyPr/>
                    <a:lstStyle/>
                    <a:p>
                      <a:pPr algn="l" rtl="0" fontAlgn="ctr"/>
                      <a:endParaRPr lang="en-US" sz="1050" b="0" i="0" u="none" strike="noStrike" dirty="0">
                        <a:solidFill>
                          <a:srgbClr val="000000"/>
                        </a:solidFill>
                        <a:effectLst/>
                        <a:latin typeface="Century Gothic" panose="020B0502020202020204" pitchFamily="34" charset="0"/>
                      </a:endParaRPr>
                    </a:p>
                  </a:txBody>
                  <a:tcPr marL="54696" marR="6077" marT="6077"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70662266"/>
                  </a:ext>
                </a:extLst>
              </a:tr>
            </a:tbl>
          </a:graphicData>
        </a:graphic>
      </p:graphicFrame>
      <p:sp>
        <p:nvSpPr>
          <p:cNvPr id="5" name="Chevron 4">
            <a:extLst>
              <a:ext uri="{FF2B5EF4-FFF2-40B4-BE49-F238E27FC236}">
                <a16:creationId xmlns:a16="http://schemas.microsoft.com/office/drawing/2014/main" id="{47286E9D-387D-EE9B-107A-F053FD96617B}"/>
              </a:ext>
            </a:extLst>
          </p:cNvPr>
          <p:cNvSpPr/>
          <p:nvPr/>
        </p:nvSpPr>
        <p:spPr>
          <a:xfrm>
            <a:off x="256540" y="1039330"/>
            <a:ext cx="657741" cy="279400"/>
          </a:xfrm>
          <a:prstGeom prst="chevron">
            <a:avLst/>
          </a:prstGeom>
          <a:gradFill flip="none" rotWithShape="1">
            <a:gsLst>
              <a:gs pos="0">
                <a:srgbClr val="E9F6F2"/>
              </a:gs>
              <a:gs pos="63000">
                <a:srgbClr val="BFEEEB"/>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chemeClr val="tx1"/>
              </a:solidFill>
            </a:endParaRPr>
          </a:p>
        </p:txBody>
      </p:sp>
      <p:sp>
        <p:nvSpPr>
          <p:cNvPr id="12" name="Chevron 11">
            <a:extLst>
              <a:ext uri="{FF2B5EF4-FFF2-40B4-BE49-F238E27FC236}">
                <a16:creationId xmlns:a16="http://schemas.microsoft.com/office/drawing/2014/main" id="{6F9C0431-2259-9FC3-D451-5F39E00C3051}"/>
              </a:ext>
            </a:extLst>
          </p:cNvPr>
          <p:cNvSpPr/>
          <p:nvPr/>
        </p:nvSpPr>
        <p:spPr>
          <a:xfrm>
            <a:off x="827496" y="1039330"/>
            <a:ext cx="548118" cy="279400"/>
          </a:xfrm>
          <a:prstGeom prst="chevron">
            <a:avLst/>
          </a:prstGeom>
          <a:gradFill flip="none" rotWithShape="1">
            <a:gsLst>
              <a:gs pos="0">
                <a:srgbClr val="E9F6F2"/>
              </a:gs>
              <a:gs pos="63000">
                <a:srgbClr val="BFEEEB"/>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chemeClr val="tx1"/>
              </a:solidFill>
            </a:endParaRPr>
          </a:p>
        </p:txBody>
      </p:sp>
      <p:sp>
        <p:nvSpPr>
          <p:cNvPr id="17" name="Chevron 16">
            <a:extLst>
              <a:ext uri="{FF2B5EF4-FFF2-40B4-BE49-F238E27FC236}">
                <a16:creationId xmlns:a16="http://schemas.microsoft.com/office/drawing/2014/main" id="{9B6689C7-1AD4-AC49-A925-F723A9EE0A09}"/>
              </a:ext>
            </a:extLst>
          </p:cNvPr>
          <p:cNvSpPr/>
          <p:nvPr/>
        </p:nvSpPr>
        <p:spPr>
          <a:xfrm>
            <a:off x="1291874" y="1039330"/>
            <a:ext cx="411088" cy="279400"/>
          </a:xfrm>
          <a:prstGeom prst="chevron">
            <a:avLst/>
          </a:prstGeom>
          <a:gradFill flip="none" rotWithShape="1">
            <a:gsLst>
              <a:gs pos="0">
                <a:srgbClr val="E9F6F2"/>
              </a:gs>
              <a:gs pos="63000">
                <a:srgbClr val="BFEEEB"/>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chemeClr val="tx1"/>
              </a:solidFill>
            </a:endParaRPr>
          </a:p>
        </p:txBody>
      </p:sp>
      <p:sp>
        <p:nvSpPr>
          <p:cNvPr id="6" name="Chevron 5">
            <a:extLst>
              <a:ext uri="{FF2B5EF4-FFF2-40B4-BE49-F238E27FC236}">
                <a16:creationId xmlns:a16="http://schemas.microsoft.com/office/drawing/2014/main" id="{16E14827-A0EC-4849-8DEB-55EF25C11EA9}"/>
              </a:ext>
            </a:extLst>
          </p:cNvPr>
          <p:cNvSpPr/>
          <p:nvPr/>
        </p:nvSpPr>
        <p:spPr>
          <a:xfrm>
            <a:off x="2620298" y="1039330"/>
            <a:ext cx="657741" cy="279400"/>
          </a:xfrm>
          <a:prstGeom prst="chevron">
            <a:avLst/>
          </a:prstGeom>
          <a:gradFill flip="none" rotWithShape="1">
            <a:gsLst>
              <a:gs pos="0">
                <a:srgbClr val="FFF7E5"/>
              </a:gs>
              <a:gs pos="63000">
                <a:schemeClr val="accent4">
                  <a:lumMod val="40000"/>
                  <a:lumOff val="60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chemeClr val="tx1"/>
              </a:solidFill>
            </a:endParaRPr>
          </a:p>
        </p:txBody>
      </p:sp>
      <p:sp>
        <p:nvSpPr>
          <p:cNvPr id="13" name="Chevron 12">
            <a:extLst>
              <a:ext uri="{FF2B5EF4-FFF2-40B4-BE49-F238E27FC236}">
                <a16:creationId xmlns:a16="http://schemas.microsoft.com/office/drawing/2014/main" id="{6A6C842E-DA1E-701A-FF71-8EC4AE1303FB}"/>
              </a:ext>
            </a:extLst>
          </p:cNvPr>
          <p:cNvSpPr/>
          <p:nvPr/>
        </p:nvSpPr>
        <p:spPr>
          <a:xfrm>
            <a:off x="3191254" y="1039330"/>
            <a:ext cx="548118" cy="279400"/>
          </a:xfrm>
          <a:prstGeom prst="chevron">
            <a:avLst/>
          </a:prstGeom>
          <a:gradFill flip="none" rotWithShape="1">
            <a:gsLst>
              <a:gs pos="0">
                <a:srgbClr val="FFF7E5"/>
              </a:gs>
              <a:gs pos="63000">
                <a:schemeClr val="accent4">
                  <a:lumMod val="40000"/>
                  <a:lumOff val="60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chemeClr val="tx1"/>
              </a:solidFill>
            </a:endParaRPr>
          </a:p>
        </p:txBody>
      </p:sp>
      <p:sp>
        <p:nvSpPr>
          <p:cNvPr id="24" name="Chevron 23">
            <a:extLst>
              <a:ext uri="{FF2B5EF4-FFF2-40B4-BE49-F238E27FC236}">
                <a16:creationId xmlns:a16="http://schemas.microsoft.com/office/drawing/2014/main" id="{4275882A-CFD2-1740-8863-454405AF12FA}"/>
              </a:ext>
            </a:extLst>
          </p:cNvPr>
          <p:cNvSpPr/>
          <p:nvPr/>
        </p:nvSpPr>
        <p:spPr>
          <a:xfrm>
            <a:off x="3655632" y="1039330"/>
            <a:ext cx="411088" cy="279400"/>
          </a:xfrm>
          <a:prstGeom prst="chevron">
            <a:avLst/>
          </a:prstGeom>
          <a:gradFill flip="none" rotWithShape="1">
            <a:gsLst>
              <a:gs pos="0">
                <a:srgbClr val="FFF7E5"/>
              </a:gs>
              <a:gs pos="63000">
                <a:schemeClr val="accent4">
                  <a:lumMod val="40000"/>
                  <a:lumOff val="60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chemeClr val="tx1"/>
              </a:solidFill>
            </a:endParaRPr>
          </a:p>
        </p:txBody>
      </p:sp>
      <p:sp>
        <p:nvSpPr>
          <p:cNvPr id="7" name="Chevron 6">
            <a:extLst>
              <a:ext uri="{FF2B5EF4-FFF2-40B4-BE49-F238E27FC236}">
                <a16:creationId xmlns:a16="http://schemas.microsoft.com/office/drawing/2014/main" id="{A2E6337B-08B4-7940-8ED8-672B94F0DDBB}"/>
              </a:ext>
            </a:extLst>
          </p:cNvPr>
          <p:cNvSpPr/>
          <p:nvPr/>
        </p:nvSpPr>
        <p:spPr>
          <a:xfrm>
            <a:off x="4937756" y="1039330"/>
            <a:ext cx="657741" cy="279400"/>
          </a:xfrm>
          <a:prstGeom prst="chevron">
            <a:avLst/>
          </a:prstGeom>
          <a:gradFill flip="none" rotWithShape="1">
            <a:gsLst>
              <a:gs pos="0">
                <a:schemeClr val="accent4">
                  <a:lumMod val="20000"/>
                  <a:lumOff val="80000"/>
                </a:schemeClr>
              </a:gs>
              <a:gs pos="63000">
                <a:schemeClr val="accent4"/>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chemeClr val="tx1"/>
              </a:solidFill>
            </a:endParaRPr>
          </a:p>
        </p:txBody>
      </p:sp>
      <p:sp>
        <p:nvSpPr>
          <p:cNvPr id="14" name="Chevron 13">
            <a:extLst>
              <a:ext uri="{FF2B5EF4-FFF2-40B4-BE49-F238E27FC236}">
                <a16:creationId xmlns:a16="http://schemas.microsoft.com/office/drawing/2014/main" id="{A2346ED9-AF8C-18AC-838F-721D57E5ED0D}"/>
              </a:ext>
            </a:extLst>
          </p:cNvPr>
          <p:cNvSpPr/>
          <p:nvPr/>
        </p:nvSpPr>
        <p:spPr>
          <a:xfrm>
            <a:off x="5508713" y="1039330"/>
            <a:ext cx="548118" cy="279400"/>
          </a:xfrm>
          <a:prstGeom prst="chevron">
            <a:avLst/>
          </a:prstGeom>
          <a:gradFill flip="none" rotWithShape="1">
            <a:gsLst>
              <a:gs pos="0">
                <a:schemeClr val="accent4">
                  <a:lumMod val="20000"/>
                  <a:lumOff val="80000"/>
                </a:schemeClr>
              </a:gs>
              <a:gs pos="63000">
                <a:schemeClr val="accent4"/>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chemeClr val="tx1"/>
              </a:solidFill>
            </a:endParaRPr>
          </a:p>
        </p:txBody>
      </p:sp>
      <p:sp>
        <p:nvSpPr>
          <p:cNvPr id="25" name="Chevron 24">
            <a:extLst>
              <a:ext uri="{FF2B5EF4-FFF2-40B4-BE49-F238E27FC236}">
                <a16:creationId xmlns:a16="http://schemas.microsoft.com/office/drawing/2014/main" id="{D57913F3-01CE-FE4D-BCF2-DBEFDB4CF0C4}"/>
              </a:ext>
            </a:extLst>
          </p:cNvPr>
          <p:cNvSpPr/>
          <p:nvPr/>
        </p:nvSpPr>
        <p:spPr>
          <a:xfrm>
            <a:off x="5973090" y="1039330"/>
            <a:ext cx="411088" cy="279400"/>
          </a:xfrm>
          <a:prstGeom prst="chevron">
            <a:avLst/>
          </a:prstGeom>
          <a:gradFill flip="none" rotWithShape="1">
            <a:gsLst>
              <a:gs pos="0">
                <a:schemeClr val="accent4">
                  <a:lumMod val="20000"/>
                  <a:lumOff val="80000"/>
                </a:schemeClr>
              </a:gs>
              <a:gs pos="63000">
                <a:schemeClr val="accent4"/>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chemeClr val="tx1"/>
              </a:solidFill>
            </a:endParaRPr>
          </a:p>
        </p:txBody>
      </p:sp>
      <p:sp>
        <p:nvSpPr>
          <p:cNvPr id="10" name="Chevron 9">
            <a:extLst>
              <a:ext uri="{FF2B5EF4-FFF2-40B4-BE49-F238E27FC236}">
                <a16:creationId xmlns:a16="http://schemas.microsoft.com/office/drawing/2014/main" id="{F908B324-D4C2-5D4F-8D76-C3CC042D39ED}"/>
              </a:ext>
            </a:extLst>
          </p:cNvPr>
          <p:cNvSpPr/>
          <p:nvPr/>
        </p:nvSpPr>
        <p:spPr>
          <a:xfrm>
            <a:off x="7255215" y="1039330"/>
            <a:ext cx="657741" cy="279400"/>
          </a:xfrm>
          <a:prstGeom prst="chevron">
            <a:avLst/>
          </a:prstGeom>
          <a:gradFill flip="none" rotWithShape="1">
            <a:gsLst>
              <a:gs pos="0">
                <a:srgbClr val="F2F9E0"/>
              </a:gs>
              <a:gs pos="63000">
                <a:srgbClr val="DBF2A9"/>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chemeClr val="tx1"/>
              </a:solidFill>
            </a:endParaRPr>
          </a:p>
        </p:txBody>
      </p:sp>
      <p:sp>
        <p:nvSpPr>
          <p:cNvPr id="15" name="Chevron 14">
            <a:extLst>
              <a:ext uri="{FF2B5EF4-FFF2-40B4-BE49-F238E27FC236}">
                <a16:creationId xmlns:a16="http://schemas.microsoft.com/office/drawing/2014/main" id="{2F702A9C-12B4-D709-7050-16DFB289F93C}"/>
              </a:ext>
            </a:extLst>
          </p:cNvPr>
          <p:cNvSpPr/>
          <p:nvPr/>
        </p:nvSpPr>
        <p:spPr>
          <a:xfrm>
            <a:off x="7826171" y="1039330"/>
            <a:ext cx="548118" cy="279400"/>
          </a:xfrm>
          <a:prstGeom prst="chevron">
            <a:avLst/>
          </a:prstGeom>
          <a:gradFill flip="none" rotWithShape="1">
            <a:gsLst>
              <a:gs pos="0">
                <a:srgbClr val="F2F9E0"/>
              </a:gs>
              <a:gs pos="63000">
                <a:srgbClr val="DBF2A9"/>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chemeClr val="tx1"/>
              </a:solidFill>
            </a:endParaRPr>
          </a:p>
        </p:txBody>
      </p:sp>
      <p:sp>
        <p:nvSpPr>
          <p:cNvPr id="26" name="Chevron 25">
            <a:extLst>
              <a:ext uri="{FF2B5EF4-FFF2-40B4-BE49-F238E27FC236}">
                <a16:creationId xmlns:a16="http://schemas.microsoft.com/office/drawing/2014/main" id="{E0AAE229-111A-CF4B-A3F3-723290B59FF7}"/>
              </a:ext>
            </a:extLst>
          </p:cNvPr>
          <p:cNvSpPr/>
          <p:nvPr/>
        </p:nvSpPr>
        <p:spPr>
          <a:xfrm>
            <a:off x="8290548" y="1039330"/>
            <a:ext cx="411088" cy="279400"/>
          </a:xfrm>
          <a:prstGeom prst="chevron">
            <a:avLst/>
          </a:prstGeom>
          <a:gradFill flip="none" rotWithShape="1">
            <a:gsLst>
              <a:gs pos="0">
                <a:srgbClr val="F2F9E0"/>
              </a:gs>
              <a:gs pos="63000">
                <a:srgbClr val="DBF2A9"/>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chemeClr val="tx1"/>
              </a:solidFill>
            </a:endParaRPr>
          </a:p>
        </p:txBody>
      </p:sp>
      <p:sp>
        <p:nvSpPr>
          <p:cNvPr id="11" name="Chevron 10">
            <a:extLst>
              <a:ext uri="{FF2B5EF4-FFF2-40B4-BE49-F238E27FC236}">
                <a16:creationId xmlns:a16="http://schemas.microsoft.com/office/drawing/2014/main" id="{776EF02B-0201-D344-B015-912E9E16BDAC}"/>
              </a:ext>
            </a:extLst>
          </p:cNvPr>
          <p:cNvSpPr/>
          <p:nvPr/>
        </p:nvSpPr>
        <p:spPr>
          <a:xfrm>
            <a:off x="9618973" y="1039330"/>
            <a:ext cx="657741" cy="279400"/>
          </a:xfrm>
          <a:prstGeom prst="chevron">
            <a:avLst/>
          </a:prstGeom>
          <a:gradFill flip="none" rotWithShape="1">
            <a:gsLst>
              <a:gs pos="0">
                <a:schemeClr val="bg1">
                  <a:lumMod val="95000"/>
                </a:schemeClr>
              </a:gs>
              <a:gs pos="63000">
                <a:schemeClr val="bg1">
                  <a:lumMod val="7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chemeClr val="tx1"/>
              </a:solidFill>
            </a:endParaRPr>
          </a:p>
        </p:txBody>
      </p:sp>
      <p:sp>
        <p:nvSpPr>
          <p:cNvPr id="16" name="Chevron 15">
            <a:extLst>
              <a:ext uri="{FF2B5EF4-FFF2-40B4-BE49-F238E27FC236}">
                <a16:creationId xmlns:a16="http://schemas.microsoft.com/office/drawing/2014/main" id="{9AB95459-74F7-07A6-2362-05D707DE719B}"/>
              </a:ext>
            </a:extLst>
          </p:cNvPr>
          <p:cNvSpPr/>
          <p:nvPr/>
        </p:nvSpPr>
        <p:spPr>
          <a:xfrm>
            <a:off x="10189929" y="1039330"/>
            <a:ext cx="548118" cy="279400"/>
          </a:xfrm>
          <a:prstGeom prst="chevron">
            <a:avLst/>
          </a:prstGeom>
          <a:gradFill flip="none" rotWithShape="1">
            <a:gsLst>
              <a:gs pos="0">
                <a:schemeClr val="bg1">
                  <a:lumMod val="95000"/>
                </a:schemeClr>
              </a:gs>
              <a:gs pos="63000">
                <a:schemeClr val="bg1">
                  <a:lumMod val="7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chemeClr val="tx1"/>
              </a:solidFill>
            </a:endParaRPr>
          </a:p>
        </p:txBody>
      </p:sp>
      <p:sp>
        <p:nvSpPr>
          <p:cNvPr id="31" name="Chevron 30">
            <a:extLst>
              <a:ext uri="{FF2B5EF4-FFF2-40B4-BE49-F238E27FC236}">
                <a16:creationId xmlns:a16="http://schemas.microsoft.com/office/drawing/2014/main" id="{A09C96CF-A28D-6B4E-A4BF-20E5641299CA}"/>
              </a:ext>
            </a:extLst>
          </p:cNvPr>
          <p:cNvSpPr/>
          <p:nvPr/>
        </p:nvSpPr>
        <p:spPr>
          <a:xfrm>
            <a:off x="10654307" y="1039330"/>
            <a:ext cx="411088" cy="279400"/>
          </a:xfrm>
          <a:prstGeom prst="chevron">
            <a:avLst/>
          </a:prstGeom>
          <a:gradFill flip="none" rotWithShape="1">
            <a:gsLst>
              <a:gs pos="0">
                <a:schemeClr val="bg1">
                  <a:lumMod val="95000"/>
                </a:schemeClr>
              </a:gs>
              <a:gs pos="63000">
                <a:schemeClr val="bg1">
                  <a:lumMod val="7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chemeClr val="tx1"/>
              </a:solidFill>
            </a:endParaRPr>
          </a:p>
        </p:txBody>
      </p:sp>
      <p:sp>
        <p:nvSpPr>
          <p:cNvPr id="4" name="TextBox 3">
            <a:extLst>
              <a:ext uri="{FF2B5EF4-FFF2-40B4-BE49-F238E27FC236}">
                <a16:creationId xmlns:a16="http://schemas.microsoft.com/office/drawing/2014/main" id="{923724C5-5516-8A3E-8AC4-B883D9671145}"/>
              </a:ext>
            </a:extLst>
          </p:cNvPr>
          <p:cNvSpPr txBox="1"/>
          <p:nvPr/>
        </p:nvSpPr>
        <p:spPr>
          <a:xfrm>
            <a:off x="161598" y="111009"/>
            <a:ext cx="2343478"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11. Timeline</a:t>
            </a:r>
            <a:endParaRPr lang="en-US" sz="16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88076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FC021865-4408-315B-3BC1-D6FEBE0B0523}"/>
              </a:ext>
            </a:extLst>
          </p:cNvPr>
          <p:cNvSpPr/>
          <p:nvPr/>
        </p:nvSpPr>
        <p:spPr>
          <a:xfrm>
            <a:off x="251909" y="700667"/>
            <a:ext cx="11748637" cy="127100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385D4E4-7957-2398-9DB5-FAD5DFDBD41B}"/>
              </a:ext>
            </a:extLst>
          </p:cNvPr>
          <p:cNvSpPr txBox="1"/>
          <p:nvPr/>
        </p:nvSpPr>
        <p:spPr>
          <a:xfrm>
            <a:off x="161597" y="111009"/>
            <a:ext cx="10416567"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12. Key Performance Indicators</a:t>
            </a:r>
            <a:endParaRPr lang="en-US" sz="1600" dirty="0">
              <a:solidFill>
                <a:schemeClr val="tx1">
                  <a:lumMod val="65000"/>
                  <a:lumOff val="35000"/>
                </a:schemeClr>
              </a:solidFill>
              <a:latin typeface="Century Gothic" panose="020B0502020202020204" pitchFamily="34" charset="0"/>
            </a:endParaRPr>
          </a:p>
        </p:txBody>
      </p:sp>
      <p:graphicFrame>
        <p:nvGraphicFramePr>
          <p:cNvPr id="35" name="Table 34">
            <a:extLst>
              <a:ext uri="{FF2B5EF4-FFF2-40B4-BE49-F238E27FC236}">
                <a16:creationId xmlns:a16="http://schemas.microsoft.com/office/drawing/2014/main" id="{2388957E-15C0-E152-5A47-B8F6A9681C60}"/>
              </a:ext>
            </a:extLst>
          </p:cNvPr>
          <p:cNvGraphicFramePr>
            <a:graphicFrameLocks noGrp="1"/>
          </p:cNvGraphicFramePr>
          <p:nvPr>
            <p:extLst>
              <p:ext uri="{D42A27DB-BD31-4B8C-83A1-F6EECF244321}">
                <p14:modId xmlns:p14="http://schemas.microsoft.com/office/powerpoint/2010/main" val="1403885236"/>
              </p:ext>
            </p:extLst>
          </p:nvPr>
        </p:nvGraphicFramePr>
        <p:xfrm>
          <a:off x="251909" y="2044763"/>
          <a:ext cx="11748638" cy="4702229"/>
        </p:xfrm>
        <a:graphic>
          <a:graphicData uri="http://schemas.openxmlformats.org/drawingml/2006/table">
            <a:tbl>
              <a:tblPr firstRow="1" bandRow="1">
                <a:tableStyleId>{5C22544A-7EE6-4342-B048-85BDC9FD1C3A}</a:tableStyleId>
              </a:tblPr>
              <a:tblGrid>
                <a:gridCol w="2519866">
                  <a:extLst>
                    <a:ext uri="{9D8B030D-6E8A-4147-A177-3AD203B41FA5}">
                      <a16:colId xmlns:a16="http://schemas.microsoft.com/office/drawing/2014/main" val="2409967105"/>
                    </a:ext>
                  </a:extLst>
                </a:gridCol>
                <a:gridCol w="9228772">
                  <a:extLst>
                    <a:ext uri="{9D8B030D-6E8A-4147-A177-3AD203B41FA5}">
                      <a16:colId xmlns:a16="http://schemas.microsoft.com/office/drawing/2014/main" val="3752962652"/>
                    </a:ext>
                  </a:extLst>
                </a:gridCol>
              </a:tblGrid>
              <a:tr h="671747">
                <a:tc>
                  <a:txBody>
                    <a:bodyPr/>
                    <a:lstStyle/>
                    <a:p>
                      <a:r>
                        <a:rPr lang="en-US" b="0" dirty="0">
                          <a:solidFill>
                            <a:schemeClr val="tx1">
                              <a:lumMod val="65000"/>
                              <a:lumOff val="35000"/>
                            </a:schemeClr>
                          </a:solidFill>
                          <a:latin typeface="Century Gothic" panose="020B0502020202020204" pitchFamily="34" charset="0"/>
                        </a:rPr>
                        <a:t>METRIC 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3399860"/>
                  </a:ext>
                </a:extLst>
              </a:tr>
              <a:tr h="6717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lumMod val="65000"/>
                              <a:lumOff val="35000"/>
                            </a:schemeClr>
                          </a:solidFill>
                          <a:latin typeface="Century Gothic" panose="020B0502020202020204" pitchFamily="34" charset="0"/>
                        </a:rPr>
                        <a:t>METRIC 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Description</a:t>
                      </a:r>
                      <a:endParaRPr lang="en-US" sz="12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44782803"/>
                  </a:ext>
                </a:extLst>
              </a:tr>
              <a:tr h="6717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lumMod val="65000"/>
                              <a:lumOff val="35000"/>
                            </a:schemeClr>
                          </a:solidFill>
                          <a:latin typeface="Century Gothic" panose="020B0502020202020204" pitchFamily="34" charset="0"/>
                        </a:rPr>
                        <a:t>METRIC 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Description</a:t>
                      </a:r>
                      <a:endParaRPr lang="en-US" sz="12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58597625"/>
                  </a:ext>
                </a:extLst>
              </a:tr>
              <a:tr h="671747">
                <a:tc>
                  <a:txBody>
                    <a:bodyPr/>
                    <a:lstStyle/>
                    <a:p>
                      <a:endParaRPr lang="en-US" b="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20952790"/>
                  </a:ext>
                </a:extLst>
              </a:tr>
              <a:tr h="671747">
                <a:tc>
                  <a:txBody>
                    <a:bodyPr/>
                    <a:lstStyle/>
                    <a:p>
                      <a:endParaRPr lang="en-US" b="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49936350"/>
                  </a:ext>
                </a:extLst>
              </a:tr>
              <a:tr h="671747">
                <a:tc>
                  <a:txBody>
                    <a:bodyPr/>
                    <a:lstStyle/>
                    <a:p>
                      <a:endParaRPr lang="en-US" b="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25098937"/>
                  </a:ext>
                </a:extLst>
              </a:tr>
              <a:tr h="671747">
                <a:tc>
                  <a:txBody>
                    <a:bodyPr/>
                    <a:lstStyle/>
                    <a:p>
                      <a:endParaRPr lang="en-US" b="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77108880"/>
                  </a:ext>
                </a:extLst>
              </a:tr>
            </a:tbl>
          </a:graphicData>
        </a:graphic>
      </p:graphicFrame>
      <p:sp>
        <p:nvSpPr>
          <p:cNvPr id="37" name="TextBox 36">
            <a:extLst>
              <a:ext uri="{FF2B5EF4-FFF2-40B4-BE49-F238E27FC236}">
                <a16:creationId xmlns:a16="http://schemas.microsoft.com/office/drawing/2014/main" id="{D0D24813-CF46-1091-7146-67642498382E}"/>
              </a:ext>
            </a:extLst>
          </p:cNvPr>
          <p:cNvSpPr txBox="1"/>
          <p:nvPr/>
        </p:nvSpPr>
        <p:spPr>
          <a:xfrm>
            <a:off x="358611" y="303094"/>
            <a:ext cx="2394114" cy="1489767"/>
          </a:xfrm>
          <a:prstGeom prst="rect">
            <a:avLst/>
          </a:prstGeom>
          <a:noFill/>
        </p:spPr>
        <p:txBody>
          <a:bodyPr wrap="square">
            <a:spAutoFit/>
          </a:bodyPr>
          <a:lstStyle/>
          <a:p>
            <a:pPr>
              <a:lnSpc>
                <a:spcPct val="200000"/>
              </a:lnSpc>
            </a:pPr>
            <a:r>
              <a:rPr lang="en-US" sz="5400" b="1" spc="600" dirty="0">
                <a:solidFill>
                  <a:schemeClr val="accent2">
                    <a:lumMod val="60000"/>
                    <a:lumOff val="40000"/>
                  </a:schemeClr>
                </a:solidFill>
                <a:effectLst>
                  <a:glow rad="101600">
                    <a:schemeClr val="bg1">
                      <a:alpha val="60000"/>
                    </a:schemeClr>
                  </a:glow>
                </a:effectLst>
                <a:latin typeface="Century Gothic" panose="020B0502020202020204" pitchFamily="34" charset="0"/>
              </a:rPr>
              <a:t>KPIs</a:t>
            </a:r>
          </a:p>
        </p:txBody>
      </p:sp>
      <p:pic>
        <p:nvPicPr>
          <p:cNvPr id="6" name="Graphic 5" descr="A ruler and a pencil">
            <a:extLst>
              <a:ext uri="{FF2B5EF4-FFF2-40B4-BE49-F238E27FC236}">
                <a16:creationId xmlns:a16="http://schemas.microsoft.com/office/drawing/2014/main" id="{E298DD3C-A0CF-8E70-2FA0-9BC5957CE448}"/>
              </a:ext>
            </a:extLst>
          </p:cNvPr>
          <p:cNvPicPr>
            <a:picLocks noChangeAspect="1"/>
          </p:cNvPicPr>
          <p:nvPr/>
        </p:nvPicPr>
        <p:blipFill>
          <a:blip r:embed="rId2">
            <a:duotone>
              <a:schemeClr val="accent6">
                <a:shade val="45000"/>
                <a:satMod val="135000"/>
              </a:schemeClr>
              <a:prstClr val="white"/>
            </a:duotone>
            <a:extLst>
              <a:ext uri="{96DAC541-7B7A-43D3-8B79-37D633B846F1}">
                <asvg:svgBlip xmlns:asvg="http://schemas.microsoft.com/office/drawing/2016/SVG/main" r:embed="rId3"/>
              </a:ext>
            </a:extLst>
          </a:blip>
          <a:stretch>
            <a:fillRect/>
          </a:stretch>
        </p:blipFill>
        <p:spPr>
          <a:xfrm rot="5400000">
            <a:off x="10133647" y="104775"/>
            <a:ext cx="1866900" cy="1866900"/>
          </a:xfrm>
          <a:prstGeom prst="rect">
            <a:avLst/>
          </a:prstGeom>
        </p:spPr>
      </p:pic>
      <p:sp>
        <p:nvSpPr>
          <p:cNvPr id="3" name="TextBox 2">
            <a:extLst>
              <a:ext uri="{FF2B5EF4-FFF2-40B4-BE49-F238E27FC236}">
                <a16:creationId xmlns:a16="http://schemas.microsoft.com/office/drawing/2014/main" id="{41A0622B-A788-9A8A-B8FA-9848EC71A5C4}"/>
              </a:ext>
            </a:extLst>
          </p:cNvPr>
          <p:cNvSpPr txBox="1"/>
          <p:nvPr/>
        </p:nvSpPr>
        <p:spPr>
          <a:xfrm>
            <a:off x="2857500" y="1063695"/>
            <a:ext cx="8010526"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Define the quantifiable metrics for measuring the strategy’s progress and success.</a:t>
            </a:r>
          </a:p>
        </p:txBody>
      </p:sp>
    </p:spTree>
    <p:extLst>
      <p:ext uri="{BB962C8B-B14F-4D97-AF65-F5344CB8AC3E}">
        <p14:creationId xmlns:p14="http://schemas.microsoft.com/office/powerpoint/2010/main" val="2926876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bstract white geometric texture">
            <a:extLst>
              <a:ext uri="{FF2B5EF4-FFF2-40B4-BE49-F238E27FC236}">
                <a16:creationId xmlns:a16="http://schemas.microsoft.com/office/drawing/2014/main" id="{733703C0-0CB6-215D-D06E-9749D4D4CF5D}"/>
              </a:ext>
            </a:extLst>
          </p:cNvPr>
          <p:cNvPicPr>
            <a:picLocks noChangeAspect="1"/>
          </p:cNvPicPr>
          <p:nvPr/>
        </p:nvPicPr>
        <p:blipFill>
          <a:blip r:embed="rId2"/>
          <a:stretch>
            <a:fillRect/>
          </a:stretch>
        </p:blipFill>
        <p:spPr>
          <a:xfrm>
            <a:off x="0" y="0"/>
            <a:ext cx="12192000" cy="6858000"/>
          </a:xfrm>
          <a:prstGeom prst="rect">
            <a:avLst/>
          </a:prstGeom>
        </p:spPr>
      </p:pic>
      <p:sp>
        <p:nvSpPr>
          <p:cNvPr id="35" name="Rectangle 34">
            <a:extLst>
              <a:ext uri="{FF2B5EF4-FFF2-40B4-BE49-F238E27FC236}">
                <a16:creationId xmlns:a16="http://schemas.microsoft.com/office/drawing/2014/main" id="{C7F48812-C7EA-68AD-2C88-99B8CFF04C07}"/>
              </a:ext>
            </a:extLst>
          </p:cNvPr>
          <p:cNvSpPr/>
          <p:nvPr/>
        </p:nvSpPr>
        <p:spPr>
          <a:xfrm>
            <a:off x="0" y="0"/>
            <a:ext cx="12191999" cy="6858000"/>
          </a:xfrm>
          <a:prstGeom prst="rect">
            <a:avLst/>
          </a:prstGeom>
          <a:solidFill>
            <a:schemeClr val="accent2">
              <a:lumMod val="20000"/>
              <a:lumOff val="80000"/>
              <a:alpha val="4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41213C6-929C-63DC-CAE2-3AE56BDB7F24}"/>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CONTENTS</a:t>
            </a:r>
            <a:endParaRPr lang="en-US" sz="1600" dirty="0">
              <a:solidFill>
                <a:schemeClr val="tx1">
                  <a:lumMod val="65000"/>
                  <a:lumOff val="35000"/>
                </a:schemeClr>
              </a:solidFill>
              <a:latin typeface="Century Gothic" panose="020B0502020202020204" pitchFamily="34" charset="0"/>
            </a:endParaRPr>
          </a:p>
        </p:txBody>
      </p:sp>
      <p:sp>
        <p:nvSpPr>
          <p:cNvPr id="5" name="TextBox 4">
            <a:extLst>
              <a:ext uri="{FF2B5EF4-FFF2-40B4-BE49-F238E27FC236}">
                <a16:creationId xmlns:a16="http://schemas.microsoft.com/office/drawing/2014/main" id="{2808FFD0-70EE-010E-F4F3-644CE571EE22}"/>
              </a:ext>
            </a:extLst>
          </p:cNvPr>
          <p:cNvSpPr txBox="1"/>
          <p:nvPr/>
        </p:nvSpPr>
        <p:spPr>
          <a:xfrm>
            <a:off x="2943555" y="834858"/>
            <a:ext cx="2971800"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Brand</a:t>
            </a:r>
          </a:p>
        </p:txBody>
      </p:sp>
      <p:sp>
        <p:nvSpPr>
          <p:cNvPr id="6" name="TextBox 5">
            <a:extLst>
              <a:ext uri="{FF2B5EF4-FFF2-40B4-BE49-F238E27FC236}">
                <a16:creationId xmlns:a16="http://schemas.microsoft.com/office/drawing/2014/main" id="{A9A1EE7E-CBF5-7402-C26A-77C35D0F1E17}"/>
              </a:ext>
            </a:extLst>
          </p:cNvPr>
          <p:cNvSpPr txBox="1"/>
          <p:nvPr/>
        </p:nvSpPr>
        <p:spPr>
          <a:xfrm>
            <a:off x="2419351" y="757914"/>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1</a:t>
            </a:r>
            <a:endParaRPr lang="en-US" sz="1600" b="1" dirty="0">
              <a:solidFill>
                <a:schemeClr val="tx1">
                  <a:lumMod val="65000"/>
                  <a:lumOff val="35000"/>
                </a:schemeClr>
              </a:solidFill>
              <a:latin typeface="Century Gothic" panose="020B0502020202020204" pitchFamily="34" charset="0"/>
            </a:endParaRPr>
          </a:p>
        </p:txBody>
      </p:sp>
      <p:sp>
        <p:nvSpPr>
          <p:cNvPr id="14" name="TextBox 13">
            <a:extLst>
              <a:ext uri="{FF2B5EF4-FFF2-40B4-BE49-F238E27FC236}">
                <a16:creationId xmlns:a16="http://schemas.microsoft.com/office/drawing/2014/main" id="{4DB88848-906C-8856-4883-2DCAFB6BE3FF}"/>
              </a:ext>
            </a:extLst>
          </p:cNvPr>
          <p:cNvSpPr txBox="1"/>
          <p:nvPr/>
        </p:nvSpPr>
        <p:spPr>
          <a:xfrm>
            <a:off x="2943555" y="2701418"/>
            <a:ext cx="2971800"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SMART Goals</a:t>
            </a:r>
          </a:p>
        </p:txBody>
      </p:sp>
      <p:sp>
        <p:nvSpPr>
          <p:cNvPr id="15" name="TextBox 14">
            <a:extLst>
              <a:ext uri="{FF2B5EF4-FFF2-40B4-BE49-F238E27FC236}">
                <a16:creationId xmlns:a16="http://schemas.microsoft.com/office/drawing/2014/main" id="{719F7F35-A047-7205-7E71-0955B057F236}"/>
              </a:ext>
            </a:extLst>
          </p:cNvPr>
          <p:cNvSpPr txBox="1"/>
          <p:nvPr/>
        </p:nvSpPr>
        <p:spPr>
          <a:xfrm>
            <a:off x="2419351" y="2629305"/>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3</a:t>
            </a:r>
            <a:endParaRPr lang="en-US" sz="1600" b="1" dirty="0">
              <a:solidFill>
                <a:schemeClr val="tx1">
                  <a:lumMod val="65000"/>
                  <a:lumOff val="35000"/>
                </a:schemeClr>
              </a:solidFill>
              <a:latin typeface="Century Gothic" panose="020B0502020202020204" pitchFamily="34" charset="0"/>
            </a:endParaRPr>
          </a:p>
        </p:txBody>
      </p:sp>
      <p:sp>
        <p:nvSpPr>
          <p:cNvPr id="16" name="TextBox 15">
            <a:extLst>
              <a:ext uri="{FF2B5EF4-FFF2-40B4-BE49-F238E27FC236}">
                <a16:creationId xmlns:a16="http://schemas.microsoft.com/office/drawing/2014/main" id="{E00BEED8-B366-58E4-F519-DEA58EF791BC}"/>
              </a:ext>
            </a:extLst>
          </p:cNvPr>
          <p:cNvSpPr txBox="1"/>
          <p:nvPr/>
        </p:nvSpPr>
        <p:spPr>
          <a:xfrm>
            <a:off x="2943555" y="3640730"/>
            <a:ext cx="2971800"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Strategy Statement</a:t>
            </a:r>
          </a:p>
        </p:txBody>
      </p:sp>
      <p:sp>
        <p:nvSpPr>
          <p:cNvPr id="17" name="TextBox 16">
            <a:extLst>
              <a:ext uri="{FF2B5EF4-FFF2-40B4-BE49-F238E27FC236}">
                <a16:creationId xmlns:a16="http://schemas.microsoft.com/office/drawing/2014/main" id="{1CDA9122-F2F5-AB18-4B89-44DC0247A94E}"/>
              </a:ext>
            </a:extLst>
          </p:cNvPr>
          <p:cNvSpPr txBox="1"/>
          <p:nvPr/>
        </p:nvSpPr>
        <p:spPr>
          <a:xfrm>
            <a:off x="2419351" y="3563786"/>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4</a:t>
            </a:r>
            <a:endParaRPr lang="en-US" sz="1600" b="1" dirty="0">
              <a:solidFill>
                <a:schemeClr val="tx1">
                  <a:lumMod val="65000"/>
                  <a:lumOff val="35000"/>
                </a:schemeClr>
              </a:solidFill>
              <a:latin typeface="Century Gothic" panose="020B0502020202020204" pitchFamily="34" charset="0"/>
            </a:endParaRPr>
          </a:p>
        </p:txBody>
      </p:sp>
      <p:sp>
        <p:nvSpPr>
          <p:cNvPr id="18" name="TextBox 17">
            <a:extLst>
              <a:ext uri="{FF2B5EF4-FFF2-40B4-BE49-F238E27FC236}">
                <a16:creationId xmlns:a16="http://schemas.microsoft.com/office/drawing/2014/main" id="{DCF07B7B-0B19-4730-8363-7DDB2881617C}"/>
              </a:ext>
            </a:extLst>
          </p:cNvPr>
          <p:cNvSpPr txBox="1"/>
          <p:nvPr/>
        </p:nvSpPr>
        <p:spPr>
          <a:xfrm>
            <a:off x="2943555" y="4687764"/>
            <a:ext cx="2971800"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Target Audience</a:t>
            </a:r>
          </a:p>
        </p:txBody>
      </p:sp>
      <p:sp>
        <p:nvSpPr>
          <p:cNvPr id="19" name="TextBox 18">
            <a:extLst>
              <a:ext uri="{FF2B5EF4-FFF2-40B4-BE49-F238E27FC236}">
                <a16:creationId xmlns:a16="http://schemas.microsoft.com/office/drawing/2014/main" id="{68CC8BCB-DA32-6162-3440-3E876EAE7862}"/>
              </a:ext>
            </a:extLst>
          </p:cNvPr>
          <p:cNvSpPr txBox="1"/>
          <p:nvPr/>
        </p:nvSpPr>
        <p:spPr>
          <a:xfrm>
            <a:off x="2419351" y="4610820"/>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5</a:t>
            </a:r>
            <a:endParaRPr lang="en-US" sz="1600" b="1" dirty="0">
              <a:solidFill>
                <a:schemeClr val="tx1">
                  <a:lumMod val="65000"/>
                  <a:lumOff val="35000"/>
                </a:schemeClr>
              </a:solidFill>
              <a:latin typeface="Century Gothic" panose="020B0502020202020204" pitchFamily="34" charset="0"/>
            </a:endParaRPr>
          </a:p>
        </p:txBody>
      </p:sp>
      <p:sp>
        <p:nvSpPr>
          <p:cNvPr id="20" name="TextBox 19">
            <a:extLst>
              <a:ext uri="{FF2B5EF4-FFF2-40B4-BE49-F238E27FC236}">
                <a16:creationId xmlns:a16="http://schemas.microsoft.com/office/drawing/2014/main" id="{81C0FAEA-061F-BB8B-6D1D-581CBCE3EAE5}"/>
              </a:ext>
            </a:extLst>
          </p:cNvPr>
          <p:cNvSpPr txBox="1"/>
          <p:nvPr/>
        </p:nvSpPr>
        <p:spPr>
          <a:xfrm>
            <a:off x="2943555" y="5756575"/>
            <a:ext cx="2968979"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Unique Selling Proposition (USP)</a:t>
            </a:r>
          </a:p>
        </p:txBody>
      </p:sp>
      <p:sp>
        <p:nvSpPr>
          <p:cNvPr id="21" name="TextBox 20">
            <a:extLst>
              <a:ext uri="{FF2B5EF4-FFF2-40B4-BE49-F238E27FC236}">
                <a16:creationId xmlns:a16="http://schemas.microsoft.com/office/drawing/2014/main" id="{9C7DD9C2-0F11-9500-98E2-A774853B1CDB}"/>
              </a:ext>
            </a:extLst>
          </p:cNvPr>
          <p:cNvSpPr txBox="1"/>
          <p:nvPr/>
        </p:nvSpPr>
        <p:spPr>
          <a:xfrm>
            <a:off x="2416530" y="5756575"/>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6</a:t>
            </a:r>
            <a:endParaRPr lang="en-US" sz="1600" b="1" dirty="0">
              <a:solidFill>
                <a:schemeClr val="tx1">
                  <a:lumMod val="65000"/>
                  <a:lumOff val="35000"/>
                </a:schemeClr>
              </a:solidFill>
              <a:latin typeface="Century Gothic" panose="020B0502020202020204" pitchFamily="34" charset="0"/>
            </a:endParaRPr>
          </a:p>
        </p:txBody>
      </p:sp>
      <p:sp>
        <p:nvSpPr>
          <p:cNvPr id="22" name="TextBox 21">
            <a:extLst>
              <a:ext uri="{FF2B5EF4-FFF2-40B4-BE49-F238E27FC236}">
                <a16:creationId xmlns:a16="http://schemas.microsoft.com/office/drawing/2014/main" id="{0B4A0E54-12F4-B792-F8BD-E86619A3C4F3}"/>
              </a:ext>
            </a:extLst>
          </p:cNvPr>
          <p:cNvSpPr txBox="1"/>
          <p:nvPr/>
        </p:nvSpPr>
        <p:spPr>
          <a:xfrm>
            <a:off x="6442380" y="874134"/>
            <a:ext cx="2968979"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Core Message</a:t>
            </a:r>
          </a:p>
        </p:txBody>
      </p:sp>
      <p:sp>
        <p:nvSpPr>
          <p:cNvPr id="23" name="TextBox 22">
            <a:extLst>
              <a:ext uri="{FF2B5EF4-FFF2-40B4-BE49-F238E27FC236}">
                <a16:creationId xmlns:a16="http://schemas.microsoft.com/office/drawing/2014/main" id="{7ED91C19-6D62-6992-3CE9-8C3E50D9B7C7}"/>
              </a:ext>
            </a:extLst>
          </p:cNvPr>
          <p:cNvSpPr txBox="1"/>
          <p:nvPr/>
        </p:nvSpPr>
        <p:spPr>
          <a:xfrm>
            <a:off x="5775024" y="802021"/>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7</a:t>
            </a:r>
            <a:endParaRPr lang="en-US" sz="1600" b="1" dirty="0">
              <a:solidFill>
                <a:schemeClr val="tx1">
                  <a:lumMod val="65000"/>
                  <a:lumOff val="35000"/>
                </a:schemeClr>
              </a:solidFill>
              <a:latin typeface="Century Gothic" panose="020B0502020202020204" pitchFamily="34" charset="0"/>
            </a:endParaRPr>
          </a:p>
        </p:txBody>
      </p:sp>
      <p:sp>
        <p:nvSpPr>
          <p:cNvPr id="24" name="TextBox 23">
            <a:extLst>
              <a:ext uri="{FF2B5EF4-FFF2-40B4-BE49-F238E27FC236}">
                <a16:creationId xmlns:a16="http://schemas.microsoft.com/office/drawing/2014/main" id="{BEC12D96-8839-6F26-BB3C-727244C5E636}"/>
              </a:ext>
            </a:extLst>
          </p:cNvPr>
          <p:cNvSpPr txBox="1"/>
          <p:nvPr/>
        </p:nvSpPr>
        <p:spPr>
          <a:xfrm>
            <a:off x="6514099" y="1715722"/>
            <a:ext cx="2997810"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Creative Concepts</a:t>
            </a:r>
          </a:p>
        </p:txBody>
      </p:sp>
      <p:sp>
        <p:nvSpPr>
          <p:cNvPr id="25" name="TextBox 24">
            <a:extLst>
              <a:ext uri="{FF2B5EF4-FFF2-40B4-BE49-F238E27FC236}">
                <a16:creationId xmlns:a16="http://schemas.microsoft.com/office/drawing/2014/main" id="{644EFF3D-2590-E884-A6AD-74533994456A}"/>
              </a:ext>
            </a:extLst>
          </p:cNvPr>
          <p:cNvSpPr txBox="1"/>
          <p:nvPr/>
        </p:nvSpPr>
        <p:spPr>
          <a:xfrm>
            <a:off x="5562256" y="1643609"/>
            <a:ext cx="895805"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8</a:t>
            </a:r>
            <a:endParaRPr lang="en-US" sz="1600" b="1" dirty="0">
              <a:solidFill>
                <a:schemeClr val="tx1">
                  <a:lumMod val="65000"/>
                  <a:lumOff val="3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3B9F6C5E-67B4-CCE1-D660-389E8CA7CD58}"/>
              </a:ext>
            </a:extLst>
          </p:cNvPr>
          <p:cNvSpPr txBox="1"/>
          <p:nvPr/>
        </p:nvSpPr>
        <p:spPr>
          <a:xfrm>
            <a:off x="6458061" y="2780896"/>
            <a:ext cx="3769388"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Communication Channels</a:t>
            </a:r>
          </a:p>
        </p:txBody>
      </p:sp>
      <p:sp>
        <p:nvSpPr>
          <p:cNvPr id="4" name="TextBox 3">
            <a:extLst>
              <a:ext uri="{FF2B5EF4-FFF2-40B4-BE49-F238E27FC236}">
                <a16:creationId xmlns:a16="http://schemas.microsoft.com/office/drawing/2014/main" id="{D322BE6F-55BF-CDEF-B6D5-02189A8E8391}"/>
              </a:ext>
            </a:extLst>
          </p:cNvPr>
          <p:cNvSpPr txBox="1"/>
          <p:nvPr/>
        </p:nvSpPr>
        <p:spPr>
          <a:xfrm>
            <a:off x="5562256" y="2708783"/>
            <a:ext cx="895805"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9</a:t>
            </a:r>
            <a:endParaRPr lang="en-US" sz="1600" b="1" dirty="0">
              <a:solidFill>
                <a:schemeClr val="tx1">
                  <a:lumMod val="65000"/>
                  <a:lumOff val="35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4BF8A83B-8A2D-18F2-8406-FCE1E0317E7B}"/>
              </a:ext>
            </a:extLst>
          </p:cNvPr>
          <p:cNvSpPr txBox="1"/>
          <p:nvPr/>
        </p:nvSpPr>
        <p:spPr>
          <a:xfrm>
            <a:off x="6514098" y="5695019"/>
            <a:ext cx="2971800"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Key Performance Indicators (KPIs)</a:t>
            </a:r>
          </a:p>
        </p:txBody>
      </p:sp>
      <p:sp>
        <p:nvSpPr>
          <p:cNvPr id="8" name="TextBox 7">
            <a:extLst>
              <a:ext uri="{FF2B5EF4-FFF2-40B4-BE49-F238E27FC236}">
                <a16:creationId xmlns:a16="http://schemas.microsoft.com/office/drawing/2014/main" id="{C1833CEA-E95E-7D29-707E-864AB4ECA0E7}"/>
              </a:ext>
            </a:extLst>
          </p:cNvPr>
          <p:cNvSpPr txBox="1"/>
          <p:nvPr/>
        </p:nvSpPr>
        <p:spPr>
          <a:xfrm>
            <a:off x="5677903" y="5721099"/>
            <a:ext cx="764477"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12</a:t>
            </a:r>
            <a:endParaRPr lang="en-US" sz="1600" b="1" dirty="0">
              <a:solidFill>
                <a:schemeClr val="tx1">
                  <a:lumMod val="65000"/>
                  <a:lumOff val="3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DE2066FD-8B46-9ADF-856F-4BFD45966A4F}"/>
              </a:ext>
            </a:extLst>
          </p:cNvPr>
          <p:cNvSpPr txBox="1"/>
          <p:nvPr/>
        </p:nvSpPr>
        <p:spPr>
          <a:xfrm>
            <a:off x="6514100" y="3790777"/>
            <a:ext cx="2968978"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Budget</a:t>
            </a:r>
          </a:p>
        </p:txBody>
      </p:sp>
      <p:sp>
        <p:nvSpPr>
          <p:cNvPr id="10" name="TextBox 9">
            <a:extLst>
              <a:ext uri="{FF2B5EF4-FFF2-40B4-BE49-F238E27FC236}">
                <a16:creationId xmlns:a16="http://schemas.microsoft.com/office/drawing/2014/main" id="{5B076720-E6C2-461E-EB95-9C856370D4C5}"/>
              </a:ext>
            </a:extLst>
          </p:cNvPr>
          <p:cNvSpPr txBox="1"/>
          <p:nvPr/>
        </p:nvSpPr>
        <p:spPr>
          <a:xfrm>
            <a:off x="5677903" y="3683412"/>
            <a:ext cx="656707"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10</a:t>
            </a:r>
            <a:endParaRPr lang="en-US" sz="1600" b="1" dirty="0">
              <a:solidFill>
                <a:schemeClr val="tx1">
                  <a:lumMod val="65000"/>
                  <a:lumOff val="35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8081B3A4-7EA2-90D3-0435-54AC3A2D40F2}"/>
              </a:ext>
            </a:extLst>
          </p:cNvPr>
          <p:cNvSpPr txBox="1"/>
          <p:nvPr/>
        </p:nvSpPr>
        <p:spPr>
          <a:xfrm>
            <a:off x="6540110" y="4762893"/>
            <a:ext cx="2971799"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Timeline</a:t>
            </a:r>
          </a:p>
        </p:txBody>
      </p:sp>
      <p:sp>
        <p:nvSpPr>
          <p:cNvPr id="12" name="TextBox 11">
            <a:extLst>
              <a:ext uri="{FF2B5EF4-FFF2-40B4-BE49-F238E27FC236}">
                <a16:creationId xmlns:a16="http://schemas.microsoft.com/office/drawing/2014/main" id="{38A5380B-7EEA-AF7F-F915-014A9B0BF834}"/>
              </a:ext>
            </a:extLst>
          </p:cNvPr>
          <p:cNvSpPr txBox="1"/>
          <p:nvPr/>
        </p:nvSpPr>
        <p:spPr>
          <a:xfrm>
            <a:off x="5731787" y="4689955"/>
            <a:ext cx="656707"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11</a:t>
            </a:r>
            <a:endParaRPr lang="en-US" sz="1600" b="1" dirty="0">
              <a:solidFill>
                <a:schemeClr val="tx1">
                  <a:lumMod val="65000"/>
                  <a:lumOff val="35000"/>
                </a:schemeClr>
              </a:solidFill>
              <a:latin typeface="Century Gothic" panose="020B0502020202020204" pitchFamily="34" charset="0"/>
            </a:endParaRPr>
          </a:p>
        </p:txBody>
      </p:sp>
      <p:grpSp>
        <p:nvGrpSpPr>
          <p:cNvPr id="29" name="Group 28">
            <a:extLst>
              <a:ext uri="{FF2B5EF4-FFF2-40B4-BE49-F238E27FC236}">
                <a16:creationId xmlns:a16="http://schemas.microsoft.com/office/drawing/2014/main" id="{FC6876D9-19BE-B967-31D6-7F87A2BF5747}"/>
              </a:ext>
            </a:extLst>
          </p:cNvPr>
          <p:cNvGrpSpPr/>
          <p:nvPr/>
        </p:nvGrpSpPr>
        <p:grpSpPr>
          <a:xfrm>
            <a:off x="9223351" y="3973172"/>
            <a:ext cx="2796697" cy="2796697"/>
            <a:chOff x="-170046" y="632303"/>
            <a:chExt cx="6372225" cy="6372225"/>
          </a:xfrm>
        </p:grpSpPr>
        <p:pic>
          <p:nvPicPr>
            <p:cNvPr id="30" name="Graphic 29" descr="Sketchbooks with paints and office supplies">
              <a:extLst>
                <a:ext uri="{FF2B5EF4-FFF2-40B4-BE49-F238E27FC236}">
                  <a16:creationId xmlns:a16="http://schemas.microsoft.com/office/drawing/2014/main" id="{B7773A8F-C209-EE3A-0E01-0731FBD89672}"/>
                </a:ext>
              </a:extLst>
            </p:cNvPr>
            <p:cNvPicPr>
              <a:picLocks noChangeAspect="1"/>
            </p:cNvPicPr>
            <p:nvPr/>
          </p:nvPicPr>
          <p:blipFill>
            <a:blip r:embed="rId3">
              <a:duotone>
                <a:schemeClr val="accent6">
                  <a:shade val="45000"/>
                  <a:satMod val="135000"/>
                </a:schemeClr>
                <a:prstClr val="white"/>
              </a:duotone>
              <a:extLst>
                <a:ext uri="{96DAC541-7B7A-43D3-8B79-37D633B846F1}">
                  <asvg:svgBlip xmlns:asvg="http://schemas.microsoft.com/office/drawing/2016/SVG/main" r:embed="rId4"/>
                </a:ext>
              </a:extLst>
            </a:blip>
            <a:stretch>
              <a:fillRect/>
            </a:stretch>
          </p:blipFill>
          <p:spPr>
            <a:xfrm>
              <a:off x="-170046" y="632303"/>
              <a:ext cx="6372225" cy="6372225"/>
            </a:xfrm>
            <a:prstGeom prst="rect">
              <a:avLst/>
            </a:prstGeom>
          </p:spPr>
        </p:pic>
        <p:grpSp>
          <p:nvGrpSpPr>
            <p:cNvPr id="31" name="Group 30">
              <a:extLst>
                <a:ext uri="{FF2B5EF4-FFF2-40B4-BE49-F238E27FC236}">
                  <a16:creationId xmlns:a16="http://schemas.microsoft.com/office/drawing/2014/main" id="{33401E1F-FAB5-A432-D0C6-4236581B2647}"/>
                </a:ext>
              </a:extLst>
            </p:cNvPr>
            <p:cNvGrpSpPr/>
            <p:nvPr/>
          </p:nvGrpSpPr>
          <p:grpSpPr>
            <a:xfrm>
              <a:off x="3617407" y="3554029"/>
              <a:ext cx="528771" cy="528771"/>
              <a:chOff x="-1181073" y="1839731"/>
              <a:chExt cx="271700" cy="271700"/>
            </a:xfrm>
          </p:grpSpPr>
          <p:sp>
            <p:nvSpPr>
              <p:cNvPr id="32" name="Oval 31">
                <a:extLst>
                  <a:ext uri="{FF2B5EF4-FFF2-40B4-BE49-F238E27FC236}">
                    <a16:creationId xmlns:a16="http://schemas.microsoft.com/office/drawing/2014/main" id="{A23B1CCA-C06D-B574-B928-A3CF105A542E}"/>
                  </a:ext>
                </a:extLst>
              </p:cNvPr>
              <p:cNvSpPr/>
              <p:nvPr/>
            </p:nvSpPr>
            <p:spPr>
              <a:xfrm>
                <a:off x="-1084139" y="1936665"/>
                <a:ext cx="77835" cy="778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A7C33AD4-6B33-5E92-A376-E930CE814E3B}"/>
                  </a:ext>
                </a:extLst>
              </p:cNvPr>
              <p:cNvSpPr/>
              <p:nvPr/>
            </p:nvSpPr>
            <p:spPr>
              <a:xfrm>
                <a:off x="-1125219" y="1895585"/>
                <a:ext cx="159993" cy="159993"/>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5042C97E-8091-2B56-CC26-D19769869459}"/>
                  </a:ext>
                </a:extLst>
              </p:cNvPr>
              <p:cNvSpPr/>
              <p:nvPr/>
            </p:nvSpPr>
            <p:spPr>
              <a:xfrm>
                <a:off x="-1181073" y="1839731"/>
                <a:ext cx="271700" cy="27170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3" name="TextBox 12">
            <a:extLst>
              <a:ext uri="{FF2B5EF4-FFF2-40B4-BE49-F238E27FC236}">
                <a16:creationId xmlns:a16="http://schemas.microsoft.com/office/drawing/2014/main" id="{EC0237DA-AD3A-DE87-4BFA-8AF9DB54F277}"/>
              </a:ext>
            </a:extLst>
          </p:cNvPr>
          <p:cNvSpPr txBox="1"/>
          <p:nvPr/>
        </p:nvSpPr>
        <p:spPr>
          <a:xfrm>
            <a:off x="2943555" y="1773081"/>
            <a:ext cx="2971800"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SWOT Analysis</a:t>
            </a:r>
          </a:p>
        </p:txBody>
      </p:sp>
      <p:sp>
        <p:nvSpPr>
          <p:cNvPr id="26" name="TextBox 25">
            <a:extLst>
              <a:ext uri="{FF2B5EF4-FFF2-40B4-BE49-F238E27FC236}">
                <a16:creationId xmlns:a16="http://schemas.microsoft.com/office/drawing/2014/main" id="{70249F99-69A5-07A4-D603-E26565FCE808}"/>
              </a:ext>
            </a:extLst>
          </p:cNvPr>
          <p:cNvSpPr txBox="1"/>
          <p:nvPr/>
        </p:nvSpPr>
        <p:spPr>
          <a:xfrm>
            <a:off x="2419351" y="1700968"/>
            <a:ext cx="452486" cy="523220"/>
          </a:xfrm>
          <a:prstGeom prst="rect">
            <a:avLst/>
          </a:prstGeom>
          <a:noFill/>
        </p:spPr>
        <p:txBody>
          <a:bodyPr wrap="square" rtlCol="0">
            <a:spAutoFit/>
          </a:bodyPr>
          <a:lstStyle/>
          <a:p>
            <a:pPr algn="ctr"/>
            <a:r>
              <a:rPr lang="en-US" sz="2800" b="1" dirty="0">
                <a:solidFill>
                  <a:schemeClr val="tx1">
                    <a:lumMod val="65000"/>
                    <a:lumOff val="35000"/>
                  </a:schemeClr>
                </a:solidFill>
                <a:latin typeface="Century Gothic" panose="020B0502020202020204" pitchFamily="34" charset="0"/>
              </a:rPr>
              <a:t>2</a:t>
            </a:r>
            <a:endParaRPr lang="en-US" sz="1600" b="1"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D36CC75C-4370-4AD8-C406-211555758130}"/>
              </a:ext>
            </a:extLst>
          </p:cNvPr>
          <p:cNvGrpSpPr/>
          <p:nvPr/>
        </p:nvGrpSpPr>
        <p:grpSpPr>
          <a:xfrm>
            <a:off x="244334" y="896215"/>
            <a:ext cx="2966504" cy="467390"/>
            <a:chOff x="244334" y="896215"/>
            <a:chExt cx="2966504" cy="467390"/>
          </a:xfrm>
        </p:grpSpPr>
        <p:sp>
          <p:nvSpPr>
            <p:cNvPr id="79" name="Rectangle 78">
              <a:extLst>
                <a:ext uri="{FF2B5EF4-FFF2-40B4-BE49-F238E27FC236}">
                  <a16:creationId xmlns:a16="http://schemas.microsoft.com/office/drawing/2014/main" id="{C8A8EE7A-2F64-05D1-F4B4-4BA7F2D0435B}"/>
                </a:ext>
              </a:extLst>
            </p:cNvPr>
            <p:cNvSpPr/>
            <p:nvPr/>
          </p:nvSpPr>
          <p:spPr>
            <a:xfrm>
              <a:off x="244334" y="901565"/>
              <a:ext cx="2966504" cy="46204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Off-page Connector 19">
              <a:extLst>
                <a:ext uri="{FF2B5EF4-FFF2-40B4-BE49-F238E27FC236}">
                  <a16:creationId xmlns:a16="http://schemas.microsoft.com/office/drawing/2014/main" id="{7AE68062-0555-0E56-D378-151BFF989CCB}"/>
                </a:ext>
              </a:extLst>
            </p:cNvPr>
            <p:cNvSpPr/>
            <p:nvPr/>
          </p:nvSpPr>
          <p:spPr>
            <a:xfrm rot="16200000">
              <a:off x="244335" y="896215"/>
              <a:ext cx="462039" cy="462039"/>
            </a:xfrm>
            <a:prstGeom prst="flowChartOffpageConnector">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05A3562D-EA2A-4820-C706-8A1170AD0188}"/>
                </a:ext>
              </a:extLst>
            </p:cNvPr>
            <p:cNvGrpSpPr/>
            <p:nvPr/>
          </p:nvGrpSpPr>
          <p:grpSpPr>
            <a:xfrm>
              <a:off x="305099" y="983210"/>
              <a:ext cx="271700" cy="271700"/>
              <a:chOff x="-1181073" y="1839731"/>
              <a:chExt cx="271700" cy="271700"/>
            </a:xfrm>
          </p:grpSpPr>
          <p:sp>
            <p:nvSpPr>
              <p:cNvPr id="67" name="Oval 66">
                <a:extLst>
                  <a:ext uri="{FF2B5EF4-FFF2-40B4-BE49-F238E27FC236}">
                    <a16:creationId xmlns:a16="http://schemas.microsoft.com/office/drawing/2014/main" id="{794D52DA-0A0C-CADB-2BCC-DAD1B50CBF33}"/>
                  </a:ext>
                </a:extLst>
              </p:cNvPr>
              <p:cNvSpPr/>
              <p:nvPr/>
            </p:nvSpPr>
            <p:spPr>
              <a:xfrm>
                <a:off x="-1084139" y="1936665"/>
                <a:ext cx="77835" cy="778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F1428AE9-7ACA-8D73-16B1-D68A817FEF6A}"/>
                  </a:ext>
                </a:extLst>
              </p:cNvPr>
              <p:cNvSpPr/>
              <p:nvPr/>
            </p:nvSpPr>
            <p:spPr>
              <a:xfrm>
                <a:off x="-1125219" y="1895585"/>
                <a:ext cx="159993" cy="159993"/>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39A87DDE-FB5E-8815-8F91-7ECF115EA03A}"/>
                  </a:ext>
                </a:extLst>
              </p:cNvPr>
              <p:cNvSpPr/>
              <p:nvPr/>
            </p:nvSpPr>
            <p:spPr>
              <a:xfrm>
                <a:off x="-1181073" y="1839731"/>
                <a:ext cx="271700" cy="27170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TextBox 2">
            <a:extLst>
              <a:ext uri="{FF2B5EF4-FFF2-40B4-BE49-F238E27FC236}">
                <a16:creationId xmlns:a16="http://schemas.microsoft.com/office/drawing/2014/main" id="{BCE760FD-6E50-FD4F-B597-7E228EDE51FD}"/>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1. Brand</a:t>
            </a:r>
            <a:endParaRPr lang="en-US" sz="1600" dirty="0">
              <a:solidFill>
                <a:schemeClr val="tx1">
                  <a:lumMod val="65000"/>
                  <a:lumOff val="35000"/>
                </a:schemeClr>
              </a:solidFill>
              <a:latin typeface="Century Gothic" panose="020B0502020202020204" pitchFamily="34" charset="0"/>
            </a:endParaRPr>
          </a:p>
        </p:txBody>
      </p:sp>
      <p:sp>
        <p:nvSpPr>
          <p:cNvPr id="17" name="TextBox 16">
            <a:extLst>
              <a:ext uri="{FF2B5EF4-FFF2-40B4-BE49-F238E27FC236}">
                <a16:creationId xmlns:a16="http://schemas.microsoft.com/office/drawing/2014/main" id="{B332EDC5-1792-FD36-ADC7-4CD6C0E5213A}"/>
              </a:ext>
            </a:extLst>
          </p:cNvPr>
          <p:cNvSpPr txBox="1"/>
          <p:nvPr/>
        </p:nvSpPr>
        <p:spPr>
          <a:xfrm>
            <a:off x="747454" y="911790"/>
            <a:ext cx="2366479"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PURPOSE</a:t>
            </a:r>
          </a:p>
        </p:txBody>
      </p:sp>
      <p:sp>
        <p:nvSpPr>
          <p:cNvPr id="18" name="TextBox 17">
            <a:extLst>
              <a:ext uri="{FF2B5EF4-FFF2-40B4-BE49-F238E27FC236}">
                <a16:creationId xmlns:a16="http://schemas.microsoft.com/office/drawing/2014/main" id="{65643D2B-1628-117D-3A8B-6257A8471E8B}"/>
              </a:ext>
            </a:extLst>
          </p:cNvPr>
          <p:cNvSpPr txBox="1"/>
          <p:nvPr/>
        </p:nvSpPr>
        <p:spPr>
          <a:xfrm>
            <a:off x="3208178" y="967785"/>
            <a:ext cx="6696217" cy="282350"/>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 of purpose …</a:t>
            </a:r>
          </a:p>
        </p:txBody>
      </p:sp>
      <p:grpSp>
        <p:nvGrpSpPr>
          <p:cNvPr id="92" name="Group 91">
            <a:extLst>
              <a:ext uri="{FF2B5EF4-FFF2-40B4-BE49-F238E27FC236}">
                <a16:creationId xmlns:a16="http://schemas.microsoft.com/office/drawing/2014/main" id="{0B2E81B4-4891-DB74-4B71-2C1D3238D758}"/>
              </a:ext>
            </a:extLst>
          </p:cNvPr>
          <p:cNvGrpSpPr/>
          <p:nvPr/>
        </p:nvGrpSpPr>
        <p:grpSpPr>
          <a:xfrm>
            <a:off x="224868" y="1524401"/>
            <a:ext cx="2985970" cy="465792"/>
            <a:chOff x="224868" y="1524401"/>
            <a:chExt cx="2985970" cy="465792"/>
          </a:xfrm>
        </p:grpSpPr>
        <p:sp>
          <p:nvSpPr>
            <p:cNvPr id="68" name="Rectangle 67">
              <a:extLst>
                <a:ext uri="{FF2B5EF4-FFF2-40B4-BE49-F238E27FC236}">
                  <a16:creationId xmlns:a16="http://schemas.microsoft.com/office/drawing/2014/main" id="{D5EFD0F5-9AEA-1145-9003-60FB6FE4B48B}"/>
                </a:ext>
              </a:extLst>
            </p:cNvPr>
            <p:cNvSpPr/>
            <p:nvPr/>
          </p:nvSpPr>
          <p:spPr>
            <a:xfrm>
              <a:off x="231783" y="1528153"/>
              <a:ext cx="2979055" cy="46204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lowchart: Off-page Connector 35">
              <a:extLst>
                <a:ext uri="{FF2B5EF4-FFF2-40B4-BE49-F238E27FC236}">
                  <a16:creationId xmlns:a16="http://schemas.microsoft.com/office/drawing/2014/main" id="{BCD38B15-7E0C-41FF-210C-5D8366ED4439}"/>
                </a:ext>
              </a:extLst>
            </p:cNvPr>
            <p:cNvSpPr/>
            <p:nvPr/>
          </p:nvSpPr>
          <p:spPr>
            <a:xfrm rot="16200000">
              <a:off x="224868" y="1524401"/>
              <a:ext cx="462039" cy="462039"/>
            </a:xfrm>
            <a:prstGeom prst="flowChartOffpageConnector">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BCBBD296-147C-C535-1E3A-912A6D892F6D}"/>
                </a:ext>
              </a:extLst>
            </p:cNvPr>
            <p:cNvGrpSpPr/>
            <p:nvPr/>
          </p:nvGrpSpPr>
          <p:grpSpPr>
            <a:xfrm>
              <a:off x="301247" y="1618917"/>
              <a:ext cx="271700" cy="271700"/>
              <a:chOff x="-1181073" y="1839731"/>
              <a:chExt cx="271700" cy="271700"/>
            </a:xfrm>
          </p:grpSpPr>
          <p:sp>
            <p:nvSpPr>
              <p:cNvPr id="78" name="Oval 77">
                <a:extLst>
                  <a:ext uri="{FF2B5EF4-FFF2-40B4-BE49-F238E27FC236}">
                    <a16:creationId xmlns:a16="http://schemas.microsoft.com/office/drawing/2014/main" id="{5E0D75AE-1102-CA27-0815-11B80DFCA88E}"/>
                  </a:ext>
                </a:extLst>
              </p:cNvPr>
              <p:cNvSpPr/>
              <p:nvPr/>
            </p:nvSpPr>
            <p:spPr>
              <a:xfrm>
                <a:off x="-1084139" y="1936665"/>
                <a:ext cx="77835" cy="778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D50DBCDA-AE9A-BC2E-8A7A-FFD5785BAE96}"/>
                  </a:ext>
                </a:extLst>
              </p:cNvPr>
              <p:cNvSpPr/>
              <p:nvPr/>
            </p:nvSpPr>
            <p:spPr>
              <a:xfrm>
                <a:off x="-1125219" y="1895585"/>
                <a:ext cx="159993" cy="159993"/>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EC3B6DD5-4DB3-DF89-654D-294D55FED0C8}"/>
                  </a:ext>
                </a:extLst>
              </p:cNvPr>
              <p:cNvSpPr/>
              <p:nvPr/>
            </p:nvSpPr>
            <p:spPr>
              <a:xfrm>
                <a:off x="-1181073" y="1839731"/>
                <a:ext cx="271700" cy="27170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3" name="Group 92">
            <a:extLst>
              <a:ext uri="{FF2B5EF4-FFF2-40B4-BE49-F238E27FC236}">
                <a16:creationId xmlns:a16="http://schemas.microsoft.com/office/drawing/2014/main" id="{8CAA89A3-5AC9-75BE-F4FF-351E009412AC}"/>
              </a:ext>
            </a:extLst>
          </p:cNvPr>
          <p:cNvGrpSpPr/>
          <p:nvPr/>
        </p:nvGrpSpPr>
        <p:grpSpPr>
          <a:xfrm>
            <a:off x="223931" y="2160243"/>
            <a:ext cx="2986907" cy="466772"/>
            <a:chOff x="223931" y="2160243"/>
            <a:chExt cx="2986907" cy="466772"/>
          </a:xfrm>
        </p:grpSpPr>
        <p:sp>
          <p:nvSpPr>
            <p:cNvPr id="10" name="Rectangle 9">
              <a:extLst>
                <a:ext uri="{FF2B5EF4-FFF2-40B4-BE49-F238E27FC236}">
                  <a16:creationId xmlns:a16="http://schemas.microsoft.com/office/drawing/2014/main" id="{08ACEA25-5B44-4055-A2F6-E4EAD5C4100D}"/>
                </a:ext>
              </a:extLst>
            </p:cNvPr>
            <p:cNvSpPr/>
            <p:nvPr/>
          </p:nvSpPr>
          <p:spPr>
            <a:xfrm>
              <a:off x="231783" y="2164975"/>
              <a:ext cx="2979055" cy="46204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lowchart: Off-page Connector 39">
              <a:extLst>
                <a:ext uri="{FF2B5EF4-FFF2-40B4-BE49-F238E27FC236}">
                  <a16:creationId xmlns:a16="http://schemas.microsoft.com/office/drawing/2014/main" id="{E5936DEA-3611-5FD5-063C-61FA1A7A54C7}"/>
                </a:ext>
              </a:extLst>
            </p:cNvPr>
            <p:cNvSpPr/>
            <p:nvPr/>
          </p:nvSpPr>
          <p:spPr>
            <a:xfrm rot="16200000">
              <a:off x="223931" y="2160243"/>
              <a:ext cx="462039" cy="462039"/>
            </a:xfrm>
            <a:prstGeom prst="flowChartOffpageConnector">
              <a:avLst/>
            </a:prstGeom>
            <a:solidFill>
              <a:schemeClr val="accent1">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2" name="Group 81">
              <a:extLst>
                <a:ext uri="{FF2B5EF4-FFF2-40B4-BE49-F238E27FC236}">
                  <a16:creationId xmlns:a16="http://schemas.microsoft.com/office/drawing/2014/main" id="{7585BB47-488A-A27F-C5CF-61B305D3051D}"/>
                </a:ext>
              </a:extLst>
            </p:cNvPr>
            <p:cNvGrpSpPr/>
            <p:nvPr/>
          </p:nvGrpSpPr>
          <p:grpSpPr>
            <a:xfrm>
              <a:off x="303550" y="2250733"/>
              <a:ext cx="271700" cy="271700"/>
              <a:chOff x="-1181073" y="1839731"/>
              <a:chExt cx="271700" cy="271700"/>
            </a:xfrm>
          </p:grpSpPr>
          <p:sp>
            <p:nvSpPr>
              <p:cNvPr id="83" name="Oval 82">
                <a:extLst>
                  <a:ext uri="{FF2B5EF4-FFF2-40B4-BE49-F238E27FC236}">
                    <a16:creationId xmlns:a16="http://schemas.microsoft.com/office/drawing/2014/main" id="{750046BE-0EF1-8925-F863-E3E7F3BA1831}"/>
                  </a:ext>
                </a:extLst>
              </p:cNvPr>
              <p:cNvSpPr/>
              <p:nvPr/>
            </p:nvSpPr>
            <p:spPr>
              <a:xfrm>
                <a:off x="-1084139" y="1936665"/>
                <a:ext cx="77835" cy="778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7A446C38-A99C-0646-587F-F8D75C5F92C2}"/>
                  </a:ext>
                </a:extLst>
              </p:cNvPr>
              <p:cNvSpPr/>
              <p:nvPr/>
            </p:nvSpPr>
            <p:spPr>
              <a:xfrm>
                <a:off x="-1125219" y="1895585"/>
                <a:ext cx="159993" cy="159993"/>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191C4E3C-D110-FAB1-8B8D-B1235568252A}"/>
                  </a:ext>
                </a:extLst>
              </p:cNvPr>
              <p:cNvSpPr/>
              <p:nvPr/>
            </p:nvSpPr>
            <p:spPr>
              <a:xfrm>
                <a:off x="-1181073" y="1839731"/>
                <a:ext cx="271700" cy="27170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26" name="Group 125">
            <a:extLst>
              <a:ext uri="{FF2B5EF4-FFF2-40B4-BE49-F238E27FC236}">
                <a16:creationId xmlns:a16="http://schemas.microsoft.com/office/drawing/2014/main" id="{EC44DEB0-B001-5BA9-E15D-720E0F2832C4}"/>
              </a:ext>
            </a:extLst>
          </p:cNvPr>
          <p:cNvGrpSpPr/>
          <p:nvPr/>
        </p:nvGrpSpPr>
        <p:grpSpPr>
          <a:xfrm>
            <a:off x="224868" y="2838783"/>
            <a:ext cx="2985970" cy="463858"/>
            <a:chOff x="224868" y="2838783"/>
            <a:chExt cx="2985970" cy="463858"/>
          </a:xfrm>
        </p:grpSpPr>
        <p:sp>
          <p:nvSpPr>
            <p:cNvPr id="9" name="Rectangle 8">
              <a:extLst>
                <a:ext uri="{FF2B5EF4-FFF2-40B4-BE49-F238E27FC236}">
                  <a16:creationId xmlns:a16="http://schemas.microsoft.com/office/drawing/2014/main" id="{E902E080-F220-9FCB-E442-07D0AED77433}"/>
                </a:ext>
              </a:extLst>
            </p:cNvPr>
            <p:cNvSpPr/>
            <p:nvPr/>
          </p:nvSpPr>
          <p:spPr>
            <a:xfrm>
              <a:off x="231783" y="2840601"/>
              <a:ext cx="2979055" cy="4620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lowchart: Off-page Connector 58">
              <a:extLst>
                <a:ext uri="{FF2B5EF4-FFF2-40B4-BE49-F238E27FC236}">
                  <a16:creationId xmlns:a16="http://schemas.microsoft.com/office/drawing/2014/main" id="{254F5E9C-8FD9-02E0-EEEA-7E59FAA7C839}"/>
                </a:ext>
              </a:extLst>
            </p:cNvPr>
            <p:cNvSpPr/>
            <p:nvPr/>
          </p:nvSpPr>
          <p:spPr>
            <a:xfrm rot="16200000">
              <a:off x="224868" y="2838783"/>
              <a:ext cx="462039" cy="462039"/>
            </a:xfrm>
            <a:prstGeom prst="flowChartOffpageConnector">
              <a:avLst/>
            </a:prstGeom>
            <a:solidFill>
              <a:schemeClr val="bg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Group 85">
              <a:extLst>
                <a:ext uri="{FF2B5EF4-FFF2-40B4-BE49-F238E27FC236}">
                  <a16:creationId xmlns:a16="http://schemas.microsoft.com/office/drawing/2014/main" id="{94A9D2AD-80FF-36ED-B10B-F57324356E86}"/>
                </a:ext>
              </a:extLst>
            </p:cNvPr>
            <p:cNvGrpSpPr/>
            <p:nvPr/>
          </p:nvGrpSpPr>
          <p:grpSpPr>
            <a:xfrm>
              <a:off x="301247" y="2919332"/>
              <a:ext cx="271700" cy="271700"/>
              <a:chOff x="-1181073" y="1839731"/>
              <a:chExt cx="271700" cy="271700"/>
            </a:xfrm>
          </p:grpSpPr>
          <p:sp>
            <p:nvSpPr>
              <p:cNvPr id="87" name="Oval 86">
                <a:extLst>
                  <a:ext uri="{FF2B5EF4-FFF2-40B4-BE49-F238E27FC236}">
                    <a16:creationId xmlns:a16="http://schemas.microsoft.com/office/drawing/2014/main" id="{C166911D-5E7B-24D4-E003-ED374B799E10}"/>
                  </a:ext>
                </a:extLst>
              </p:cNvPr>
              <p:cNvSpPr/>
              <p:nvPr/>
            </p:nvSpPr>
            <p:spPr>
              <a:xfrm>
                <a:off x="-1084139" y="1936665"/>
                <a:ext cx="77835" cy="778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57260206-2C82-BE7A-1F3A-8A87F0951E9F}"/>
                  </a:ext>
                </a:extLst>
              </p:cNvPr>
              <p:cNvSpPr/>
              <p:nvPr/>
            </p:nvSpPr>
            <p:spPr>
              <a:xfrm>
                <a:off x="-1125219" y="1895585"/>
                <a:ext cx="159993" cy="159993"/>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a:extLst>
                  <a:ext uri="{FF2B5EF4-FFF2-40B4-BE49-F238E27FC236}">
                    <a16:creationId xmlns:a16="http://schemas.microsoft.com/office/drawing/2014/main" id="{6A3E4E3E-A353-019E-42F9-94072C27D9BA}"/>
                  </a:ext>
                </a:extLst>
              </p:cNvPr>
              <p:cNvSpPr/>
              <p:nvPr/>
            </p:nvSpPr>
            <p:spPr>
              <a:xfrm>
                <a:off x="-1181073" y="1839731"/>
                <a:ext cx="271700" cy="27170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12" name="Group 111">
            <a:extLst>
              <a:ext uri="{FF2B5EF4-FFF2-40B4-BE49-F238E27FC236}">
                <a16:creationId xmlns:a16="http://schemas.microsoft.com/office/drawing/2014/main" id="{34C8C617-45CF-06CB-1CBA-632409AFD480}"/>
              </a:ext>
            </a:extLst>
          </p:cNvPr>
          <p:cNvGrpSpPr/>
          <p:nvPr/>
        </p:nvGrpSpPr>
        <p:grpSpPr>
          <a:xfrm>
            <a:off x="231780" y="3522309"/>
            <a:ext cx="2979058" cy="465370"/>
            <a:chOff x="231780" y="3522309"/>
            <a:chExt cx="2979058" cy="465370"/>
          </a:xfrm>
        </p:grpSpPr>
        <p:grpSp>
          <p:nvGrpSpPr>
            <p:cNvPr id="95" name="Group 94">
              <a:extLst>
                <a:ext uri="{FF2B5EF4-FFF2-40B4-BE49-F238E27FC236}">
                  <a16:creationId xmlns:a16="http://schemas.microsoft.com/office/drawing/2014/main" id="{62C4C4E3-3D55-506E-A027-9EF200AB5363}"/>
                </a:ext>
              </a:extLst>
            </p:cNvPr>
            <p:cNvGrpSpPr/>
            <p:nvPr/>
          </p:nvGrpSpPr>
          <p:grpSpPr>
            <a:xfrm>
              <a:off x="231780" y="3522309"/>
              <a:ext cx="2979058" cy="465370"/>
              <a:chOff x="231780" y="3522309"/>
              <a:chExt cx="2979058" cy="465370"/>
            </a:xfrm>
          </p:grpSpPr>
          <p:sp>
            <p:nvSpPr>
              <p:cNvPr id="7" name="Rectangle 6">
                <a:extLst>
                  <a:ext uri="{FF2B5EF4-FFF2-40B4-BE49-F238E27FC236}">
                    <a16:creationId xmlns:a16="http://schemas.microsoft.com/office/drawing/2014/main" id="{481D8480-DEC2-0D68-903E-FE16C14905E3}"/>
                  </a:ext>
                </a:extLst>
              </p:cNvPr>
              <p:cNvSpPr/>
              <p:nvPr/>
            </p:nvSpPr>
            <p:spPr>
              <a:xfrm>
                <a:off x="231783" y="3525639"/>
                <a:ext cx="2979055" cy="46204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lowchart: Off-page Connector 65">
                <a:extLst>
                  <a:ext uri="{FF2B5EF4-FFF2-40B4-BE49-F238E27FC236}">
                    <a16:creationId xmlns:a16="http://schemas.microsoft.com/office/drawing/2014/main" id="{53EF6BD7-7FDF-02E5-DC53-9C4F8A5330B7}"/>
                  </a:ext>
                </a:extLst>
              </p:cNvPr>
              <p:cNvSpPr/>
              <p:nvPr/>
            </p:nvSpPr>
            <p:spPr>
              <a:xfrm rot="16200000">
                <a:off x="231780" y="3522309"/>
                <a:ext cx="462039" cy="462039"/>
              </a:xfrm>
              <a:prstGeom prst="flowChartOffpageConnector">
                <a:avLst/>
              </a:prstGeom>
              <a:solidFill>
                <a:schemeClr val="accent6">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a:extLst>
                <a:ext uri="{FF2B5EF4-FFF2-40B4-BE49-F238E27FC236}">
                  <a16:creationId xmlns:a16="http://schemas.microsoft.com/office/drawing/2014/main" id="{99DFFB95-7E2A-1B9B-B689-73CBF6E4C88B}"/>
                </a:ext>
              </a:extLst>
            </p:cNvPr>
            <p:cNvGrpSpPr/>
            <p:nvPr/>
          </p:nvGrpSpPr>
          <p:grpSpPr>
            <a:xfrm>
              <a:off x="301247" y="3614267"/>
              <a:ext cx="271700" cy="271700"/>
              <a:chOff x="-1181073" y="1839731"/>
              <a:chExt cx="271700" cy="271700"/>
            </a:xfrm>
          </p:grpSpPr>
          <p:sp>
            <p:nvSpPr>
              <p:cNvPr id="99" name="Oval 98">
                <a:extLst>
                  <a:ext uri="{FF2B5EF4-FFF2-40B4-BE49-F238E27FC236}">
                    <a16:creationId xmlns:a16="http://schemas.microsoft.com/office/drawing/2014/main" id="{D1DFC9F4-E4AC-F218-E232-8501D41B79E0}"/>
                  </a:ext>
                </a:extLst>
              </p:cNvPr>
              <p:cNvSpPr/>
              <p:nvPr/>
            </p:nvSpPr>
            <p:spPr>
              <a:xfrm>
                <a:off x="-1084139" y="1936665"/>
                <a:ext cx="77835" cy="778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114692F0-9437-9394-FFA0-21BB55EC2244}"/>
                  </a:ext>
                </a:extLst>
              </p:cNvPr>
              <p:cNvSpPr/>
              <p:nvPr/>
            </p:nvSpPr>
            <p:spPr>
              <a:xfrm>
                <a:off x="-1125219" y="1895585"/>
                <a:ext cx="159993" cy="159993"/>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0031033D-DD3E-907C-096D-A45DA824D8E5}"/>
                  </a:ext>
                </a:extLst>
              </p:cNvPr>
              <p:cNvSpPr/>
              <p:nvPr/>
            </p:nvSpPr>
            <p:spPr>
              <a:xfrm>
                <a:off x="-1181073" y="1839731"/>
                <a:ext cx="271700" cy="27170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11" name="Group 110">
            <a:extLst>
              <a:ext uri="{FF2B5EF4-FFF2-40B4-BE49-F238E27FC236}">
                <a16:creationId xmlns:a16="http://schemas.microsoft.com/office/drawing/2014/main" id="{473BA23A-C157-6344-F929-FC9ECCBC9C73}"/>
              </a:ext>
            </a:extLst>
          </p:cNvPr>
          <p:cNvGrpSpPr/>
          <p:nvPr/>
        </p:nvGrpSpPr>
        <p:grpSpPr>
          <a:xfrm>
            <a:off x="244333" y="4210677"/>
            <a:ext cx="2966505" cy="463550"/>
            <a:chOff x="244333" y="4210677"/>
            <a:chExt cx="2966505" cy="463550"/>
          </a:xfrm>
        </p:grpSpPr>
        <p:grpSp>
          <p:nvGrpSpPr>
            <p:cNvPr id="96" name="Group 95">
              <a:extLst>
                <a:ext uri="{FF2B5EF4-FFF2-40B4-BE49-F238E27FC236}">
                  <a16:creationId xmlns:a16="http://schemas.microsoft.com/office/drawing/2014/main" id="{C6406353-6181-85EB-D313-8E13D0A9BCDA}"/>
                </a:ext>
              </a:extLst>
            </p:cNvPr>
            <p:cNvGrpSpPr/>
            <p:nvPr/>
          </p:nvGrpSpPr>
          <p:grpSpPr>
            <a:xfrm>
              <a:off x="244333" y="4210677"/>
              <a:ext cx="2966505" cy="463550"/>
              <a:chOff x="244333" y="4210677"/>
              <a:chExt cx="2966505" cy="463550"/>
            </a:xfrm>
          </p:grpSpPr>
          <p:sp>
            <p:nvSpPr>
              <p:cNvPr id="2" name="Rectangle 1">
                <a:extLst>
                  <a:ext uri="{FF2B5EF4-FFF2-40B4-BE49-F238E27FC236}">
                    <a16:creationId xmlns:a16="http://schemas.microsoft.com/office/drawing/2014/main" id="{8A25A282-342C-0928-0B32-AB6D4359FACE}"/>
                  </a:ext>
                </a:extLst>
              </p:cNvPr>
              <p:cNvSpPr/>
              <p:nvPr/>
            </p:nvSpPr>
            <p:spPr>
              <a:xfrm>
                <a:off x="244334" y="4210677"/>
                <a:ext cx="2966504" cy="46204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lowchart: Off-page Connector 24">
                <a:extLst>
                  <a:ext uri="{FF2B5EF4-FFF2-40B4-BE49-F238E27FC236}">
                    <a16:creationId xmlns:a16="http://schemas.microsoft.com/office/drawing/2014/main" id="{963750BD-ABAF-B334-9E3E-2DDDEBA36C57}"/>
                  </a:ext>
                </a:extLst>
              </p:cNvPr>
              <p:cNvSpPr/>
              <p:nvPr/>
            </p:nvSpPr>
            <p:spPr>
              <a:xfrm rot="16200000">
                <a:off x="244333" y="4212188"/>
                <a:ext cx="462039" cy="462039"/>
              </a:xfrm>
              <a:prstGeom prst="flowChartOffpageConnector">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CA9D45DA-C995-4E96-EF3C-82AEAB2976AE}"/>
                </a:ext>
              </a:extLst>
            </p:cNvPr>
            <p:cNvGrpSpPr/>
            <p:nvPr/>
          </p:nvGrpSpPr>
          <p:grpSpPr>
            <a:xfrm>
              <a:off x="303550" y="4301107"/>
              <a:ext cx="271700" cy="271700"/>
              <a:chOff x="-1181073" y="1839731"/>
              <a:chExt cx="271700" cy="271700"/>
            </a:xfrm>
          </p:grpSpPr>
          <p:sp>
            <p:nvSpPr>
              <p:cNvPr id="103" name="Oval 102">
                <a:extLst>
                  <a:ext uri="{FF2B5EF4-FFF2-40B4-BE49-F238E27FC236}">
                    <a16:creationId xmlns:a16="http://schemas.microsoft.com/office/drawing/2014/main" id="{96AEE0DC-624C-3AB4-93F8-595B6368E8CD}"/>
                  </a:ext>
                </a:extLst>
              </p:cNvPr>
              <p:cNvSpPr/>
              <p:nvPr/>
            </p:nvSpPr>
            <p:spPr>
              <a:xfrm>
                <a:off x="-1084139" y="1936665"/>
                <a:ext cx="77835" cy="778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EADAF0D1-C407-A703-C541-18D373C4093F}"/>
                  </a:ext>
                </a:extLst>
              </p:cNvPr>
              <p:cNvSpPr/>
              <p:nvPr/>
            </p:nvSpPr>
            <p:spPr>
              <a:xfrm>
                <a:off x="-1125219" y="1895585"/>
                <a:ext cx="159993" cy="159993"/>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B8862003-7C99-50D5-38A6-00F2BEBFB1FF}"/>
                  </a:ext>
                </a:extLst>
              </p:cNvPr>
              <p:cNvSpPr/>
              <p:nvPr/>
            </p:nvSpPr>
            <p:spPr>
              <a:xfrm>
                <a:off x="-1181073" y="1839731"/>
                <a:ext cx="271700" cy="27170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10" name="Group 109">
            <a:extLst>
              <a:ext uri="{FF2B5EF4-FFF2-40B4-BE49-F238E27FC236}">
                <a16:creationId xmlns:a16="http://schemas.microsoft.com/office/drawing/2014/main" id="{B7CAC165-5DE0-AC50-AC14-2D84FD2DCFAF}"/>
              </a:ext>
            </a:extLst>
          </p:cNvPr>
          <p:cNvGrpSpPr/>
          <p:nvPr/>
        </p:nvGrpSpPr>
        <p:grpSpPr>
          <a:xfrm>
            <a:off x="231782" y="4886269"/>
            <a:ext cx="2979055" cy="471486"/>
            <a:chOff x="231782" y="4886269"/>
            <a:chExt cx="2979055" cy="471486"/>
          </a:xfrm>
        </p:grpSpPr>
        <p:grpSp>
          <p:nvGrpSpPr>
            <p:cNvPr id="97" name="Group 96">
              <a:extLst>
                <a:ext uri="{FF2B5EF4-FFF2-40B4-BE49-F238E27FC236}">
                  <a16:creationId xmlns:a16="http://schemas.microsoft.com/office/drawing/2014/main" id="{B6962639-5F51-5A86-E277-D14B0F1A9587}"/>
                </a:ext>
              </a:extLst>
            </p:cNvPr>
            <p:cNvGrpSpPr/>
            <p:nvPr/>
          </p:nvGrpSpPr>
          <p:grpSpPr>
            <a:xfrm>
              <a:off x="231782" y="4886269"/>
              <a:ext cx="2979055" cy="471486"/>
              <a:chOff x="231782" y="4886269"/>
              <a:chExt cx="2979055" cy="471486"/>
            </a:xfrm>
          </p:grpSpPr>
          <p:sp>
            <p:nvSpPr>
              <p:cNvPr id="8" name="Rectangle 7">
                <a:extLst>
                  <a:ext uri="{FF2B5EF4-FFF2-40B4-BE49-F238E27FC236}">
                    <a16:creationId xmlns:a16="http://schemas.microsoft.com/office/drawing/2014/main" id="{AC582253-9B9A-A718-CB8C-00258D2BA52C}"/>
                  </a:ext>
                </a:extLst>
              </p:cNvPr>
              <p:cNvSpPr/>
              <p:nvPr/>
            </p:nvSpPr>
            <p:spPr>
              <a:xfrm>
                <a:off x="231782" y="4895715"/>
                <a:ext cx="2979055" cy="46204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lowchart: Off-page Connector 36">
                <a:extLst>
                  <a:ext uri="{FF2B5EF4-FFF2-40B4-BE49-F238E27FC236}">
                    <a16:creationId xmlns:a16="http://schemas.microsoft.com/office/drawing/2014/main" id="{F0D30DA1-8334-B18C-C06C-7EBADB6A4D72}"/>
                  </a:ext>
                </a:extLst>
              </p:cNvPr>
              <p:cNvSpPr/>
              <p:nvPr/>
            </p:nvSpPr>
            <p:spPr>
              <a:xfrm rot="16200000">
                <a:off x="231783" y="4886269"/>
                <a:ext cx="462039" cy="462039"/>
              </a:xfrm>
              <a:prstGeom prst="flowChartOffpageConnector">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6" name="Group 105">
              <a:extLst>
                <a:ext uri="{FF2B5EF4-FFF2-40B4-BE49-F238E27FC236}">
                  <a16:creationId xmlns:a16="http://schemas.microsoft.com/office/drawing/2014/main" id="{63F5C561-ADE2-D70D-9AF3-00FA437D603C}"/>
                </a:ext>
              </a:extLst>
            </p:cNvPr>
            <p:cNvGrpSpPr/>
            <p:nvPr/>
          </p:nvGrpSpPr>
          <p:grpSpPr>
            <a:xfrm>
              <a:off x="292558" y="4982067"/>
              <a:ext cx="271700" cy="271700"/>
              <a:chOff x="-1181073" y="1839731"/>
              <a:chExt cx="271700" cy="271700"/>
            </a:xfrm>
          </p:grpSpPr>
          <p:sp>
            <p:nvSpPr>
              <p:cNvPr id="107" name="Oval 106">
                <a:extLst>
                  <a:ext uri="{FF2B5EF4-FFF2-40B4-BE49-F238E27FC236}">
                    <a16:creationId xmlns:a16="http://schemas.microsoft.com/office/drawing/2014/main" id="{F6B85836-D6B4-AA49-9E38-D20B94B423F5}"/>
                  </a:ext>
                </a:extLst>
              </p:cNvPr>
              <p:cNvSpPr/>
              <p:nvPr/>
            </p:nvSpPr>
            <p:spPr>
              <a:xfrm>
                <a:off x="-1084139" y="1936665"/>
                <a:ext cx="77835" cy="778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1C59BF9A-6BE8-C8E2-1716-EB67906B3250}"/>
                  </a:ext>
                </a:extLst>
              </p:cNvPr>
              <p:cNvSpPr/>
              <p:nvPr/>
            </p:nvSpPr>
            <p:spPr>
              <a:xfrm>
                <a:off x="-1125219" y="1895585"/>
                <a:ext cx="159993" cy="159993"/>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7744DF4A-81CA-7CFD-619E-D51D65E50263}"/>
                  </a:ext>
                </a:extLst>
              </p:cNvPr>
              <p:cNvSpPr/>
              <p:nvPr/>
            </p:nvSpPr>
            <p:spPr>
              <a:xfrm>
                <a:off x="-1181073" y="1839731"/>
                <a:ext cx="271700" cy="27170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5" name="TextBox 114">
            <a:extLst>
              <a:ext uri="{FF2B5EF4-FFF2-40B4-BE49-F238E27FC236}">
                <a16:creationId xmlns:a16="http://schemas.microsoft.com/office/drawing/2014/main" id="{B2ED6C1C-566C-E29D-68A4-95DB93660705}"/>
              </a:ext>
            </a:extLst>
          </p:cNvPr>
          <p:cNvSpPr txBox="1"/>
          <p:nvPr/>
        </p:nvSpPr>
        <p:spPr>
          <a:xfrm>
            <a:off x="693819" y="1539323"/>
            <a:ext cx="2420113"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VISION</a:t>
            </a:r>
          </a:p>
        </p:txBody>
      </p:sp>
      <p:sp>
        <p:nvSpPr>
          <p:cNvPr id="116" name="TextBox 115">
            <a:extLst>
              <a:ext uri="{FF2B5EF4-FFF2-40B4-BE49-F238E27FC236}">
                <a16:creationId xmlns:a16="http://schemas.microsoft.com/office/drawing/2014/main" id="{BCEBDF76-23B9-B6A7-04B5-E5E8E13E8325}"/>
              </a:ext>
            </a:extLst>
          </p:cNvPr>
          <p:cNvSpPr txBox="1"/>
          <p:nvPr/>
        </p:nvSpPr>
        <p:spPr>
          <a:xfrm>
            <a:off x="686907" y="2180551"/>
            <a:ext cx="2500709"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TAGLINE</a:t>
            </a:r>
          </a:p>
        </p:txBody>
      </p:sp>
      <p:sp>
        <p:nvSpPr>
          <p:cNvPr id="117" name="TextBox 116">
            <a:extLst>
              <a:ext uri="{FF2B5EF4-FFF2-40B4-BE49-F238E27FC236}">
                <a16:creationId xmlns:a16="http://schemas.microsoft.com/office/drawing/2014/main" id="{2BE038F2-DC23-F638-B9CF-3BDD6A6780D6}"/>
              </a:ext>
            </a:extLst>
          </p:cNvPr>
          <p:cNvSpPr txBox="1"/>
          <p:nvPr/>
        </p:nvSpPr>
        <p:spPr>
          <a:xfrm>
            <a:off x="3208177" y="1595331"/>
            <a:ext cx="6696217" cy="282350"/>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 of vision …</a:t>
            </a:r>
          </a:p>
        </p:txBody>
      </p:sp>
      <p:grpSp>
        <p:nvGrpSpPr>
          <p:cNvPr id="118" name="Group 117">
            <a:extLst>
              <a:ext uri="{FF2B5EF4-FFF2-40B4-BE49-F238E27FC236}">
                <a16:creationId xmlns:a16="http://schemas.microsoft.com/office/drawing/2014/main" id="{2FC139DD-1509-7646-4E95-3AA3C99ABE50}"/>
              </a:ext>
            </a:extLst>
          </p:cNvPr>
          <p:cNvGrpSpPr/>
          <p:nvPr/>
        </p:nvGrpSpPr>
        <p:grpSpPr>
          <a:xfrm>
            <a:off x="243396" y="5558935"/>
            <a:ext cx="2986907" cy="466772"/>
            <a:chOff x="223931" y="2160243"/>
            <a:chExt cx="2986907" cy="466772"/>
          </a:xfrm>
        </p:grpSpPr>
        <p:sp>
          <p:nvSpPr>
            <p:cNvPr id="119" name="Rectangle 118">
              <a:extLst>
                <a:ext uri="{FF2B5EF4-FFF2-40B4-BE49-F238E27FC236}">
                  <a16:creationId xmlns:a16="http://schemas.microsoft.com/office/drawing/2014/main" id="{13D1BE36-DD09-02F9-80AB-46305F40CC05}"/>
                </a:ext>
              </a:extLst>
            </p:cNvPr>
            <p:cNvSpPr/>
            <p:nvPr/>
          </p:nvSpPr>
          <p:spPr>
            <a:xfrm>
              <a:off x="231783" y="2164975"/>
              <a:ext cx="2979055" cy="46204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lowchart: Off-page Connector 119">
              <a:extLst>
                <a:ext uri="{FF2B5EF4-FFF2-40B4-BE49-F238E27FC236}">
                  <a16:creationId xmlns:a16="http://schemas.microsoft.com/office/drawing/2014/main" id="{C5FE2FEA-8FD9-4D60-0822-9A9B33D7C5F2}"/>
                </a:ext>
              </a:extLst>
            </p:cNvPr>
            <p:cNvSpPr/>
            <p:nvPr/>
          </p:nvSpPr>
          <p:spPr>
            <a:xfrm rot="16200000">
              <a:off x="223931" y="2160243"/>
              <a:ext cx="462039" cy="462039"/>
            </a:xfrm>
            <a:prstGeom prst="flowChartOffpageConnector">
              <a:avLst/>
            </a:prstGeom>
            <a:solidFill>
              <a:schemeClr val="accent1">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1" name="Group 120">
              <a:extLst>
                <a:ext uri="{FF2B5EF4-FFF2-40B4-BE49-F238E27FC236}">
                  <a16:creationId xmlns:a16="http://schemas.microsoft.com/office/drawing/2014/main" id="{644ECFEF-1216-3586-8923-BE23150EF1C2}"/>
                </a:ext>
              </a:extLst>
            </p:cNvPr>
            <p:cNvGrpSpPr/>
            <p:nvPr/>
          </p:nvGrpSpPr>
          <p:grpSpPr>
            <a:xfrm>
              <a:off x="303550" y="2250733"/>
              <a:ext cx="271700" cy="271700"/>
              <a:chOff x="-1181073" y="1839731"/>
              <a:chExt cx="271700" cy="271700"/>
            </a:xfrm>
          </p:grpSpPr>
          <p:sp>
            <p:nvSpPr>
              <p:cNvPr id="122" name="Oval 121">
                <a:extLst>
                  <a:ext uri="{FF2B5EF4-FFF2-40B4-BE49-F238E27FC236}">
                    <a16:creationId xmlns:a16="http://schemas.microsoft.com/office/drawing/2014/main" id="{88B4F988-0594-EDF6-70BD-3E5FC1D5EC22}"/>
                  </a:ext>
                </a:extLst>
              </p:cNvPr>
              <p:cNvSpPr/>
              <p:nvPr/>
            </p:nvSpPr>
            <p:spPr>
              <a:xfrm>
                <a:off x="-1084139" y="1936665"/>
                <a:ext cx="77835" cy="778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a:extLst>
                  <a:ext uri="{FF2B5EF4-FFF2-40B4-BE49-F238E27FC236}">
                    <a16:creationId xmlns:a16="http://schemas.microsoft.com/office/drawing/2014/main" id="{4456AE39-8CE5-7D74-538A-A4B4F2C9C90A}"/>
                  </a:ext>
                </a:extLst>
              </p:cNvPr>
              <p:cNvSpPr/>
              <p:nvPr/>
            </p:nvSpPr>
            <p:spPr>
              <a:xfrm>
                <a:off x="-1125219" y="1895585"/>
                <a:ext cx="159993" cy="159993"/>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a:extLst>
                  <a:ext uri="{FF2B5EF4-FFF2-40B4-BE49-F238E27FC236}">
                    <a16:creationId xmlns:a16="http://schemas.microsoft.com/office/drawing/2014/main" id="{0AC9171E-9E55-0F13-5621-1F0E53F14FC2}"/>
                  </a:ext>
                </a:extLst>
              </p:cNvPr>
              <p:cNvSpPr/>
              <p:nvPr/>
            </p:nvSpPr>
            <p:spPr>
              <a:xfrm>
                <a:off x="-1181073" y="1839731"/>
                <a:ext cx="271700" cy="27170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25" name="TextBox 124">
            <a:extLst>
              <a:ext uri="{FF2B5EF4-FFF2-40B4-BE49-F238E27FC236}">
                <a16:creationId xmlns:a16="http://schemas.microsoft.com/office/drawing/2014/main" id="{5805ACDA-0628-28A1-6D45-1EA222B0100C}"/>
              </a:ext>
            </a:extLst>
          </p:cNvPr>
          <p:cNvSpPr txBox="1"/>
          <p:nvPr/>
        </p:nvSpPr>
        <p:spPr>
          <a:xfrm>
            <a:off x="706372" y="5579243"/>
            <a:ext cx="2500709"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VOICE &amp; TONE</a:t>
            </a:r>
          </a:p>
        </p:txBody>
      </p:sp>
      <p:grpSp>
        <p:nvGrpSpPr>
          <p:cNvPr id="127" name="Group 126">
            <a:extLst>
              <a:ext uri="{FF2B5EF4-FFF2-40B4-BE49-F238E27FC236}">
                <a16:creationId xmlns:a16="http://schemas.microsoft.com/office/drawing/2014/main" id="{980CB9EB-D943-0419-756D-5B34E40FC2B4}"/>
              </a:ext>
            </a:extLst>
          </p:cNvPr>
          <p:cNvGrpSpPr/>
          <p:nvPr/>
        </p:nvGrpSpPr>
        <p:grpSpPr>
          <a:xfrm>
            <a:off x="251248" y="6222535"/>
            <a:ext cx="2985970" cy="463858"/>
            <a:chOff x="224868" y="2838783"/>
            <a:chExt cx="2985970" cy="463858"/>
          </a:xfrm>
        </p:grpSpPr>
        <p:sp>
          <p:nvSpPr>
            <p:cNvPr id="128" name="Rectangle 127">
              <a:extLst>
                <a:ext uri="{FF2B5EF4-FFF2-40B4-BE49-F238E27FC236}">
                  <a16:creationId xmlns:a16="http://schemas.microsoft.com/office/drawing/2014/main" id="{50CD1A7B-E92A-445E-F1E3-804F53EB0AFA}"/>
                </a:ext>
              </a:extLst>
            </p:cNvPr>
            <p:cNvSpPr/>
            <p:nvPr/>
          </p:nvSpPr>
          <p:spPr>
            <a:xfrm>
              <a:off x="231783" y="2840601"/>
              <a:ext cx="2979055" cy="4620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Flowchart: Off-page Connector 128">
              <a:extLst>
                <a:ext uri="{FF2B5EF4-FFF2-40B4-BE49-F238E27FC236}">
                  <a16:creationId xmlns:a16="http://schemas.microsoft.com/office/drawing/2014/main" id="{BF029F6C-E3DC-43A2-A2FF-3E4A1F16977B}"/>
                </a:ext>
              </a:extLst>
            </p:cNvPr>
            <p:cNvSpPr/>
            <p:nvPr/>
          </p:nvSpPr>
          <p:spPr>
            <a:xfrm rot="16200000">
              <a:off x="224868" y="2838783"/>
              <a:ext cx="462039" cy="462039"/>
            </a:xfrm>
            <a:prstGeom prst="flowChartOffpageConnector">
              <a:avLst/>
            </a:prstGeom>
            <a:solidFill>
              <a:schemeClr val="bg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0" name="Group 129">
              <a:extLst>
                <a:ext uri="{FF2B5EF4-FFF2-40B4-BE49-F238E27FC236}">
                  <a16:creationId xmlns:a16="http://schemas.microsoft.com/office/drawing/2014/main" id="{B5F790DA-6572-6994-7030-57FF3AE83E85}"/>
                </a:ext>
              </a:extLst>
            </p:cNvPr>
            <p:cNvGrpSpPr/>
            <p:nvPr/>
          </p:nvGrpSpPr>
          <p:grpSpPr>
            <a:xfrm>
              <a:off x="301247" y="2919332"/>
              <a:ext cx="271700" cy="271700"/>
              <a:chOff x="-1181073" y="1839731"/>
              <a:chExt cx="271700" cy="271700"/>
            </a:xfrm>
          </p:grpSpPr>
          <p:sp>
            <p:nvSpPr>
              <p:cNvPr id="131" name="Oval 130">
                <a:extLst>
                  <a:ext uri="{FF2B5EF4-FFF2-40B4-BE49-F238E27FC236}">
                    <a16:creationId xmlns:a16="http://schemas.microsoft.com/office/drawing/2014/main" id="{F11D8340-B289-DC11-24C7-C435B25A2569}"/>
                  </a:ext>
                </a:extLst>
              </p:cNvPr>
              <p:cNvSpPr/>
              <p:nvPr/>
            </p:nvSpPr>
            <p:spPr>
              <a:xfrm>
                <a:off x="-1084139" y="1936665"/>
                <a:ext cx="77835" cy="778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F481C992-5E00-D477-4003-00E1CA25D8EB}"/>
                  </a:ext>
                </a:extLst>
              </p:cNvPr>
              <p:cNvSpPr/>
              <p:nvPr/>
            </p:nvSpPr>
            <p:spPr>
              <a:xfrm>
                <a:off x="-1125219" y="1895585"/>
                <a:ext cx="159993" cy="159993"/>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51ED09B9-4187-269E-D875-3D9C668A72AE}"/>
                  </a:ext>
                </a:extLst>
              </p:cNvPr>
              <p:cNvSpPr/>
              <p:nvPr/>
            </p:nvSpPr>
            <p:spPr>
              <a:xfrm>
                <a:off x="-1181073" y="1839731"/>
                <a:ext cx="271700" cy="27170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34" name="TextBox 133">
            <a:extLst>
              <a:ext uri="{FF2B5EF4-FFF2-40B4-BE49-F238E27FC236}">
                <a16:creationId xmlns:a16="http://schemas.microsoft.com/office/drawing/2014/main" id="{15FB2D52-6319-5317-C5AF-8DF520E7568A}"/>
              </a:ext>
            </a:extLst>
          </p:cNvPr>
          <p:cNvSpPr txBox="1"/>
          <p:nvPr/>
        </p:nvSpPr>
        <p:spPr>
          <a:xfrm>
            <a:off x="3217753" y="2238164"/>
            <a:ext cx="6696217" cy="282350"/>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Insert tagline …</a:t>
            </a:r>
          </a:p>
        </p:txBody>
      </p:sp>
      <p:sp>
        <p:nvSpPr>
          <p:cNvPr id="135" name="TextBox 134">
            <a:extLst>
              <a:ext uri="{FF2B5EF4-FFF2-40B4-BE49-F238E27FC236}">
                <a16:creationId xmlns:a16="http://schemas.microsoft.com/office/drawing/2014/main" id="{58BC201E-12AF-ABC3-6A84-6E9F8CA05927}"/>
              </a:ext>
            </a:extLst>
          </p:cNvPr>
          <p:cNvSpPr txBox="1"/>
          <p:nvPr/>
        </p:nvSpPr>
        <p:spPr>
          <a:xfrm>
            <a:off x="686907" y="2863377"/>
            <a:ext cx="2500709"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COLOR SCHEME</a:t>
            </a:r>
          </a:p>
        </p:txBody>
      </p:sp>
      <p:sp>
        <p:nvSpPr>
          <p:cNvPr id="136" name="TextBox 135">
            <a:extLst>
              <a:ext uri="{FF2B5EF4-FFF2-40B4-BE49-F238E27FC236}">
                <a16:creationId xmlns:a16="http://schemas.microsoft.com/office/drawing/2014/main" id="{AFC9243B-08C8-9E5E-3500-916361074A82}"/>
              </a:ext>
            </a:extLst>
          </p:cNvPr>
          <p:cNvSpPr txBox="1"/>
          <p:nvPr/>
        </p:nvSpPr>
        <p:spPr>
          <a:xfrm>
            <a:off x="680338" y="3534673"/>
            <a:ext cx="2500709"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TYPOGRAPHY</a:t>
            </a:r>
          </a:p>
        </p:txBody>
      </p:sp>
      <p:sp>
        <p:nvSpPr>
          <p:cNvPr id="137" name="TextBox 136">
            <a:extLst>
              <a:ext uri="{FF2B5EF4-FFF2-40B4-BE49-F238E27FC236}">
                <a16:creationId xmlns:a16="http://schemas.microsoft.com/office/drawing/2014/main" id="{6F5D44CF-8A6A-6BBF-F723-33A837E9B173}"/>
              </a:ext>
            </a:extLst>
          </p:cNvPr>
          <p:cNvSpPr txBox="1"/>
          <p:nvPr/>
        </p:nvSpPr>
        <p:spPr>
          <a:xfrm>
            <a:off x="680337" y="4231109"/>
            <a:ext cx="2500709"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IMAGERY</a:t>
            </a:r>
          </a:p>
        </p:txBody>
      </p:sp>
      <p:sp>
        <p:nvSpPr>
          <p:cNvPr id="138" name="TextBox 137">
            <a:extLst>
              <a:ext uri="{FF2B5EF4-FFF2-40B4-BE49-F238E27FC236}">
                <a16:creationId xmlns:a16="http://schemas.microsoft.com/office/drawing/2014/main" id="{76CC021E-1521-E1DF-275E-7871C745BD79}"/>
              </a:ext>
            </a:extLst>
          </p:cNvPr>
          <p:cNvSpPr txBox="1"/>
          <p:nvPr/>
        </p:nvSpPr>
        <p:spPr>
          <a:xfrm>
            <a:off x="680336" y="4903177"/>
            <a:ext cx="2500709" cy="430887"/>
          </a:xfrm>
          <a:prstGeom prst="rect">
            <a:avLst/>
          </a:prstGeom>
          <a:noFill/>
        </p:spPr>
        <p:txBody>
          <a:bodyPr wrap="square" rtlCol="0">
            <a:spAutoFit/>
          </a:bodyPr>
          <a:lstStyle/>
          <a:p>
            <a:r>
              <a:rPr lang="en-US" sz="2200" spc="-100" dirty="0">
                <a:solidFill>
                  <a:schemeClr val="tx1">
                    <a:lumMod val="65000"/>
                    <a:lumOff val="35000"/>
                  </a:schemeClr>
                </a:solidFill>
                <a:latin typeface="Century Gothic" panose="020B0502020202020204" pitchFamily="34" charset="0"/>
              </a:rPr>
              <a:t>STORY/NARRATIVE</a:t>
            </a:r>
          </a:p>
        </p:txBody>
      </p:sp>
      <p:sp>
        <p:nvSpPr>
          <p:cNvPr id="139" name="TextBox 138">
            <a:extLst>
              <a:ext uri="{FF2B5EF4-FFF2-40B4-BE49-F238E27FC236}">
                <a16:creationId xmlns:a16="http://schemas.microsoft.com/office/drawing/2014/main" id="{94636073-5BD1-F9D5-9A27-B7574B785855}"/>
              </a:ext>
            </a:extLst>
          </p:cNvPr>
          <p:cNvSpPr txBox="1"/>
          <p:nvPr/>
        </p:nvSpPr>
        <p:spPr>
          <a:xfrm>
            <a:off x="720202" y="6230916"/>
            <a:ext cx="2500709"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CORE VALUES</a:t>
            </a:r>
          </a:p>
        </p:txBody>
      </p:sp>
      <p:sp>
        <p:nvSpPr>
          <p:cNvPr id="141" name="TextBox 140">
            <a:extLst>
              <a:ext uri="{FF2B5EF4-FFF2-40B4-BE49-F238E27FC236}">
                <a16:creationId xmlns:a16="http://schemas.microsoft.com/office/drawing/2014/main" id="{397CD2B5-2609-22ED-147F-7CFC95D69C1F}"/>
              </a:ext>
            </a:extLst>
          </p:cNvPr>
          <p:cNvSpPr txBox="1"/>
          <p:nvPr/>
        </p:nvSpPr>
        <p:spPr>
          <a:xfrm>
            <a:off x="3217753" y="2923389"/>
            <a:ext cx="7180561" cy="282350"/>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 of color scheme and palette guides …</a:t>
            </a:r>
          </a:p>
        </p:txBody>
      </p:sp>
      <p:sp>
        <p:nvSpPr>
          <p:cNvPr id="142" name="TextBox 141">
            <a:extLst>
              <a:ext uri="{FF2B5EF4-FFF2-40B4-BE49-F238E27FC236}">
                <a16:creationId xmlns:a16="http://schemas.microsoft.com/office/drawing/2014/main" id="{04B7F877-E30D-A532-4F43-75BC7C68E70D}"/>
              </a:ext>
            </a:extLst>
          </p:cNvPr>
          <p:cNvSpPr txBox="1"/>
          <p:nvPr/>
        </p:nvSpPr>
        <p:spPr>
          <a:xfrm>
            <a:off x="3210837" y="3608614"/>
            <a:ext cx="7180561" cy="282350"/>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 of typography and options …</a:t>
            </a:r>
          </a:p>
        </p:txBody>
      </p:sp>
      <p:sp>
        <p:nvSpPr>
          <p:cNvPr id="143" name="TextBox 142">
            <a:extLst>
              <a:ext uri="{FF2B5EF4-FFF2-40B4-BE49-F238E27FC236}">
                <a16:creationId xmlns:a16="http://schemas.microsoft.com/office/drawing/2014/main" id="{F5E101A6-7D28-58B0-E191-170B286BA461}"/>
              </a:ext>
            </a:extLst>
          </p:cNvPr>
          <p:cNvSpPr txBox="1"/>
          <p:nvPr/>
        </p:nvSpPr>
        <p:spPr>
          <a:xfrm>
            <a:off x="3207081" y="4301107"/>
            <a:ext cx="7180561" cy="282350"/>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 of brand imagery …</a:t>
            </a:r>
          </a:p>
        </p:txBody>
      </p:sp>
      <p:sp>
        <p:nvSpPr>
          <p:cNvPr id="144" name="TextBox 143">
            <a:extLst>
              <a:ext uri="{FF2B5EF4-FFF2-40B4-BE49-F238E27FC236}">
                <a16:creationId xmlns:a16="http://schemas.microsoft.com/office/drawing/2014/main" id="{88A15E9B-2D2B-1753-A05F-13425875FA89}"/>
              </a:ext>
            </a:extLst>
          </p:cNvPr>
          <p:cNvSpPr txBox="1"/>
          <p:nvPr/>
        </p:nvSpPr>
        <p:spPr>
          <a:xfrm>
            <a:off x="3210837" y="4985560"/>
            <a:ext cx="7176805" cy="282350"/>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 of the brand story / narrative …</a:t>
            </a:r>
          </a:p>
        </p:txBody>
      </p:sp>
      <p:sp>
        <p:nvSpPr>
          <p:cNvPr id="145" name="TextBox 144">
            <a:extLst>
              <a:ext uri="{FF2B5EF4-FFF2-40B4-BE49-F238E27FC236}">
                <a16:creationId xmlns:a16="http://schemas.microsoft.com/office/drawing/2014/main" id="{861C0B3F-6422-E498-1479-3359793C50C4}"/>
              </a:ext>
            </a:extLst>
          </p:cNvPr>
          <p:cNvSpPr txBox="1"/>
          <p:nvPr/>
        </p:nvSpPr>
        <p:spPr>
          <a:xfrm>
            <a:off x="3230303" y="5659775"/>
            <a:ext cx="7157339" cy="282350"/>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 of voice and tone …</a:t>
            </a:r>
          </a:p>
        </p:txBody>
      </p:sp>
      <p:sp>
        <p:nvSpPr>
          <p:cNvPr id="146" name="TextBox 145">
            <a:extLst>
              <a:ext uri="{FF2B5EF4-FFF2-40B4-BE49-F238E27FC236}">
                <a16:creationId xmlns:a16="http://schemas.microsoft.com/office/drawing/2014/main" id="{A541C189-9638-2977-1297-3E1C64BA563B}"/>
              </a:ext>
            </a:extLst>
          </p:cNvPr>
          <p:cNvSpPr txBox="1"/>
          <p:nvPr/>
        </p:nvSpPr>
        <p:spPr>
          <a:xfrm>
            <a:off x="3230048" y="6319545"/>
            <a:ext cx="7168266" cy="282350"/>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Description of core values …</a:t>
            </a:r>
          </a:p>
        </p:txBody>
      </p:sp>
      <p:pic>
        <p:nvPicPr>
          <p:cNvPr id="148" name="Graphic 147" descr="Three brushes with paint tube and a swash of paint">
            <a:extLst>
              <a:ext uri="{FF2B5EF4-FFF2-40B4-BE49-F238E27FC236}">
                <a16:creationId xmlns:a16="http://schemas.microsoft.com/office/drawing/2014/main" id="{BB0CE17F-759B-3916-CCA3-6523673864B5}"/>
              </a:ext>
            </a:extLst>
          </p:cNvPr>
          <p:cNvPicPr>
            <a:picLocks noChangeAspect="1"/>
          </p:cNvPicPr>
          <p:nvPr/>
        </p:nvPicPr>
        <p:blipFill>
          <a:blip r:embed="rId3">
            <a:duotone>
              <a:schemeClr val="accent6">
                <a:shade val="45000"/>
                <a:satMod val="135000"/>
              </a:schemeClr>
              <a:prstClr val="white"/>
            </a:duotone>
            <a:extLst>
              <a:ext uri="{96DAC541-7B7A-43D3-8B79-37D633B846F1}">
                <asvg:svgBlip xmlns:asvg="http://schemas.microsoft.com/office/drawing/2016/SVG/main" r:embed="rId4"/>
              </a:ext>
            </a:extLst>
          </a:blip>
          <a:stretch>
            <a:fillRect/>
          </a:stretch>
        </p:blipFill>
        <p:spPr>
          <a:xfrm>
            <a:off x="10398314" y="0"/>
            <a:ext cx="1793686" cy="1793686"/>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15DF80-1690-F389-492E-C73A0E56DB94}"/>
              </a:ext>
            </a:extLst>
          </p:cNvPr>
          <p:cNvSpPr txBox="1"/>
          <p:nvPr/>
        </p:nvSpPr>
        <p:spPr>
          <a:xfrm>
            <a:off x="161597" y="580988"/>
            <a:ext cx="11445430" cy="461665"/>
          </a:xfrm>
          <a:prstGeom prst="rect">
            <a:avLst/>
          </a:prstGeom>
          <a:noFill/>
        </p:spPr>
        <p:txBody>
          <a:bodyPr wrap="square">
            <a:spAutoFit/>
          </a:bodyPr>
          <a:lstStyle/>
          <a:p>
            <a:r>
              <a:rPr lang="en-US" sz="1200" b="0" i="0" u="none" strike="noStrike" dirty="0">
                <a:solidFill>
                  <a:schemeClr val="tx1">
                    <a:lumMod val="65000"/>
                    <a:lumOff val="35000"/>
                  </a:schemeClr>
                </a:solidFill>
                <a:effectLst/>
                <a:latin typeface="Century Gothic" panose="020B0502020202020204" pitchFamily="34" charset="0"/>
              </a:rPr>
              <a:t>Present a thorough SWOT analysis to assess internal strengths and weaknesses, alongside external opportunities and threats. This will help in shaping your strategic focus.</a:t>
            </a:r>
            <a:endParaRPr lang="en-US" sz="1200" dirty="0">
              <a:solidFill>
                <a:schemeClr val="tx1">
                  <a:lumMod val="65000"/>
                  <a:lumOff val="35000"/>
                </a:schemeClr>
              </a:solidFill>
              <a:latin typeface="Century Gothic" panose="020B0502020202020204" pitchFamily="34" charset="0"/>
            </a:endParaRPr>
          </a:p>
        </p:txBody>
      </p:sp>
      <p:sp>
        <p:nvSpPr>
          <p:cNvPr id="79" name="Rectangle 78">
            <a:extLst>
              <a:ext uri="{FF2B5EF4-FFF2-40B4-BE49-F238E27FC236}">
                <a16:creationId xmlns:a16="http://schemas.microsoft.com/office/drawing/2014/main" id="{DC66B8DD-23CE-8167-4C63-176F498A5172}"/>
              </a:ext>
            </a:extLst>
          </p:cNvPr>
          <p:cNvSpPr/>
          <p:nvPr/>
        </p:nvSpPr>
        <p:spPr>
          <a:xfrm>
            <a:off x="832018" y="5479873"/>
            <a:ext cx="10792291" cy="1002976"/>
          </a:xfrm>
          <a:prstGeom prst="rect">
            <a:avLst/>
          </a:prstGeom>
          <a:solidFill>
            <a:schemeClr val="bg1">
              <a:lumMod val="95000"/>
            </a:schemeClr>
          </a:solid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0" name="Rectangle 79">
            <a:extLst>
              <a:ext uri="{FF2B5EF4-FFF2-40B4-BE49-F238E27FC236}">
                <a16:creationId xmlns:a16="http://schemas.microsoft.com/office/drawing/2014/main" id="{641B80B9-7701-AFD8-875B-19883CD7D070}"/>
              </a:ext>
            </a:extLst>
          </p:cNvPr>
          <p:cNvSpPr/>
          <p:nvPr/>
        </p:nvSpPr>
        <p:spPr>
          <a:xfrm>
            <a:off x="832018" y="4058092"/>
            <a:ext cx="10792291" cy="1002976"/>
          </a:xfrm>
          <a:prstGeom prst="rect">
            <a:avLst/>
          </a:prstGeom>
          <a:solidFill>
            <a:schemeClr val="bg1">
              <a:lumMod val="95000"/>
            </a:schemeClr>
          </a:solid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1" name="Rectangle 80">
            <a:extLst>
              <a:ext uri="{FF2B5EF4-FFF2-40B4-BE49-F238E27FC236}">
                <a16:creationId xmlns:a16="http://schemas.microsoft.com/office/drawing/2014/main" id="{39F5C00B-13B4-536C-0ABF-3E9424AA47E0}"/>
              </a:ext>
            </a:extLst>
          </p:cNvPr>
          <p:cNvSpPr/>
          <p:nvPr/>
        </p:nvSpPr>
        <p:spPr>
          <a:xfrm>
            <a:off x="831906" y="2489284"/>
            <a:ext cx="10792403" cy="1002976"/>
          </a:xfrm>
          <a:prstGeom prst="rect">
            <a:avLst/>
          </a:prstGeom>
          <a:solidFill>
            <a:schemeClr val="bg1">
              <a:lumMod val="95000"/>
            </a:schemeClr>
          </a:solid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2" name="Rectangle 81">
            <a:extLst>
              <a:ext uri="{FF2B5EF4-FFF2-40B4-BE49-F238E27FC236}">
                <a16:creationId xmlns:a16="http://schemas.microsoft.com/office/drawing/2014/main" id="{8DA3465C-F643-A76A-7B2E-B16DC5F1AE0E}"/>
              </a:ext>
            </a:extLst>
          </p:cNvPr>
          <p:cNvSpPr/>
          <p:nvPr/>
        </p:nvSpPr>
        <p:spPr>
          <a:xfrm>
            <a:off x="832018" y="1141038"/>
            <a:ext cx="10792404" cy="1003193"/>
          </a:xfrm>
          <a:prstGeom prst="rect">
            <a:avLst/>
          </a:prstGeom>
          <a:solidFill>
            <a:schemeClr val="bg1">
              <a:lumMod val="95000"/>
            </a:schemeClr>
          </a:solid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3" name="Rectangle 82">
            <a:extLst>
              <a:ext uri="{FF2B5EF4-FFF2-40B4-BE49-F238E27FC236}">
                <a16:creationId xmlns:a16="http://schemas.microsoft.com/office/drawing/2014/main" id="{1A20FFC7-B34B-1BC4-1AC8-98C44D27CD55}"/>
              </a:ext>
            </a:extLst>
          </p:cNvPr>
          <p:cNvSpPr/>
          <p:nvPr/>
        </p:nvSpPr>
        <p:spPr>
          <a:xfrm>
            <a:off x="1003521" y="1185142"/>
            <a:ext cx="8186651" cy="958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r>
              <a:rPr lang="en-US" sz="12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Enter Text</a:t>
            </a:r>
          </a:p>
        </p:txBody>
      </p:sp>
      <p:sp>
        <p:nvSpPr>
          <p:cNvPr id="84" name="Rectangle 83">
            <a:extLst>
              <a:ext uri="{FF2B5EF4-FFF2-40B4-BE49-F238E27FC236}">
                <a16:creationId xmlns:a16="http://schemas.microsoft.com/office/drawing/2014/main" id="{4973D85F-2379-282B-0585-1290E052D454}"/>
              </a:ext>
            </a:extLst>
          </p:cNvPr>
          <p:cNvSpPr/>
          <p:nvPr/>
        </p:nvSpPr>
        <p:spPr>
          <a:xfrm>
            <a:off x="1003521" y="2544854"/>
            <a:ext cx="8186651" cy="958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r>
              <a:rPr lang="en-US" sz="12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Enter Text</a:t>
            </a:r>
          </a:p>
        </p:txBody>
      </p:sp>
      <p:sp>
        <p:nvSpPr>
          <p:cNvPr id="85" name="Rectangle 84">
            <a:extLst>
              <a:ext uri="{FF2B5EF4-FFF2-40B4-BE49-F238E27FC236}">
                <a16:creationId xmlns:a16="http://schemas.microsoft.com/office/drawing/2014/main" id="{6F450572-F0D0-9F8E-166D-BB60B1C0CE72}"/>
              </a:ext>
            </a:extLst>
          </p:cNvPr>
          <p:cNvSpPr/>
          <p:nvPr/>
        </p:nvSpPr>
        <p:spPr>
          <a:xfrm>
            <a:off x="961372" y="4102234"/>
            <a:ext cx="8228800" cy="958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r>
              <a:rPr lang="en-US" sz="12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Enter Text</a:t>
            </a:r>
          </a:p>
        </p:txBody>
      </p:sp>
      <p:sp>
        <p:nvSpPr>
          <p:cNvPr id="86" name="Rectangle 85">
            <a:extLst>
              <a:ext uri="{FF2B5EF4-FFF2-40B4-BE49-F238E27FC236}">
                <a16:creationId xmlns:a16="http://schemas.microsoft.com/office/drawing/2014/main" id="{F0703A1C-6D9F-838D-1116-775E97A78C8A}"/>
              </a:ext>
            </a:extLst>
          </p:cNvPr>
          <p:cNvSpPr/>
          <p:nvPr/>
        </p:nvSpPr>
        <p:spPr>
          <a:xfrm>
            <a:off x="950787" y="5535590"/>
            <a:ext cx="8239385" cy="958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r>
              <a:rPr lang="en-US" sz="12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Enter Text</a:t>
            </a:r>
          </a:p>
        </p:txBody>
      </p:sp>
      <p:sp>
        <p:nvSpPr>
          <p:cNvPr id="87" name="Rectangle 86">
            <a:extLst>
              <a:ext uri="{FF2B5EF4-FFF2-40B4-BE49-F238E27FC236}">
                <a16:creationId xmlns:a16="http://schemas.microsoft.com/office/drawing/2014/main" id="{C0B39C22-C023-6BEF-6F96-87BBF360B741}"/>
              </a:ext>
            </a:extLst>
          </p:cNvPr>
          <p:cNvSpPr/>
          <p:nvPr/>
        </p:nvSpPr>
        <p:spPr>
          <a:xfrm>
            <a:off x="832017" y="2093776"/>
            <a:ext cx="10792292" cy="45719"/>
          </a:xfrm>
          <a:prstGeom prst="rect">
            <a:avLst/>
          </a:prstGeom>
          <a:solidFill>
            <a:schemeClr val="accent2">
              <a:lumMod val="40000"/>
              <a:lumOff val="60000"/>
            </a:schemeClr>
          </a:solid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9" name="Freeform 71">
            <a:extLst>
              <a:ext uri="{FF2B5EF4-FFF2-40B4-BE49-F238E27FC236}">
                <a16:creationId xmlns:a16="http://schemas.microsoft.com/office/drawing/2014/main" id="{A1E67C5F-52B2-A747-9F81-7E004D5AAE64}"/>
              </a:ext>
            </a:extLst>
          </p:cNvPr>
          <p:cNvSpPr/>
          <p:nvPr/>
        </p:nvSpPr>
        <p:spPr>
          <a:xfrm>
            <a:off x="11043640" y="1142378"/>
            <a:ext cx="563387" cy="1005525"/>
          </a:xfrm>
          <a:custGeom>
            <a:avLst/>
            <a:gdLst>
              <a:gd name="connsiteX0" fmla="*/ 1615423 w 1615423"/>
              <a:gd name="connsiteY0" fmla="*/ 1578264 h 1578263"/>
              <a:gd name="connsiteX1" fmla="*/ 282908 w 1615423"/>
              <a:gd name="connsiteY1" fmla="*/ 1578264 h 1578263"/>
              <a:gd name="connsiteX2" fmla="*/ 0 w 1615423"/>
              <a:gd name="connsiteY2" fmla="*/ 0 h 1578263"/>
              <a:gd name="connsiteX3" fmla="*/ 1615423 w 1615423"/>
              <a:gd name="connsiteY3" fmla="*/ 0 h 1578263"/>
              <a:gd name="connsiteX4" fmla="*/ 1615423 w 1615423"/>
              <a:gd name="connsiteY4" fmla="*/ 1578264 h 1578263"/>
              <a:gd name="connsiteX0" fmla="*/ 1615423 w 1615423"/>
              <a:gd name="connsiteY0" fmla="*/ 1578264 h 1578264"/>
              <a:gd name="connsiteX1" fmla="*/ 489114 w 1615423"/>
              <a:gd name="connsiteY1" fmla="*/ 1578263 h 1578264"/>
              <a:gd name="connsiteX2" fmla="*/ 0 w 1615423"/>
              <a:gd name="connsiteY2" fmla="*/ 0 h 1578264"/>
              <a:gd name="connsiteX3" fmla="*/ 1615423 w 1615423"/>
              <a:gd name="connsiteY3" fmla="*/ 0 h 1578264"/>
              <a:gd name="connsiteX4" fmla="*/ 1615423 w 1615423"/>
              <a:gd name="connsiteY4" fmla="*/ 1578264 h 1578264"/>
              <a:gd name="connsiteX0" fmla="*/ 1615423 w 1615423"/>
              <a:gd name="connsiteY0" fmla="*/ 1578264 h 1578264"/>
              <a:gd name="connsiteX1" fmla="*/ 504530 w 1615423"/>
              <a:gd name="connsiteY1" fmla="*/ 1578264 h 1578264"/>
              <a:gd name="connsiteX2" fmla="*/ 0 w 1615423"/>
              <a:gd name="connsiteY2" fmla="*/ 0 h 1578264"/>
              <a:gd name="connsiteX3" fmla="*/ 1615423 w 1615423"/>
              <a:gd name="connsiteY3" fmla="*/ 0 h 1578264"/>
              <a:gd name="connsiteX4" fmla="*/ 1615423 w 1615423"/>
              <a:gd name="connsiteY4" fmla="*/ 1578264 h 1578264"/>
              <a:gd name="connsiteX0" fmla="*/ 1615423 w 1615423"/>
              <a:gd name="connsiteY0" fmla="*/ 1578264 h 1578264"/>
              <a:gd name="connsiteX1" fmla="*/ 686548 w 1615423"/>
              <a:gd name="connsiteY1" fmla="*/ 1578264 h 1578264"/>
              <a:gd name="connsiteX2" fmla="*/ 0 w 1615423"/>
              <a:gd name="connsiteY2" fmla="*/ 0 h 1578264"/>
              <a:gd name="connsiteX3" fmla="*/ 1615423 w 1615423"/>
              <a:gd name="connsiteY3" fmla="*/ 0 h 1578264"/>
              <a:gd name="connsiteX4" fmla="*/ 1615423 w 1615423"/>
              <a:gd name="connsiteY4" fmla="*/ 1578264 h 1578264"/>
              <a:gd name="connsiteX0" fmla="*/ 1615423 w 1615423"/>
              <a:gd name="connsiteY0" fmla="*/ 1578264 h 1582276"/>
              <a:gd name="connsiteX1" fmla="*/ 633639 w 1615423"/>
              <a:gd name="connsiteY1" fmla="*/ 1582276 h 1582276"/>
              <a:gd name="connsiteX2" fmla="*/ 0 w 1615423"/>
              <a:gd name="connsiteY2" fmla="*/ 0 h 1582276"/>
              <a:gd name="connsiteX3" fmla="*/ 1615423 w 1615423"/>
              <a:gd name="connsiteY3" fmla="*/ 0 h 1582276"/>
              <a:gd name="connsiteX4" fmla="*/ 1615423 w 1615423"/>
              <a:gd name="connsiteY4" fmla="*/ 1578264 h 1582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423" h="1582276">
                <a:moveTo>
                  <a:pt x="1615423" y="1578264"/>
                </a:moveTo>
                <a:lnTo>
                  <a:pt x="633639" y="1582276"/>
                </a:lnTo>
                <a:lnTo>
                  <a:pt x="0" y="0"/>
                </a:lnTo>
                <a:lnTo>
                  <a:pt x="1615423" y="0"/>
                </a:lnTo>
                <a:lnTo>
                  <a:pt x="1615423" y="1578264"/>
                </a:lnTo>
                <a:close/>
              </a:path>
            </a:pathLst>
          </a:custGeom>
          <a:solidFill>
            <a:schemeClr val="tx1">
              <a:lumMod val="65000"/>
              <a:lumOff val="35000"/>
            </a:schemeClr>
          </a:solid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90" name="Graphic 72">
            <a:extLst>
              <a:ext uri="{FF2B5EF4-FFF2-40B4-BE49-F238E27FC236}">
                <a16:creationId xmlns:a16="http://schemas.microsoft.com/office/drawing/2014/main" id="{2F5E23B2-73DC-EC24-3EFE-6D0A5EA5EC36}"/>
              </a:ext>
            </a:extLst>
          </p:cNvPr>
          <p:cNvGrpSpPr/>
          <p:nvPr/>
        </p:nvGrpSpPr>
        <p:grpSpPr>
          <a:xfrm>
            <a:off x="11195418" y="1253908"/>
            <a:ext cx="246609" cy="594524"/>
            <a:chOff x="7807090" y="318998"/>
            <a:chExt cx="388482" cy="935442"/>
          </a:xfrm>
          <a:solidFill>
            <a:srgbClr val="F1F7FA"/>
          </a:solidFill>
        </p:grpSpPr>
        <p:sp>
          <p:nvSpPr>
            <p:cNvPr id="91" name="Freeform 76">
              <a:extLst>
                <a:ext uri="{FF2B5EF4-FFF2-40B4-BE49-F238E27FC236}">
                  <a16:creationId xmlns:a16="http://schemas.microsoft.com/office/drawing/2014/main" id="{6E9600F2-41CF-2310-5880-87DAFFA67605}"/>
                </a:ext>
              </a:extLst>
            </p:cNvPr>
            <p:cNvSpPr/>
            <p:nvPr/>
          </p:nvSpPr>
          <p:spPr>
            <a:xfrm>
              <a:off x="7807090" y="318998"/>
              <a:ext cx="199718" cy="91234"/>
            </a:xfrm>
            <a:custGeom>
              <a:avLst/>
              <a:gdLst>
                <a:gd name="connsiteX0" fmla="*/ 149383 w 199718"/>
                <a:gd name="connsiteY0" fmla="*/ 58642 h 91234"/>
                <a:gd name="connsiteX1" fmla="*/ 151697 w 199718"/>
                <a:gd name="connsiteY1" fmla="*/ 58642 h 91234"/>
                <a:gd name="connsiteX2" fmla="*/ 167508 w 199718"/>
                <a:gd name="connsiteY2" fmla="*/ 47478 h 91234"/>
                <a:gd name="connsiteX3" fmla="*/ 147455 w 199718"/>
                <a:gd name="connsiteY3" fmla="*/ 36315 h 91234"/>
                <a:gd name="connsiteX4" fmla="*/ 120202 w 199718"/>
                <a:gd name="connsiteY4" fmla="*/ 50173 h 91234"/>
                <a:gd name="connsiteX5" fmla="*/ 108762 w 199718"/>
                <a:gd name="connsiteY5" fmla="*/ 63647 h 91234"/>
                <a:gd name="connsiteX6" fmla="*/ 58885 w 199718"/>
                <a:gd name="connsiteY6" fmla="*/ 91235 h 91234"/>
                <a:gd name="connsiteX7" fmla="*/ 910 w 199718"/>
                <a:gd name="connsiteY7" fmla="*/ 44912 h 91234"/>
                <a:gd name="connsiteX8" fmla="*/ 39603 w 199718"/>
                <a:gd name="connsiteY8" fmla="*/ 1 h 91234"/>
                <a:gd name="connsiteX9" fmla="*/ 44360 w 199718"/>
                <a:gd name="connsiteY9" fmla="*/ 386 h 91234"/>
                <a:gd name="connsiteX10" fmla="*/ 52457 w 199718"/>
                <a:gd name="connsiteY10" fmla="*/ 32722 h 91234"/>
                <a:gd name="connsiteX11" fmla="*/ 46545 w 199718"/>
                <a:gd name="connsiteY11" fmla="*/ 32337 h 91234"/>
                <a:gd name="connsiteX12" fmla="*/ 31761 w 199718"/>
                <a:gd name="connsiteY12" fmla="*/ 45040 h 91234"/>
                <a:gd name="connsiteX13" fmla="*/ 50658 w 199718"/>
                <a:gd name="connsiteY13" fmla="*/ 57744 h 91234"/>
                <a:gd name="connsiteX14" fmla="*/ 82281 w 199718"/>
                <a:gd name="connsiteY14" fmla="*/ 38496 h 91234"/>
                <a:gd name="connsiteX15" fmla="*/ 93464 w 199718"/>
                <a:gd name="connsiteY15" fmla="*/ 25408 h 91234"/>
                <a:gd name="connsiteX16" fmla="*/ 142056 w 199718"/>
                <a:gd name="connsiteY16" fmla="*/ 3594 h 91234"/>
                <a:gd name="connsiteX17" fmla="*/ 198874 w 199718"/>
                <a:gd name="connsiteY17" fmla="*/ 49917 h 91234"/>
                <a:gd name="connsiteX18" fmla="*/ 182291 w 199718"/>
                <a:gd name="connsiteY18" fmla="*/ 87257 h 91234"/>
                <a:gd name="connsiteX19" fmla="*/ 157482 w 199718"/>
                <a:gd name="connsiteY19" fmla="*/ 90722 h 91234"/>
                <a:gd name="connsiteX20" fmla="*/ 149512 w 199718"/>
                <a:gd name="connsiteY20" fmla="*/ 58770 h 9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18" h="91234">
                  <a:moveTo>
                    <a:pt x="149383" y="58642"/>
                  </a:moveTo>
                  <a:lnTo>
                    <a:pt x="151697" y="58642"/>
                  </a:lnTo>
                  <a:cubicBezTo>
                    <a:pt x="163652" y="58642"/>
                    <a:pt x="168794" y="55178"/>
                    <a:pt x="167508" y="47478"/>
                  </a:cubicBezTo>
                  <a:cubicBezTo>
                    <a:pt x="166223" y="39779"/>
                    <a:pt x="160181" y="36315"/>
                    <a:pt x="147455" y="36315"/>
                  </a:cubicBezTo>
                  <a:cubicBezTo>
                    <a:pt x="135886" y="36315"/>
                    <a:pt x="129586" y="39779"/>
                    <a:pt x="120202" y="50173"/>
                  </a:cubicBezTo>
                  <a:lnTo>
                    <a:pt x="108762" y="63647"/>
                  </a:lnTo>
                  <a:cubicBezTo>
                    <a:pt x="90765" y="84049"/>
                    <a:pt x="77782" y="91235"/>
                    <a:pt x="58885" y="91235"/>
                  </a:cubicBezTo>
                  <a:cubicBezTo>
                    <a:pt x="28805" y="91235"/>
                    <a:pt x="5795" y="72629"/>
                    <a:pt x="910" y="44912"/>
                  </a:cubicBezTo>
                  <a:cubicBezTo>
                    <a:pt x="-3974" y="17580"/>
                    <a:pt x="11065" y="-128"/>
                    <a:pt x="39603" y="1"/>
                  </a:cubicBezTo>
                  <a:cubicBezTo>
                    <a:pt x="41531" y="1"/>
                    <a:pt x="42302" y="1"/>
                    <a:pt x="44360" y="386"/>
                  </a:cubicBezTo>
                  <a:lnTo>
                    <a:pt x="52457" y="32722"/>
                  </a:lnTo>
                  <a:cubicBezTo>
                    <a:pt x="49758" y="32337"/>
                    <a:pt x="48087" y="32337"/>
                    <a:pt x="46545" y="32337"/>
                  </a:cubicBezTo>
                  <a:cubicBezTo>
                    <a:pt x="35746" y="32337"/>
                    <a:pt x="30348" y="36956"/>
                    <a:pt x="31761" y="45040"/>
                  </a:cubicBezTo>
                  <a:cubicBezTo>
                    <a:pt x="33175" y="52739"/>
                    <a:pt x="40631" y="57744"/>
                    <a:pt x="50658" y="57744"/>
                  </a:cubicBezTo>
                  <a:cubicBezTo>
                    <a:pt x="62613" y="57744"/>
                    <a:pt x="68526" y="54279"/>
                    <a:pt x="82281" y="38496"/>
                  </a:cubicBezTo>
                  <a:lnTo>
                    <a:pt x="93464" y="25408"/>
                  </a:lnTo>
                  <a:cubicBezTo>
                    <a:pt x="106319" y="10779"/>
                    <a:pt x="122388" y="3465"/>
                    <a:pt x="142056" y="3594"/>
                  </a:cubicBezTo>
                  <a:cubicBezTo>
                    <a:pt x="174450" y="3594"/>
                    <a:pt x="193346" y="19120"/>
                    <a:pt x="198874" y="49917"/>
                  </a:cubicBezTo>
                  <a:cubicBezTo>
                    <a:pt x="202087" y="68009"/>
                    <a:pt x="196046" y="81483"/>
                    <a:pt x="182291" y="87257"/>
                  </a:cubicBezTo>
                  <a:cubicBezTo>
                    <a:pt x="175478" y="89952"/>
                    <a:pt x="169822" y="90722"/>
                    <a:pt x="157482" y="90722"/>
                  </a:cubicBezTo>
                  <a:lnTo>
                    <a:pt x="149512" y="58770"/>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2" name="Freeform 77">
              <a:extLst>
                <a:ext uri="{FF2B5EF4-FFF2-40B4-BE49-F238E27FC236}">
                  <a16:creationId xmlns:a16="http://schemas.microsoft.com/office/drawing/2014/main" id="{F889023F-E40A-E2A3-ABEC-D9F5A192A6ED}"/>
                </a:ext>
              </a:extLst>
            </p:cNvPr>
            <p:cNvSpPr/>
            <p:nvPr/>
          </p:nvSpPr>
          <p:spPr>
            <a:xfrm>
              <a:off x="7828158" y="429609"/>
              <a:ext cx="246964" cy="73141"/>
            </a:xfrm>
            <a:custGeom>
              <a:avLst/>
              <a:gdLst>
                <a:gd name="connsiteX0" fmla="*/ 163666 w 246964"/>
                <a:gd name="connsiteY0" fmla="*/ 49659 h 73141"/>
                <a:gd name="connsiteX1" fmla="*/ 51057 w 246964"/>
                <a:gd name="connsiteY1" fmla="*/ 49403 h 73141"/>
                <a:gd name="connsiteX2" fmla="*/ 36146 w 246964"/>
                <a:gd name="connsiteY2" fmla="*/ 65186 h 73141"/>
                <a:gd name="connsiteX3" fmla="*/ 37945 w 246964"/>
                <a:gd name="connsiteY3" fmla="*/ 72885 h 73141"/>
                <a:gd name="connsiteX4" fmla="*/ 7094 w 246964"/>
                <a:gd name="connsiteY4" fmla="*/ 72885 h 73141"/>
                <a:gd name="connsiteX5" fmla="*/ 923 w 246964"/>
                <a:gd name="connsiteY5" fmla="*/ 53637 h 73141"/>
                <a:gd name="connsiteX6" fmla="*/ 33575 w 246964"/>
                <a:gd name="connsiteY6" fmla="*/ 15911 h 73141"/>
                <a:gd name="connsiteX7" fmla="*/ 157752 w 246964"/>
                <a:gd name="connsiteY7" fmla="*/ 16168 h 73141"/>
                <a:gd name="connsiteX8" fmla="*/ 154924 w 246964"/>
                <a:gd name="connsiteY8" fmla="*/ 0 h 73141"/>
                <a:gd name="connsiteX9" fmla="*/ 185775 w 246964"/>
                <a:gd name="connsiteY9" fmla="*/ 0 h 73141"/>
                <a:gd name="connsiteX10" fmla="*/ 188604 w 246964"/>
                <a:gd name="connsiteY10" fmla="*/ 16168 h 73141"/>
                <a:gd name="connsiteX11" fmla="*/ 241051 w 246964"/>
                <a:gd name="connsiteY11" fmla="*/ 16168 h 73141"/>
                <a:gd name="connsiteX12" fmla="*/ 246964 w 246964"/>
                <a:gd name="connsiteY12" fmla="*/ 49788 h 73141"/>
                <a:gd name="connsiteX13" fmla="*/ 194517 w 246964"/>
                <a:gd name="connsiteY13" fmla="*/ 49788 h 73141"/>
                <a:gd name="connsiteX14" fmla="*/ 198630 w 246964"/>
                <a:gd name="connsiteY14" fmla="*/ 73141 h 73141"/>
                <a:gd name="connsiteX15" fmla="*/ 167779 w 246964"/>
                <a:gd name="connsiteY15" fmla="*/ 73141 h 73141"/>
                <a:gd name="connsiteX16" fmla="*/ 163666 w 246964"/>
                <a:gd name="connsiteY16" fmla="*/ 49531 h 7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6964" h="73141">
                  <a:moveTo>
                    <a:pt x="163666" y="49659"/>
                  </a:moveTo>
                  <a:lnTo>
                    <a:pt x="51057" y="49403"/>
                  </a:lnTo>
                  <a:cubicBezTo>
                    <a:pt x="39103" y="49403"/>
                    <a:pt x="34218" y="54792"/>
                    <a:pt x="36146" y="65186"/>
                  </a:cubicBezTo>
                  <a:cubicBezTo>
                    <a:pt x="36403" y="66726"/>
                    <a:pt x="37045" y="70190"/>
                    <a:pt x="37945" y="72885"/>
                  </a:cubicBezTo>
                  <a:lnTo>
                    <a:pt x="7094" y="72885"/>
                  </a:lnTo>
                  <a:cubicBezTo>
                    <a:pt x="3495" y="63261"/>
                    <a:pt x="1952" y="59026"/>
                    <a:pt x="923" y="53637"/>
                  </a:cubicBezTo>
                  <a:cubicBezTo>
                    <a:pt x="-3447" y="29000"/>
                    <a:pt x="7737" y="15911"/>
                    <a:pt x="33575" y="15911"/>
                  </a:cubicBezTo>
                  <a:lnTo>
                    <a:pt x="157752" y="16168"/>
                  </a:lnTo>
                  <a:lnTo>
                    <a:pt x="154924" y="0"/>
                  </a:lnTo>
                  <a:lnTo>
                    <a:pt x="185775" y="0"/>
                  </a:lnTo>
                  <a:cubicBezTo>
                    <a:pt x="185775" y="0"/>
                    <a:pt x="188604" y="16168"/>
                    <a:pt x="188604" y="16168"/>
                  </a:cubicBezTo>
                  <a:lnTo>
                    <a:pt x="241051" y="16168"/>
                  </a:lnTo>
                  <a:cubicBezTo>
                    <a:pt x="241051" y="16168"/>
                    <a:pt x="246964" y="49788"/>
                    <a:pt x="246964" y="49788"/>
                  </a:cubicBezTo>
                  <a:lnTo>
                    <a:pt x="194517" y="49788"/>
                  </a:lnTo>
                  <a:cubicBezTo>
                    <a:pt x="194517" y="49788"/>
                    <a:pt x="198630" y="73141"/>
                    <a:pt x="198630" y="73141"/>
                  </a:cubicBezTo>
                  <a:lnTo>
                    <a:pt x="167779" y="73141"/>
                  </a:lnTo>
                  <a:cubicBezTo>
                    <a:pt x="167779" y="73141"/>
                    <a:pt x="163666" y="49531"/>
                    <a:pt x="163666" y="49531"/>
                  </a:cubicBez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3" name="Freeform 78">
              <a:extLst>
                <a:ext uri="{FF2B5EF4-FFF2-40B4-BE49-F238E27FC236}">
                  <a16:creationId xmlns:a16="http://schemas.microsoft.com/office/drawing/2014/main" id="{E4DC52B5-9FD7-9ADC-CDDE-9089112039D9}"/>
                </a:ext>
              </a:extLst>
            </p:cNvPr>
            <p:cNvSpPr/>
            <p:nvPr/>
          </p:nvSpPr>
          <p:spPr>
            <a:xfrm>
              <a:off x="7838338" y="519817"/>
              <a:ext cx="206319" cy="67752"/>
            </a:xfrm>
            <a:custGeom>
              <a:avLst/>
              <a:gdLst>
                <a:gd name="connsiteX0" fmla="*/ 197578 w 206319"/>
                <a:gd name="connsiteY0" fmla="*/ 33876 h 67752"/>
                <a:gd name="connsiteX1" fmla="*/ 173668 w 206319"/>
                <a:gd name="connsiteY1" fmla="*/ 33876 h 67752"/>
                <a:gd name="connsiteX2" fmla="*/ 206319 w 206319"/>
                <a:gd name="connsiteY2" fmla="*/ 67752 h 67752"/>
                <a:gd name="connsiteX3" fmla="*/ 168912 w 206319"/>
                <a:gd name="connsiteY3" fmla="*/ 67752 h 67752"/>
                <a:gd name="connsiteX4" fmla="*/ 168269 w 206319"/>
                <a:gd name="connsiteY4" fmla="*/ 55305 h 67752"/>
                <a:gd name="connsiteX5" fmla="*/ 135875 w 206319"/>
                <a:gd name="connsiteY5" fmla="*/ 33748 h 67752"/>
                <a:gd name="connsiteX6" fmla="*/ 5913 w 206319"/>
                <a:gd name="connsiteY6" fmla="*/ 33491 h 67752"/>
                <a:gd name="connsiteX7" fmla="*/ 0 w 206319"/>
                <a:gd name="connsiteY7" fmla="*/ 0 h 67752"/>
                <a:gd name="connsiteX8" fmla="*/ 191793 w 206319"/>
                <a:gd name="connsiteY8" fmla="*/ 385 h 67752"/>
                <a:gd name="connsiteX9" fmla="*/ 197707 w 206319"/>
                <a:gd name="connsiteY9" fmla="*/ 33876 h 6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319" h="67752">
                  <a:moveTo>
                    <a:pt x="197578" y="33876"/>
                  </a:moveTo>
                  <a:lnTo>
                    <a:pt x="173668" y="33876"/>
                  </a:lnTo>
                  <a:cubicBezTo>
                    <a:pt x="193722" y="42730"/>
                    <a:pt x="204648" y="53894"/>
                    <a:pt x="206319" y="67752"/>
                  </a:cubicBezTo>
                  <a:lnTo>
                    <a:pt x="168912" y="67752"/>
                  </a:lnTo>
                  <a:cubicBezTo>
                    <a:pt x="168912" y="60695"/>
                    <a:pt x="168912" y="58385"/>
                    <a:pt x="168269" y="55305"/>
                  </a:cubicBezTo>
                  <a:cubicBezTo>
                    <a:pt x="165698" y="40677"/>
                    <a:pt x="155157" y="33748"/>
                    <a:pt x="135875" y="33748"/>
                  </a:cubicBezTo>
                  <a:lnTo>
                    <a:pt x="5913" y="33491"/>
                  </a:lnTo>
                  <a:lnTo>
                    <a:pt x="0" y="0"/>
                  </a:lnTo>
                  <a:lnTo>
                    <a:pt x="191793" y="385"/>
                  </a:lnTo>
                  <a:lnTo>
                    <a:pt x="197707" y="33876"/>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4" name="Freeform 79">
              <a:extLst>
                <a:ext uri="{FF2B5EF4-FFF2-40B4-BE49-F238E27FC236}">
                  <a16:creationId xmlns:a16="http://schemas.microsoft.com/office/drawing/2014/main" id="{BD897992-D252-A414-19DA-DDAEA7E3A5B8}"/>
                </a:ext>
              </a:extLst>
            </p:cNvPr>
            <p:cNvSpPr/>
            <p:nvPr/>
          </p:nvSpPr>
          <p:spPr>
            <a:xfrm>
              <a:off x="7858195" y="607326"/>
              <a:ext cx="199067" cy="91623"/>
            </a:xfrm>
            <a:custGeom>
              <a:avLst/>
              <a:gdLst>
                <a:gd name="connsiteX0" fmla="*/ 78867 w 199067"/>
                <a:gd name="connsiteY0" fmla="*/ 91239 h 91623"/>
                <a:gd name="connsiteX1" fmla="*/ 61513 w 199067"/>
                <a:gd name="connsiteY1" fmla="*/ 91624 h 91623"/>
                <a:gd name="connsiteX2" fmla="*/ 838 w 199067"/>
                <a:gd name="connsiteY2" fmla="*/ 44916 h 91623"/>
                <a:gd name="connsiteX3" fmla="*/ 10866 w 199067"/>
                <a:gd name="connsiteY3" fmla="*/ 10270 h 91623"/>
                <a:gd name="connsiteX4" fmla="*/ 46859 w 199067"/>
                <a:gd name="connsiteY4" fmla="*/ 4 h 91623"/>
                <a:gd name="connsiteX5" fmla="*/ 136328 w 199067"/>
                <a:gd name="connsiteY5" fmla="*/ 4 h 91623"/>
                <a:gd name="connsiteX6" fmla="*/ 198159 w 199067"/>
                <a:gd name="connsiteY6" fmla="*/ 46841 h 91623"/>
                <a:gd name="connsiteX7" fmla="*/ 158181 w 199067"/>
                <a:gd name="connsiteY7" fmla="*/ 91367 h 91623"/>
                <a:gd name="connsiteX8" fmla="*/ 101877 w 199067"/>
                <a:gd name="connsiteY8" fmla="*/ 91367 h 91623"/>
                <a:gd name="connsiteX9" fmla="*/ 91593 w 199067"/>
                <a:gd name="connsiteY9" fmla="*/ 33495 h 91623"/>
                <a:gd name="connsiteX10" fmla="*/ 49173 w 199067"/>
                <a:gd name="connsiteY10" fmla="*/ 33495 h 91623"/>
                <a:gd name="connsiteX11" fmla="*/ 31562 w 199067"/>
                <a:gd name="connsiteY11" fmla="*/ 45301 h 91623"/>
                <a:gd name="connsiteX12" fmla="*/ 56629 w 199067"/>
                <a:gd name="connsiteY12" fmla="*/ 58004 h 91623"/>
                <a:gd name="connsiteX13" fmla="*/ 65112 w 199067"/>
                <a:gd name="connsiteY13" fmla="*/ 58004 h 91623"/>
                <a:gd name="connsiteX14" fmla="*/ 72825 w 199067"/>
                <a:gd name="connsiteY14" fmla="*/ 58004 h 91623"/>
                <a:gd name="connsiteX15" fmla="*/ 78738 w 199067"/>
                <a:gd name="connsiteY15" fmla="*/ 91110 h 91623"/>
                <a:gd name="connsiteX16" fmla="*/ 122702 w 199067"/>
                <a:gd name="connsiteY16" fmla="*/ 57876 h 91623"/>
                <a:gd name="connsiteX17" fmla="*/ 155096 w 199067"/>
                <a:gd name="connsiteY17" fmla="*/ 57876 h 91623"/>
                <a:gd name="connsiteX18" fmla="*/ 167308 w 199067"/>
                <a:gd name="connsiteY18" fmla="*/ 46071 h 91623"/>
                <a:gd name="connsiteX19" fmla="*/ 150854 w 199067"/>
                <a:gd name="connsiteY19" fmla="*/ 33752 h 91623"/>
                <a:gd name="connsiteX20" fmla="*/ 118460 w 199067"/>
                <a:gd name="connsiteY20" fmla="*/ 33752 h 91623"/>
                <a:gd name="connsiteX21" fmla="*/ 122702 w 199067"/>
                <a:gd name="connsiteY21" fmla="*/ 58004 h 9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067" h="91623">
                  <a:moveTo>
                    <a:pt x="78867" y="91239"/>
                  </a:moveTo>
                  <a:cubicBezTo>
                    <a:pt x="66141" y="91624"/>
                    <a:pt x="65755" y="91624"/>
                    <a:pt x="61513" y="91624"/>
                  </a:cubicBezTo>
                  <a:cubicBezTo>
                    <a:pt x="27577" y="91624"/>
                    <a:pt x="6109" y="74942"/>
                    <a:pt x="838" y="44916"/>
                  </a:cubicBezTo>
                  <a:cubicBezTo>
                    <a:pt x="-1733" y="30287"/>
                    <a:pt x="1610" y="18739"/>
                    <a:pt x="10866" y="10270"/>
                  </a:cubicBezTo>
                  <a:cubicBezTo>
                    <a:pt x="19092" y="2571"/>
                    <a:pt x="29119" y="-124"/>
                    <a:pt x="46859" y="4"/>
                  </a:cubicBezTo>
                  <a:lnTo>
                    <a:pt x="136328" y="4"/>
                  </a:lnTo>
                  <a:cubicBezTo>
                    <a:pt x="172193" y="261"/>
                    <a:pt x="192632" y="15659"/>
                    <a:pt x="198159" y="46841"/>
                  </a:cubicBezTo>
                  <a:cubicBezTo>
                    <a:pt x="203044" y="74557"/>
                    <a:pt x="188004" y="91495"/>
                    <a:pt x="158181" y="91367"/>
                  </a:cubicBezTo>
                  <a:lnTo>
                    <a:pt x="101877" y="91367"/>
                  </a:lnTo>
                  <a:cubicBezTo>
                    <a:pt x="101877" y="91367"/>
                    <a:pt x="91593" y="33495"/>
                    <a:pt x="91593" y="33495"/>
                  </a:cubicBezTo>
                  <a:lnTo>
                    <a:pt x="49173" y="33495"/>
                  </a:lnTo>
                  <a:cubicBezTo>
                    <a:pt x="35289" y="33495"/>
                    <a:pt x="30148" y="36832"/>
                    <a:pt x="31562" y="45301"/>
                  </a:cubicBezTo>
                  <a:cubicBezTo>
                    <a:pt x="33104" y="54155"/>
                    <a:pt x="40431" y="58004"/>
                    <a:pt x="56629" y="58004"/>
                  </a:cubicBezTo>
                  <a:lnTo>
                    <a:pt x="65112" y="58004"/>
                  </a:lnTo>
                  <a:cubicBezTo>
                    <a:pt x="65112" y="58004"/>
                    <a:pt x="72825" y="58004"/>
                    <a:pt x="72825" y="58004"/>
                  </a:cubicBezTo>
                  <a:lnTo>
                    <a:pt x="78738" y="91110"/>
                  </a:lnTo>
                  <a:close/>
                  <a:moveTo>
                    <a:pt x="122702" y="57876"/>
                  </a:moveTo>
                  <a:lnTo>
                    <a:pt x="155096" y="57876"/>
                  </a:lnTo>
                  <a:cubicBezTo>
                    <a:pt x="164352" y="57876"/>
                    <a:pt x="168593" y="53770"/>
                    <a:pt x="167308" y="46071"/>
                  </a:cubicBezTo>
                  <a:cubicBezTo>
                    <a:pt x="165894" y="38371"/>
                    <a:pt x="159723" y="33752"/>
                    <a:pt x="150854" y="33752"/>
                  </a:cubicBezTo>
                  <a:lnTo>
                    <a:pt x="118460" y="33752"/>
                  </a:lnTo>
                  <a:cubicBezTo>
                    <a:pt x="118460" y="33752"/>
                    <a:pt x="122702" y="58004"/>
                    <a:pt x="122702" y="58004"/>
                  </a:cubicBez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5" name="Freeform 80">
              <a:extLst>
                <a:ext uri="{FF2B5EF4-FFF2-40B4-BE49-F238E27FC236}">
                  <a16:creationId xmlns:a16="http://schemas.microsoft.com/office/drawing/2014/main" id="{22B5A37D-AE03-2E7D-9314-613A2B638CE8}"/>
                </a:ext>
              </a:extLst>
            </p:cNvPr>
            <p:cNvSpPr/>
            <p:nvPr/>
          </p:nvSpPr>
          <p:spPr>
            <a:xfrm>
              <a:off x="7875102" y="727051"/>
              <a:ext cx="206267" cy="90721"/>
            </a:xfrm>
            <a:custGeom>
              <a:avLst/>
              <a:gdLst>
                <a:gd name="connsiteX0" fmla="*/ 197449 w 206267"/>
                <a:gd name="connsiteY0" fmla="*/ 32978 h 90721"/>
                <a:gd name="connsiteX1" fmla="*/ 180996 w 206267"/>
                <a:gd name="connsiteY1" fmla="*/ 33748 h 90721"/>
                <a:gd name="connsiteX2" fmla="*/ 205934 w 206267"/>
                <a:gd name="connsiteY2" fmla="*/ 65314 h 90721"/>
                <a:gd name="connsiteX3" fmla="*/ 198735 w 206267"/>
                <a:gd name="connsiteY3" fmla="*/ 85332 h 90721"/>
                <a:gd name="connsiteX4" fmla="*/ 166470 w 206267"/>
                <a:gd name="connsiteY4" fmla="*/ 90721 h 90721"/>
                <a:gd name="connsiteX5" fmla="*/ 15940 w 206267"/>
                <a:gd name="connsiteY5" fmla="*/ 90464 h 90721"/>
                <a:gd name="connsiteX6" fmla="*/ 10027 w 206267"/>
                <a:gd name="connsiteY6" fmla="*/ 56973 h 90721"/>
                <a:gd name="connsiteX7" fmla="*/ 159400 w 206267"/>
                <a:gd name="connsiteY7" fmla="*/ 57230 h 90721"/>
                <a:gd name="connsiteX8" fmla="*/ 172126 w 206267"/>
                <a:gd name="connsiteY8" fmla="*/ 48376 h 90721"/>
                <a:gd name="connsiteX9" fmla="*/ 161842 w 206267"/>
                <a:gd name="connsiteY9" fmla="*/ 33748 h 90721"/>
                <a:gd name="connsiteX10" fmla="*/ 5913 w 206267"/>
                <a:gd name="connsiteY10" fmla="*/ 33491 h 90721"/>
                <a:gd name="connsiteX11" fmla="*/ 0 w 206267"/>
                <a:gd name="connsiteY11" fmla="*/ 0 h 90721"/>
                <a:gd name="connsiteX12" fmla="*/ 191793 w 206267"/>
                <a:gd name="connsiteY12" fmla="*/ 385 h 90721"/>
                <a:gd name="connsiteX13" fmla="*/ 197578 w 206267"/>
                <a:gd name="connsiteY13" fmla="*/ 33106 h 9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267" h="90721">
                  <a:moveTo>
                    <a:pt x="197449" y="32978"/>
                  </a:moveTo>
                  <a:lnTo>
                    <a:pt x="180996" y="33748"/>
                  </a:lnTo>
                  <a:cubicBezTo>
                    <a:pt x="198093" y="47606"/>
                    <a:pt x="204134" y="55305"/>
                    <a:pt x="205934" y="65314"/>
                  </a:cubicBezTo>
                  <a:cubicBezTo>
                    <a:pt x="207348" y="73013"/>
                    <a:pt x="204134" y="81482"/>
                    <a:pt x="198735" y="85332"/>
                  </a:cubicBezTo>
                  <a:cubicBezTo>
                    <a:pt x="192951" y="89566"/>
                    <a:pt x="185752" y="90721"/>
                    <a:pt x="166470" y="90721"/>
                  </a:cubicBezTo>
                  <a:lnTo>
                    <a:pt x="15940" y="90464"/>
                  </a:lnTo>
                  <a:lnTo>
                    <a:pt x="10027" y="56973"/>
                  </a:lnTo>
                  <a:lnTo>
                    <a:pt x="159400" y="57230"/>
                  </a:lnTo>
                  <a:cubicBezTo>
                    <a:pt x="169041" y="57230"/>
                    <a:pt x="173154" y="54535"/>
                    <a:pt x="172126" y="48376"/>
                  </a:cubicBezTo>
                  <a:cubicBezTo>
                    <a:pt x="171355" y="44141"/>
                    <a:pt x="168783" y="40677"/>
                    <a:pt x="161842" y="33748"/>
                  </a:cubicBezTo>
                  <a:lnTo>
                    <a:pt x="5913" y="33491"/>
                  </a:lnTo>
                  <a:lnTo>
                    <a:pt x="0" y="0"/>
                  </a:lnTo>
                  <a:lnTo>
                    <a:pt x="191793" y="385"/>
                  </a:lnTo>
                  <a:lnTo>
                    <a:pt x="197578" y="33106"/>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6" name="Freeform 81">
              <a:extLst>
                <a:ext uri="{FF2B5EF4-FFF2-40B4-BE49-F238E27FC236}">
                  <a16:creationId xmlns:a16="http://schemas.microsoft.com/office/drawing/2014/main" id="{52A8B508-4B76-AD67-3FB7-7FDAE70DF0BF}"/>
                </a:ext>
              </a:extLst>
            </p:cNvPr>
            <p:cNvSpPr/>
            <p:nvPr/>
          </p:nvSpPr>
          <p:spPr>
            <a:xfrm>
              <a:off x="7834055" y="838175"/>
              <a:ext cx="274490" cy="112150"/>
            </a:xfrm>
            <a:custGeom>
              <a:avLst/>
              <a:gdLst>
                <a:gd name="connsiteX0" fmla="*/ 242996 w 274490"/>
                <a:gd name="connsiteY0" fmla="*/ 110482 h 112150"/>
                <a:gd name="connsiteX1" fmla="*/ 242996 w 274490"/>
                <a:gd name="connsiteY1" fmla="*/ 102398 h 112150"/>
                <a:gd name="connsiteX2" fmla="*/ 237726 w 274490"/>
                <a:gd name="connsiteY2" fmla="*/ 92389 h 112150"/>
                <a:gd name="connsiteX3" fmla="*/ 224614 w 274490"/>
                <a:gd name="connsiteY3" fmla="*/ 92389 h 112150"/>
                <a:gd name="connsiteX4" fmla="*/ 177565 w 274490"/>
                <a:gd name="connsiteY4" fmla="*/ 92389 h 112150"/>
                <a:gd name="connsiteX5" fmla="*/ 118819 w 274490"/>
                <a:gd name="connsiteY5" fmla="*/ 52610 h 112150"/>
                <a:gd name="connsiteX6" fmla="*/ 117662 w 274490"/>
                <a:gd name="connsiteY6" fmla="*/ 43757 h 112150"/>
                <a:gd name="connsiteX7" fmla="*/ 106735 w 274490"/>
                <a:gd name="connsiteY7" fmla="*/ 34133 h 112150"/>
                <a:gd name="connsiteX8" fmla="*/ 97609 w 274490"/>
                <a:gd name="connsiteY8" fmla="*/ 45681 h 112150"/>
                <a:gd name="connsiteX9" fmla="*/ 98251 w 274490"/>
                <a:gd name="connsiteY9" fmla="*/ 73013 h 112150"/>
                <a:gd name="connsiteX10" fmla="*/ 61615 w 274490"/>
                <a:gd name="connsiteY10" fmla="*/ 112150 h 112150"/>
                <a:gd name="connsiteX11" fmla="*/ 1712 w 274490"/>
                <a:gd name="connsiteY11" fmla="*/ 53124 h 112150"/>
                <a:gd name="connsiteX12" fmla="*/ 27036 w 274490"/>
                <a:gd name="connsiteY12" fmla="*/ 0 h 112150"/>
                <a:gd name="connsiteX13" fmla="*/ 65600 w 274490"/>
                <a:gd name="connsiteY13" fmla="*/ 28487 h 112150"/>
                <a:gd name="connsiteX14" fmla="*/ 84368 w 274490"/>
                <a:gd name="connsiteY14" fmla="*/ 5774 h 112150"/>
                <a:gd name="connsiteX15" fmla="*/ 119590 w 274490"/>
                <a:gd name="connsiteY15" fmla="*/ 28615 h 112150"/>
                <a:gd name="connsiteX16" fmla="*/ 157512 w 274490"/>
                <a:gd name="connsiteY16" fmla="*/ 9880 h 112150"/>
                <a:gd name="connsiteX17" fmla="*/ 213045 w 274490"/>
                <a:gd name="connsiteY17" fmla="*/ 9880 h 112150"/>
                <a:gd name="connsiteX18" fmla="*/ 263821 w 274490"/>
                <a:gd name="connsiteY18" fmla="*/ 50942 h 112150"/>
                <a:gd name="connsiteX19" fmla="*/ 252251 w 274490"/>
                <a:gd name="connsiteY19" fmla="*/ 85588 h 112150"/>
                <a:gd name="connsiteX20" fmla="*/ 274491 w 274490"/>
                <a:gd name="connsiteY20" fmla="*/ 110610 h 112150"/>
                <a:gd name="connsiteX21" fmla="*/ 242868 w 274490"/>
                <a:gd name="connsiteY21" fmla="*/ 110610 h 112150"/>
                <a:gd name="connsiteX22" fmla="*/ 43747 w 274490"/>
                <a:gd name="connsiteY22" fmla="*/ 33106 h 112150"/>
                <a:gd name="connsiteX23" fmla="*/ 30378 w 274490"/>
                <a:gd name="connsiteY23" fmla="*/ 55818 h 112150"/>
                <a:gd name="connsiteX24" fmla="*/ 54159 w 274490"/>
                <a:gd name="connsiteY24" fmla="*/ 80841 h 112150"/>
                <a:gd name="connsiteX25" fmla="*/ 66500 w 274490"/>
                <a:gd name="connsiteY25" fmla="*/ 50044 h 112150"/>
                <a:gd name="connsiteX26" fmla="*/ 43876 w 274490"/>
                <a:gd name="connsiteY26" fmla="*/ 33106 h 112150"/>
                <a:gd name="connsiteX27" fmla="*/ 221528 w 274490"/>
                <a:gd name="connsiteY27" fmla="*/ 63133 h 112150"/>
                <a:gd name="connsiteX28" fmla="*/ 233741 w 274490"/>
                <a:gd name="connsiteY28" fmla="*/ 51199 h 112150"/>
                <a:gd name="connsiteX29" fmla="*/ 217287 w 274490"/>
                <a:gd name="connsiteY29" fmla="*/ 39265 h 112150"/>
                <a:gd name="connsiteX30" fmla="*/ 161754 w 274490"/>
                <a:gd name="connsiteY30" fmla="*/ 39265 h 112150"/>
                <a:gd name="connsiteX31" fmla="*/ 149157 w 274490"/>
                <a:gd name="connsiteY31" fmla="*/ 51071 h 112150"/>
                <a:gd name="connsiteX32" fmla="*/ 165996 w 274490"/>
                <a:gd name="connsiteY32" fmla="*/ 63004 h 112150"/>
                <a:gd name="connsiteX33" fmla="*/ 221528 w 274490"/>
                <a:gd name="connsiteY33" fmla="*/ 63004 h 11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4490" h="112150">
                  <a:moveTo>
                    <a:pt x="242996" y="110482"/>
                  </a:moveTo>
                  <a:cubicBezTo>
                    <a:pt x="243510" y="106632"/>
                    <a:pt x="243510" y="105093"/>
                    <a:pt x="242996" y="102398"/>
                  </a:cubicBezTo>
                  <a:cubicBezTo>
                    <a:pt x="242354" y="98933"/>
                    <a:pt x="241197" y="96624"/>
                    <a:pt x="237726" y="92389"/>
                  </a:cubicBezTo>
                  <a:lnTo>
                    <a:pt x="224614" y="92389"/>
                  </a:lnTo>
                  <a:cubicBezTo>
                    <a:pt x="224614" y="92389"/>
                    <a:pt x="177565" y="92389"/>
                    <a:pt x="177565" y="92389"/>
                  </a:cubicBezTo>
                  <a:cubicBezTo>
                    <a:pt x="144786" y="92389"/>
                    <a:pt x="123318" y="77633"/>
                    <a:pt x="118819" y="52610"/>
                  </a:cubicBezTo>
                  <a:cubicBezTo>
                    <a:pt x="118433" y="50301"/>
                    <a:pt x="117919" y="47221"/>
                    <a:pt x="117662" y="43757"/>
                  </a:cubicBezTo>
                  <a:cubicBezTo>
                    <a:pt x="115348" y="37212"/>
                    <a:pt x="111749" y="34133"/>
                    <a:pt x="106735" y="34133"/>
                  </a:cubicBezTo>
                  <a:cubicBezTo>
                    <a:pt x="101336" y="34133"/>
                    <a:pt x="97865" y="38367"/>
                    <a:pt x="97609" y="45681"/>
                  </a:cubicBezTo>
                  <a:cubicBezTo>
                    <a:pt x="97442" y="49018"/>
                    <a:pt x="97647" y="58128"/>
                    <a:pt x="98251" y="73013"/>
                  </a:cubicBezTo>
                  <a:cubicBezTo>
                    <a:pt x="99408" y="97265"/>
                    <a:pt x="85525" y="112279"/>
                    <a:pt x="61615" y="112150"/>
                  </a:cubicBezTo>
                  <a:cubicBezTo>
                    <a:pt x="31920" y="112150"/>
                    <a:pt x="8010" y="88540"/>
                    <a:pt x="1712" y="53124"/>
                  </a:cubicBezTo>
                  <a:cubicBezTo>
                    <a:pt x="-4202" y="20018"/>
                    <a:pt x="5439" y="0"/>
                    <a:pt x="27036" y="0"/>
                  </a:cubicBezTo>
                  <a:cubicBezTo>
                    <a:pt x="40147" y="0"/>
                    <a:pt x="52102" y="8854"/>
                    <a:pt x="65600" y="28487"/>
                  </a:cubicBezTo>
                  <a:cubicBezTo>
                    <a:pt x="68428" y="11549"/>
                    <a:pt x="73184" y="5774"/>
                    <a:pt x="84368" y="5774"/>
                  </a:cubicBezTo>
                  <a:cubicBezTo>
                    <a:pt x="96709" y="5774"/>
                    <a:pt x="108021" y="13088"/>
                    <a:pt x="119590" y="28615"/>
                  </a:cubicBezTo>
                  <a:cubicBezTo>
                    <a:pt x="127303" y="15527"/>
                    <a:pt x="138616" y="9752"/>
                    <a:pt x="157512" y="9880"/>
                  </a:cubicBezTo>
                  <a:lnTo>
                    <a:pt x="213045" y="9880"/>
                  </a:lnTo>
                  <a:cubicBezTo>
                    <a:pt x="239268" y="10009"/>
                    <a:pt x="259450" y="26305"/>
                    <a:pt x="263821" y="50942"/>
                  </a:cubicBezTo>
                  <a:cubicBezTo>
                    <a:pt x="266520" y="66341"/>
                    <a:pt x="263050" y="76734"/>
                    <a:pt x="252251" y="85588"/>
                  </a:cubicBezTo>
                  <a:cubicBezTo>
                    <a:pt x="264978" y="92133"/>
                    <a:pt x="271277" y="99062"/>
                    <a:pt x="274491" y="110610"/>
                  </a:cubicBezTo>
                  <a:lnTo>
                    <a:pt x="242868" y="110610"/>
                  </a:lnTo>
                  <a:close/>
                  <a:moveTo>
                    <a:pt x="43747" y="33106"/>
                  </a:moveTo>
                  <a:cubicBezTo>
                    <a:pt x="32949" y="33106"/>
                    <a:pt x="27935" y="41575"/>
                    <a:pt x="30378" y="55818"/>
                  </a:cubicBezTo>
                  <a:cubicBezTo>
                    <a:pt x="33077" y="71217"/>
                    <a:pt x="42590" y="80841"/>
                    <a:pt x="54159" y="80841"/>
                  </a:cubicBezTo>
                  <a:cubicBezTo>
                    <a:pt x="66114" y="80841"/>
                    <a:pt x="68171" y="75066"/>
                    <a:pt x="66500" y="50044"/>
                  </a:cubicBezTo>
                  <a:cubicBezTo>
                    <a:pt x="57630" y="36956"/>
                    <a:pt x="51974" y="33106"/>
                    <a:pt x="43876" y="33106"/>
                  </a:cubicBezTo>
                  <a:close/>
                  <a:moveTo>
                    <a:pt x="221528" y="63133"/>
                  </a:moveTo>
                  <a:cubicBezTo>
                    <a:pt x="230784" y="63133"/>
                    <a:pt x="235027" y="58898"/>
                    <a:pt x="233741" y="51199"/>
                  </a:cubicBezTo>
                  <a:cubicBezTo>
                    <a:pt x="232327" y="43500"/>
                    <a:pt x="226671" y="39265"/>
                    <a:pt x="217287" y="39265"/>
                  </a:cubicBezTo>
                  <a:lnTo>
                    <a:pt x="161754" y="39265"/>
                  </a:lnTo>
                  <a:cubicBezTo>
                    <a:pt x="152113" y="39265"/>
                    <a:pt x="147871" y="43372"/>
                    <a:pt x="149157" y="51071"/>
                  </a:cubicBezTo>
                  <a:cubicBezTo>
                    <a:pt x="150570" y="58770"/>
                    <a:pt x="156355" y="63004"/>
                    <a:pt x="165996" y="63004"/>
                  </a:cubicBezTo>
                  <a:lnTo>
                    <a:pt x="221528" y="63004"/>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7" name="Freeform 82">
              <a:extLst>
                <a:ext uri="{FF2B5EF4-FFF2-40B4-BE49-F238E27FC236}">
                  <a16:creationId xmlns:a16="http://schemas.microsoft.com/office/drawing/2014/main" id="{3E967D68-8475-99D2-3AA6-6854DAB4DA17}"/>
                </a:ext>
              </a:extLst>
            </p:cNvPr>
            <p:cNvSpPr/>
            <p:nvPr/>
          </p:nvSpPr>
          <p:spPr>
            <a:xfrm>
              <a:off x="7921613" y="955457"/>
              <a:ext cx="246964" cy="73141"/>
            </a:xfrm>
            <a:custGeom>
              <a:avLst/>
              <a:gdLst>
                <a:gd name="connsiteX0" fmla="*/ 163537 w 246964"/>
                <a:gd name="connsiteY0" fmla="*/ 49659 h 73141"/>
                <a:gd name="connsiteX1" fmla="*/ 50929 w 246964"/>
                <a:gd name="connsiteY1" fmla="*/ 49403 h 73141"/>
                <a:gd name="connsiteX2" fmla="*/ 36017 w 246964"/>
                <a:gd name="connsiteY2" fmla="*/ 65186 h 73141"/>
                <a:gd name="connsiteX3" fmla="*/ 37817 w 246964"/>
                <a:gd name="connsiteY3" fmla="*/ 72885 h 73141"/>
                <a:gd name="connsiteX4" fmla="*/ 6966 w 246964"/>
                <a:gd name="connsiteY4" fmla="*/ 72885 h 73141"/>
                <a:gd name="connsiteX5" fmla="*/ 924 w 246964"/>
                <a:gd name="connsiteY5" fmla="*/ 53637 h 73141"/>
                <a:gd name="connsiteX6" fmla="*/ 33575 w 246964"/>
                <a:gd name="connsiteY6" fmla="*/ 15911 h 73141"/>
                <a:gd name="connsiteX7" fmla="*/ 157752 w 246964"/>
                <a:gd name="connsiteY7" fmla="*/ 16168 h 73141"/>
                <a:gd name="connsiteX8" fmla="*/ 154924 w 246964"/>
                <a:gd name="connsiteY8" fmla="*/ 0 h 73141"/>
                <a:gd name="connsiteX9" fmla="*/ 185776 w 246964"/>
                <a:gd name="connsiteY9" fmla="*/ 0 h 73141"/>
                <a:gd name="connsiteX10" fmla="*/ 188603 w 246964"/>
                <a:gd name="connsiteY10" fmla="*/ 16168 h 73141"/>
                <a:gd name="connsiteX11" fmla="*/ 241051 w 246964"/>
                <a:gd name="connsiteY11" fmla="*/ 16168 h 73141"/>
                <a:gd name="connsiteX12" fmla="*/ 246965 w 246964"/>
                <a:gd name="connsiteY12" fmla="*/ 49787 h 73141"/>
                <a:gd name="connsiteX13" fmla="*/ 194517 w 246964"/>
                <a:gd name="connsiteY13" fmla="*/ 49787 h 73141"/>
                <a:gd name="connsiteX14" fmla="*/ 198630 w 246964"/>
                <a:gd name="connsiteY14" fmla="*/ 73141 h 73141"/>
                <a:gd name="connsiteX15" fmla="*/ 167779 w 246964"/>
                <a:gd name="connsiteY15" fmla="*/ 73141 h 73141"/>
                <a:gd name="connsiteX16" fmla="*/ 163665 w 246964"/>
                <a:gd name="connsiteY16" fmla="*/ 49659 h 7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6964" h="73141">
                  <a:moveTo>
                    <a:pt x="163537" y="49659"/>
                  </a:moveTo>
                  <a:lnTo>
                    <a:pt x="50929" y="49403"/>
                  </a:lnTo>
                  <a:cubicBezTo>
                    <a:pt x="38974" y="49403"/>
                    <a:pt x="34089" y="54792"/>
                    <a:pt x="36017" y="65186"/>
                  </a:cubicBezTo>
                  <a:cubicBezTo>
                    <a:pt x="36274" y="66726"/>
                    <a:pt x="36917" y="70190"/>
                    <a:pt x="37817" y="72885"/>
                  </a:cubicBezTo>
                  <a:lnTo>
                    <a:pt x="6966" y="72885"/>
                  </a:lnTo>
                  <a:cubicBezTo>
                    <a:pt x="3366" y="63261"/>
                    <a:pt x="1824" y="59026"/>
                    <a:pt x="924" y="53637"/>
                  </a:cubicBezTo>
                  <a:cubicBezTo>
                    <a:pt x="-3447" y="29000"/>
                    <a:pt x="7737" y="15911"/>
                    <a:pt x="33575" y="15911"/>
                  </a:cubicBezTo>
                  <a:lnTo>
                    <a:pt x="157752" y="16168"/>
                  </a:lnTo>
                  <a:lnTo>
                    <a:pt x="154924" y="0"/>
                  </a:lnTo>
                  <a:lnTo>
                    <a:pt x="185776" y="0"/>
                  </a:lnTo>
                  <a:cubicBezTo>
                    <a:pt x="185776" y="0"/>
                    <a:pt x="188603" y="16168"/>
                    <a:pt x="188603" y="16168"/>
                  </a:cubicBezTo>
                  <a:lnTo>
                    <a:pt x="241051" y="16168"/>
                  </a:lnTo>
                  <a:cubicBezTo>
                    <a:pt x="241051" y="16168"/>
                    <a:pt x="246965" y="49787"/>
                    <a:pt x="246965" y="49787"/>
                  </a:cubicBezTo>
                  <a:lnTo>
                    <a:pt x="194517" y="49787"/>
                  </a:lnTo>
                  <a:cubicBezTo>
                    <a:pt x="194517" y="49787"/>
                    <a:pt x="198630" y="73141"/>
                    <a:pt x="198630" y="73141"/>
                  </a:cubicBezTo>
                  <a:lnTo>
                    <a:pt x="167779" y="73141"/>
                  </a:lnTo>
                  <a:cubicBezTo>
                    <a:pt x="167779" y="73141"/>
                    <a:pt x="163665" y="49659"/>
                    <a:pt x="163665" y="49659"/>
                  </a:cubicBez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8" name="Freeform 83">
              <a:extLst>
                <a:ext uri="{FF2B5EF4-FFF2-40B4-BE49-F238E27FC236}">
                  <a16:creationId xmlns:a16="http://schemas.microsoft.com/office/drawing/2014/main" id="{6B269596-E260-B652-7FC9-C59C861DF8FF}"/>
                </a:ext>
              </a:extLst>
            </p:cNvPr>
            <p:cNvSpPr/>
            <p:nvPr/>
          </p:nvSpPr>
          <p:spPr>
            <a:xfrm>
              <a:off x="7932564" y="1050798"/>
              <a:ext cx="263008" cy="90721"/>
            </a:xfrm>
            <a:custGeom>
              <a:avLst/>
              <a:gdLst>
                <a:gd name="connsiteX0" fmla="*/ 257096 w 263008"/>
                <a:gd name="connsiteY0" fmla="*/ 385 h 90721"/>
                <a:gd name="connsiteX1" fmla="*/ 263009 w 263008"/>
                <a:gd name="connsiteY1" fmla="*/ 33876 h 90721"/>
                <a:gd name="connsiteX2" fmla="*/ 179324 w 263008"/>
                <a:gd name="connsiteY2" fmla="*/ 33876 h 90721"/>
                <a:gd name="connsiteX3" fmla="*/ 205805 w 263008"/>
                <a:gd name="connsiteY3" fmla="*/ 65314 h 90721"/>
                <a:gd name="connsiteX4" fmla="*/ 198221 w 263008"/>
                <a:gd name="connsiteY4" fmla="*/ 85332 h 90721"/>
                <a:gd name="connsiteX5" fmla="*/ 165184 w 263008"/>
                <a:gd name="connsiteY5" fmla="*/ 90721 h 90721"/>
                <a:gd name="connsiteX6" fmla="*/ 15811 w 263008"/>
                <a:gd name="connsiteY6" fmla="*/ 90464 h 90721"/>
                <a:gd name="connsiteX7" fmla="*/ 9898 w 263008"/>
                <a:gd name="connsiteY7" fmla="*/ 56973 h 90721"/>
                <a:gd name="connsiteX8" fmla="*/ 159270 w 263008"/>
                <a:gd name="connsiteY8" fmla="*/ 57230 h 90721"/>
                <a:gd name="connsiteX9" fmla="*/ 171996 w 263008"/>
                <a:gd name="connsiteY9" fmla="*/ 48376 h 90721"/>
                <a:gd name="connsiteX10" fmla="*/ 161713 w 263008"/>
                <a:gd name="connsiteY10" fmla="*/ 33748 h 90721"/>
                <a:gd name="connsiteX11" fmla="*/ 5913 w 263008"/>
                <a:gd name="connsiteY11" fmla="*/ 33491 h 90721"/>
                <a:gd name="connsiteX12" fmla="*/ 0 w 263008"/>
                <a:gd name="connsiteY12" fmla="*/ 0 h 90721"/>
                <a:gd name="connsiteX13" fmla="*/ 257352 w 263008"/>
                <a:gd name="connsiteY13" fmla="*/ 513 h 9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008" h="90721">
                  <a:moveTo>
                    <a:pt x="257096" y="385"/>
                  </a:moveTo>
                  <a:lnTo>
                    <a:pt x="263009" y="33876"/>
                  </a:lnTo>
                  <a:lnTo>
                    <a:pt x="179324" y="33876"/>
                  </a:lnTo>
                  <a:cubicBezTo>
                    <a:pt x="197063" y="46451"/>
                    <a:pt x="203877" y="54920"/>
                    <a:pt x="205805" y="65314"/>
                  </a:cubicBezTo>
                  <a:cubicBezTo>
                    <a:pt x="207219" y="73013"/>
                    <a:pt x="204005" y="81482"/>
                    <a:pt x="198221" y="85332"/>
                  </a:cubicBezTo>
                  <a:cubicBezTo>
                    <a:pt x="192436" y="89566"/>
                    <a:pt x="185237" y="90721"/>
                    <a:pt x="165184" y="90721"/>
                  </a:cubicBezTo>
                  <a:lnTo>
                    <a:pt x="15811" y="90464"/>
                  </a:lnTo>
                  <a:lnTo>
                    <a:pt x="9898" y="56973"/>
                  </a:lnTo>
                  <a:lnTo>
                    <a:pt x="159270" y="57230"/>
                  </a:lnTo>
                  <a:cubicBezTo>
                    <a:pt x="168911" y="57230"/>
                    <a:pt x="173025" y="54535"/>
                    <a:pt x="171996" y="48376"/>
                  </a:cubicBezTo>
                  <a:cubicBezTo>
                    <a:pt x="171225" y="44142"/>
                    <a:pt x="168655" y="40677"/>
                    <a:pt x="161713" y="33748"/>
                  </a:cubicBezTo>
                  <a:lnTo>
                    <a:pt x="5913" y="33491"/>
                  </a:lnTo>
                  <a:lnTo>
                    <a:pt x="0" y="0"/>
                  </a:lnTo>
                  <a:lnTo>
                    <a:pt x="257352" y="513"/>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9" name="Freeform 84">
              <a:extLst>
                <a:ext uri="{FF2B5EF4-FFF2-40B4-BE49-F238E27FC236}">
                  <a16:creationId xmlns:a16="http://schemas.microsoft.com/office/drawing/2014/main" id="{1C116957-6086-99E3-A940-5310C4690082}"/>
                </a:ext>
              </a:extLst>
            </p:cNvPr>
            <p:cNvSpPr/>
            <p:nvPr/>
          </p:nvSpPr>
          <p:spPr>
            <a:xfrm>
              <a:off x="7956847" y="1163205"/>
              <a:ext cx="199848" cy="91235"/>
            </a:xfrm>
            <a:custGeom>
              <a:avLst/>
              <a:gdLst>
                <a:gd name="connsiteX0" fmla="*/ 149383 w 199848"/>
                <a:gd name="connsiteY0" fmla="*/ 58642 h 91236"/>
                <a:gd name="connsiteX1" fmla="*/ 151698 w 199848"/>
                <a:gd name="connsiteY1" fmla="*/ 58642 h 91236"/>
                <a:gd name="connsiteX2" fmla="*/ 167509 w 199848"/>
                <a:gd name="connsiteY2" fmla="*/ 47478 h 91236"/>
                <a:gd name="connsiteX3" fmla="*/ 147455 w 199848"/>
                <a:gd name="connsiteY3" fmla="*/ 36315 h 91236"/>
                <a:gd name="connsiteX4" fmla="*/ 120203 w 199848"/>
                <a:gd name="connsiteY4" fmla="*/ 50173 h 91236"/>
                <a:gd name="connsiteX5" fmla="*/ 108762 w 199848"/>
                <a:gd name="connsiteY5" fmla="*/ 63647 h 91236"/>
                <a:gd name="connsiteX6" fmla="*/ 58886 w 199848"/>
                <a:gd name="connsiteY6" fmla="*/ 91235 h 91236"/>
                <a:gd name="connsiteX7" fmla="*/ 910 w 199848"/>
                <a:gd name="connsiteY7" fmla="*/ 44912 h 91236"/>
                <a:gd name="connsiteX8" fmla="*/ 39603 w 199848"/>
                <a:gd name="connsiteY8" fmla="*/ 1 h 91236"/>
                <a:gd name="connsiteX9" fmla="*/ 44360 w 199848"/>
                <a:gd name="connsiteY9" fmla="*/ 386 h 91236"/>
                <a:gd name="connsiteX10" fmla="*/ 52458 w 199848"/>
                <a:gd name="connsiteY10" fmla="*/ 32722 h 91236"/>
                <a:gd name="connsiteX11" fmla="*/ 46545 w 199848"/>
                <a:gd name="connsiteY11" fmla="*/ 32337 h 91236"/>
                <a:gd name="connsiteX12" fmla="*/ 31762 w 199848"/>
                <a:gd name="connsiteY12" fmla="*/ 45040 h 91236"/>
                <a:gd name="connsiteX13" fmla="*/ 50658 w 199848"/>
                <a:gd name="connsiteY13" fmla="*/ 57744 h 91236"/>
                <a:gd name="connsiteX14" fmla="*/ 82410 w 199848"/>
                <a:gd name="connsiteY14" fmla="*/ 38496 h 91236"/>
                <a:gd name="connsiteX15" fmla="*/ 93594 w 199848"/>
                <a:gd name="connsiteY15" fmla="*/ 25408 h 91236"/>
                <a:gd name="connsiteX16" fmla="*/ 142184 w 199848"/>
                <a:gd name="connsiteY16" fmla="*/ 3594 h 91236"/>
                <a:gd name="connsiteX17" fmla="*/ 199003 w 199848"/>
                <a:gd name="connsiteY17" fmla="*/ 49917 h 91236"/>
                <a:gd name="connsiteX18" fmla="*/ 182420 w 199848"/>
                <a:gd name="connsiteY18" fmla="*/ 87257 h 91236"/>
                <a:gd name="connsiteX19" fmla="*/ 157610 w 199848"/>
                <a:gd name="connsiteY19" fmla="*/ 90722 h 91236"/>
                <a:gd name="connsiteX20" fmla="*/ 149640 w 199848"/>
                <a:gd name="connsiteY20" fmla="*/ 58770 h 9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848" h="91236">
                  <a:moveTo>
                    <a:pt x="149383" y="58642"/>
                  </a:moveTo>
                  <a:lnTo>
                    <a:pt x="151698" y="58642"/>
                  </a:lnTo>
                  <a:cubicBezTo>
                    <a:pt x="163652" y="58642"/>
                    <a:pt x="168794" y="55178"/>
                    <a:pt x="167509" y="47478"/>
                  </a:cubicBezTo>
                  <a:cubicBezTo>
                    <a:pt x="166095" y="39779"/>
                    <a:pt x="160181" y="36315"/>
                    <a:pt x="147455" y="36315"/>
                  </a:cubicBezTo>
                  <a:cubicBezTo>
                    <a:pt x="135886" y="36315"/>
                    <a:pt x="129587" y="39779"/>
                    <a:pt x="120203" y="50173"/>
                  </a:cubicBezTo>
                  <a:lnTo>
                    <a:pt x="108762" y="63647"/>
                  </a:lnTo>
                  <a:cubicBezTo>
                    <a:pt x="90765" y="84049"/>
                    <a:pt x="77783" y="91363"/>
                    <a:pt x="58886" y="91235"/>
                  </a:cubicBezTo>
                  <a:cubicBezTo>
                    <a:pt x="28805" y="91235"/>
                    <a:pt x="5795" y="72629"/>
                    <a:pt x="910" y="44912"/>
                  </a:cubicBezTo>
                  <a:cubicBezTo>
                    <a:pt x="-3975" y="17580"/>
                    <a:pt x="11066" y="-128"/>
                    <a:pt x="39603" y="1"/>
                  </a:cubicBezTo>
                  <a:cubicBezTo>
                    <a:pt x="41532" y="1"/>
                    <a:pt x="42303" y="1"/>
                    <a:pt x="44360" y="386"/>
                  </a:cubicBezTo>
                  <a:lnTo>
                    <a:pt x="52458" y="32722"/>
                  </a:lnTo>
                  <a:cubicBezTo>
                    <a:pt x="49631" y="32337"/>
                    <a:pt x="48087" y="32337"/>
                    <a:pt x="46545" y="32337"/>
                  </a:cubicBezTo>
                  <a:cubicBezTo>
                    <a:pt x="35747" y="32337"/>
                    <a:pt x="30348" y="36956"/>
                    <a:pt x="31762" y="45040"/>
                  </a:cubicBezTo>
                  <a:cubicBezTo>
                    <a:pt x="33176" y="52740"/>
                    <a:pt x="40632" y="57744"/>
                    <a:pt x="50658" y="57744"/>
                  </a:cubicBezTo>
                  <a:cubicBezTo>
                    <a:pt x="62613" y="57744"/>
                    <a:pt x="68527" y="54279"/>
                    <a:pt x="82410" y="38496"/>
                  </a:cubicBezTo>
                  <a:lnTo>
                    <a:pt x="93594" y="25408"/>
                  </a:lnTo>
                  <a:cubicBezTo>
                    <a:pt x="106449" y="10779"/>
                    <a:pt x="122517" y="3465"/>
                    <a:pt x="142184" y="3594"/>
                  </a:cubicBezTo>
                  <a:cubicBezTo>
                    <a:pt x="174579" y="3594"/>
                    <a:pt x="193476" y="19120"/>
                    <a:pt x="199003" y="49917"/>
                  </a:cubicBezTo>
                  <a:cubicBezTo>
                    <a:pt x="202217" y="68009"/>
                    <a:pt x="196175" y="81483"/>
                    <a:pt x="182420" y="87257"/>
                  </a:cubicBezTo>
                  <a:cubicBezTo>
                    <a:pt x="175607" y="89952"/>
                    <a:pt x="169951" y="90722"/>
                    <a:pt x="157610" y="90722"/>
                  </a:cubicBezTo>
                  <a:lnTo>
                    <a:pt x="149640" y="58770"/>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00" name="Freeform 73">
            <a:extLst>
              <a:ext uri="{FF2B5EF4-FFF2-40B4-BE49-F238E27FC236}">
                <a16:creationId xmlns:a16="http://schemas.microsoft.com/office/drawing/2014/main" id="{8FB0B771-BAB9-4BB0-855F-3B731BEC5518}"/>
              </a:ext>
            </a:extLst>
          </p:cNvPr>
          <p:cNvSpPr/>
          <p:nvPr/>
        </p:nvSpPr>
        <p:spPr>
          <a:xfrm>
            <a:off x="281231" y="1155093"/>
            <a:ext cx="270422" cy="805610"/>
          </a:xfrm>
          <a:custGeom>
            <a:avLst/>
            <a:gdLst>
              <a:gd name="connsiteX0" fmla="*/ 143459 w 425750"/>
              <a:gd name="connsiteY0" fmla="*/ 885781 h 1267913"/>
              <a:gd name="connsiteX1" fmla="*/ 143459 w 425750"/>
              <a:gd name="connsiteY1" fmla="*/ 935569 h 1267913"/>
              <a:gd name="connsiteX2" fmla="*/ 217503 w 425750"/>
              <a:gd name="connsiteY2" fmla="*/ 1107259 h 1267913"/>
              <a:gd name="connsiteX3" fmla="*/ 282291 w 425750"/>
              <a:gd name="connsiteY3" fmla="*/ 985485 h 1267913"/>
              <a:gd name="connsiteX4" fmla="*/ 194364 w 425750"/>
              <a:gd name="connsiteY4" fmla="*/ 743733 h 1267913"/>
              <a:gd name="connsiteX5" fmla="*/ 123406 w 425750"/>
              <a:gd name="connsiteY5" fmla="*/ 618238 h 1267913"/>
              <a:gd name="connsiteX6" fmla="*/ 6170 w 425750"/>
              <a:gd name="connsiteY6" fmla="*/ 265747 h 1267913"/>
              <a:gd name="connsiteX7" fmla="*/ 217503 w 425750"/>
              <a:gd name="connsiteY7" fmla="*/ 0 h 1267913"/>
              <a:gd name="connsiteX8" fmla="*/ 405697 w 425750"/>
              <a:gd name="connsiteY8" fmla="*/ 179004 h 1267913"/>
              <a:gd name="connsiteX9" fmla="*/ 413410 w 425750"/>
              <a:gd name="connsiteY9" fmla="*/ 332216 h 1267913"/>
              <a:gd name="connsiteX10" fmla="*/ 273036 w 425750"/>
              <a:gd name="connsiteY10" fmla="*/ 348769 h 1267913"/>
              <a:gd name="connsiteX11" fmla="*/ 268407 w 425750"/>
              <a:gd name="connsiteY11" fmla="*/ 238030 h 1267913"/>
              <a:gd name="connsiteX12" fmla="*/ 208247 w 425750"/>
              <a:gd name="connsiteY12" fmla="*/ 160526 h 1267913"/>
              <a:gd name="connsiteX13" fmla="*/ 148087 w 425750"/>
              <a:gd name="connsiteY13" fmla="*/ 274986 h 1267913"/>
              <a:gd name="connsiteX14" fmla="*/ 249897 w 425750"/>
              <a:gd name="connsiteY14" fmla="*/ 538937 h 1267913"/>
              <a:gd name="connsiteX15" fmla="*/ 322398 w 425750"/>
              <a:gd name="connsiteY15" fmla="*/ 664432 h 1267913"/>
              <a:gd name="connsiteX16" fmla="*/ 425751 w 425750"/>
              <a:gd name="connsiteY16" fmla="*/ 1011405 h 1267913"/>
              <a:gd name="connsiteX17" fmla="*/ 217503 w 425750"/>
              <a:gd name="connsiteY17" fmla="*/ 1267913 h 1267913"/>
              <a:gd name="connsiteX18" fmla="*/ 44734 w 425750"/>
              <a:gd name="connsiteY18" fmla="*/ 1173727 h 1267913"/>
              <a:gd name="connsiteX19" fmla="*/ 0 w 425750"/>
              <a:gd name="connsiteY19" fmla="*/ 959693 h 1267913"/>
              <a:gd name="connsiteX20" fmla="*/ 1543 w 425750"/>
              <a:gd name="connsiteY20" fmla="*/ 893224 h 1267913"/>
              <a:gd name="connsiteX21" fmla="*/ 143459 w 425750"/>
              <a:gd name="connsiteY21" fmla="*/ 885781 h 126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750" h="1267913">
                <a:moveTo>
                  <a:pt x="143459" y="885781"/>
                </a:moveTo>
                <a:lnTo>
                  <a:pt x="143459" y="935569"/>
                </a:lnTo>
                <a:cubicBezTo>
                  <a:pt x="143459" y="1066582"/>
                  <a:pt x="160428" y="1107259"/>
                  <a:pt x="217503" y="1107259"/>
                </a:cubicBezTo>
                <a:cubicBezTo>
                  <a:pt x="260695" y="1107259"/>
                  <a:pt x="282291" y="1064785"/>
                  <a:pt x="282291" y="985485"/>
                </a:cubicBezTo>
                <a:cubicBezTo>
                  <a:pt x="282291" y="906184"/>
                  <a:pt x="265322" y="856268"/>
                  <a:pt x="194364" y="743733"/>
                </a:cubicBezTo>
                <a:lnTo>
                  <a:pt x="123406" y="618238"/>
                </a:lnTo>
                <a:cubicBezTo>
                  <a:pt x="33936" y="459508"/>
                  <a:pt x="6170" y="374561"/>
                  <a:pt x="6170" y="265747"/>
                </a:cubicBezTo>
                <a:cubicBezTo>
                  <a:pt x="6170" y="103296"/>
                  <a:pt x="89469" y="0"/>
                  <a:pt x="217503" y="0"/>
                </a:cubicBezTo>
                <a:cubicBezTo>
                  <a:pt x="314685" y="0"/>
                  <a:pt x="385644" y="66469"/>
                  <a:pt x="405697" y="179004"/>
                </a:cubicBezTo>
                <a:cubicBezTo>
                  <a:pt x="413410" y="225199"/>
                  <a:pt x="413410" y="230716"/>
                  <a:pt x="413410" y="332216"/>
                </a:cubicBezTo>
                <a:lnTo>
                  <a:pt x="273036" y="348769"/>
                </a:lnTo>
                <a:cubicBezTo>
                  <a:pt x="273036" y="286021"/>
                  <a:pt x="271493" y="263822"/>
                  <a:pt x="268407" y="238030"/>
                </a:cubicBezTo>
                <a:cubicBezTo>
                  <a:pt x="263780" y="188243"/>
                  <a:pt x="240641" y="160526"/>
                  <a:pt x="208247" y="160526"/>
                </a:cubicBezTo>
                <a:cubicBezTo>
                  <a:pt x="169683" y="160526"/>
                  <a:pt x="148087" y="201075"/>
                  <a:pt x="148087" y="274986"/>
                </a:cubicBezTo>
                <a:cubicBezTo>
                  <a:pt x="148087" y="348897"/>
                  <a:pt x="154258" y="367247"/>
                  <a:pt x="249897" y="538937"/>
                </a:cubicBezTo>
                <a:lnTo>
                  <a:pt x="322398" y="664432"/>
                </a:lnTo>
                <a:cubicBezTo>
                  <a:pt x="388729" y="780689"/>
                  <a:pt x="425751" y="906184"/>
                  <a:pt x="425751" y="1011405"/>
                </a:cubicBezTo>
                <a:cubicBezTo>
                  <a:pt x="425751" y="1175652"/>
                  <a:pt x="350164" y="1267913"/>
                  <a:pt x="217503" y="1267913"/>
                </a:cubicBezTo>
                <a:cubicBezTo>
                  <a:pt x="138832" y="1267913"/>
                  <a:pt x="84841" y="1238400"/>
                  <a:pt x="44734" y="1173727"/>
                </a:cubicBezTo>
                <a:cubicBezTo>
                  <a:pt x="10798" y="1118422"/>
                  <a:pt x="0" y="1066710"/>
                  <a:pt x="0" y="959693"/>
                </a:cubicBezTo>
                <a:cubicBezTo>
                  <a:pt x="0" y="933901"/>
                  <a:pt x="0" y="922737"/>
                  <a:pt x="1543" y="893224"/>
                </a:cubicBezTo>
                <a:lnTo>
                  <a:pt x="143459" y="885781"/>
                </a:lnTo>
                <a:close/>
              </a:path>
            </a:pathLst>
          </a:custGeom>
          <a:solidFill>
            <a:schemeClr val="accent5">
              <a:lumMod val="40000"/>
              <a:lumOff val="60000"/>
            </a:schemeClr>
          </a:solidFill>
          <a:ln w="12850" cap="flat">
            <a:noFill/>
            <a:prstDash val="solid"/>
            <a:miter/>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1" name="Right Triangle 100">
            <a:extLst>
              <a:ext uri="{FF2B5EF4-FFF2-40B4-BE49-F238E27FC236}">
                <a16:creationId xmlns:a16="http://schemas.microsoft.com/office/drawing/2014/main" id="{63A575D2-40F7-309B-B9E5-72CED967D4AF}"/>
              </a:ext>
            </a:extLst>
          </p:cNvPr>
          <p:cNvSpPr/>
          <p:nvPr/>
        </p:nvSpPr>
        <p:spPr>
          <a:xfrm flipH="1">
            <a:off x="584972" y="1962241"/>
            <a:ext cx="174362" cy="174360"/>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3" name="Rectangle 102">
            <a:extLst>
              <a:ext uri="{FF2B5EF4-FFF2-40B4-BE49-F238E27FC236}">
                <a16:creationId xmlns:a16="http://schemas.microsoft.com/office/drawing/2014/main" id="{BFD26A2A-C629-279A-4D87-6E0843AC348A}"/>
              </a:ext>
            </a:extLst>
          </p:cNvPr>
          <p:cNvSpPr/>
          <p:nvPr/>
        </p:nvSpPr>
        <p:spPr>
          <a:xfrm>
            <a:off x="832016" y="3453719"/>
            <a:ext cx="10792293" cy="45719"/>
          </a:xfrm>
          <a:prstGeom prst="rect">
            <a:avLst/>
          </a:prstGeom>
          <a:solidFill>
            <a:schemeClr val="accent2">
              <a:lumMod val="40000"/>
              <a:lumOff val="60000"/>
            </a:schemeClr>
          </a:solid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5" name="Freeform 54">
            <a:extLst>
              <a:ext uri="{FF2B5EF4-FFF2-40B4-BE49-F238E27FC236}">
                <a16:creationId xmlns:a16="http://schemas.microsoft.com/office/drawing/2014/main" id="{AB379FB0-720C-2AAD-06F9-9E8D06689955}"/>
              </a:ext>
            </a:extLst>
          </p:cNvPr>
          <p:cNvSpPr/>
          <p:nvPr/>
        </p:nvSpPr>
        <p:spPr>
          <a:xfrm>
            <a:off x="11043641" y="2500190"/>
            <a:ext cx="563386" cy="1005525"/>
          </a:xfrm>
          <a:custGeom>
            <a:avLst/>
            <a:gdLst>
              <a:gd name="connsiteX0" fmla="*/ 1615423 w 1615423"/>
              <a:gd name="connsiteY0" fmla="*/ 1578264 h 1578263"/>
              <a:gd name="connsiteX1" fmla="*/ 282908 w 1615423"/>
              <a:gd name="connsiteY1" fmla="*/ 1578264 h 1578263"/>
              <a:gd name="connsiteX2" fmla="*/ 0 w 1615423"/>
              <a:gd name="connsiteY2" fmla="*/ 0 h 1578263"/>
              <a:gd name="connsiteX3" fmla="*/ 1615423 w 1615423"/>
              <a:gd name="connsiteY3" fmla="*/ 0 h 1578263"/>
              <a:gd name="connsiteX4" fmla="*/ 1615423 w 1615423"/>
              <a:gd name="connsiteY4" fmla="*/ 1578264 h 1578263"/>
              <a:gd name="connsiteX0" fmla="*/ 1615423 w 1615423"/>
              <a:gd name="connsiteY0" fmla="*/ 1578264 h 1578264"/>
              <a:gd name="connsiteX1" fmla="*/ 489114 w 1615423"/>
              <a:gd name="connsiteY1" fmla="*/ 1578263 h 1578264"/>
              <a:gd name="connsiteX2" fmla="*/ 0 w 1615423"/>
              <a:gd name="connsiteY2" fmla="*/ 0 h 1578264"/>
              <a:gd name="connsiteX3" fmla="*/ 1615423 w 1615423"/>
              <a:gd name="connsiteY3" fmla="*/ 0 h 1578264"/>
              <a:gd name="connsiteX4" fmla="*/ 1615423 w 1615423"/>
              <a:gd name="connsiteY4" fmla="*/ 1578264 h 1578264"/>
              <a:gd name="connsiteX0" fmla="*/ 1615423 w 1615423"/>
              <a:gd name="connsiteY0" fmla="*/ 1578264 h 1578264"/>
              <a:gd name="connsiteX1" fmla="*/ 504530 w 1615423"/>
              <a:gd name="connsiteY1" fmla="*/ 1578264 h 1578264"/>
              <a:gd name="connsiteX2" fmla="*/ 0 w 1615423"/>
              <a:gd name="connsiteY2" fmla="*/ 0 h 1578264"/>
              <a:gd name="connsiteX3" fmla="*/ 1615423 w 1615423"/>
              <a:gd name="connsiteY3" fmla="*/ 0 h 1578264"/>
              <a:gd name="connsiteX4" fmla="*/ 1615423 w 1615423"/>
              <a:gd name="connsiteY4" fmla="*/ 1578264 h 1578264"/>
              <a:gd name="connsiteX0" fmla="*/ 1615423 w 1615423"/>
              <a:gd name="connsiteY0" fmla="*/ 1578264 h 1578264"/>
              <a:gd name="connsiteX1" fmla="*/ 686548 w 1615423"/>
              <a:gd name="connsiteY1" fmla="*/ 1578264 h 1578264"/>
              <a:gd name="connsiteX2" fmla="*/ 0 w 1615423"/>
              <a:gd name="connsiteY2" fmla="*/ 0 h 1578264"/>
              <a:gd name="connsiteX3" fmla="*/ 1615423 w 1615423"/>
              <a:gd name="connsiteY3" fmla="*/ 0 h 1578264"/>
              <a:gd name="connsiteX4" fmla="*/ 1615423 w 1615423"/>
              <a:gd name="connsiteY4" fmla="*/ 1578264 h 1578264"/>
              <a:gd name="connsiteX0" fmla="*/ 1615423 w 1615423"/>
              <a:gd name="connsiteY0" fmla="*/ 1578264 h 1582276"/>
              <a:gd name="connsiteX1" fmla="*/ 633639 w 1615423"/>
              <a:gd name="connsiteY1" fmla="*/ 1582276 h 1582276"/>
              <a:gd name="connsiteX2" fmla="*/ 0 w 1615423"/>
              <a:gd name="connsiteY2" fmla="*/ 0 h 1582276"/>
              <a:gd name="connsiteX3" fmla="*/ 1615423 w 1615423"/>
              <a:gd name="connsiteY3" fmla="*/ 0 h 1582276"/>
              <a:gd name="connsiteX4" fmla="*/ 1615423 w 1615423"/>
              <a:gd name="connsiteY4" fmla="*/ 1578264 h 1582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423" h="1582276">
                <a:moveTo>
                  <a:pt x="1615423" y="1578264"/>
                </a:moveTo>
                <a:lnTo>
                  <a:pt x="633639" y="1582276"/>
                </a:lnTo>
                <a:lnTo>
                  <a:pt x="0" y="0"/>
                </a:lnTo>
                <a:lnTo>
                  <a:pt x="1615423" y="0"/>
                </a:lnTo>
                <a:lnTo>
                  <a:pt x="1615423" y="1578264"/>
                </a:lnTo>
                <a:close/>
              </a:path>
            </a:pathLst>
          </a:custGeom>
          <a:solidFill>
            <a:schemeClr val="tx1">
              <a:lumMod val="65000"/>
              <a:lumOff val="35000"/>
            </a:schemeClr>
          </a:solid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106" name="Graphic 73">
            <a:extLst>
              <a:ext uri="{FF2B5EF4-FFF2-40B4-BE49-F238E27FC236}">
                <a16:creationId xmlns:a16="http://schemas.microsoft.com/office/drawing/2014/main" id="{0B50AADE-DAB4-AE82-B4B4-0B2999F4E038}"/>
              </a:ext>
            </a:extLst>
          </p:cNvPr>
          <p:cNvGrpSpPr/>
          <p:nvPr/>
        </p:nvGrpSpPr>
        <p:grpSpPr>
          <a:xfrm>
            <a:off x="11171394" y="2562410"/>
            <a:ext cx="248627" cy="747084"/>
            <a:chOff x="7786533" y="198508"/>
            <a:chExt cx="391373" cy="1175781"/>
          </a:xfrm>
          <a:solidFill>
            <a:srgbClr val="F1F7FA"/>
          </a:solidFill>
        </p:grpSpPr>
        <p:sp>
          <p:nvSpPr>
            <p:cNvPr id="107" name="Freeform 59">
              <a:extLst>
                <a:ext uri="{FF2B5EF4-FFF2-40B4-BE49-F238E27FC236}">
                  <a16:creationId xmlns:a16="http://schemas.microsoft.com/office/drawing/2014/main" id="{7A60A515-651B-7B76-426C-D22EF50B3A46}"/>
                </a:ext>
              </a:extLst>
            </p:cNvPr>
            <p:cNvSpPr/>
            <p:nvPr/>
          </p:nvSpPr>
          <p:spPr>
            <a:xfrm>
              <a:off x="7786533" y="198508"/>
              <a:ext cx="212490" cy="147437"/>
            </a:xfrm>
            <a:custGeom>
              <a:avLst/>
              <a:gdLst>
                <a:gd name="connsiteX0" fmla="*/ 11056 w 212490"/>
                <a:gd name="connsiteY0" fmla="*/ 92004 h 147437"/>
                <a:gd name="connsiteX1" fmla="*/ 117750 w 212490"/>
                <a:gd name="connsiteY1" fmla="*/ 74168 h 147437"/>
                <a:gd name="connsiteX2" fmla="*/ 4500 w 212490"/>
                <a:gd name="connsiteY2" fmla="*/ 55049 h 147437"/>
                <a:gd name="connsiteX3" fmla="*/ 0 w 212490"/>
                <a:gd name="connsiteY3" fmla="*/ 29642 h 147437"/>
                <a:gd name="connsiteX4" fmla="*/ 186394 w 212490"/>
                <a:gd name="connsiteY4" fmla="*/ 0 h 147437"/>
                <a:gd name="connsiteX5" fmla="*/ 191665 w 212490"/>
                <a:gd name="connsiteY5" fmla="*/ 30026 h 147437"/>
                <a:gd name="connsiteX6" fmla="*/ 91783 w 212490"/>
                <a:gd name="connsiteY6" fmla="*/ 45168 h 147437"/>
                <a:gd name="connsiteX7" fmla="*/ 197322 w 212490"/>
                <a:gd name="connsiteY7" fmla="*/ 61593 h 147437"/>
                <a:gd name="connsiteX8" fmla="*/ 201692 w 212490"/>
                <a:gd name="connsiteY8" fmla="*/ 86230 h 147437"/>
                <a:gd name="connsiteX9" fmla="*/ 100139 w 212490"/>
                <a:gd name="connsiteY9" fmla="*/ 102911 h 147437"/>
                <a:gd name="connsiteX10" fmla="*/ 207348 w 212490"/>
                <a:gd name="connsiteY10" fmla="*/ 118181 h 147437"/>
                <a:gd name="connsiteX11" fmla="*/ 212490 w 212490"/>
                <a:gd name="connsiteY11" fmla="*/ 147438 h 147437"/>
                <a:gd name="connsiteX12" fmla="*/ 15555 w 212490"/>
                <a:gd name="connsiteY12" fmla="*/ 117796 h 147437"/>
                <a:gd name="connsiteX13" fmla="*/ 10927 w 212490"/>
                <a:gd name="connsiteY13" fmla="*/ 92004 h 14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490" h="147437">
                  <a:moveTo>
                    <a:pt x="11056" y="92004"/>
                  </a:moveTo>
                  <a:lnTo>
                    <a:pt x="117750" y="74168"/>
                  </a:lnTo>
                  <a:lnTo>
                    <a:pt x="4500" y="55049"/>
                  </a:lnTo>
                  <a:lnTo>
                    <a:pt x="0" y="29642"/>
                  </a:lnTo>
                  <a:lnTo>
                    <a:pt x="186394" y="0"/>
                  </a:lnTo>
                  <a:lnTo>
                    <a:pt x="191665" y="30026"/>
                  </a:lnTo>
                  <a:lnTo>
                    <a:pt x="91783" y="45168"/>
                  </a:lnTo>
                  <a:lnTo>
                    <a:pt x="197322" y="61593"/>
                  </a:lnTo>
                  <a:lnTo>
                    <a:pt x="201692" y="86230"/>
                  </a:lnTo>
                  <a:lnTo>
                    <a:pt x="100139" y="102911"/>
                  </a:lnTo>
                  <a:lnTo>
                    <a:pt x="207348" y="118181"/>
                  </a:lnTo>
                  <a:lnTo>
                    <a:pt x="212490" y="147438"/>
                  </a:lnTo>
                  <a:lnTo>
                    <a:pt x="15555" y="117796"/>
                  </a:lnTo>
                  <a:lnTo>
                    <a:pt x="10927" y="92004"/>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8" name="Freeform 60">
              <a:extLst>
                <a:ext uri="{FF2B5EF4-FFF2-40B4-BE49-F238E27FC236}">
                  <a16:creationId xmlns:a16="http://schemas.microsoft.com/office/drawing/2014/main" id="{24ED8F99-C26F-6E50-DC48-1981A8E74DC6}"/>
                </a:ext>
              </a:extLst>
            </p:cNvPr>
            <p:cNvSpPr/>
            <p:nvPr/>
          </p:nvSpPr>
          <p:spPr>
            <a:xfrm>
              <a:off x="7815389" y="366472"/>
              <a:ext cx="199067" cy="91623"/>
            </a:xfrm>
            <a:custGeom>
              <a:avLst/>
              <a:gdLst>
                <a:gd name="connsiteX0" fmla="*/ 78867 w 199067"/>
                <a:gd name="connsiteY0" fmla="*/ 91239 h 91623"/>
                <a:gd name="connsiteX1" fmla="*/ 61513 w 199067"/>
                <a:gd name="connsiteY1" fmla="*/ 91624 h 91623"/>
                <a:gd name="connsiteX2" fmla="*/ 838 w 199067"/>
                <a:gd name="connsiteY2" fmla="*/ 44916 h 91623"/>
                <a:gd name="connsiteX3" fmla="*/ 10865 w 199067"/>
                <a:gd name="connsiteY3" fmla="*/ 10270 h 91623"/>
                <a:gd name="connsiteX4" fmla="*/ 46858 w 199067"/>
                <a:gd name="connsiteY4" fmla="*/ 4 h 91623"/>
                <a:gd name="connsiteX5" fmla="*/ 136328 w 199067"/>
                <a:gd name="connsiteY5" fmla="*/ 4 h 91623"/>
                <a:gd name="connsiteX6" fmla="*/ 198160 w 199067"/>
                <a:gd name="connsiteY6" fmla="*/ 46841 h 91623"/>
                <a:gd name="connsiteX7" fmla="*/ 158181 w 199067"/>
                <a:gd name="connsiteY7" fmla="*/ 91367 h 91623"/>
                <a:gd name="connsiteX8" fmla="*/ 101877 w 199067"/>
                <a:gd name="connsiteY8" fmla="*/ 91367 h 91623"/>
                <a:gd name="connsiteX9" fmla="*/ 91593 w 199067"/>
                <a:gd name="connsiteY9" fmla="*/ 33495 h 91623"/>
                <a:gd name="connsiteX10" fmla="*/ 49172 w 199067"/>
                <a:gd name="connsiteY10" fmla="*/ 33495 h 91623"/>
                <a:gd name="connsiteX11" fmla="*/ 31561 w 199067"/>
                <a:gd name="connsiteY11" fmla="*/ 45301 h 91623"/>
                <a:gd name="connsiteX12" fmla="*/ 56628 w 199067"/>
                <a:gd name="connsiteY12" fmla="*/ 58004 h 91623"/>
                <a:gd name="connsiteX13" fmla="*/ 65112 w 199067"/>
                <a:gd name="connsiteY13" fmla="*/ 58004 h 91623"/>
                <a:gd name="connsiteX14" fmla="*/ 72825 w 199067"/>
                <a:gd name="connsiteY14" fmla="*/ 58004 h 91623"/>
                <a:gd name="connsiteX15" fmla="*/ 78738 w 199067"/>
                <a:gd name="connsiteY15" fmla="*/ 91110 h 91623"/>
                <a:gd name="connsiteX16" fmla="*/ 122702 w 199067"/>
                <a:gd name="connsiteY16" fmla="*/ 57876 h 91623"/>
                <a:gd name="connsiteX17" fmla="*/ 155096 w 199067"/>
                <a:gd name="connsiteY17" fmla="*/ 57876 h 91623"/>
                <a:gd name="connsiteX18" fmla="*/ 167308 w 199067"/>
                <a:gd name="connsiteY18" fmla="*/ 46071 h 91623"/>
                <a:gd name="connsiteX19" fmla="*/ 150854 w 199067"/>
                <a:gd name="connsiteY19" fmla="*/ 33752 h 91623"/>
                <a:gd name="connsiteX20" fmla="*/ 118460 w 199067"/>
                <a:gd name="connsiteY20" fmla="*/ 33752 h 91623"/>
                <a:gd name="connsiteX21" fmla="*/ 122702 w 199067"/>
                <a:gd name="connsiteY21" fmla="*/ 58004 h 9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067" h="91623">
                  <a:moveTo>
                    <a:pt x="78867" y="91239"/>
                  </a:moveTo>
                  <a:cubicBezTo>
                    <a:pt x="66141" y="91624"/>
                    <a:pt x="65883" y="91624"/>
                    <a:pt x="61513" y="91624"/>
                  </a:cubicBezTo>
                  <a:cubicBezTo>
                    <a:pt x="27576" y="91624"/>
                    <a:pt x="6109" y="74942"/>
                    <a:pt x="838" y="44916"/>
                  </a:cubicBezTo>
                  <a:cubicBezTo>
                    <a:pt x="-1732" y="30287"/>
                    <a:pt x="1609" y="18739"/>
                    <a:pt x="10865" y="10270"/>
                  </a:cubicBezTo>
                  <a:cubicBezTo>
                    <a:pt x="19092" y="2571"/>
                    <a:pt x="29119" y="-124"/>
                    <a:pt x="46858" y="4"/>
                  </a:cubicBezTo>
                  <a:lnTo>
                    <a:pt x="136328" y="4"/>
                  </a:lnTo>
                  <a:cubicBezTo>
                    <a:pt x="172193" y="261"/>
                    <a:pt x="192632" y="15659"/>
                    <a:pt x="198160" y="46841"/>
                  </a:cubicBezTo>
                  <a:cubicBezTo>
                    <a:pt x="203045" y="74557"/>
                    <a:pt x="188004" y="91495"/>
                    <a:pt x="158181" y="91367"/>
                  </a:cubicBezTo>
                  <a:lnTo>
                    <a:pt x="101877" y="91367"/>
                  </a:lnTo>
                  <a:cubicBezTo>
                    <a:pt x="101877" y="91367"/>
                    <a:pt x="91593" y="33495"/>
                    <a:pt x="91593" y="33495"/>
                  </a:cubicBezTo>
                  <a:lnTo>
                    <a:pt x="49172" y="33495"/>
                  </a:lnTo>
                  <a:cubicBezTo>
                    <a:pt x="35289" y="33495"/>
                    <a:pt x="30147" y="36832"/>
                    <a:pt x="31561" y="45301"/>
                  </a:cubicBezTo>
                  <a:cubicBezTo>
                    <a:pt x="33104" y="54155"/>
                    <a:pt x="40431" y="58004"/>
                    <a:pt x="56628" y="58004"/>
                  </a:cubicBezTo>
                  <a:lnTo>
                    <a:pt x="65112" y="58004"/>
                  </a:lnTo>
                  <a:cubicBezTo>
                    <a:pt x="65112" y="58004"/>
                    <a:pt x="72825" y="58004"/>
                    <a:pt x="72825" y="58004"/>
                  </a:cubicBezTo>
                  <a:lnTo>
                    <a:pt x="78738" y="91110"/>
                  </a:lnTo>
                  <a:close/>
                  <a:moveTo>
                    <a:pt x="122702" y="57876"/>
                  </a:moveTo>
                  <a:lnTo>
                    <a:pt x="155096" y="57876"/>
                  </a:lnTo>
                  <a:cubicBezTo>
                    <a:pt x="164351" y="57876"/>
                    <a:pt x="168594" y="53770"/>
                    <a:pt x="167308" y="46071"/>
                  </a:cubicBezTo>
                  <a:cubicBezTo>
                    <a:pt x="166023" y="38372"/>
                    <a:pt x="159724" y="33752"/>
                    <a:pt x="150854" y="33752"/>
                  </a:cubicBezTo>
                  <a:lnTo>
                    <a:pt x="118460" y="33752"/>
                  </a:lnTo>
                  <a:cubicBezTo>
                    <a:pt x="118460" y="33752"/>
                    <a:pt x="122702" y="58004"/>
                    <a:pt x="122702" y="58004"/>
                  </a:cubicBez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9" name="Freeform 61">
              <a:extLst>
                <a:ext uri="{FF2B5EF4-FFF2-40B4-BE49-F238E27FC236}">
                  <a16:creationId xmlns:a16="http://schemas.microsoft.com/office/drawing/2014/main" id="{DA6F7D4B-B35A-8816-8D71-1D40E6EF6EE5}"/>
                </a:ext>
              </a:extLst>
            </p:cNvPr>
            <p:cNvSpPr/>
            <p:nvPr/>
          </p:nvSpPr>
          <p:spPr>
            <a:xfrm>
              <a:off x="7833860" y="483502"/>
              <a:ext cx="201794" cy="94700"/>
            </a:xfrm>
            <a:custGeom>
              <a:avLst/>
              <a:gdLst>
                <a:gd name="connsiteX0" fmla="*/ 8591 w 201794"/>
                <a:gd name="connsiteY0" fmla="*/ 59926 h 94700"/>
                <a:gd name="connsiteX1" fmla="*/ 23631 w 201794"/>
                <a:gd name="connsiteY1" fmla="*/ 57616 h 94700"/>
                <a:gd name="connsiteX2" fmla="*/ 493 w 201794"/>
                <a:gd name="connsiteY2" fmla="*/ 29129 h 94700"/>
                <a:gd name="connsiteX3" fmla="*/ 43942 w 201794"/>
                <a:gd name="connsiteY3" fmla="*/ 1 h 94700"/>
                <a:gd name="connsiteX4" fmla="*/ 94590 w 201794"/>
                <a:gd name="connsiteY4" fmla="*/ 16298 h 94700"/>
                <a:gd name="connsiteX5" fmla="*/ 127369 w 201794"/>
                <a:gd name="connsiteY5" fmla="*/ 51329 h 94700"/>
                <a:gd name="connsiteX6" fmla="*/ 132768 w 201794"/>
                <a:gd name="connsiteY6" fmla="*/ 57873 h 94700"/>
                <a:gd name="connsiteX7" fmla="*/ 154364 w 201794"/>
                <a:gd name="connsiteY7" fmla="*/ 57873 h 94700"/>
                <a:gd name="connsiteX8" fmla="*/ 169919 w 201794"/>
                <a:gd name="connsiteY8" fmla="*/ 47607 h 94700"/>
                <a:gd name="connsiteX9" fmla="*/ 139324 w 201794"/>
                <a:gd name="connsiteY9" fmla="*/ 33749 h 94700"/>
                <a:gd name="connsiteX10" fmla="*/ 133539 w 201794"/>
                <a:gd name="connsiteY10" fmla="*/ 1413 h 94700"/>
                <a:gd name="connsiteX11" fmla="*/ 174932 w 201794"/>
                <a:gd name="connsiteY11" fmla="*/ 11165 h 94700"/>
                <a:gd name="connsiteX12" fmla="*/ 200771 w 201794"/>
                <a:gd name="connsiteY12" fmla="*/ 48121 h 94700"/>
                <a:gd name="connsiteX13" fmla="*/ 162591 w 201794"/>
                <a:gd name="connsiteY13" fmla="*/ 91492 h 94700"/>
                <a:gd name="connsiteX14" fmla="*/ 44970 w 201794"/>
                <a:gd name="connsiteY14" fmla="*/ 91236 h 94700"/>
                <a:gd name="connsiteX15" fmla="*/ 14761 w 201794"/>
                <a:gd name="connsiteY15" fmla="*/ 94700 h 94700"/>
                <a:gd name="connsiteX16" fmla="*/ 8591 w 201794"/>
                <a:gd name="connsiteY16" fmla="*/ 60054 h 94700"/>
                <a:gd name="connsiteX17" fmla="*/ 106545 w 201794"/>
                <a:gd name="connsiteY17" fmla="*/ 57744 h 94700"/>
                <a:gd name="connsiteX18" fmla="*/ 52812 w 201794"/>
                <a:gd name="connsiteY18" fmla="*/ 33364 h 94700"/>
                <a:gd name="connsiteX19" fmla="*/ 34172 w 201794"/>
                <a:gd name="connsiteY19" fmla="*/ 43758 h 94700"/>
                <a:gd name="connsiteX20" fmla="*/ 46641 w 201794"/>
                <a:gd name="connsiteY20" fmla="*/ 57616 h 94700"/>
                <a:gd name="connsiteX21" fmla="*/ 106416 w 201794"/>
                <a:gd name="connsiteY21" fmla="*/ 57616 h 9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1794" h="94700">
                  <a:moveTo>
                    <a:pt x="8591" y="59926"/>
                  </a:moveTo>
                  <a:cubicBezTo>
                    <a:pt x="12190" y="58771"/>
                    <a:pt x="17846" y="58001"/>
                    <a:pt x="23631" y="57616"/>
                  </a:cubicBezTo>
                  <a:cubicBezTo>
                    <a:pt x="9876" y="49532"/>
                    <a:pt x="2420" y="40293"/>
                    <a:pt x="493" y="29129"/>
                  </a:cubicBezTo>
                  <a:cubicBezTo>
                    <a:pt x="-2978" y="9882"/>
                    <a:pt x="11934" y="-127"/>
                    <a:pt x="43942" y="1"/>
                  </a:cubicBezTo>
                  <a:cubicBezTo>
                    <a:pt x="64381" y="1"/>
                    <a:pt x="79935" y="5134"/>
                    <a:pt x="94590" y="16298"/>
                  </a:cubicBezTo>
                  <a:cubicBezTo>
                    <a:pt x="101441" y="21687"/>
                    <a:pt x="112368" y="33364"/>
                    <a:pt x="127369" y="51329"/>
                  </a:cubicBezTo>
                  <a:cubicBezTo>
                    <a:pt x="128912" y="53638"/>
                    <a:pt x="130840" y="55563"/>
                    <a:pt x="132768" y="57873"/>
                  </a:cubicBezTo>
                  <a:lnTo>
                    <a:pt x="154364" y="57873"/>
                  </a:lnTo>
                  <a:cubicBezTo>
                    <a:pt x="169019" y="57873"/>
                    <a:pt x="171461" y="56461"/>
                    <a:pt x="169919" y="47607"/>
                  </a:cubicBezTo>
                  <a:cubicBezTo>
                    <a:pt x="168119" y="37598"/>
                    <a:pt x="162720" y="35289"/>
                    <a:pt x="139324" y="33749"/>
                  </a:cubicBezTo>
                  <a:lnTo>
                    <a:pt x="133539" y="1413"/>
                  </a:lnTo>
                  <a:cubicBezTo>
                    <a:pt x="155521" y="3337"/>
                    <a:pt x="165162" y="5647"/>
                    <a:pt x="174932" y="11165"/>
                  </a:cubicBezTo>
                  <a:cubicBezTo>
                    <a:pt x="188944" y="18479"/>
                    <a:pt x="197813" y="31183"/>
                    <a:pt x="200771" y="48121"/>
                  </a:cubicBezTo>
                  <a:cubicBezTo>
                    <a:pt x="205783" y="76222"/>
                    <a:pt x="192286" y="91620"/>
                    <a:pt x="162591" y="91492"/>
                  </a:cubicBezTo>
                  <a:lnTo>
                    <a:pt x="44970" y="91236"/>
                  </a:lnTo>
                  <a:cubicBezTo>
                    <a:pt x="28773" y="91236"/>
                    <a:pt x="23760" y="91620"/>
                    <a:pt x="14761" y="94700"/>
                  </a:cubicBezTo>
                  <a:lnTo>
                    <a:pt x="8591" y="60054"/>
                  </a:lnTo>
                  <a:close/>
                  <a:moveTo>
                    <a:pt x="106545" y="57744"/>
                  </a:moveTo>
                  <a:cubicBezTo>
                    <a:pt x="88291" y="39652"/>
                    <a:pt x="74022" y="33492"/>
                    <a:pt x="52812" y="33364"/>
                  </a:cubicBezTo>
                  <a:cubicBezTo>
                    <a:pt x="39314" y="33364"/>
                    <a:pt x="33015" y="36829"/>
                    <a:pt x="34172" y="43758"/>
                  </a:cubicBezTo>
                  <a:cubicBezTo>
                    <a:pt x="35072" y="48762"/>
                    <a:pt x="38928" y="52997"/>
                    <a:pt x="46641" y="57616"/>
                  </a:cubicBezTo>
                  <a:lnTo>
                    <a:pt x="106416" y="57616"/>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0" name="Freeform 62">
              <a:extLst>
                <a:ext uri="{FF2B5EF4-FFF2-40B4-BE49-F238E27FC236}">
                  <a16:creationId xmlns:a16="http://schemas.microsoft.com/office/drawing/2014/main" id="{B654B774-07F4-2226-6BC3-8272E3D2DDE9}"/>
                </a:ext>
              </a:extLst>
            </p:cNvPr>
            <p:cNvSpPr/>
            <p:nvPr/>
          </p:nvSpPr>
          <p:spPr>
            <a:xfrm>
              <a:off x="7853120" y="603865"/>
              <a:ext cx="263266" cy="97393"/>
            </a:xfrm>
            <a:custGeom>
              <a:avLst/>
              <a:gdLst>
                <a:gd name="connsiteX0" fmla="*/ 17226 w 263266"/>
                <a:gd name="connsiteY0" fmla="*/ 97394 h 97393"/>
                <a:gd name="connsiteX1" fmla="*/ 11312 w 263266"/>
                <a:gd name="connsiteY1" fmla="*/ 64287 h 97393"/>
                <a:gd name="connsiteX2" fmla="*/ 100782 w 263266"/>
                <a:gd name="connsiteY2" fmla="*/ 44398 h 97393"/>
                <a:gd name="connsiteX3" fmla="*/ 72245 w 263266"/>
                <a:gd name="connsiteY3" fmla="*/ 33619 h 97393"/>
                <a:gd name="connsiteX4" fmla="*/ 5913 w 263266"/>
                <a:gd name="connsiteY4" fmla="*/ 33619 h 97393"/>
                <a:gd name="connsiteX5" fmla="*/ 0 w 263266"/>
                <a:gd name="connsiteY5" fmla="*/ 0 h 97393"/>
                <a:gd name="connsiteX6" fmla="*/ 257353 w 263266"/>
                <a:gd name="connsiteY6" fmla="*/ 513 h 97393"/>
                <a:gd name="connsiteX7" fmla="*/ 263267 w 263266"/>
                <a:gd name="connsiteY7" fmla="*/ 34004 h 97393"/>
                <a:gd name="connsiteX8" fmla="*/ 123535 w 263266"/>
                <a:gd name="connsiteY8" fmla="*/ 33748 h 97393"/>
                <a:gd name="connsiteX9" fmla="*/ 202078 w 263266"/>
                <a:gd name="connsiteY9" fmla="*/ 59283 h 97393"/>
                <a:gd name="connsiteX10" fmla="*/ 207734 w 263266"/>
                <a:gd name="connsiteY10" fmla="*/ 90849 h 97393"/>
                <a:gd name="connsiteX11" fmla="*/ 142046 w 263266"/>
                <a:gd name="connsiteY11" fmla="*/ 66084 h 97393"/>
                <a:gd name="connsiteX12" fmla="*/ 17226 w 263266"/>
                <a:gd name="connsiteY12" fmla="*/ 97394 h 9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266" h="97393">
                  <a:moveTo>
                    <a:pt x="17226" y="97394"/>
                  </a:moveTo>
                  <a:lnTo>
                    <a:pt x="11312" y="64287"/>
                  </a:lnTo>
                  <a:lnTo>
                    <a:pt x="100782" y="44398"/>
                  </a:lnTo>
                  <a:lnTo>
                    <a:pt x="72245" y="33619"/>
                  </a:lnTo>
                  <a:lnTo>
                    <a:pt x="5913" y="33619"/>
                  </a:lnTo>
                  <a:cubicBezTo>
                    <a:pt x="5913" y="33619"/>
                    <a:pt x="0" y="0"/>
                    <a:pt x="0" y="0"/>
                  </a:cubicBezTo>
                  <a:lnTo>
                    <a:pt x="257353" y="513"/>
                  </a:lnTo>
                  <a:lnTo>
                    <a:pt x="263267" y="34004"/>
                  </a:lnTo>
                  <a:lnTo>
                    <a:pt x="123535" y="33748"/>
                  </a:lnTo>
                  <a:lnTo>
                    <a:pt x="202078" y="59283"/>
                  </a:lnTo>
                  <a:lnTo>
                    <a:pt x="207734" y="90849"/>
                  </a:lnTo>
                  <a:lnTo>
                    <a:pt x="142046" y="66084"/>
                  </a:lnTo>
                  <a:lnTo>
                    <a:pt x="17226" y="97394"/>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1" name="Freeform 63">
              <a:extLst>
                <a:ext uri="{FF2B5EF4-FFF2-40B4-BE49-F238E27FC236}">
                  <a16:creationId xmlns:a16="http://schemas.microsoft.com/office/drawing/2014/main" id="{1A7649A9-679E-12F3-6DCF-628474603DA2}"/>
                </a:ext>
              </a:extLst>
            </p:cNvPr>
            <p:cNvSpPr/>
            <p:nvPr/>
          </p:nvSpPr>
          <p:spPr>
            <a:xfrm>
              <a:off x="7874074" y="721790"/>
              <a:ext cx="206267" cy="90721"/>
            </a:xfrm>
            <a:custGeom>
              <a:avLst/>
              <a:gdLst>
                <a:gd name="connsiteX0" fmla="*/ 197450 w 206267"/>
                <a:gd name="connsiteY0" fmla="*/ 32978 h 90721"/>
                <a:gd name="connsiteX1" fmla="*/ 180996 w 206267"/>
                <a:gd name="connsiteY1" fmla="*/ 33748 h 90721"/>
                <a:gd name="connsiteX2" fmla="*/ 205934 w 206267"/>
                <a:gd name="connsiteY2" fmla="*/ 65314 h 90721"/>
                <a:gd name="connsiteX3" fmla="*/ 198735 w 206267"/>
                <a:gd name="connsiteY3" fmla="*/ 85332 h 90721"/>
                <a:gd name="connsiteX4" fmla="*/ 166470 w 206267"/>
                <a:gd name="connsiteY4" fmla="*/ 90721 h 90721"/>
                <a:gd name="connsiteX5" fmla="*/ 15941 w 206267"/>
                <a:gd name="connsiteY5" fmla="*/ 90464 h 90721"/>
                <a:gd name="connsiteX6" fmla="*/ 10027 w 206267"/>
                <a:gd name="connsiteY6" fmla="*/ 56973 h 90721"/>
                <a:gd name="connsiteX7" fmla="*/ 159400 w 206267"/>
                <a:gd name="connsiteY7" fmla="*/ 57230 h 90721"/>
                <a:gd name="connsiteX8" fmla="*/ 172126 w 206267"/>
                <a:gd name="connsiteY8" fmla="*/ 48376 h 90721"/>
                <a:gd name="connsiteX9" fmla="*/ 161842 w 206267"/>
                <a:gd name="connsiteY9" fmla="*/ 33748 h 90721"/>
                <a:gd name="connsiteX10" fmla="*/ 5913 w 206267"/>
                <a:gd name="connsiteY10" fmla="*/ 33491 h 90721"/>
                <a:gd name="connsiteX11" fmla="*/ 0 w 206267"/>
                <a:gd name="connsiteY11" fmla="*/ 0 h 90721"/>
                <a:gd name="connsiteX12" fmla="*/ 191794 w 206267"/>
                <a:gd name="connsiteY12" fmla="*/ 385 h 90721"/>
                <a:gd name="connsiteX13" fmla="*/ 197578 w 206267"/>
                <a:gd name="connsiteY13" fmla="*/ 33106 h 9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267" h="90721">
                  <a:moveTo>
                    <a:pt x="197450" y="32978"/>
                  </a:moveTo>
                  <a:lnTo>
                    <a:pt x="180996" y="33748"/>
                  </a:lnTo>
                  <a:cubicBezTo>
                    <a:pt x="198093" y="47606"/>
                    <a:pt x="204134" y="55305"/>
                    <a:pt x="205934" y="65314"/>
                  </a:cubicBezTo>
                  <a:cubicBezTo>
                    <a:pt x="207348" y="73013"/>
                    <a:pt x="204134" y="81482"/>
                    <a:pt x="198735" y="85332"/>
                  </a:cubicBezTo>
                  <a:cubicBezTo>
                    <a:pt x="192951" y="89566"/>
                    <a:pt x="185752" y="90721"/>
                    <a:pt x="166470" y="90721"/>
                  </a:cubicBezTo>
                  <a:lnTo>
                    <a:pt x="15941" y="90464"/>
                  </a:lnTo>
                  <a:lnTo>
                    <a:pt x="10027" y="56973"/>
                  </a:lnTo>
                  <a:lnTo>
                    <a:pt x="159400" y="57230"/>
                  </a:lnTo>
                  <a:cubicBezTo>
                    <a:pt x="169041" y="57230"/>
                    <a:pt x="173154" y="54535"/>
                    <a:pt x="172126" y="48376"/>
                  </a:cubicBezTo>
                  <a:cubicBezTo>
                    <a:pt x="171355" y="44141"/>
                    <a:pt x="168783" y="40677"/>
                    <a:pt x="161842" y="33748"/>
                  </a:cubicBezTo>
                  <a:lnTo>
                    <a:pt x="5913" y="33491"/>
                  </a:lnTo>
                  <a:lnTo>
                    <a:pt x="0" y="0"/>
                  </a:lnTo>
                  <a:lnTo>
                    <a:pt x="191794" y="385"/>
                  </a:lnTo>
                  <a:lnTo>
                    <a:pt x="197578" y="33106"/>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2" name="Freeform 64">
              <a:extLst>
                <a:ext uri="{FF2B5EF4-FFF2-40B4-BE49-F238E27FC236}">
                  <a16:creationId xmlns:a16="http://schemas.microsoft.com/office/drawing/2014/main" id="{30C56FDC-5F63-6590-C6E7-60A4B4C20530}"/>
                </a:ext>
              </a:extLst>
            </p:cNvPr>
            <p:cNvSpPr/>
            <p:nvPr/>
          </p:nvSpPr>
          <p:spPr>
            <a:xfrm>
              <a:off x="7899460" y="840352"/>
              <a:ext cx="199067" cy="91623"/>
            </a:xfrm>
            <a:custGeom>
              <a:avLst/>
              <a:gdLst>
                <a:gd name="connsiteX0" fmla="*/ 78867 w 199067"/>
                <a:gd name="connsiteY0" fmla="*/ 91239 h 91623"/>
                <a:gd name="connsiteX1" fmla="*/ 61513 w 199067"/>
                <a:gd name="connsiteY1" fmla="*/ 91624 h 91623"/>
                <a:gd name="connsiteX2" fmla="*/ 838 w 199067"/>
                <a:gd name="connsiteY2" fmla="*/ 44916 h 91623"/>
                <a:gd name="connsiteX3" fmla="*/ 10865 w 199067"/>
                <a:gd name="connsiteY3" fmla="*/ 10270 h 91623"/>
                <a:gd name="connsiteX4" fmla="*/ 46858 w 199067"/>
                <a:gd name="connsiteY4" fmla="*/ 4 h 91623"/>
                <a:gd name="connsiteX5" fmla="*/ 136328 w 199067"/>
                <a:gd name="connsiteY5" fmla="*/ 4 h 91623"/>
                <a:gd name="connsiteX6" fmla="*/ 198159 w 199067"/>
                <a:gd name="connsiteY6" fmla="*/ 46841 h 91623"/>
                <a:gd name="connsiteX7" fmla="*/ 158181 w 199067"/>
                <a:gd name="connsiteY7" fmla="*/ 91367 h 91623"/>
                <a:gd name="connsiteX8" fmla="*/ 101877 w 199067"/>
                <a:gd name="connsiteY8" fmla="*/ 91367 h 91623"/>
                <a:gd name="connsiteX9" fmla="*/ 91593 w 199067"/>
                <a:gd name="connsiteY9" fmla="*/ 33495 h 91623"/>
                <a:gd name="connsiteX10" fmla="*/ 49173 w 199067"/>
                <a:gd name="connsiteY10" fmla="*/ 33495 h 91623"/>
                <a:gd name="connsiteX11" fmla="*/ 31561 w 199067"/>
                <a:gd name="connsiteY11" fmla="*/ 45301 h 91623"/>
                <a:gd name="connsiteX12" fmla="*/ 56628 w 199067"/>
                <a:gd name="connsiteY12" fmla="*/ 58004 h 91623"/>
                <a:gd name="connsiteX13" fmla="*/ 65112 w 199067"/>
                <a:gd name="connsiteY13" fmla="*/ 58004 h 91623"/>
                <a:gd name="connsiteX14" fmla="*/ 72825 w 199067"/>
                <a:gd name="connsiteY14" fmla="*/ 58004 h 91623"/>
                <a:gd name="connsiteX15" fmla="*/ 78738 w 199067"/>
                <a:gd name="connsiteY15" fmla="*/ 91110 h 91623"/>
                <a:gd name="connsiteX16" fmla="*/ 122702 w 199067"/>
                <a:gd name="connsiteY16" fmla="*/ 57876 h 91623"/>
                <a:gd name="connsiteX17" fmla="*/ 155096 w 199067"/>
                <a:gd name="connsiteY17" fmla="*/ 57876 h 91623"/>
                <a:gd name="connsiteX18" fmla="*/ 167308 w 199067"/>
                <a:gd name="connsiteY18" fmla="*/ 46071 h 91623"/>
                <a:gd name="connsiteX19" fmla="*/ 150854 w 199067"/>
                <a:gd name="connsiteY19" fmla="*/ 33752 h 91623"/>
                <a:gd name="connsiteX20" fmla="*/ 118459 w 199067"/>
                <a:gd name="connsiteY20" fmla="*/ 33752 h 91623"/>
                <a:gd name="connsiteX21" fmla="*/ 122702 w 199067"/>
                <a:gd name="connsiteY21" fmla="*/ 58004 h 9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067" h="91623">
                  <a:moveTo>
                    <a:pt x="78867" y="91239"/>
                  </a:moveTo>
                  <a:cubicBezTo>
                    <a:pt x="66140" y="91624"/>
                    <a:pt x="65755" y="91624"/>
                    <a:pt x="61513" y="91624"/>
                  </a:cubicBezTo>
                  <a:cubicBezTo>
                    <a:pt x="27576" y="91624"/>
                    <a:pt x="6109" y="74942"/>
                    <a:pt x="838" y="44916"/>
                  </a:cubicBezTo>
                  <a:cubicBezTo>
                    <a:pt x="-1733" y="30287"/>
                    <a:pt x="1610" y="18739"/>
                    <a:pt x="10865" y="10270"/>
                  </a:cubicBezTo>
                  <a:cubicBezTo>
                    <a:pt x="19092" y="2571"/>
                    <a:pt x="29119" y="-124"/>
                    <a:pt x="46858" y="4"/>
                  </a:cubicBezTo>
                  <a:lnTo>
                    <a:pt x="136328" y="4"/>
                  </a:lnTo>
                  <a:cubicBezTo>
                    <a:pt x="172192" y="261"/>
                    <a:pt x="192632" y="15659"/>
                    <a:pt x="198159" y="46841"/>
                  </a:cubicBezTo>
                  <a:cubicBezTo>
                    <a:pt x="203044" y="74557"/>
                    <a:pt x="188004" y="91495"/>
                    <a:pt x="158181" y="91367"/>
                  </a:cubicBezTo>
                  <a:lnTo>
                    <a:pt x="101877" y="91367"/>
                  </a:lnTo>
                  <a:cubicBezTo>
                    <a:pt x="101877" y="91367"/>
                    <a:pt x="91593" y="33495"/>
                    <a:pt x="91593" y="33495"/>
                  </a:cubicBezTo>
                  <a:lnTo>
                    <a:pt x="49173" y="33495"/>
                  </a:lnTo>
                  <a:cubicBezTo>
                    <a:pt x="35289" y="33495"/>
                    <a:pt x="30147" y="36832"/>
                    <a:pt x="31561" y="45301"/>
                  </a:cubicBezTo>
                  <a:cubicBezTo>
                    <a:pt x="33104" y="54155"/>
                    <a:pt x="40431" y="58004"/>
                    <a:pt x="56628" y="58004"/>
                  </a:cubicBezTo>
                  <a:lnTo>
                    <a:pt x="65112" y="58004"/>
                  </a:lnTo>
                  <a:cubicBezTo>
                    <a:pt x="65112" y="58004"/>
                    <a:pt x="72825" y="58004"/>
                    <a:pt x="72825" y="58004"/>
                  </a:cubicBezTo>
                  <a:lnTo>
                    <a:pt x="78738" y="91110"/>
                  </a:lnTo>
                  <a:close/>
                  <a:moveTo>
                    <a:pt x="122702" y="57876"/>
                  </a:moveTo>
                  <a:lnTo>
                    <a:pt x="155096" y="57876"/>
                  </a:lnTo>
                  <a:cubicBezTo>
                    <a:pt x="164351" y="57876"/>
                    <a:pt x="168593" y="53770"/>
                    <a:pt x="167308" y="46071"/>
                  </a:cubicBezTo>
                  <a:cubicBezTo>
                    <a:pt x="165894" y="38372"/>
                    <a:pt x="159723" y="33752"/>
                    <a:pt x="150854" y="33752"/>
                  </a:cubicBezTo>
                  <a:lnTo>
                    <a:pt x="118459" y="33752"/>
                  </a:lnTo>
                  <a:cubicBezTo>
                    <a:pt x="118459" y="33752"/>
                    <a:pt x="122702" y="58004"/>
                    <a:pt x="122702" y="58004"/>
                  </a:cubicBez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3" name="Freeform 65">
              <a:extLst>
                <a:ext uri="{FF2B5EF4-FFF2-40B4-BE49-F238E27FC236}">
                  <a16:creationId xmlns:a16="http://schemas.microsoft.com/office/drawing/2014/main" id="{FB292989-2558-50E9-E0F0-07DC739FCE4A}"/>
                </a:ext>
              </a:extLst>
            </p:cNvPr>
            <p:cNvSpPr/>
            <p:nvPr/>
          </p:nvSpPr>
          <p:spPr>
            <a:xfrm>
              <a:off x="7919441" y="953147"/>
              <a:ext cx="199847" cy="91236"/>
            </a:xfrm>
            <a:custGeom>
              <a:avLst/>
              <a:gdLst>
                <a:gd name="connsiteX0" fmla="*/ 149512 w 199847"/>
                <a:gd name="connsiteY0" fmla="*/ 58642 h 91236"/>
                <a:gd name="connsiteX1" fmla="*/ 151826 w 199847"/>
                <a:gd name="connsiteY1" fmla="*/ 58642 h 91236"/>
                <a:gd name="connsiteX2" fmla="*/ 167637 w 199847"/>
                <a:gd name="connsiteY2" fmla="*/ 47479 h 91236"/>
                <a:gd name="connsiteX3" fmla="*/ 147455 w 199847"/>
                <a:gd name="connsiteY3" fmla="*/ 36315 h 91236"/>
                <a:gd name="connsiteX4" fmla="*/ 120202 w 199847"/>
                <a:gd name="connsiteY4" fmla="*/ 50173 h 91236"/>
                <a:gd name="connsiteX5" fmla="*/ 108762 w 199847"/>
                <a:gd name="connsiteY5" fmla="*/ 63647 h 91236"/>
                <a:gd name="connsiteX6" fmla="*/ 58886 w 199847"/>
                <a:gd name="connsiteY6" fmla="*/ 91235 h 91236"/>
                <a:gd name="connsiteX7" fmla="*/ 910 w 199847"/>
                <a:gd name="connsiteY7" fmla="*/ 44912 h 91236"/>
                <a:gd name="connsiteX8" fmla="*/ 39603 w 199847"/>
                <a:gd name="connsiteY8" fmla="*/ 1 h 91236"/>
                <a:gd name="connsiteX9" fmla="*/ 44360 w 199847"/>
                <a:gd name="connsiteY9" fmla="*/ 386 h 91236"/>
                <a:gd name="connsiteX10" fmla="*/ 52458 w 199847"/>
                <a:gd name="connsiteY10" fmla="*/ 32722 h 91236"/>
                <a:gd name="connsiteX11" fmla="*/ 46545 w 199847"/>
                <a:gd name="connsiteY11" fmla="*/ 32337 h 91236"/>
                <a:gd name="connsiteX12" fmla="*/ 31761 w 199847"/>
                <a:gd name="connsiteY12" fmla="*/ 45040 h 91236"/>
                <a:gd name="connsiteX13" fmla="*/ 50658 w 199847"/>
                <a:gd name="connsiteY13" fmla="*/ 57744 h 91236"/>
                <a:gd name="connsiteX14" fmla="*/ 82409 w 199847"/>
                <a:gd name="connsiteY14" fmla="*/ 38496 h 91236"/>
                <a:gd name="connsiteX15" fmla="*/ 93593 w 199847"/>
                <a:gd name="connsiteY15" fmla="*/ 25408 h 91236"/>
                <a:gd name="connsiteX16" fmla="*/ 142184 w 199847"/>
                <a:gd name="connsiteY16" fmla="*/ 3594 h 91236"/>
                <a:gd name="connsiteX17" fmla="*/ 199002 w 199847"/>
                <a:gd name="connsiteY17" fmla="*/ 49917 h 91236"/>
                <a:gd name="connsiteX18" fmla="*/ 182420 w 199847"/>
                <a:gd name="connsiteY18" fmla="*/ 87257 h 91236"/>
                <a:gd name="connsiteX19" fmla="*/ 157610 w 199847"/>
                <a:gd name="connsiteY19" fmla="*/ 90722 h 91236"/>
                <a:gd name="connsiteX20" fmla="*/ 149640 w 199847"/>
                <a:gd name="connsiteY20" fmla="*/ 58770 h 9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847" h="91236">
                  <a:moveTo>
                    <a:pt x="149512" y="58642"/>
                  </a:moveTo>
                  <a:lnTo>
                    <a:pt x="151826" y="58642"/>
                  </a:lnTo>
                  <a:cubicBezTo>
                    <a:pt x="163780" y="58642"/>
                    <a:pt x="168923" y="55178"/>
                    <a:pt x="167637" y="47479"/>
                  </a:cubicBezTo>
                  <a:cubicBezTo>
                    <a:pt x="166223" y="39779"/>
                    <a:pt x="160181" y="36315"/>
                    <a:pt x="147455" y="36315"/>
                  </a:cubicBezTo>
                  <a:cubicBezTo>
                    <a:pt x="135886" y="36315"/>
                    <a:pt x="129587" y="39779"/>
                    <a:pt x="120202" y="50173"/>
                  </a:cubicBezTo>
                  <a:lnTo>
                    <a:pt x="108762" y="63647"/>
                  </a:lnTo>
                  <a:cubicBezTo>
                    <a:pt x="90765" y="84049"/>
                    <a:pt x="77782" y="91363"/>
                    <a:pt x="58886" y="91235"/>
                  </a:cubicBezTo>
                  <a:cubicBezTo>
                    <a:pt x="28805" y="91235"/>
                    <a:pt x="5795" y="72629"/>
                    <a:pt x="910" y="44912"/>
                  </a:cubicBezTo>
                  <a:cubicBezTo>
                    <a:pt x="-3974" y="17580"/>
                    <a:pt x="11065" y="-128"/>
                    <a:pt x="39603" y="1"/>
                  </a:cubicBezTo>
                  <a:cubicBezTo>
                    <a:pt x="41531" y="1"/>
                    <a:pt x="42302" y="1"/>
                    <a:pt x="44360" y="386"/>
                  </a:cubicBezTo>
                  <a:lnTo>
                    <a:pt x="52458" y="32722"/>
                  </a:lnTo>
                  <a:cubicBezTo>
                    <a:pt x="49630" y="32337"/>
                    <a:pt x="48087" y="32337"/>
                    <a:pt x="46545" y="32337"/>
                  </a:cubicBezTo>
                  <a:cubicBezTo>
                    <a:pt x="35746" y="32337"/>
                    <a:pt x="30348" y="36956"/>
                    <a:pt x="31761" y="45040"/>
                  </a:cubicBezTo>
                  <a:cubicBezTo>
                    <a:pt x="33176" y="52740"/>
                    <a:pt x="40631" y="57744"/>
                    <a:pt x="50658" y="57744"/>
                  </a:cubicBezTo>
                  <a:cubicBezTo>
                    <a:pt x="62613" y="57744"/>
                    <a:pt x="68527" y="54279"/>
                    <a:pt x="82409" y="38496"/>
                  </a:cubicBezTo>
                  <a:lnTo>
                    <a:pt x="93593" y="25408"/>
                  </a:lnTo>
                  <a:cubicBezTo>
                    <a:pt x="106448" y="10779"/>
                    <a:pt x="122516" y="3594"/>
                    <a:pt x="142184" y="3594"/>
                  </a:cubicBezTo>
                  <a:cubicBezTo>
                    <a:pt x="174579" y="3594"/>
                    <a:pt x="193475" y="19120"/>
                    <a:pt x="199002" y="49917"/>
                  </a:cubicBezTo>
                  <a:cubicBezTo>
                    <a:pt x="202216" y="68009"/>
                    <a:pt x="196175" y="81483"/>
                    <a:pt x="182420" y="87257"/>
                  </a:cubicBezTo>
                  <a:cubicBezTo>
                    <a:pt x="175607" y="89952"/>
                    <a:pt x="169950" y="90722"/>
                    <a:pt x="157610" y="90722"/>
                  </a:cubicBezTo>
                  <a:lnTo>
                    <a:pt x="149640" y="58770"/>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4" name="Freeform 66">
              <a:extLst>
                <a:ext uri="{FF2B5EF4-FFF2-40B4-BE49-F238E27FC236}">
                  <a16:creationId xmlns:a16="http://schemas.microsoft.com/office/drawing/2014/main" id="{15505279-8A5F-8DDE-D1BF-310BFBAE1DD9}"/>
                </a:ext>
              </a:extLst>
            </p:cNvPr>
            <p:cNvSpPr/>
            <p:nvPr/>
          </p:nvSpPr>
          <p:spPr>
            <a:xfrm>
              <a:off x="7938081" y="1058625"/>
              <a:ext cx="199847" cy="91236"/>
            </a:xfrm>
            <a:custGeom>
              <a:avLst/>
              <a:gdLst>
                <a:gd name="connsiteX0" fmla="*/ 149512 w 199847"/>
                <a:gd name="connsiteY0" fmla="*/ 58642 h 91236"/>
                <a:gd name="connsiteX1" fmla="*/ 151826 w 199847"/>
                <a:gd name="connsiteY1" fmla="*/ 58642 h 91236"/>
                <a:gd name="connsiteX2" fmla="*/ 167637 w 199847"/>
                <a:gd name="connsiteY2" fmla="*/ 47478 h 91236"/>
                <a:gd name="connsiteX3" fmla="*/ 147455 w 199847"/>
                <a:gd name="connsiteY3" fmla="*/ 36315 h 91236"/>
                <a:gd name="connsiteX4" fmla="*/ 120202 w 199847"/>
                <a:gd name="connsiteY4" fmla="*/ 50173 h 91236"/>
                <a:gd name="connsiteX5" fmla="*/ 108762 w 199847"/>
                <a:gd name="connsiteY5" fmla="*/ 63647 h 91236"/>
                <a:gd name="connsiteX6" fmla="*/ 58885 w 199847"/>
                <a:gd name="connsiteY6" fmla="*/ 91235 h 91236"/>
                <a:gd name="connsiteX7" fmla="*/ 910 w 199847"/>
                <a:gd name="connsiteY7" fmla="*/ 44912 h 91236"/>
                <a:gd name="connsiteX8" fmla="*/ 39603 w 199847"/>
                <a:gd name="connsiteY8" fmla="*/ 1 h 91236"/>
                <a:gd name="connsiteX9" fmla="*/ 44359 w 199847"/>
                <a:gd name="connsiteY9" fmla="*/ 386 h 91236"/>
                <a:gd name="connsiteX10" fmla="*/ 52457 w 199847"/>
                <a:gd name="connsiteY10" fmla="*/ 32722 h 91236"/>
                <a:gd name="connsiteX11" fmla="*/ 46545 w 199847"/>
                <a:gd name="connsiteY11" fmla="*/ 32337 h 91236"/>
                <a:gd name="connsiteX12" fmla="*/ 31761 w 199847"/>
                <a:gd name="connsiteY12" fmla="*/ 45040 h 91236"/>
                <a:gd name="connsiteX13" fmla="*/ 50658 w 199847"/>
                <a:gd name="connsiteY13" fmla="*/ 57744 h 91236"/>
                <a:gd name="connsiteX14" fmla="*/ 82409 w 199847"/>
                <a:gd name="connsiteY14" fmla="*/ 38496 h 91236"/>
                <a:gd name="connsiteX15" fmla="*/ 93593 w 199847"/>
                <a:gd name="connsiteY15" fmla="*/ 25408 h 91236"/>
                <a:gd name="connsiteX16" fmla="*/ 142184 w 199847"/>
                <a:gd name="connsiteY16" fmla="*/ 3594 h 91236"/>
                <a:gd name="connsiteX17" fmla="*/ 199002 w 199847"/>
                <a:gd name="connsiteY17" fmla="*/ 49917 h 91236"/>
                <a:gd name="connsiteX18" fmla="*/ 182420 w 199847"/>
                <a:gd name="connsiteY18" fmla="*/ 87257 h 91236"/>
                <a:gd name="connsiteX19" fmla="*/ 157610 w 199847"/>
                <a:gd name="connsiteY19" fmla="*/ 90722 h 91236"/>
                <a:gd name="connsiteX20" fmla="*/ 149640 w 199847"/>
                <a:gd name="connsiteY20" fmla="*/ 58770 h 9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847" h="91236">
                  <a:moveTo>
                    <a:pt x="149512" y="58642"/>
                  </a:moveTo>
                  <a:lnTo>
                    <a:pt x="151826" y="58642"/>
                  </a:lnTo>
                  <a:cubicBezTo>
                    <a:pt x="163780" y="58642"/>
                    <a:pt x="168922" y="55178"/>
                    <a:pt x="167637" y="47478"/>
                  </a:cubicBezTo>
                  <a:cubicBezTo>
                    <a:pt x="166223" y="39779"/>
                    <a:pt x="160181" y="36315"/>
                    <a:pt x="147455" y="36315"/>
                  </a:cubicBezTo>
                  <a:cubicBezTo>
                    <a:pt x="135886" y="36315"/>
                    <a:pt x="129586" y="39779"/>
                    <a:pt x="120202" y="50173"/>
                  </a:cubicBezTo>
                  <a:lnTo>
                    <a:pt x="108762" y="63647"/>
                  </a:lnTo>
                  <a:cubicBezTo>
                    <a:pt x="90765" y="84049"/>
                    <a:pt x="77782" y="91363"/>
                    <a:pt x="58885" y="91235"/>
                  </a:cubicBezTo>
                  <a:cubicBezTo>
                    <a:pt x="28805" y="91235"/>
                    <a:pt x="5795" y="72629"/>
                    <a:pt x="910" y="44912"/>
                  </a:cubicBezTo>
                  <a:cubicBezTo>
                    <a:pt x="-3974" y="17580"/>
                    <a:pt x="11065" y="-128"/>
                    <a:pt x="39603" y="1"/>
                  </a:cubicBezTo>
                  <a:cubicBezTo>
                    <a:pt x="41531" y="1"/>
                    <a:pt x="42302" y="1"/>
                    <a:pt x="44359" y="386"/>
                  </a:cubicBezTo>
                  <a:lnTo>
                    <a:pt x="52457" y="32722"/>
                  </a:lnTo>
                  <a:cubicBezTo>
                    <a:pt x="49630" y="32337"/>
                    <a:pt x="48087" y="32337"/>
                    <a:pt x="46545" y="32337"/>
                  </a:cubicBezTo>
                  <a:cubicBezTo>
                    <a:pt x="35746" y="32337"/>
                    <a:pt x="30348" y="36956"/>
                    <a:pt x="31761" y="45040"/>
                  </a:cubicBezTo>
                  <a:cubicBezTo>
                    <a:pt x="33175" y="52740"/>
                    <a:pt x="40631" y="57744"/>
                    <a:pt x="50658" y="57744"/>
                  </a:cubicBezTo>
                  <a:cubicBezTo>
                    <a:pt x="62613" y="57744"/>
                    <a:pt x="68526" y="54279"/>
                    <a:pt x="82409" y="38496"/>
                  </a:cubicBezTo>
                  <a:lnTo>
                    <a:pt x="93593" y="25408"/>
                  </a:lnTo>
                  <a:cubicBezTo>
                    <a:pt x="106448" y="10779"/>
                    <a:pt x="122516" y="3594"/>
                    <a:pt x="142184" y="3594"/>
                  </a:cubicBezTo>
                  <a:cubicBezTo>
                    <a:pt x="174578" y="3594"/>
                    <a:pt x="193475" y="19120"/>
                    <a:pt x="199002" y="49917"/>
                  </a:cubicBezTo>
                  <a:cubicBezTo>
                    <a:pt x="202216" y="68009"/>
                    <a:pt x="196175" y="81483"/>
                    <a:pt x="182420" y="87257"/>
                  </a:cubicBezTo>
                  <a:cubicBezTo>
                    <a:pt x="175607" y="89952"/>
                    <a:pt x="169950" y="90722"/>
                    <a:pt x="157610" y="90722"/>
                  </a:cubicBezTo>
                  <a:lnTo>
                    <a:pt x="149640" y="58770"/>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5" name="Freeform 67">
              <a:extLst>
                <a:ext uri="{FF2B5EF4-FFF2-40B4-BE49-F238E27FC236}">
                  <a16:creationId xmlns:a16="http://schemas.microsoft.com/office/drawing/2014/main" id="{D13FDC45-022C-F511-FEDE-3485ABC02529}"/>
                </a:ext>
              </a:extLst>
            </p:cNvPr>
            <p:cNvSpPr/>
            <p:nvPr/>
          </p:nvSpPr>
          <p:spPr>
            <a:xfrm>
              <a:off x="7957949" y="1170258"/>
              <a:ext cx="199195" cy="91623"/>
            </a:xfrm>
            <a:custGeom>
              <a:avLst/>
              <a:gdLst>
                <a:gd name="connsiteX0" fmla="*/ 78867 w 199195"/>
                <a:gd name="connsiteY0" fmla="*/ 91239 h 91623"/>
                <a:gd name="connsiteX1" fmla="*/ 61513 w 199195"/>
                <a:gd name="connsiteY1" fmla="*/ 91624 h 91623"/>
                <a:gd name="connsiteX2" fmla="*/ 838 w 199195"/>
                <a:gd name="connsiteY2" fmla="*/ 44916 h 91623"/>
                <a:gd name="connsiteX3" fmla="*/ 10865 w 199195"/>
                <a:gd name="connsiteY3" fmla="*/ 10270 h 91623"/>
                <a:gd name="connsiteX4" fmla="*/ 46859 w 199195"/>
                <a:gd name="connsiteY4" fmla="*/ 4 h 91623"/>
                <a:gd name="connsiteX5" fmla="*/ 136328 w 199195"/>
                <a:gd name="connsiteY5" fmla="*/ 4 h 91623"/>
                <a:gd name="connsiteX6" fmla="*/ 198288 w 199195"/>
                <a:gd name="connsiteY6" fmla="*/ 46841 h 91623"/>
                <a:gd name="connsiteX7" fmla="*/ 158310 w 199195"/>
                <a:gd name="connsiteY7" fmla="*/ 91367 h 91623"/>
                <a:gd name="connsiteX8" fmla="*/ 102006 w 199195"/>
                <a:gd name="connsiteY8" fmla="*/ 91367 h 91623"/>
                <a:gd name="connsiteX9" fmla="*/ 91722 w 199195"/>
                <a:gd name="connsiteY9" fmla="*/ 33495 h 91623"/>
                <a:gd name="connsiteX10" fmla="*/ 49301 w 199195"/>
                <a:gd name="connsiteY10" fmla="*/ 33495 h 91623"/>
                <a:gd name="connsiteX11" fmla="*/ 31690 w 199195"/>
                <a:gd name="connsiteY11" fmla="*/ 45301 h 91623"/>
                <a:gd name="connsiteX12" fmla="*/ 56756 w 199195"/>
                <a:gd name="connsiteY12" fmla="*/ 58004 h 91623"/>
                <a:gd name="connsiteX13" fmla="*/ 65241 w 199195"/>
                <a:gd name="connsiteY13" fmla="*/ 58004 h 91623"/>
                <a:gd name="connsiteX14" fmla="*/ 72954 w 199195"/>
                <a:gd name="connsiteY14" fmla="*/ 58004 h 91623"/>
                <a:gd name="connsiteX15" fmla="*/ 78867 w 199195"/>
                <a:gd name="connsiteY15" fmla="*/ 91110 h 91623"/>
                <a:gd name="connsiteX16" fmla="*/ 122702 w 199195"/>
                <a:gd name="connsiteY16" fmla="*/ 57876 h 91623"/>
                <a:gd name="connsiteX17" fmla="*/ 155096 w 199195"/>
                <a:gd name="connsiteY17" fmla="*/ 57876 h 91623"/>
                <a:gd name="connsiteX18" fmla="*/ 167308 w 199195"/>
                <a:gd name="connsiteY18" fmla="*/ 46071 h 91623"/>
                <a:gd name="connsiteX19" fmla="*/ 150854 w 199195"/>
                <a:gd name="connsiteY19" fmla="*/ 33752 h 91623"/>
                <a:gd name="connsiteX20" fmla="*/ 118460 w 199195"/>
                <a:gd name="connsiteY20" fmla="*/ 33752 h 91623"/>
                <a:gd name="connsiteX21" fmla="*/ 122702 w 199195"/>
                <a:gd name="connsiteY21" fmla="*/ 58004 h 9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195" h="91623">
                  <a:moveTo>
                    <a:pt x="78867" y="91239"/>
                  </a:moveTo>
                  <a:cubicBezTo>
                    <a:pt x="66141" y="91624"/>
                    <a:pt x="65884" y="91624"/>
                    <a:pt x="61513" y="91624"/>
                  </a:cubicBezTo>
                  <a:cubicBezTo>
                    <a:pt x="27577" y="91624"/>
                    <a:pt x="6109" y="74942"/>
                    <a:pt x="838" y="44916"/>
                  </a:cubicBezTo>
                  <a:cubicBezTo>
                    <a:pt x="-1733" y="30287"/>
                    <a:pt x="1610" y="18739"/>
                    <a:pt x="10865" y="10270"/>
                  </a:cubicBezTo>
                  <a:cubicBezTo>
                    <a:pt x="19092" y="2571"/>
                    <a:pt x="29119" y="-124"/>
                    <a:pt x="46859" y="4"/>
                  </a:cubicBezTo>
                  <a:lnTo>
                    <a:pt x="136328" y="4"/>
                  </a:lnTo>
                  <a:cubicBezTo>
                    <a:pt x="172193" y="261"/>
                    <a:pt x="192632" y="15659"/>
                    <a:pt x="198288" y="46841"/>
                  </a:cubicBezTo>
                  <a:cubicBezTo>
                    <a:pt x="203173" y="74557"/>
                    <a:pt x="188133" y="91495"/>
                    <a:pt x="158310" y="91367"/>
                  </a:cubicBezTo>
                  <a:lnTo>
                    <a:pt x="102006" y="91367"/>
                  </a:lnTo>
                  <a:cubicBezTo>
                    <a:pt x="102006" y="91367"/>
                    <a:pt x="91722" y="33495"/>
                    <a:pt x="91722" y="33495"/>
                  </a:cubicBezTo>
                  <a:lnTo>
                    <a:pt x="49301" y="33495"/>
                  </a:lnTo>
                  <a:cubicBezTo>
                    <a:pt x="35418" y="33495"/>
                    <a:pt x="30276" y="36832"/>
                    <a:pt x="31690" y="45301"/>
                  </a:cubicBezTo>
                  <a:cubicBezTo>
                    <a:pt x="33233" y="54155"/>
                    <a:pt x="40559" y="58004"/>
                    <a:pt x="56756" y="58004"/>
                  </a:cubicBezTo>
                  <a:lnTo>
                    <a:pt x="65241" y="58004"/>
                  </a:lnTo>
                  <a:cubicBezTo>
                    <a:pt x="65241" y="58004"/>
                    <a:pt x="72954" y="58004"/>
                    <a:pt x="72954" y="58004"/>
                  </a:cubicBezTo>
                  <a:lnTo>
                    <a:pt x="78867" y="91110"/>
                  </a:lnTo>
                  <a:close/>
                  <a:moveTo>
                    <a:pt x="122702" y="57876"/>
                  </a:moveTo>
                  <a:lnTo>
                    <a:pt x="155096" y="57876"/>
                  </a:lnTo>
                  <a:cubicBezTo>
                    <a:pt x="164351" y="57876"/>
                    <a:pt x="168593" y="53770"/>
                    <a:pt x="167308" y="46071"/>
                  </a:cubicBezTo>
                  <a:cubicBezTo>
                    <a:pt x="165894" y="38372"/>
                    <a:pt x="159723" y="33752"/>
                    <a:pt x="150854" y="33752"/>
                  </a:cubicBezTo>
                  <a:lnTo>
                    <a:pt x="118460" y="33752"/>
                  </a:lnTo>
                  <a:cubicBezTo>
                    <a:pt x="118460" y="33752"/>
                    <a:pt x="122702" y="58004"/>
                    <a:pt x="122702" y="58004"/>
                  </a:cubicBez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6" name="Freeform 68">
              <a:extLst>
                <a:ext uri="{FF2B5EF4-FFF2-40B4-BE49-F238E27FC236}">
                  <a16:creationId xmlns:a16="http://schemas.microsoft.com/office/drawing/2014/main" id="{DA27D67E-6037-204E-267F-500748DDC0CD}"/>
                </a:ext>
              </a:extLst>
            </p:cNvPr>
            <p:cNvSpPr/>
            <p:nvPr/>
          </p:nvSpPr>
          <p:spPr>
            <a:xfrm>
              <a:off x="7978059" y="1283053"/>
              <a:ext cx="199847" cy="91236"/>
            </a:xfrm>
            <a:custGeom>
              <a:avLst/>
              <a:gdLst>
                <a:gd name="connsiteX0" fmla="*/ 149383 w 199847"/>
                <a:gd name="connsiteY0" fmla="*/ 58642 h 91236"/>
                <a:gd name="connsiteX1" fmla="*/ 151697 w 199847"/>
                <a:gd name="connsiteY1" fmla="*/ 58642 h 91236"/>
                <a:gd name="connsiteX2" fmla="*/ 167508 w 199847"/>
                <a:gd name="connsiteY2" fmla="*/ 47479 h 91236"/>
                <a:gd name="connsiteX3" fmla="*/ 147455 w 199847"/>
                <a:gd name="connsiteY3" fmla="*/ 36315 h 91236"/>
                <a:gd name="connsiteX4" fmla="*/ 120202 w 199847"/>
                <a:gd name="connsiteY4" fmla="*/ 50173 h 91236"/>
                <a:gd name="connsiteX5" fmla="*/ 108762 w 199847"/>
                <a:gd name="connsiteY5" fmla="*/ 63647 h 91236"/>
                <a:gd name="connsiteX6" fmla="*/ 58886 w 199847"/>
                <a:gd name="connsiteY6" fmla="*/ 91235 h 91236"/>
                <a:gd name="connsiteX7" fmla="*/ 910 w 199847"/>
                <a:gd name="connsiteY7" fmla="*/ 44912 h 91236"/>
                <a:gd name="connsiteX8" fmla="*/ 39603 w 199847"/>
                <a:gd name="connsiteY8" fmla="*/ 1 h 91236"/>
                <a:gd name="connsiteX9" fmla="*/ 44360 w 199847"/>
                <a:gd name="connsiteY9" fmla="*/ 386 h 91236"/>
                <a:gd name="connsiteX10" fmla="*/ 52458 w 199847"/>
                <a:gd name="connsiteY10" fmla="*/ 32722 h 91236"/>
                <a:gd name="connsiteX11" fmla="*/ 46545 w 199847"/>
                <a:gd name="connsiteY11" fmla="*/ 32337 h 91236"/>
                <a:gd name="connsiteX12" fmla="*/ 31761 w 199847"/>
                <a:gd name="connsiteY12" fmla="*/ 45040 h 91236"/>
                <a:gd name="connsiteX13" fmla="*/ 50658 w 199847"/>
                <a:gd name="connsiteY13" fmla="*/ 57744 h 91236"/>
                <a:gd name="connsiteX14" fmla="*/ 82409 w 199847"/>
                <a:gd name="connsiteY14" fmla="*/ 38625 h 91236"/>
                <a:gd name="connsiteX15" fmla="*/ 93593 w 199847"/>
                <a:gd name="connsiteY15" fmla="*/ 25536 h 91236"/>
                <a:gd name="connsiteX16" fmla="*/ 142184 w 199847"/>
                <a:gd name="connsiteY16" fmla="*/ 3722 h 91236"/>
                <a:gd name="connsiteX17" fmla="*/ 199002 w 199847"/>
                <a:gd name="connsiteY17" fmla="*/ 50045 h 91236"/>
                <a:gd name="connsiteX18" fmla="*/ 182420 w 199847"/>
                <a:gd name="connsiteY18" fmla="*/ 87386 h 91236"/>
                <a:gd name="connsiteX19" fmla="*/ 157610 w 199847"/>
                <a:gd name="connsiteY19" fmla="*/ 90850 h 91236"/>
                <a:gd name="connsiteX20" fmla="*/ 149640 w 199847"/>
                <a:gd name="connsiteY20" fmla="*/ 58899 h 9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847" h="91236">
                  <a:moveTo>
                    <a:pt x="149383" y="58642"/>
                  </a:moveTo>
                  <a:lnTo>
                    <a:pt x="151697" y="58642"/>
                  </a:lnTo>
                  <a:cubicBezTo>
                    <a:pt x="163652" y="58642"/>
                    <a:pt x="168794" y="55178"/>
                    <a:pt x="167508" y="47479"/>
                  </a:cubicBezTo>
                  <a:cubicBezTo>
                    <a:pt x="166094" y="39779"/>
                    <a:pt x="160181" y="36315"/>
                    <a:pt x="147455" y="36315"/>
                  </a:cubicBezTo>
                  <a:cubicBezTo>
                    <a:pt x="135886" y="36315"/>
                    <a:pt x="129587" y="39779"/>
                    <a:pt x="120202" y="50173"/>
                  </a:cubicBezTo>
                  <a:lnTo>
                    <a:pt x="108762" y="63647"/>
                  </a:lnTo>
                  <a:cubicBezTo>
                    <a:pt x="90765" y="84049"/>
                    <a:pt x="77782" y="91363"/>
                    <a:pt x="58886" y="91235"/>
                  </a:cubicBezTo>
                  <a:cubicBezTo>
                    <a:pt x="28805" y="91235"/>
                    <a:pt x="5795" y="72629"/>
                    <a:pt x="910" y="44912"/>
                  </a:cubicBezTo>
                  <a:cubicBezTo>
                    <a:pt x="-3974" y="17580"/>
                    <a:pt x="11065" y="-128"/>
                    <a:pt x="39603" y="1"/>
                  </a:cubicBezTo>
                  <a:cubicBezTo>
                    <a:pt x="41531" y="1"/>
                    <a:pt x="42302" y="1"/>
                    <a:pt x="44360" y="386"/>
                  </a:cubicBezTo>
                  <a:lnTo>
                    <a:pt x="52458" y="32722"/>
                  </a:lnTo>
                  <a:cubicBezTo>
                    <a:pt x="49758" y="32337"/>
                    <a:pt x="48216" y="32337"/>
                    <a:pt x="46545" y="32337"/>
                  </a:cubicBezTo>
                  <a:cubicBezTo>
                    <a:pt x="35746" y="32337"/>
                    <a:pt x="30348" y="36956"/>
                    <a:pt x="31761" y="45040"/>
                  </a:cubicBezTo>
                  <a:cubicBezTo>
                    <a:pt x="33176" y="52740"/>
                    <a:pt x="40503" y="57744"/>
                    <a:pt x="50658" y="57744"/>
                  </a:cubicBezTo>
                  <a:cubicBezTo>
                    <a:pt x="62613" y="57744"/>
                    <a:pt x="68527" y="54279"/>
                    <a:pt x="82409" y="38625"/>
                  </a:cubicBezTo>
                  <a:lnTo>
                    <a:pt x="93593" y="25536"/>
                  </a:lnTo>
                  <a:cubicBezTo>
                    <a:pt x="106448" y="10908"/>
                    <a:pt x="122516" y="3594"/>
                    <a:pt x="142184" y="3722"/>
                  </a:cubicBezTo>
                  <a:cubicBezTo>
                    <a:pt x="174579" y="3722"/>
                    <a:pt x="193475" y="19248"/>
                    <a:pt x="199002" y="50045"/>
                  </a:cubicBezTo>
                  <a:cubicBezTo>
                    <a:pt x="202216" y="68138"/>
                    <a:pt x="196175" y="81611"/>
                    <a:pt x="182420" y="87386"/>
                  </a:cubicBezTo>
                  <a:cubicBezTo>
                    <a:pt x="175607" y="90080"/>
                    <a:pt x="169950" y="90850"/>
                    <a:pt x="157610" y="90850"/>
                  </a:cubicBezTo>
                  <a:lnTo>
                    <a:pt x="149640" y="58899"/>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17" name="Freeform 56">
            <a:extLst>
              <a:ext uri="{FF2B5EF4-FFF2-40B4-BE49-F238E27FC236}">
                <a16:creationId xmlns:a16="http://schemas.microsoft.com/office/drawing/2014/main" id="{C455DD22-80D0-36A1-788A-5250D6719A95}"/>
              </a:ext>
            </a:extLst>
          </p:cNvPr>
          <p:cNvSpPr/>
          <p:nvPr/>
        </p:nvSpPr>
        <p:spPr>
          <a:xfrm>
            <a:off x="250400" y="2547914"/>
            <a:ext cx="418549" cy="782201"/>
          </a:xfrm>
          <a:custGeom>
            <a:avLst/>
            <a:gdLst>
              <a:gd name="connsiteX0" fmla="*/ 0 w 658680"/>
              <a:gd name="connsiteY0" fmla="*/ 0 h 1231085"/>
              <a:gd name="connsiteX1" fmla="*/ 131119 w 658680"/>
              <a:gd name="connsiteY1" fmla="*/ 0 h 1231085"/>
              <a:gd name="connsiteX2" fmla="*/ 203620 w 658680"/>
              <a:gd name="connsiteY2" fmla="*/ 699463 h 1231085"/>
              <a:gd name="connsiteX3" fmla="*/ 273036 w 658680"/>
              <a:gd name="connsiteY3" fmla="*/ 0 h 1231085"/>
              <a:gd name="connsiteX4" fmla="*/ 385644 w 658680"/>
              <a:gd name="connsiteY4" fmla="*/ 0 h 1231085"/>
              <a:gd name="connsiteX5" fmla="*/ 455060 w 658680"/>
              <a:gd name="connsiteY5" fmla="*/ 725383 h 1231085"/>
              <a:gd name="connsiteX6" fmla="*/ 527561 w 658680"/>
              <a:gd name="connsiteY6" fmla="*/ 0 h 1231085"/>
              <a:gd name="connsiteX7" fmla="*/ 658680 w 658680"/>
              <a:gd name="connsiteY7" fmla="*/ 0 h 1231085"/>
              <a:gd name="connsiteX8" fmla="*/ 527561 w 658680"/>
              <a:gd name="connsiteY8" fmla="*/ 1231086 h 1231085"/>
              <a:gd name="connsiteX9" fmla="*/ 402612 w 658680"/>
              <a:gd name="connsiteY9" fmla="*/ 1231086 h 1231085"/>
              <a:gd name="connsiteX10" fmla="*/ 327026 w 658680"/>
              <a:gd name="connsiteY10" fmla="*/ 568450 h 1231085"/>
              <a:gd name="connsiteX11" fmla="*/ 259153 w 658680"/>
              <a:gd name="connsiteY11" fmla="*/ 1231086 h 1231085"/>
              <a:gd name="connsiteX12" fmla="*/ 131119 w 658680"/>
              <a:gd name="connsiteY12" fmla="*/ 1231086 h 1231085"/>
              <a:gd name="connsiteX13" fmla="*/ 0 w 658680"/>
              <a:gd name="connsiteY13" fmla="*/ 0 h 12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8680" h="1231085">
                <a:moveTo>
                  <a:pt x="0" y="0"/>
                </a:moveTo>
                <a:lnTo>
                  <a:pt x="131119" y="0"/>
                </a:lnTo>
                <a:lnTo>
                  <a:pt x="203620" y="699463"/>
                </a:lnTo>
                <a:lnTo>
                  <a:pt x="273036" y="0"/>
                </a:lnTo>
                <a:lnTo>
                  <a:pt x="385644" y="0"/>
                </a:lnTo>
                <a:lnTo>
                  <a:pt x="455060" y="725383"/>
                </a:lnTo>
                <a:lnTo>
                  <a:pt x="527561" y="0"/>
                </a:lnTo>
                <a:lnTo>
                  <a:pt x="658680" y="0"/>
                </a:lnTo>
                <a:lnTo>
                  <a:pt x="527561" y="1231086"/>
                </a:lnTo>
                <a:lnTo>
                  <a:pt x="402612" y="1231086"/>
                </a:lnTo>
                <a:lnTo>
                  <a:pt x="327026" y="568450"/>
                </a:lnTo>
                <a:lnTo>
                  <a:pt x="259153" y="1231086"/>
                </a:lnTo>
                <a:lnTo>
                  <a:pt x="131119" y="1231086"/>
                </a:lnTo>
                <a:lnTo>
                  <a:pt x="0" y="0"/>
                </a:lnTo>
                <a:close/>
              </a:path>
            </a:pathLst>
          </a:custGeom>
          <a:solidFill>
            <a:schemeClr val="accent5">
              <a:lumMod val="40000"/>
              <a:lumOff val="60000"/>
            </a:schemeClr>
          </a:solidFill>
          <a:ln w="12850" cap="flat">
            <a:noFill/>
            <a:prstDash val="solid"/>
            <a:miter/>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8" name="Right Triangle 117">
            <a:extLst>
              <a:ext uri="{FF2B5EF4-FFF2-40B4-BE49-F238E27FC236}">
                <a16:creationId xmlns:a16="http://schemas.microsoft.com/office/drawing/2014/main" id="{0096F3B3-932A-90B2-4768-C243F495F5A5}"/>
              </a:ext>
            </a:extLst>
          </p:cNvPr>
          <p:cNvSpPr/>
          <p:nvPr/>
        </p:nvSpPr>
        <p:spPr>
          <a:xfrm flipH="1">
            <a:off x="584972" y="3322185"/>
            <a:ext cx="174362" cy="174360"/>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0" name="Rectangle 119">
            <a:extLst>
              <a:ext uri="{FF2B5EF4-FFF2-40B4-BE49-F238E27FC236}">
                <a16:creationId xmlns:a16="http://schemas.microsoft.com/office/drawing/2014/main" id="{7438DF92-A833-E916-9882-4348326C9E53}"/>
              </a:ext>
            </a:extLst>
          </p:cNvPr>
          <p:cNvSpPr/>
          <p:nvPr/>
        </p:nvSpPr>
        <p:spPr>
          <a:xfrm>
            <a:off x="832016" y="5022527"/>
            <a:ext cx="10792293" cy="45719"/>
          </a:xfrm>
          <a:prstGeom prst="rect">
            <a:avLst/>
          </a:prstGeom>
          <a:solidFill>
            <a:schemeClr val="accent2">
              <a:lumMod val="40000"/>
              <a:lumOff val="60000"/>
            </a:schemeClr>
          </a:solid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2" name="Freeform 34">
            <a:extLst>
              <a:ext uri="{FF2B5EF4-FFF2-40B4-BE49-F238E27FC236}">
                <a16:creationId xmlns:a16="http://schemas.microsoft.com/office/drawing/2014/main" id="{CD2FD11F-49D6-3CF3-06FF-8707542C6667}"/>
              </a:ext>
            </a:extLst>
          </p:cNvPr>
          <p:cNvSpPr/>
          <p:nvPr/>
        </p:nvSpPr>
        <p:spPr>
          <a:xfrm>
            <a:off x="11043641" y="4059555"/>
            <a:ext cx="563386" cy="1005525"/>
          </a:xfrm>
          <a:custGeom>
            <a:avLst/>
            <a:gdLst>
              <a:gd name="connsiteX0" fmla="*/ 1615423 w 1615423"/>
              <a:gd name="connsiteY0" fmla="*/ 1578264 h 1578263"/>
              <a:gd name="connsiteX1" fmla="*/ 282908 w 1615423"/>
              <a:gd name="connsiteY1" fmla="*/ 1578264 h 1578263"/>
              <a:gd name="connsiteX2" fmla="*/ 0 w 1615423"/>
              <a:gd name="connsiteY2" fmla="*/ 0 h 1578263"/>
              <a:gd name="connsiteX3" fmla="*/ 1615423 w 1615423"/>
              <a:gd name="connsiteY3" fmla="*/ 0 h 1578263"/>
              <a:gd name="connsiteX4" fmla="*/ 1615423 w 1615423"/>
              <a:gd name="connsiteY4" fmla="*/ 1578264 h 1578263"/>
              <a:gd name="connsiteX0" fmla="*/ 1615423 w 1615423"/>
              <a:gd name="connsiteY0" fmla="*/ 1578264 h 1578264"/>
              <a:gd name="connsiteX1" fmla="*/ 489114 w 1615423"/>
              <a:gd name="connsiteY1" fmla="*/ 1578263 h 1578264"/>
              <a:gd name="connsiteX2" fmla="*/ 0 w 1615423"/>
              <a:gd name="connsiteY2" fmla="*/ 0 h 1578264"/>
              <a:gd name="connsiteX3" fmla="*/ 1615423 w 1615423"/>
              <a:gd name="connsiteY3" fmla="*/ 0 h 1578264"/>
              <a:gd name="connsiteX4" fmla="*/ 1615423 w 1615423"/>
              <a:gd name="connsiteY4" fmla="*/ 1578264 h 1578264"/>
              <a:gd name="connsiteX0" fmla="*/ 1615423 w 1615423"/>
              <a:gd name="connsiteY0" fmla="*/ 1578264 h 1578264"/>
              <a:gd name="connsiteX1" fmla="*/ 504530 w 1615423"/>
              <a:gd name="connsiteY1" fmla="*/ 1578264 h 1578264"/>
              <a:gd name="connsiteX2" fmla="*/ 0 w 1615423"/>
              <a:gd name="connsiteY2" fmla="*/ 0 h 1578264"/>
              <a:gd name="connsiteX3" fmla="*/ 1615423 w 1615423"/>
              <a:gd name="connsiteY3" fmla="*/ 0 h 1578264"/>
              <a:gd name="connsiteX4" fmla="*/ 1615423 w 1615423"/>
              <a:gd name="connsiteY4" fmla="*/ 1578264 h 1578264"/>
              <a:gd name="connsiteX0" fmla="*/ 1615423 w 1615423"/>
              <a:gd name="connsiteY0" fmla="*/ 1578264 h 1578264"/>
              <a:gd name="connsiteX1" fmla="*/ 686548 w 1615423"/>
              <a:gd name="connsiteY1" fmla="*/ 1578264 h 1578264"/>
              <a:gd name="connsiteX2" fmla="*/ 0 w 1615423"/>
              <a:gd name="connsiteY2" fmla="*/ 0 h 1578264"/>
              <a:gd name="connsiteX3" fmla="*/ 1615423 w 1615423"/>
              <a:gd name="connsiteY3" fmla="*/ 0 h 1578264"/>
              <a:gd name="connsiteX4" fmla="*/ 1615423 w 1615423"/>
              <a:gd name="connsiteY4" fmla="*/ 1578264 h 1578264"/>
              <a:gd name="connsiteX0" fmla="*/ 1615423 w 1615423"/>
              <a:gd name="connsiteY0" fmla="*/ 1578264 h 1582276"/>
              <a:gd name="connsiteX1" fmla="*/ 633639 w 1615423"/>
              <a:gd name="connsiteY1" fmla="*/ 1582276 h 1582276"/>
              <a:gd name="connsiteX2" fmla="*/ 0 w 1615423"/>
              <a:gd name="connsiteY2" fmla="*/ 0 h 1582276"/>
              <a:gd name="connsiteX3" fmla="*/ 1615423 w 1615423"/>
              <a:gd name="connsiteY3" fmla="*/ 0 h 1582276"/>
              <a:gd name="connsiteX4" fmla="*/ 1615423 w 1615423"/>
              <a:gd name="connsiteY4" fmla="*/ 1578264 h 1582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423" h="1582276">
                <a:moveTo>
                  <a:pt x="1615423" y="1578264"/>
                </a:moveTo>
                <a:lnTo>
                  <a:pt x="633639" y="1582276"/>
                </a:lnTo>
                <a:lnTo>
                  <a:pt x="0" y="0"/>
                </a:lnTo>
                <a:lnTo>
                  <a:pt x="1615423" y="0"/>
                </a:lnTo>
                <a:lnTo>
                  <a:pt x="1615423" y="1578264"/>
                </a:lnTo>
                <a:close/>
              </a:path>
            </a:pathLst>
          </a:custGeom>
          <a:solidFill>
            <a:schemeClr val="tx1">
              <a:lumMod val="65000"/>
              <a:lumOff val="35000"/>
            </a:schemeClr>
          </a:solid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123" name="Graphic 74">
            <a:extLst>
              <a:ext uri="{FF2B5EF4-FFF2-40B4-BE49-F238E27FC236}">
                <a16:creationId xmlns:a16="http://schemas.microsoft.com/office/drawing/2014/main" id="{5F65DF51-8951-DB3A-C36F-0FA30F4949FA}"/>
              </a:ext>
            </a:extLst>
          </p:cNvPr>
          <p:cNvGrpSpPr/>
          <p:nvPr/>
        </p:nvGrpSpPr>
        <p:grpSpPr>
          <a:xfrm>
            <a:off x="11140306" y="4118002"/>
            <a:ext cx="311994" cy="824988"/>
            <a:chOff x="7726501" y="140636"/>
            <a:chExt cx="490924" cy="1298197"/>
          </a:xfrm>
          <a:solidFill>
            <a:srgbClr val="F1F7FA"/>
          </a:solidFill>
        </p:grpSpPr>
        <p:sp>
          <p:nvSpPr>
            <p:cNvPr id="124" name="Freeform 39">
              <a:extLst>
                <a:ext uri="{FF2B5EF4-FFF2-40B4-BE49-F238E27FC236}">
                  <a16:creationId xmlns:a16="http://schemas.microsoft.com/office/drawing/2014/main" id="{F27D6220-3C3F-0E8A-811F-17095E5A853C}"/>
                </a:ext>
              </a:extLst>
            </p:cNvPr>
            <p:cNvSpPr/>
            <p:nvPr/>
          </p:nvSpPr>
          <p:spPr>
            <a:xfrm>
              <a:off x="7775344" y="140636"/>
              <a:ext cx="199094" cy="91364"/>
            </a:xfrm>
            <a:custGeom>
              <a:avLst/>
              <a:gdLst>
                <a:gd name="connsiteX0" fmla="*/ 63123 w 199094"/>
                <a:gd name="connsiteY0" fmla="*/ 91235 h 91364"/>
                <a:gd name="connsiteX1" fmla="*/ 1034 w 199094"/>
                <a:gd name="connsiteY1" fmla="*/ 45682 h 91364"/>
                <a:gd name="connsiteX2" fmla="*/ 46926 w 199094"/>
                <a:gd name="connsiteY2" fmla="*/ 1 h 91364"/>
                <a:gd name="connsiteX3" fmla="*/ 136009 w 199094"/>
                <a:gd name="connsiteY3" fmla="*/ 1 h 91364"/>
                <a:gd name="connsiteX4" fmla="*/ 198098 w 199094"/>
                <a:gd name="connsiteY4" fmla="*/ 46067 h 91364"/>
                <a:gd name="connsiteX5" fmla="*/ 152078 w 199094"/>
                <a:gd name="connsiteY5" fmla="*/ 91363 h 91364"/>
                <a:gd name="connsiteX6" fmla="*/ 62994 w 199094"/>
                <a:gd name="connsiteY6" fmla="*/ 91363 h 91364"/>
                <a:gd name="connsiteX7" fmla="*/ 47439 w 199094"/>
                <a:gd name="connsiteY7" fmla="*/ 33364 h 91364"/>
                <a:gd name="connsiteX8" fmla="*/ 31886 w 199094"/>
                <a:gd name="connsiteY8" fmla="*/ 45682 h 91364"/>
                <a:gd name="connsiteX9" fmla="*/ 51810 w 199094"/>
                <a:gd name="connsiteY9" fmla="*/ 57616 h 91364"/>
                <a:gd name="connsiteX10" fmla="*/ 151692 w 199094"/>
                <a:gd name="connsiteY10" fmla="*/ 57616 h 91364"/>
                <a:gd name="connsiteX11" fmla="*/ 167375 w 199094"/>
                <a:gd name="connsiteY11" fmla="*/ 45939 h 91364"/>
                <a:gd name="connsiteX12" fmla="*/ 147450 w 199094"/>
                <a:gd name="connsiteY12" fmla="*/ 33620 h 91364"/>
                <a:gd name="connsiteX13" fmla="*/ 47568 w 199094"/>
                <a:gd name="connsiteY13" fmla="*/ 33620 h 9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094" h="91364">
                  <a:moveTo>
                    <a:pt x="63123" y="91235"/>
                  </a:moveTo>
                  <a:cubicBezTo>
                    <a:pt x="27643" y="91235"/>
                    <a:pt x="6433" y="75709"/>
                    <a:pt x="1034" y="45682"/>
                  </a:cubicBezTo>
                  <a:cubicBezTo>
                    <a:pt x="-4365" y="15271"/>
                    <a:pt x="11446" y="-128"/>
                    <a:pt x="46926" y="1"/>
                  </a:cubicBezTo>
                  <a:lnTo>
                    <a:pt x="136009" y="1"/>
                  </a:lnTo>
                  <a:cubicBezTo>
                    <a:pt x="171489" y="257"/>
                    <a:pt x="192698" y="15656"/>
                    <a:pt x="198098" y="46067"/>
                  </a:cubicBezTo>
                  <a:cubicBezTo>
                    <a:pt x="203368" y="76094"/>
                    <a:pt x="187686" y="91492"/>
                    <a:pt x="152078" y="91363"/>
                  </a:cubicBezTo>
                  <a:lnTo>
                    <a:pt x="62994" y="91363"/>
                  </a:lnTo>
                  <a:close/>
                  <a:moveTo>
                    <a:pt x="47439" y="33364"/>
                  </a:moveTo>
                  <a:cubicBezTo>
                    <a:pt x="36256" y="33364"/>
                    <a:pt x="30471" y="37598"/>
                    <a:pt x="31886" y="45682"/>
                  </a:cubicBezTo>
                  <a:cubicBezTo>
                    <a:pt x="33300" y="53381"/>
                    <a:pt x="40627" y="57616"/>
                    <a:pt x="51810" y="57616"/>
                  </a:cubicBezTo>
                  <a:lnTo>
                    <a:pt x="151692" y="57616"/>
                  </a:lnTo>
                  <a:cubicBezTo>
                    <a:pt x="162876" y="57872"/>
                    <a:pt x="168660" y="53638"/>
                    <a:pt x="167375" y="45939"/>
                  </a:cubicBezTo>
                  <a:cubicBezTo>
                    <a:pt x="165961" y="37855"/>
                    <a:pt x="158634" y="33620"/>
                    <a:pt x="147450" y="33620"/>
                  </a:cubicBezTo>
                  <a:lnTo>
                    <a:pt x="47568" y="33620"/>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5" name="Freeform 40">
              <a:extLst>
                <a:ext uri="{FF2B5EF4-FFF2-40B4-BE49-F238E27FC236}">
                  <a16:creationId xmlns:a16="http://schemas.microsoft.com/office/drawing/2014/main" id="{91266357-CD05-3BEE-1923-B5BC8B8ACFF0}"/>
                </a:ext>
              </a:extLst>
            </p:cNvPr>
            <p:cNvSpPr/>
            <p:nvPr/>
          </p:nvSpPr>
          <p:spPr>
            <a:xfrm>
              <a:off x="7726501" y="259844"/>
              <a:ext cx="271953" cy="90977"/>
            </a:xfrm>
            <a:custGeom>
              <a:avLst/>
              <a:gdLst>
                <a:gd name="connsiteX0" fmla="*/ 263138 w 271953"/>
                <a:gd name="connsiteY0" fmla="*/ 33234 h 90977"/>
                <a:gd name="connsiteX1" fmla="*/ 245141 w 271953"/>
                <a:gd name="connsiteY1" fmla="*/ 34004 h 90977"/>
                <a:gd name="connsiteX2" fmla="*/ 271622 w 271953"/>
                <a:gd name="connsiteY2" fmla="*/ 65571 h 90977"/>
                <a:gd name="connsiteX3" fmla="*/ 264037 w 271953"/>
                <a:gd name="connsiteY3" fmla="*/ 85588 h 90977"/>
                <a:gd name="connsiteX4" fmla="*/ 231001 w 271953"/>
                <a:gd name="connsiteY4" fmla="*/ 90978 h 90977"/>
                <a:gd name="connsiteX5" fmla="*/ 124177 w 271953"/>
                <a:gd name="connsiteY5" fmla="*/ 90721 h 90977"/>
                <a:gd name="connsiteX6" fmla="*/ 89212 w 271953"/>
                <a:gd name="connsiteY6" fmla="*/ 85203 h 90977"/>
                <a:gd name="connsiteX7" fmla="*/ 74429 w 271953"/>
                <a:gd name="connsiteY7" fmla="*/ 65186 h 90977"/>
                <a:gd name="connsiteX8" fmla="*/ 89598 w 271953"/>
                <a:gd name="connsiteY8" fmla="*/ 33619 h 90977"/>
                <a:gd name="connsiteX9" fmla="*/ 5913 w 271953"/>
                <a:gd name="connsiteY9" fmla="*/ 33619 h 90977"/>
                <a:gd name="connsiteX10" fmla="*/ 0 w 271953"/>
                <a:gd name="connsiteY10" fmla="*/ 0 h 90977"/>
                <a:gd name="connsiteX11" fmla="*/ 257353 w 271953"/>
                <a:gd name="connsiteY11" fmla="*/ 513 h 90977"/>
                <a:gd name="connsiteX12" fmla="*/ 263138 w 271953"/>
                <a:gd name="connsiteY12" fmla="*/ 33234 h 90977"/>
                <a:gd name="connsiteX13" fmla="*/ 107337 w 271953"/>
                <a:gd name="connsiteY13" fmla="*/ 33748 h 90977"/>
                <a:gd name="connsiteX14" fmla="*/ 102196 w 271953"/>
                <a:gd name="connsiteY14" fmla="*/ 48376 h 90977"/>
                <a:gd name="connsiteX15" fmla="*/ 118007 w 271953"/>
                <a:gd name="connsiteY15" fmla="*/ 57230 h 90977"/>
                <a:gd name="connsiteX16" fmla="*/ 224830 w 271953"/>
                <a:gd name="connsiteY16" fmla="*/ 57487 h 90977"/>
                <a:gd name="connsiteX17" fmla="*/ 237556 w 271953"/>
                <a:gd name="connsiteY17" fmla="*/ 49018 h 90977"/>
                <a:gd name="connsiteX18" fmla="*/ 227144 w 271953"/>
                <a:gd name="connsiteY18" fmla="*/ 34004 h 90977"/>
                <a:gd name="connsiteX19" fmla="*/ 107209 w 271953"/>
                <a:gd name="connsiteY19" fmla="*/ 33748 h 9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953" h="90977">
                  <a:moveTo>
                    <a:pt x="263138" y="33234"/>
                  </a:moveTo>
                  <a:lnTo>
                    <a:pt x="245141" y="34004"/>
                  </a:lnTo>
                  <a:cubicBezTo>
                    <a:pt x="262881" y="46708"/>
                    <a:pt x="269693" y="55177"/>
                    <a:pt x="271622" y="65571"/>
                  </a:cubicBezTo>
                  <a:cubicBezTo>
                    <a:pt x="273036" y="73270"/>
                    <a:pt x="269822" y="81739"/>
                    <a:pt x="264037" y="85588"/>
                  </a:cubicBezTo>
                  <a:cubicBezTo>
                    <a:pt x="258253" y="89823"/>
                    <a:pt x="251054" y="90978"/>
                    <a:pt x="231001" y="90978"/>
                  </a:cubicBezTo>
                  <a:lnTo>
                    <a:pt x="124177" y="90721"/>
                  </a:lnTo>
                  <a:cubicBezTo>
                    <a:pt x="104510" y="90721"/>
                    <a:pt x="96540" y="89566"/>
                    <a:pt x="89212" y="85203"/>
                  </a:cubicBezTo>
                  <a:cubicBezTo>
                    <a:pt x="82014" y="81354"/>
                    <a:pt x="75971" y="73270"/>
                    <a:pt x="74429" y="65186"/>
                  </a:cubicBezTo>
                  <a:cubicBezTo>
                    <a:pt x="72630" y="55177"/>
                    <a:pt x="76871" y="46323"/>
                    <a:pt x="89598" y="33619"/>
                  </a:cubicBezTo>
                  <a:lnTo>
                    <a:pt x="5913" y="33619"/>
                  </a:lnTo>
                  <a:cubicBezTo>
                    <a:pt x="5913" y="33619"/>
                    <a:pt x="0" y="0"/>
                    <a:pt x="0" y="0"/>
                  </a:cubicBezTo>
                  <a:lnTo>
                    <a:pt x="257353" y="513"/>
                  </a:lnTo>
                  <a:lnTo>
                    <a:pt x="263138" y="33234"/>
                  </a:lnTo>
                  <a:close/>
                  <a:moveTo>
                    <a:pt x="107337" y="33748"/>
                  </a:moveTo>
                  <a:cubicBezTo>
                    <a:pt x="102838" y="40677"/>
                    <a:pt x="101425" y="44142"/>
                    <a:pt x="102196" y="48376"/>
                  </a:cubicBezTo>
                  <a:cubicBezTo>
                    <a:pt x="103224" y="54535"/>
                    <a:pt x="108366" y="57230"/>
                    <a:pt x="118007" y="57230"/>
                  </a:cubicBezTo>
                  <a:lnTo>
                    <a:pt x="224830" y="57487"/>
                  </a:lnTo>
                  <a:cubicBezTo>
                    <a:pt x="234471" y="57487"/>
                    <a:pt x="238585" y="54792"/>
                    <a:pt x="237556" y="49018"/>
                  </a:cubicBezTo>
                  <a:cubicBezTo>
                    <a:pt x="236785" y="44398"/>
                    <a:pt x="234215" y="40934"/>
                    <a:pt x="227144" y="34004"/>
                  </a:cubicBezTo>
                  <a:lnTo>
                    <a:pt x="107209" y="33748"/>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6" name="Freeform 41">
              <a:extLst>
                <a:ext uri="{FF2B5EF4-FFF2-40B4-BE49-F238E27FC236}">
                  <a16:creationId xmlns:a16="http://schemas.microsoft.com/office/drawing/2014/main" id="{232A12C6-8A97-3458-6C72-6233E63D454D}"/>
                </a:ext>
              </a:extLst>
            </p:cNvPr>
            <p:cNvSpPr/>
            <p:nvPr/>
          </p:nvSpPr>
          <p:spPr>
            <a:xfrm>
              <a:off x="7747712" y="378795"/>
              <a:ext cx="271824" cy="90977"/>
            </a:xfrm>
            <a:custGeom>
              <a:avLst/>
              <a:gdLst>
                <a:gd name="connsiteX0" fmla="*/ 263009 w 271824"/>
                <a:gd name="connsiteY0" fmla="*/ 33234 h 90977"/>
                <a:gd name="connsiteX1" fmla="*/ 245012 w 271824"/>
                <a:gd name="connsiteY1" fmla="*/ 34004 h 90977"/>
                <a:gd name="connsiteX2" fmla="*/ 271493 w 271824"/>
                <a:gd name="connsiteY2" fmla="*/ 65571 h 90977"/>
                <a:gd name="connsiteX3" fmla="*/ 263908 w 271824"/>
                <a:gd name="connsiteY3" fmla="*/ 85588 h 90977"/>
                <a:gd name="connsiteX4" fmla="*/ 230872 w 271824"/>
                <a:gd name="connsiteY4" fmla="*/ 90978 h 90977"/>
                <a:gd name="connsiteX5" fmla="*/ 124048 w 271824"/>
                <a:gd name="connsiteY5" fmla="*/ 90721 h 90977"/>
                <a:gd name="connsiteX6" fmla="*/ 89084 w 271824"/>
                <a:gd name="connsiteY6" fmla="*/ 85203 h 90977"/>
                <a:gd name="connsiteX7" fmla="*/ 74300 w 271824"/>
                <a:gd name="connsiteY7" fmla="*/ 65186 h 90977"/>
                <a:gd name="connsiteX8" fmla="*/ 89598 w 271824"/>
                <a:gd name="connsiteY8" fmla="*/ 33619 h 90977"/>
                <a:gd name="connsiteX9" fmla="*/ 5913 w 271824"/>
                <a:gd name="connsiteY9" fmla="*/ 33619 h 90977"/>
                <a:gd name="connsiteX10" fmla="*/ 0 w 271824"/>
                <a:gd name="connsiteY10" fmla="*/ 0 h 90977"/>
                <a:gd name="connsiteX11" fmla="*/ 257352 w 271824"/>
                <a:gd name="connsiteY11" fmla="*/ 513 h 90977"/>
                <a:gd name="connsiteX12" fmla="*/ 263137 w 271824"/>
                <a:gd name="connsiteY12" fmla="*/ 33234 h 90977"/>
                <a:gd name="connsiteX13" fmla="*/ 107337 w 271824"/>
                <a:gd name="connsiteY13" fmla="*/ 33748 h 90977"/>
                <a:gd name="connsiteX14" fmla="*/ 102195 w 271824"/>
                <a:gd name="connsiteY14" fmla="*/ 48376 h 90977"/>
                <a:gd name="connsiteX15" fmla="*/ 118007 w 271824"/>
                <a:gd name="connsiteY15" fmla="*/ 57230 h 90977"/>
                <a:gd name="connsiteX16" fmla="*/ 224830 w 271824"/>
                <a:gd name="connsiteY16" fmla="*/ 57487 h 90977"/>
                <a:gd name="connsiteX17" fmla="*/ 237556 w 271824"/>
                <a:gd name="connsiteY17" fmla="*/ 49018 h 90977"/>
                <a:gd name="connsiteX18" fmla="*/ 227144 w 271824"/>
                <a:gd name="connsiteY18" fmla="*/ 34004 h 90977"/>
                <a:gd name="connsiteX19" fmla="*/ 107209 w 271824"/>
                <a:gd name="connsiteY19" fmla="*/ 33748 h 9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824" h="90977">
                  <a:moveTo>
                    <a:pt x="263009" y="33234"/>
                  </a:moveTo>
                  <a:lnTo>
                    <a:pt x="245012" y="34004"/>
                  </a:lnTo>
                  <a:cubicBezTo>
                    <a:pt x="262752" y="46708"/>
                    <a:pt x="269565" y="55177"/>
                    <a:pt x="271493" y="65571"/>
                  </a:cubicBezTo>
                  <a:cubicBezTo>
                    <a:pt x="272907" y="73270"/>
                    <a:pt x="269693" y="81739"/>
                    <a:pt x="263908" y="85588"/>
                  </a:cubicBezTo>
                  <a:cubicBezTo>
                    <a:pt x="258124" y="89823"/>
                    <a:pt x="250925" y="90978"/>
                    <a:pt x="230872" y="90978"/>
                  </a:cubicBezTo>
                  <a:lnTo>
                    <a:pt x="124048" y="90721"/>
                  </a:lnTo>
                  <a:cubicBezTo>
                    <a:pt x="104381" y="90721"/>
                    <a:pt x="96411" y="89566"/>
                    <a:pt x="89084" y="85203"/>
                  </a:cubicBezTo>
                  <a:cubicBezTo>
                    <a:pt x="81885" y="81354"/>
                    <a:pt x="75843" y="73270"/>
                    <a:pt x="74300" y="65186"/>
                  </a:cubicBezTo>
                  <a:cubicBezTo>
                    <a:pt x="72500" y="55177"/>
                    <a:pt x="76743" y="46323"/>
                    <a:pt x="89598" y="33619"/>
                  </a:cubicBezTo>
                  <a:lnTo>
                    <a:pt x="5913" y="33619"/>
                  </a:lnTo>
                  <a:cubicBezTo>
                    <a:pt x="5913" y="33619"/>
                    <a:pt x="0" y="0"/>
                    <a:pt x="0" y="0"/>
                  </a:cubicBezTo>
                  <a:lnTo>
                    <a:pt x="257352" y="513"/>
                  </a:lnTo>
                  <a:lnTo>
                    <a:pt x="263137" y="33234"/>
                  </a:lnTo>
                  <a:close/>
                  <a:moveTo>
                    <a:pt x="107337" y="33748"/>
                  </a:moveTo>
                  <a:cubicBezTo>
                    <a:pt x="102838" y="40677"/>
                    <a:pt x="101424" y="44141"/>
                    <a:pt x="102195" y="48376"/>
                  </a:cubicBezTo>
                  <a:cubicBezTo>
                    <a:pt x="103224" y="54535"/>
                    <a:pt x="108366" y="57230"/>
                    <a:pt x="118007" y="57230"/>
                  </a:cubicBezTo>
                  <a:lnTo>
                    <a:pt x="224830" y="57487"/>
                  </a:lnTo>
                  <a:cubicBezTo>
                    <a:pt x="234471" y="57487"/>
                    <a:pt x="238585" y="54792"/>
                    <a:pt x="237556" y="49018"/>
                  </a:cubicBezTo>
                  <a:cubicBezTo>
                    <a:pt x="236785" y="44398"/>
                    <a:pt x="234214" y="40934"/>
                    <a:pt x="227144" y="34004"/>
                  </a:cubicBezTo>
                  <a:lnTo>
                    <a:pt x="107209" y="33748"/>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7" name="Freeform 42">
              <a:extLst>
                <a:ext uri="{FF2B5EF4-FFF2-40B4-BE49-F238E27FC236}">
                  <a16:creationId xmlns:a16="http://schemas.microsoft.com/office/drawing/2014/main" id="{DD12F9F5-8ED0-C58C-146D-DFB695E77879}"/>
                </a:ext>
              </a:extLst>
            </p:cNvPr>
            <p:cNvSpPr/>
            <p:nvPr/>
          </p:nvSpPr>
          <p:spPr>
            <a:xfrm>
              <a:off x="7838589" y="497104"/>
              <a:ext cx="199094" cy="91364"/>
            </a:xfrm>
            <a:custGeom>
              <a:avLst/>
              <a:gdLst>
                <a:gd name="connsiteX0" fmla="*/ 63123 w 199094"/>
                <a:gd name="connsiteY0" fmla="*/ 91235 h 91364"/>
                <a:gd name="connsiteX1" fmla="*/ 1034 w 199094"/>
                <a:gd name="connsiteY1" fmla="*/ 45682 h 91364"/>
                <a:gd name="connsiteX2" fmla="*/ 46926 w 199094"/>
                <a:gd name="connsiteY2" fmla="*/ 1 h 91364"/>
                <a:gd name="connsiteX3" fmla="*/ 136009 w 199094"/>
                <a:gd name="connsiteY3" fmla="*/ 1 h 91364"/>
                <a:gd name="connsiteX4" fmla="*/ 198098 w 199094"/>
                <a:gd name="connsiteY4" fmla="*/ 46067 h 91364"/>
                <a:gd name="connsiteX5" fmla="*/ 152078 w 199094"/>
                <a:gd name="connsiteY5" fmla="*/ 91363 h 91364"/>
                <a:gd name="connsiteX6" fmla="*/ 62994 w 199094"/>
                <a:gd name="connsiteY6" fmla="*/ 91363 h 91364"/>
                <a:gd name="connsiteX7" fmla="*/ 47439 w 199094"/>
                <a:gd name="connsiteY7" fmla="*/ 33364 h 91364"/>
                <a:gd name="connsiteX8" fmla="*/ 31886 w 199094"/>
                <a:gd name="connsiteY8" fmla="*/ 45682 h 91364"/>
                <a:gd name="connsiteX9" fmla="*/ 51810 w 199094"/>
                <a:gd name="connsiteY9" fmla="*/ 57616 h 91364"/>
                <a:gd name="connsiteX10" fmla="*/ 151692 w 199094"/>
                <a:gd name="connsiteY10" fmla="*/ 57616 h 91364"/>
                <a:gd name="connsiteX11" fmla="*/ 167375 w 199094"/>
                <a:gd name="connsiteY11" fmla="*/ 45939 h 91364"/>
                <a:gd name="connsiteX12" fmla="*/ 147450 w 199094"/>
                <a:gd name="connsiteY12" fmla="*/ 33620 h 91364"/>
                <a:gd name="connsiteX13" fmla="*/ 47568 w 199094"/>
                <a:gd name="connsiteY13" fmla="*/ 33620 h 9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094" h="91364">
                  <a:moveTo>
                    <a:pt x="63123" y="91235"/>
                  </a:moveTo>
                  <a:cubicBezTo>
                    <a:pt x="27643" y="91235"/>
                    <a:pt x="6433" y="75709"/>
                    <a:pt x="1034" y="45682"/>
                  </a:cubicBezTo>
                  <a:cubicBezTo>
                    <a:pt x="-4365" y="15271"/>
                    <a:pt x="11446" y="-128"/>
                    <a:pt x="46926" y="1"/>
                  </a:cubicBezTo>
                  <a:lnTo>
                    <a:pt x="136009" y="1"/>
                  </a:lnTo>
                  <a:cubicBezTo>
                    <a:pt x="171489" y="257"/>
                    <a:pt x="192699" y="15656"/>
                    <a:pt x="198098" y="46067"/>
                  </a:cubicBezTo>
                  <a:cubicBezTo>
                    <a:pt x="203368" y="76094"/>
                    <a:pt x="187686" y="91492"/>
                    <a:pt x="152078" y="91363"/>
                  </a:cubicBezTo>
                  <a:lnTo>
                    <a:pt x="62994" y="91363"/>
                  </a:lnTo>
                  <a:close/>
                  <a:moveTo>
                    <a:pt x="47439" y="33364"/>
                  </a:moveTo>
                  <a:cubicBezTo>
                    <a:pt x="36256" y="33364"/>
                    <a:pt x="30472" y="37598"/>
                    <a:pt x="31886" y="45682"/>
                  </a:cubicBezTo>
                  <a:cubicBezTo>
                    <a:pt x="33300" y="53381"/>
                    <a:pt x="40498" y="57616"/>
                    <a:pt x="51810" y="57616"/>
                  </a:cubicBezTo>
                  <a:lnTo>
                    <a:pt x="151692" y="57616"/>
                  </a:lnTo>
                  <a:cubicBezTo>
                    <a:pt x="162876" y="57872"/>
                    <a:pt x="168661" y="53638"/>
                    <a:pt x="167375" y="45939"/>
                  </a:cubicBezTo>
                  <a:cubicBezTo>
                    <a:pt x="165961" y="37855"/>
                    <a:pt x="158634" y="33620"/>
                    <a:pt x="147450" y="33620"/>
                  </a:cubicBezTo>
                  <a:lnTo>
                    <a:pt x="47568" y="33620"/>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8" name="Freeform 43">
              <a:extLst>
                <a:ext uri="{FF2B5EF4-FFF2-40B4-BE49-F238E27FC236}">
                  <a16:creationId xmlns:a16="http://schemas.microsoft.com/office/drawing/2014/main" id="{31F338F2-632F-9D66-DC35-6D5D7EB0D253}"/>
                </a:ext>
              </a:extLst>
            </p:cNvPr>
            <p:cNvSpPr/>
            <p:nvPr/>
          </p:nvSpPr>
          <p:spPr>
            <a:xfrm>
              <a:off x="7855435" y="616312"/>
              <a:ext cx="206319" cy="67752"/>
            </a:xfrm>
            <a:custGeom>
              <a:avLst/>
              <a:gdLst>
                <a:gd name="connsiteX0" fmla="*/ 197578 w 206319"/>
                <a:gd name="connsiteY0" fmla="*/ 33876 h 67752"/>
                <a:gd name="connsiteX1" fmla="*/ 173668 w 206319"/>
                <a:gd name="connsiteY1" fmla="*/ 33876 h 67752"/>
                <a:gd name="connsiteX2" fmla="*/ 206319 w 206319"/>
                <a:gd name="connsiteY2" fmla="*/ 67752 h 67752"/>
                <a:gd name="connsiteX3" fmla="*/ 168911 w 206319"/>
                <a:gd name="connsiteY3" fmla="*/ 67752 h 67752"/>
                <a:gd name="connsiteX4" fmla="*/ 168269 w 206319"/>
                <a:gd name="connsiteY4" fmla="*/ 55434 h 67752"/>
                <a:gd name="connsiteX5" fmla="*/ 135874 w 206319"/>
                <a:gd name="connsiteY5" fmla="*/ 33748 h 67752"/>
                <a:gd name="connsiteX6" fmla="*/ 5913 w 206319"/>
                <a:gd name="connsiteY6" fmla="*/ 33491 h 67752"/>
                <a:gd name="connsiteX7" fmla="*/ 0 w 206319"/>
                <a:gd name="connsiteY7" fmla="*/ 0 h 67752"/>
                <a:gd name="connsiteX8" fmla="*/ 191793 w 206319"/>
                <a:gd name="connsiteY8" fmla="*/ 385 h 67752"/>
                <a:gd name="connsiteX9" fmla="*/ 197706 w 206319"/>
                <a:gd name="connsiteY9" fmla="*/ 33876 h 6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319" h="67752">
                  <a:moveTo>
                    <a:pt x="197578" y="33876"/>
                  </a:moveTo>
                  <a:lnTo>
                    <a:pt x="173668" y="33876"/>
                  </a:lnTo>
                  <a:cubicBezTo>
                    <a:pt x="193721" y="42730"/>
                    <a:pt x="204648" y="53894"/>
                    <a:pt x="206319" y="67752"/>
                  </a:cubicBezTo>
                  <a:lnTo>
                    <a:pt x="168911" y="67752"/>
                  </a:lnTo>
                  <a:cubicBezTo>
                    <a:pt x="168911" y="60695"/>
                    <a:pt x="168911" y="58385"/>
                    <a:pt x="168269" y="55434"/>
                  </a:cubicBezTo>
                  <a:cubicBezTo>
                    <a:pt x="165698" y="40805"/>
                    <a:pt x="155157" y="33876"/>
                    <a:pt x="135874" y="33748"/>
                  </a:cubicBezTo>
                  <a:lnTo>
                    <a:pt x="5913" y="33491"/>
                  </a:lnTo>
                  <a:lnTo>
                    <a:pt x="0" y="0"/>
                  </a:lnTo>
                  <a:lnTo>
                    <a:pt x="191793" y="385"/>
                  </a:lnTo>
                  <a:lnTo>
                    <a:pt x="197706" y="33876"/>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9" name="Freeform 44">
              <a:extLst>
                <a:ext uri="{FF2B5EF4-FFF2-40B4-BE49-F238E27FC236}">
                  <a16:creationId xmlns:a16="http://schemas.microsoft.com/office/drawing/2014/main" id="{07683A4C-4B66-D993-025D-4EF1B3D93AFB}"/>
                </a:ext>
              </a:extLst>
            </p:cNvPr>
            <p:cNvSpPr/>
            <p:nvPr/>
          </p:nvSpPr>
          <p:spPr>
            <a:xfrm>
              <a:off x="7876236" y="700617"/>
              <a:ext cx="246963" cy="73141"/>
            </a:xfrm>
            <a:custGeom>
              <a:avLst/>
              <a:gdLst>
                <a:gd name="connsiteX0" fmla="*/ 163665 w 246963"/>
                <a:gd name="connsiteY0" fmla="*/ 49659 h 73141"/>
                <a:gd name="connsiteX1" fmla="*/ 51057 w 246963"/>
                <a:gd name="connsiteY1" fmla="*/ 49403 h 73141"/>
                <a:gd name="connsiteX2" fmla="*/ 36146 w 246963"/>
                <a:gd name="connsiteY2" fmla="*/ 65186 h 73141"/>
                <a:gd name="connsiteX3" fmla="*/ 37945 w 246963"/>
                <a:gd name="connsiteY3" fmla="*/ 72885 h 73141"/>
                <a:gd name="connsiteX4" fmla="*/ 7094 w 246963"/>
                <a:gd name="connsiteY4" fmla="*/ 72885 h 73141"/>
                <a:gd name="connsiteX5" fmla="*/ 924 w 246963"/>
                <a:gd name="connsiteY5" fmla="*/ 53509 h 73141"/>
                <a:gd name="connsiteX6" fmla="*/ 33575 w 246963"/>
                <a:gd name="connsiteY6" fmla="*/ 15911 h 73141"/>
                <a:gd name="connsiteX7" fmla="*/ 157752 w 246963"/>
                <a:gd name="connsiteY7" fmla="*/ 16168 h 73141"/>
                <a:gd name="connsiteX8" fmla="*/ 154924 w 246963"/>
                <a:gd name="connsiteY8" fmla="*/ 0 h 73141"/>
                <a:gd name="connsiteX9" fmla="*/ 185775 w 246963"/>
                <a:gd name="connsiteY9" fmla="*/ 0 h 73141"/>
                <a:gd name="connsiteX10" fmla="*/ 188603 w 246963"/>
                <a:gd name="connsiteY10" fmla="*/ 16168 h 73141"/>
                <a:gd name="connsiteX11" fmla="*/ 241051 w 246963"/>
                <a:gd name="connsiteY11" fmla="*/ 16168 h 73141"/>
                <a:gd name="connsiteX12" fmla="*/ 246964 w 246963"/>
                <a:gd name="connsiteY12" fmla="*/ 49788 h 73141"/>
                <a:gd name="connsiteX13" fmla="*/ 194517 w 246963"/>
                <a:gd name="connsiteY13" fmla="*/ 49788 h 73141"/>
                <a:gd name="connsiteX14" fmla="*/ 198630 w 246963"/>
                <a:gd name="connsiteY14" fmla="*/ 73141 h 73141"/>
                <a:gd name="connsiteX15" fmla="*/ 167779 w 246963"/>
                <a:gd name="connsiteY15" fmla="*/ 73141 h 73141"/>
                <a:gd name="connsiteX16" fmla="*/ 163665 w 246963"/>
                <a:gd name="connsiteY16" fmla="*/ 49659 h 7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6963" h="73141">
                  <a:moveTo>
                    <a:pt x="163665" y="49659"/>
                  </a:moveTo>
                  <a:lnTo>
                    <a:pt x="51057" y="49403"/>
                  </a:lnTo>
                  <a:cubicBezTo>
                    <a:pt x="39102" y="49403"/>
                    <a:pt x="34217" y="54792"/>
                    <a:pt x="36146" y="65186"/>
                  </a:cubicBezTo>
                  <a:cubicBezTo>
                    <a:pt x="36402" y="66726"/>
                    <a:pt x="37046" y="70190"/>
                    <a:pt x="37945" y="72885"/>
                  </a:cubicBezTo>
                  <a:lnTo>
                    <a:pt x="7094" y="72885"/>
                  </a:lnTo>
                  <a:cubicBezTo>
                    <a:pt x="3494" y="63261"/>
                    <a:pt x="1952" y="58898"/>
                    <a:pt x="924" y="53509"/>
                  </a:cubicBezTo>
                  <a:cubicBezTo>
                    <a:pt x="-3447" y="28872"/>
                    <a:pt x="7736" y="15783"/>
                    <a:pt x="33575" y="15911"/>
                  </a:cubicBezTo>
                  <a:lnTo>
                    <a:pt x="157752" y="16168"/>
                  </a:lnTo>
                  <a:lnTo>
                    <a:pt x="154924" y="0"/>
                  </a:lnTo>
                  <a:lnTo>
                    <a:pt x="185775" y="0"/>
                  </a:lnTo>
                  <a:cubicBezTo>
                    <a:pt x="185775" y="0"/>
                    <a:pt x="188603" y="16168"/>
                    <a:pt x="188603" y="16168"/>
                  </a:cubicBezTo>
                  <a:lnTo>
                    <a:pt x="241051" y="16168"/>
                  </a:lnTo>
                  <a:cubicBezTo>
                    <a:pt x="241051" y="16168"/>
                    <a:pt x="246964" y="49788"/>
                    <a:pt x="246964" y="49788"/>
                  </a:cubicBezTo>
                  <a:lnTo>
                    <a:pt x="194517" y="49788"/>
                  </a:lnTo>
                  <a:cubicBezTo>
                    <a:pt x="194517" y="49788"/>
                    <a:pt x="198630" y="73141"/>
                    <a:pt x="198630" y="73141"/>
                  </a:cubicBezTo>
                  <a:lnTo>
                    <a:pt x="167779" y="73141"/>
                  </a:lnTo>
                  <a:cubicBezTo>
                    <a:pt x="167779" y="73141"/>
                    <a:pt x="163665" y="49659"/>
                    <a:pt x="163665" y="49659"/>
                  </a:cubicBez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0" name="Freeform 45">
              <a:extLst>
                <a:ext uri="{FF2B5EF4-FFF2-40B4-BE49-F238E27FC236}">
                  <a16:creationId xmlns:a16="http://schemas.microsoft.com/office/drawing/2014/main" id="{7B4EB689-B310-FF1C-3258-FA07A672CDFA}"/>
                </a:ext>
              </a:extLst>
            </p:cNvPr>
            <p:cNvSpPr/>
            <p:nvPr/>
          </p:nvSpPr>
          <p:spPr>
            <a:xfrm>
              <a:off x="7887624" y="790825"/>
              <a:ext cx="206267" cy="90720"/>
            </a:xfrm>
            <a:custGeom>
              <a:avLst/>
              <a:gdLst>
                <a:gd name="connsiteX0" fmla="*/ 9203 w 206267"/>
                <a:gd name="connsiteY0" fmla="*/ 59668 h 90720"/>
                <a:gd name="connsiteX1" fmla="*/ 25272 w 206267"/>
                <a:gd name="connsiteY1" fmla="*/ 56973 h 90720"/>
                <a:gd name="connsiteX2" fmla="*/ 333 w 206267"/>
                <a:gd name="connsiteY2" fmla="*/ 25407 h 90720"/>
                <a:gd name="connsiteX3" fmla="*/ 7532 w 206267"/>
                <a:gd name="connsiteY3" fmla="*/ 5389 h 90720"/>
                <a:gd name="connsiteX4" fmla="*/ 39798 w 206267"/>
                <a:gd name="connsiteY4" fmla="*/ 0 h 90720"/>
                <a:gd name="connsiteX5" fmla="*/ 190327 w 206267"/>
                <a:gd name="connsiteY5" fmla="*/ 257 h 90720"/>
                <a:gd name="connsiteX6" fmla="*/ 196240 w 206267"/>
                <a:gd name="connsiteY6" fmla="*/ 33748 h 90720"/>
                <a:gd name="connsiteX7" fmla="*/ 46868 w 206267"/>
                <a:gd name="connsiteY7" fmla="*/ 33491 h 90720"/>
                <a:gd name="connsiteX8" fmla="*/ 34141 w 206267"/>
                <a:gd name="connsiteY8" fmla="*/ 42345 h 90720"/>
                <a:gd name="connsiteX9" fmla="*/ 44425 w 206267"/>
                <a:gd name="connsiteY9" fmla="*/ 56973 h 90720"/>
                <a:gd name="connsiteX10" fmla="*/ 200354 w 206267"/>
                <a:gd name="connsiteY10" fmla="*/ 57230 h 90720"/>
                <a:gd name="connsiteX11" fmla="*/ 206267 w 206267"/>
                <a:gd name="connsiteY11" fmla="*/ 90721 h 90720"/>
                <a:gd name="connsiteX12" fmla="*/ 14473 w 206267"/>
                <a:gd name="connsiteY12" fmla="*/ 90336 h 90720"/>
                <a:gd name="connsiteX13" fmla="*/ 9074 w 206267"/>
                <a:gd name="connsiteY13" fmla="*/ 59540 h 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267" h="90720">
                  <a:moveTo>
                    <a:pt x="9203" y="59668"/>
                  </a:moveTo>
                  <a:lnTo>
                    <a:pt x="25272" y="56973"/>
                  </a:lnTo>
                  <a:cubicBezTo>
                    <a:pt x="8174" y="43115"/>
                    <a:pt x="2133" y="35416"/>
                    <a:pt x="333" y="25407"/>
                  </a:cubicBezTo>
                  <a:cubicBezTo>
                    <a:pt x="-1081" y="17708"/>
                    <a:pt x="2133" y="9239"/>
                    <a:pt x="7532" y="5389"/>
                  </a:cubicBezTo>
                  <a:cubicBezTo>
                    <a:pt x="13317" y="1155"/>
                    <a:pt x="20515" y="0"/>
                    <a:pt x="39798" y="0"/>
                  </a:cubicBezTo>
                  <a:lnTo>
                    <a:pt x="190327" y="257"/>
                  </a:lnTo>
                  <a:lnTo>
                    <a:pt x="196240" y="33748"/>
                  </a:lnTo>
                  <a:lnTo>
                    <a:pt x="46868" y="33491"/>
                  </a:lnTo>
                  <a:cubicBezTo>
                    <a:pt x="37226" y="33491"/>
                    <a:pt x="33113" y="36186"/>
                    <a:pt x="34141" y="42345"/>
                  </a:cubicBezTo>
                  <a:cubicBezTo>
                    <a:pt x="34913" y="46580"/>
                    <a:pt x="37484" y="50044"/>
                    <a:pt x="44425" y="56973"/>
                  </a:cubicBezTo>
                  <a:lnTo>
                    <a:pt x="200354" y="57230"/>
                  </a:lnTo>
                  <a:lnTo>
                    <a:pt x="206267" y="90721"/>
                  </a:lnTo>
                  <a:lnTo>
                    <a:pt x="14473" y="90336"/>
                  </a:lnTo>
                  <a:lnTo>
                    <a:pt x="9074" y="59540"/>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1" name="Freeform 46">
              <a:extLst>
                <a:ext uri="{FF2B5EF4-FFF2-40B4-BE49-F238E27FC236}">
                  <a16:creationId xmlns:a16="http://schemas.microsoft.com/office/drawing/2014/main" id="{2EE8DF75-B55D-360F-B4B2-5317C9483BCB}"/>
                </a:ext>
              </a:extLst>
            </p:cNvPr>
            <p:cNvSpPr/>
            <p:nvPr/>
          </p:nvSpPr>
          <p:spPr>
            <a:xfrm>
              <a:off x="7907625" y="910289"/>
              <a:ext cx="206138" cy="90721"/>
            </a:xfrm>
            <a:custGeom>
              <a:avLst/>
              <a:gdLst>
                <a:gd name="connsiteX0" fmla="*/ 197321 w 206138"/>
                <a:gd name="connsiteY0" fmla="*/ 32978 h 90721"/>
                <a:gd name="connsiteX1" fmla="*/ 180866 w 206138"/>
                <a:gd name="connsiteY1" fmla="*/ 33748 h 90721"/>
                <a:gd name="connsiteX2" fmla="*/ 205805 w 206138"/>
                <a:gd name="connsiteY2" fmla="*/ 65314 h 90721"/>
                <a:gd name="connsiteX3" fmla="*/ 198606 w 206138"/>
                <a:gd name="connsiteY3" fmla="*/ 85332 h 90721"/>
                <a:gd name="connsiteX4" fmla="*/ 166341 w 206138"/>
                <a:gd name="connsiteY4" fmla="*/ 90721 h 90721"/>
                <a:gd name="connsiteX5" fmla="*/ 15811 w 206138"/>
                <a:gd name="connsiteY5" fmla="*/ 90464 h 90721"/>
                <a:gd name="connsiteX6" fmla="*/ 9898 w 206138"/>
                <a:gd name="connsiteY6" fmla="*/ 56973 h 90721"/>
                <a:gd name="connsiteX7" fmla="*/ 159270 w 206138"/>
                <a:gd name="connsiteY7" fmla="*/ 57230 h 90721"/>
                <a:gd name="connsiteX8" fmla="*/ 171997 w 206138"/>
                <a:gd name="connsiteY8" fmla="*/ 48376 h 90721"/>
                <a:gd name="connsiteX9" fmla="*/ 161713 w 206138"/>
                <a:gd name="connsiteY9" fmla="*/ 33748 h 90721"/>
                <a:gd name="connsiteX10" fmla="*/ 5913 w 206138"/>
                <a:gd name="connsiteY10" fmla="*/ 33491 h 90721"/>
                <a:gd name="connsiteX11" fmla="*/ 0 w 206138"/>
                <a:gd name="connsiteY11" fmla="*/ 0 h 90721"/>
                <a:gd name="connsiteX12" fmla="*/ 191793 w 206138"/>
                <a:gd name="connsiteY12" fmla="*/ 385 h 90721"/>
                <a:gd name="connsiteX13" fmla="*/ 197578 w 206138"/>
                <a:gd name="connsiteY13" fmla="*/ 33106 h 9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138" h="90721">
                  <a:moveTo>
                    <a:pt x="197321" y="32978"/>
                  </a:moveTo>
                  <a:lnTo>
                    <a:pt x="180866" y="33748"/>
                  </a:lnTo>
                  <a:cubicBezTo>
                    <a:pt x="197963" y="47606"/>
                    <a:pt x="204005" y="55305"/>
                    <a:pt x="205805" y="65314"/>
                  </a:cubicBezTo>
                  <a:cubicBezTo>
                    <a:pt x="207219" y="73013"/>
                    <a:pt x="204005" y="81482"/>
                    <a:pt x="198606" y="85332"/>
                  </a:cubicBezTo>
                  <a:cubicBezTo>
                    <a:pt x="192822" y="89566"/>
                    <a:pt x="185623" y="90721"/>
                    <a:pt x="166341" y="90721"/>
                  </a:cubicBezTo>
                  <a:lnTo>
                    <a:pt x="15811" y="90464"/>
                  </a:lnTo>
                  <a:lnTo>
                    <a:pt x="9898" y="56973"/>
                  </a:lnTo>
                  <a:lnTo>
                    <a:pt x="159270" y="57230"/>
                  </a:lnTo>
                  <a:cubicBezTo>
                    <a:pt x="168911" y="57230"/>
                    <a:pt x="173025" y="54535"/>
                    <a:pt x="171997" y="48376"/>
                  </a:cubicBezTo>
                  <a:cubicBezTo>
                    <a:pt x="171225" y="44141"/>
                    <a:pt x="168655" y="40677"/>
                    <a:pt x="161713" y="33748"/>
                  </a:cubicBezTo>
                  <a:lnTo>
                    <a:pt x="5913" y="33491"/>
                  </a:lnTo>
                  <a:lnTo>
                    <a:pt x="0" y="0"/>
                  </a:lnTo>
                  <a:lnTo>
                    <a:pt x="191793" y="385"/>
                  </a:lnTo>
                  <a:lnTo>
                    <a:pt x="197578" y="33106"/>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2" name="Freeform 47">
              <a:extLst>
                <a:ext uri="{FF2B5EF4-FFF2-40B4-BE49-F238E27FC236}">
                  <a16:creationId xmlns:a16="http://schemas.microsoft.com/office/drawing/2014/main" id="{E0BD2CB2-4C26-A648-B465-7B870EF1B456}"/>
                </a:ext>
              </a:extLst>
            </p:cNvPr>
            <p:cNvSpPr/>
            <p:nvPr/>
          </p:nvSpPr>
          <p:spPr>
            <a:xfrm>
              <a:off x="7928579" y="1029497"/>
              <a:ext cx="263265" cy="34004"/>
            </a:xfrm>
            <a:custGeom>
              <a:avLst/>
              <a:gdLst>
                <a:gd name="connsiteX0" fmla="*/ 5913 w 263265"/>
                <a:gd name="connsiteY0" fmla="*/ 33491 h 34004"/>
                <a:gd name="connsiteX1" fmla="*/ 0 w 263265"/>
                <a:gd name="connsiteY1" fmla="*/ 0 h 34004"/>
                <a:gd name="connsiteX2" fmla="*/ 191793 w 263265"/>
                <a:gd name="connsiteY2" fmla="*/ 385 h 34004"/>
                <a:gd name="connsiteX3" fmla="*/ 197706 w 263265"/>
                <a:gd name="connsiteY3" fmla="*/ 33876 h 34004"/>
                <a:gd name="connsiteX4" fmla="*/ 5913 w 263265"/>
                <a:gd name="connsiteY4" fmla="*/ 33491 h 34004"/>
                <a:gd name="connsiteX5" fmla="*/ 228944 w 263265"/>
                <a:gd name="connsiteY5" fmla="*/ 33876 h 34004"/>
                <a:gd name="connsiteX6" fmla="*/ 223030 w 263265"/>
                <a:gd name="connsiteY6" fmla="*/ 385 h 34004"/>
                <a:gd name="connsiteX7" fmla="*/ 257352 w 263265"/>
                <a:gd name="connsiteY7" fmla="*/ 385 h 34004"/>
                <a:gd name="connsiteX8" fmla="*/ 263266 w 263265"/>
                <a:gd name="connsiteY8" fmla="*/ 34004 h 34004"/>
                <a:gd name="connsiteX9" fmla="*/ 228944 w 263265"/>
                <a:gd name="connsiteY9" fmla="*/ 34004 h 3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265" h="34004">
                  <a:moveTo>
                    <a:pt x="5913" y="33491"/>
                  </a:moveTo>
                  <a:lnTo>
                    <a:pt x="0" y="0"/>
                  </a:lnTo>
                  <a:lnTo>
                    <a:pt x="191793" y="385"/>
                  </a:lnTo>
                  <a:lnTo>
                    <a:pt x="197706" y="33876"/>
                  </a:lnTo>
                  <a:lnTo>
                    <a:pt x="5913" y="33491"/>
                  </a:lnTo>
                  <a:close/>
                  <a:moveTo>
                    <a:pt x="228944" y="33876"/>
                  </a:moveTo>
                  <a:lnTo>
                    <a:pt x="223030" y="385"/>
                  </a:lnTo>
                  <a:lnTo>
                    <a:pt x="257352" y="385"/>
                  </a:lnTo>
                  <a:cubicBezTo>
                    <a:pt x="257352" y="385"/>
                    <a:pt x="263266" y="34004"/>
                    <a:pt x="263266" y="34004"/>
                  </a:cubicBezTo>
                  <a:lnTo>
                    <a:pt x="228944" y="34004"/>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3" name="Freeform 48">
              <a:extLst>
                <a:ext uri="{FF2B5EF4-FFF2-40B4-BE49-F238E27FC236}">
                  <a16:creationId xmlns:a16="http://schemas.microsoft.com/office/drawing/2014/main" id="{2883C89B-FD0C-002F-B6DA-D2212A510C99}"/>
                </a:ext>
              </a:extLst>
            </p:cNvPr>
            <p:cNvSpPr/>
            <p:nvPr/>
          </p:nvSpPr>
          <p:spPr>
            <a:xfrm>
              <a:off x="7944109" y="1083263"/>
              <a:ext cx="246964" cy="73141"/>
            </a:xfrm>
            <a:custGeom>
              <a:avLst/>
              <a:gdLst>
                <a:gd name="connsiteX0" fmla="*/ 163665 w 246964"/>
                <a:gd name="connsiteY0" fmla="*/ 49659 h 73141"/>
                <a:gd name="connsiteX1" fmla="*/ 51058 w 246964"/>
                <a:gd name="connsiteY1" fmla="*/ 49403 h 73141"/>
                <a:gd name="connsiteX2" fmla="*/ 36146 w 246964"/>
                <a:gd name="connsiteY2" fmla="*/ 65186 h 73141"/>
                <a:gd name="connsiteX3" fmla="*/ 37946 w 246964"/>
                <a:gd name="connsiteY3" fmla="*/ 72885 h 73141"/>
                <a:gd name="connsiteX4" fmla="*/ 7094 w 246964"/>
                <a:gd name="connsiteY4" fmla="*/ 72885 h 73141"/>
                <a:gd name="connsiteX5" fmla="*/ 924 w 246964"/>
                <a:gd name="connsiteY5" fmla="*/ 53509 h 73141"/>
                <a:gd name="connsiteX6" fmla="*/ 33575 w 246964"/>
                <a:gd name="connsiteY6" fmla="*/ 15912 h 73141"/>
                <a:gd name="connsiteX7" fmla="*/ 157752 w 246964"/>
                <a:gd name="connsiteY7" fmla="*/ 16168 h 73141"/>
                <a:gd name="connsiteX8" fmla="*/ 154924 w 246964"/>
                <a:gd name="connsiteY8" fmla="*/ 0 h 73141"/>
                <a:gd name="connsiteX9" fmla="*/ 185776 w 246964"/>
                <a:gd name="connsiteY9" fmla="*/ 0 h 73141"/>
                <a:gd name="connsiteX10" fmla="*/ 188603 w 246964"/>
                <a:gd name="connsiteY10" fmla="*/ 16168 h 73141"/>
                <a:gd name="connsiteX11" fmla="*/ 241051 w 246964"/>
                <a:gd name="connsiteY11" fmla="*/ 16168 h 73141"/>
                <a:gd name="connsiteX12" fmla="*/ 246965 w 246964"/>
                <a:gd name="connsiteY12" fmla="*/ 49788 h 73141"/>
                <a:gd name="connsiteX13" fmla="*/ 194517 w 246964"/>
                <a:gd name="connsiteY13" fmla="*/ 49788 h 73141"/>
                <a:gd name="connsiteX14" fmla="*/ 198630 w 246964"/>
                <a:gd name="connsiteY14" fmla="*/ 73141 h 73141"/>
                <a:gd name="connsiteX15" fmla="*/ 167779 w 246964"/>
                <a:gd name="connsiteY15" fmla="*/ 73141 h 73141"/>
                <a:gd name="connsiteX16" fmla="*/ 163665 w 246964"/>
                <a:gd name="connsiteY16" fmla="*/ 49659 h 7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6964" h="73141">
                  <a:moveTo>
                    <a:pt x="163665" y="49659"/>
                  </a:moveTo>
                  <a:lnTo>
                    <a:pt x="51058" y="49403"/>
                  </a:lnTo>
                  <a:cubicBezTo>
                    <a:pt x="39103" y="49403"/>
                    <a:pt x="34218" y="54792"/>
                    <a:pt x="36146" y="65186"/>
                  </a:cubicBezTo>
                  <a:cubicBezTo>
                    <a:pt x="36403" y="66726"/>
                    <a:pt x="37046" y="70190"/>
                    <a:pt x="37946" y="72885"/>
                  </a:cubicBezTo>
                  <a:lnTo>
                    <a:pt x="7094" y="72885"/>
                  </a:lnTo>
                  <a:cubicBezTo>
                    <a:pt x="3495" y="63261"/>
                    <a:pt x="1952" y="58898"/>
                    <a:pt x="924" y="53509"/>
                  </a:cubicBezTo>
                  <a:cubicBezTo>
                    <a:pt x="-3447" y="28872"/>
                    <a:pt x="7737" y="15783"/>
                    <a:pt x="33575" y="15912"/>
                  </a:cubicBezTo>
                  <a:lnTo>
                    <a:pt x="157752" y="16168"/>
                  </a:lnTo>
                  <a:lnTo>
                    <a:pt x="154924" y="0"/>
                  </a:lnTo>
                  <a:lnTo>
                    <a:pt x="185776" y="0"/>
                  </a:lnTo>
                  <a:cubicBezTo>
                    <a:pt x="185776" y="0"/>
                    <a:pt x="188603" y="16168"/>
                    <a:pt x="188603" y="16168"/>
                  </a:cubicBezTo>
                  <a:lnTo>
                    <a:pt x="241051" y="16168"/>
                  </a:lnTo>
                  <a:cubicBezTo>
                    <a:pt x="241051" y="16168"/>
                    <a:pt x="246965" y="49788"/>
                    <a:pt x="246965" y="49788"/>
                  </a:cubicBezTo>
                  <a:lnTo>
                    <a:pt x="194517" y="49788"/>
                  </a:lnTo>
                  <a:cubicBezTo>
                    <a:pt x="194517" y="49788"/>
                    <a:pt x="198630" y="73141"/>
                    <a:pt x="198630" y="73141"/>
                  </a:cubicBezTo>
                  <a:lnTo>
                    <a:pt x="167779" y="73141"/>
                  </a:lnTo>
                  <a:cubicBezTo>
                    <a:pt x="167779" y="73141"/>
                    <a:pt x="163665" y="49659"/>
                    <a:pt x="163665" y="49659"/>
                  </a:cubicBez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4" name="Freeform 49">
              <a:extLst>
                <a:ext uri="{FF2B5EF4-FFF2-40B4-BE49-F238E27FC236}">
                  <a16:creationId xmlns:a16="http://schemas.microsoft.com/office/drawing/2014/main" id="{DA0A8826-F5EF-9274-2D48-DD3695C4E75D}"/>
                </a:ext>
              </a:extLst>
            </p:cNvPr>
            <p:cNvSpPr/>
            <p:nvPr/>
          </p:nvSpPr>
          <p:spPr>
            <a:xfrm>
              <a:off x="7954160" y="1173470"/>
              <a:ext cx="263265" cy="33876"/>
            </a:xfrm>
            <a:custGeom>
              <a:avLst/>
              <a:gdLst>
                <a:gd name="connsiteX0" fmla="*/ 5913 w 263265"/>
                <a:gd name="connsiteY0" fmla="*/ 33491 h 33876"/>
                <a:gd name="connsiteX1" fmla="*/ 0 w 263265"/>
                <a:gd name="connsiteY1" fmla="*/ 0 h 33876"/>
                <a:gd name="connsiteX2" fmla="*/ 191793 w 263265"/>
                <a:gd name="connsiteY2" fmla="*/ 385 h 33876"/>
                <a:gd name="connsiteX3" fmla="*/ 197707 w 263265"/>
                <a:gd name="connsiteY3" fmla="*/ 33876 h 33876"/>
                <a:gd name="connsiteX4" fmla="*/ 5913 w 263265"/>
                <a:gd name="connsiteY4" fmla="*/ 33491 h 33876"/>
                <a:gd name="connsiteX5" fmla="*/ 228944 w 263265"/>
                <a:gd name="connsiteY5" fmla="*/ 33876 h 33876"/>
                <a:gd name="connsiteX6" fmla="*/ 223030 w 263265"/>
                <a:gd name="connsiteY6" fmla="*/ 385 h 33876"/>
                <a:gd name="connsiteX7" fmla="*/ 257352 w 263265"/>
                <a:gd name="connsiteY7" fmla="*/ 385 h 33876"/>
                <a:gd name="connsiteX8" fmla="*/ 263266 w 263265"/>
                <a:gd name="connsiteY8" fmla="*/ 33876 h 33876"/>
                <a:gd name="connsiteX9" fmla="*/ 228944 w 263265"/>
                <a:gd name="connsiteY9" fmla="*/ 33876 h 3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265" h="33876">
                  <a:moveTo>
                    <a:pt x="5913" y="33491"/>
                  </a:moveTo>
                  <a:lnTo>
                    <a:pt x="0" y="0"/>
                  </a:lnTo>
                  <a:lnTo>
                    <a:pt x="191793" y="385"/>
                  </a:lnTo>
                  <a:lnTo>
                    <a:pt x="197707" y="33876"/>
                  </a:lnTo>
                  <a:lnTo>
                    <a:pt x="5913" y="33491"/>
                  </a:lnTo>
                  <a:close/>
                  <a:moveTo>
                    <a:pt x="228944" y="33876"/>
                  </a:moveTo>
                  <a:lnTo>
                    <a:pt x="223030" y="385"/>
                  </a:lnTo>
                  <a:lnTo>
                    <a:pt x="257352" y="385"/>
                  </a:lnTo>
                  <a:cubicBezTo>
                    <a:pt x="257352" y="385"/>
                    <a:pt x="263266" y="33876"/>
                    <a:pt x="263266" y="33876"/>
                  </a:cubicBezTo>
                  <a:lnTo>
                    <a:pt x="228944" y="33876"/>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5" name="Freeform 50">
              <a:extLst>
                <a:ext uri="{FF2B5EF4-FFF2-40B4-BE49-F238E27FC236}">
                  <a16:creationId xmlns:a16="http://schemas.microsoft.com/office/drawing/2014/main" id="{9D8B6068-56C9-CA44-E62B-A0D76D27367F}"/>
                </a:ext>
              </a:extLst>
            </p:cNvPr>
            <p:cNvSpPr/>
            <p:nvPr/>
          </p:nvSpPr>
          <p:spPr>
            <a:xfrm>
              <a:off x="7969390" y="1234802"/>
              <a:ext cx="199067" cy="91623"/>
            </a:xfrm>
            <a:custGeom>
              <a:avLst/>
              <a:gdLst>
                <a:gd name="connsiteX0" fmla="*/ 78867 w 199067"/>
                <a:gd name="connsiteY0" fmla="*/ 91239 h 91623"/>
                <a:gd name="connsiteX1" fmla="*/ 61513 w 199067"/>
                <a:gd name="connsiteY1" fmla="*/ 91624 h 91623"/>
                <a:gd name="connsiteX2" fmla="*/ 838 w 199067"/>
                <a:gd name="connsiteY2" fmla="*/ 44916 h 91623"/>
                <a:gd name="connsiteX3" fmla="*/ 10865 w 199067"/>
                <a:gd name="connsiteY3" fmla="*/ 10270 h 91623"/>
                <a:gd name="connsiteX4" fmla="*/ 46858 w 199067"/>
                <a:gd name="connsiteY4" fmla="*/ 4 h 91623"/>
                <a:gd name="connsiteX5" fmla="*/ 136328 w 199067"/>
                <a:gd name="connsiteY5" fmla="*/ 4 h 91623"/>
                <a:gd name="connsiteX6" fmla="*/ 198159 w 199067"/>
                <a:gd name="connsiteY6" fmla="*/ 46840 h 91623"/>
                <a:gd name="connsiteX7" fmla="*/ 158181 w 199067"/>
                <a:gd name="connsiteY7" fmla="*/ 91367 h 91623"/>
                <a:gd name="connsiteX8" fmla="*/ 101877 w 199067"/>
                <a:gd name="connsiteY8" fmla="*/ 91367 h 91623"/>
                <a:gd name="connsiteX9" fmla="*/ 91593 w 199067"/>
                <a:gd name="connsiteY9" fmla="*/ 33495 h 91623"/>
                <a:gd name="connsiteX10" fmla="*/ 49173 w 199067"/>
                <a:gd name="connsiteY10" fmla="*/ 33495 h 91623"/>
                <a:gd name="connsiteX11" fmla="*/ 31561 w 199067"/>
                <a:gd name="connsiteY11" fmla="*/ 45301 h 91623"/>
                <a:gd name="connsiteX12" fmla="*/ 56628 w 199067"/>
                <a:gd name="connsiteY12" fmla="*/ 58133 h 91623"/>
                <a:gd name="connsiteX13" fmla="*/ 65112 w 199067"/>
                <a:gd name="connsiteY13" fmla="*/ 58133 h 91623"/>
                <a:gd name="connsiteX14" fmla="*/ 72825 w 199067"/>
                <a:gd name="connsiteY14" fmla="*/ 58133 h 91623"/>
                <a:gd name="connsiteX15" fmla="*/ 78738 w 199067"/>
                <a:gd name="connsiteY15" fmla="*/ 91239 h 91623"/>
                <a:gd name="connsiteX16" fmla="*/ 122702 w 199067"/>
                <a:gd name="connsiteY16" fmla="*/ 57876 h 91623"/>
                <a:gd name="connsiteX17" fmla="*/ 155096 w 199067"/>
                <a:gd name="connsiteY17" fmla="*/ 57876 h 91623"/>
                <a:gd name="connsiteX18" fmla="*/ 167307 w 199067"/>
                <a:gd name="connsiteY18" fmla="*/ 46071 h 91623"/>
                <a:gd name="connsiteX19" fmla="*/ 150854 w 199067"/>
                <a:gd name="connsiteY19" fmla="*/ 33752 h 91623"/>
                <a:gd name="connsiteX20" fmla="*/ 118459 w 199067"/>
                <a:gd name="connsiteY20" fmla="*/ 33752 h 91623"/>
                <a:gd name="connsiteX21" fmla="*/ 122702 w 199067"/>
                <a:gd name="connsiteY21" fmla="*/ 58004 h 9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067" h="91623">
                  <a:moveTo>
                    <a:pt x="78867" y="91239"/>
                  </a:moveTo>
                  <a:cubicBezTo>
                    <a:pt x="66140" y="91624"/>
                    <a:pt x="65755" y="91624"/>
                    <a:pt x="61513" y="91624"/>
                  </a:cubicBezTo>
                  <a:cubicBezTo>
                    <a:pt x="27576" y="91624"/>
                    <a:pt x="6109" y="74942"/>
                    <a:pt x="838" y="44916"/>
                  </a:cubicBezTo>
                  <a:cubicBezTo>
                    <a:pt x="-1733" y="30287"/>
                    <a:pt x="1610" y="18739"/>
                    <a:pt x="10865" y="10270"/>
                  </a:cubicBezTo>
                  <a:cubicBezTo>
                    <a:pt x="19092" y="2571"/>
                    <a:pt x="29118" y="-124"/>
                    <a:pt x="46858" y="4"/>
                  </a:cubicBezTo>
                  <a:lnTo>
                    <a:pt x="136328" y="4"/>
                  </a:lnTo>
                  <a:cubicBezTo>
                    <a:pt x="172192" y="261"/>
                    <a:pt x="192632" y="15659"/>
                    <a:pt x="198159" y="46840"/>
                  </a:cubicBezTo>
                  <a:cubicBezTo>
                    <a:pt x="203044" y="74557"/>
                    <a:pt x="188004" y="91495"/>
                    <a:pt x="158181" y="91367"/>
                  </a:cubicBezTo>
                  <a:lnTo>
                    <a:pt x="101877" y="91367"/>
                  </a:lnTo>
                  <a:cubicBezTo>
                    <a:pt x="101877" y="91367"/>
                    <a:pt x="91593" y="33495"/>
                    <a:pt x="91593" y="33495"/>
                  </a:cubicBezTo>
                  <a:lnTo>
                    <a:pt x="49173" y="33495"/>
                  </a:lnTo>
                  <a:cubicBezTo>
                    <a:pt x="35289" y="33495"/>
                    <a:pt x="30147" y="36832"/>
                    <a:pt x="31561" y="45301"/>
                  </a:cubicBezTo>
                  <a:cubicBezTo>
                    <a:pt x="33104" y="54155"/>
                    <a:pt x="40431" y="58004"/>
                    <a:pt x="56628" y="58133"/>
                  </a:cubicBezTo>
                  <a:lnTo>
                    <a:pt x="65112" y="58133"/>
                  </a:lnTo>
                  <a:cubicBezTo>
                    <a:pt x="65112" y="58133"/>
                    <a:pt x="72825" y="58133"/>
                    <a:pt x="72825" y="58133"/>
                  </a:cubicBezTo>
                  <a:lnTo>
                    <a:pt x="78738" y="91239"/>
                  </a:lnTo>
                  <a:close/>
                  <a:moveTo>
                    <a:pt x="122702" y="57876"/>
                  </a:moveTo>
                  <a:lnTo>
                    <a:pt x="155096" y="57876"/>
                  </a:lnTo>
                  <a:cubicBezTo>
                    <a:pt x="164351" y="57876"/>
                    <a:pt x="168593" y="53770"/>
                    <a:pt x="167307" y="46071"/>
                  </a:cubicBezTo>
                  <a:cubicBezTo>
                    <a:pt x="165894" y="38371"/>
                    <a:pt x="159723" y="33752"/>
                    <a:pt x="150854" y="33752"/>
                  </a:cubicBezTo>
                  <a:lnTo>
                    <a:pt x="118459" y="33752"/>
                  </a:lnTo>
                  <a:cubicBezTo>
                    <a:pt x="118459" y="33752"/>
                    <a:pt x="122702" y="58004"/>
                    <a:pt x="122702" y="58004"/>
                  </a:cubicBez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6" name="Freeform 51">
              <a:extLst>
                <a:ext uri="{FF2B5EF4-FFF2-40B4-BE49-F238E27FC236}">
                  <a16:creationId xmlns:a16="http://schemas.microsoft.com/office/drawing/2014/main" id="{59030634-04A8-8F1C-0D9C-EE88542C2415}"/>
                </a:ext>
              </a:extLst>
            </p:cNvPr>
            <p:cNvSpPr/>
            <p:nvPr/>
          </p:nvSpPr>
          <p:spPr>
            <a:xfrm>
              <a:off x="7989371" y="1347597"/>
              <a:ext cx="199847" cy="91236"/>
            </a:xfrm>
            <a:custGeom>
              <a:avLst/>
              <a:gdLst>
                <a:gd name="connsiteX0" fmla="*/ 149512 w 199847"/>
                <a:gd name="connsiteY0" fmla="*/ 58642 h 91236"/>
                <a:gd name="connsiteX1" fmla="*/ 151826 w 199847"/>
                <a:gd name="connsiteY1" fmla="*/ 58642 h 91236"/>
                <a:gd name="connsiteX2" fmla="*/ 167637 w 199847"/>
                <a:gd name="connsiteY2" fmla="*/ 47479 h 91236"/>
                <a:gd name="connsiteX3" fmla="*/ 147455 w 199847"/>
                <a:gd name="connsiteY3" fmla="*/ 36315 h 91236"/>
                <a:gd name="connsiteX4" fmla="*/ 120202 w 199847"/>
                <a:gd name="connsiteY4" fmla="*/ 50173 h 91236"/>
                <a:gd name="connsiteX5" fmla="*/ 108762 w 199847"/>
                <a:gd name="connsiteY5" fmla="*/ 63647 h 91236"/>
                <a:gd name="connsiteX6" fmla="*/ 58886 w 199847"/>
                <a:gd name="connsiteY6" fmla="*/ 91235 h 91236"/>
                <a:gd name="connsiteX7" fmla="*/ 910 w 199847"/>
                <a:gd name="connsiteY7" fmla="*/ 44912 h 91236"/>
                <a:gd name="connsiteX8" fmla="*/ 39603 w 199847"/>
                <a:gd name="connsiteY8" fmla="*/ 1 h 91236"/>
                <a:gd name="connsiteX9" fmla="*/ 44360 w 199847"/>
                <a:gd name="connsiteY9" fmla="*/ 386 h 91236"/>
                <a:gd name="connsiteX10" fmla="*/ 52458 w 199847"/>
                <a:gd name="connsiteY10" fmla="*/ 32722 h 91236"/>
                <a:gd name="connsiteX11" fmla="*/ 46545 w 199847"/>
                <a:gd name="connsiteY11" fmla="*/ 32337 h 91236"/>
                <a:gd name="connsiteX12" fmla="*/ 31761 w 199847"/>
                <a:gd name="connsiteY12" fmla="*/ 45040 h 91236"/>
                <a:gd name="connsiteX13" fmla="*/ 50658 w 199847"/>
                <a:gd name="connsiteY13" fmla="*/ 57744 h 91236"/>
                <a:gd name="connsiteX14" fmla="*/ 82409 w 199847"/>
                <a:gd name="connsiteY14" fmla="*/ 38496 h 91236"/>
                <a:gd name="connsiteX15" fmla="*/ 93593 w 199847"/>
                <a:gd name="connsiteY15" fmla="*/ 25408 h 91236"/>
                <a:gd name="connsiteX16" fmla="*/ 142184 w 199847"/>
                <a:gd name="connsiteY16" fmla="*/ 3594 h 91236"/>
                <a:gd name="connsiteX17" fmla="*/ 199002 w 199847"/>
                <a:gd name="connsiteY17" fmla="*/ 49917 h 91236"/>
                <a:gd name="connsiteX18" fmla="*/ 182420 w 199847"/>
                <a:gd name="connsiteY18" fmla="*/ 87257 h 91236"/>
                <a:gd name="connsiteX19" fmla="*/ 157610 w 199847"/>
                <a:gd name="connsiteY19" fmla="*/ 90722 h 91236"/>
                <a:gd name="connsiteX20" fmla="*/ 149640 w 199847"/>
                <a:gd name="connsiteY20" fmla="*/ 58770 h 9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847" h="91236">
                  <a:moveTo>
                    <a:pt x="149512" y="58642"/>
                  </a:moveTo>
                  <a:lnTo>
                    <a:pt x="151826" y="58642"/>
                  </a:lnTo>
                  <a:cubicBezTo>
                    <a:pt x="163780" y="58642"/>
                    <a:pt x="168923" y="55178"/>
                    <a:pt x="167637" y="47479"/>
                  </a:cubicBezTo>
                  <a:cubicBezTo>
                    <a:pt x="166352" y="39779"/>
                    <a:pt x="160181" y="36315"/>
                    <a:pt x="147455" y="36315"/>
                  </a:cubicBezTo>
                  <a:cubicBezTo>
                    <a:pt x="135886" y="36315"/>
                    <a:pt x="129587" y="39779"/>
                    <a:pt x="120202" y="50173"/>
                  </a:cubicBezTo>
                  <a:lnTo>
                    <a:pt x="108762" y="63647"/>
                  </a:lnTo>
                  <a:cubicBezTo>
                    <a:pt x="90765" y="84049"/>
                    <a:pt x="77782" y="91363"/>
                    <a:pt x="58886" y="91235"/>
                  </a:cubicBezTo>
                  <a:cubicBezTo>
                    <a:pt x="28805" y="91235"/>
                    <a:pt x="5795" y="72629"/>
                    <a:pt x="910" y="44912"/>
                  </a:cubicBezTo>
                  <a:cubicBezTo>
                    <a:pt x="-3974" y="17580"/>
                    <a:pt x="11065" y="-128"/>
                    <a:pt x="39603" y="1"/>
                  </a:cubicBezTo>
                  <a:cubicBezTo>
                    <a:pt x="41531" y="1"/>
                    <a:pt x="42302" y="1"/>
                    <a:pt x="44360" y="386"/>
                  </a:cubicBezTo>
                  <a:lnTo>
                    <a:pt x="52458" y="32722"/>
                  </a:lnTo>
                  <a:cubicBezTo>
                    <a:pt x="49630" y="32337"/>
                    <a:pt x="48087" y="32337"/>
                    <a:pt x="46545" y="32337"/>
                  </a:cubicBezTo>
                  <a:cubicBezTo>
                    <a:pt x="35746" y="32337"/>
                    <a:pt x="30348" y="36956"/>
                    <a:pt x="31761" y="45040"/>
                  </a:cubicBezTo>
                  <a:cubicBezTo>
                    <a:pt x="33176" y="52740"/>
                    <a:pt x="40631" y="57744"/>
                    <a:pt x="50658" y="57744"/>
                  </a:cubicBezTo>
                  <a:cubicBezTo>
                    <a:pt x="62613" y="57744"/>
                    <a:pt x="68527" y="54279"/>
                    <a:pt x="82409" y="38496"/>
                  </a:cubicBezTo>
                  <a:lnTo>
                    <a:pt x="93593" y="25408"/>
                  </a:lnTo>
                  <a:cubicBezTo>
                    <a:pt x="106448" y="10779"/>
                    <a:pt x="122516" y="3594"/>
                    <a:pt x="142184" y="3594"/>
                  </a:cubicBezTo>
                  <a:cubicBezTo>
                    <a:pt x="174579" y="3594"/>
                    <a:pt x="193475" y="19120"/>
                    <a:pt x="199002" y="49917"/>
                  </a:cubicBezTo>
                  <a:cubicBezTo>
                    <a:pt x="202216" y="68009"/>
                    <a:pt x="196175" y="81483"/>
                    <a:pt x="182420" y="87257"/>
                  </a:cubicBezTo>
                  <a:cubicBezTo>
                    <a:pt x="175607" y="89952"/>
                    <a:pt x="169950" y="90722"/>
                    <a:pt x="157610" y="90722"/>
                  </a:cubicBezTo>
                  <a:lnTo>
                    <a:pt x="149640" y="58770"/>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37" name="Freeform 36">
            <a:extLst>
              <a:ext uri="{FF2B5EF4-FFF2-40B4-BE49-F238E27FC236}">
                <a16:creationId xmlns:a16="http://schemas.microsoft.com/office/drawing/2014/main" id="{6FF90745-22B5-0473-EB5E-D81B60BDCEAD}"/>
              </a:ext>
            </a:extLst>
          </p:cNvPr>
          <p:cNvSpPr/>
          <p:nvPr/>
        </p:nvSpPr>
        <p:spPr>
          <a:xfrm>
            <a:off x="286094" y="4106992"/>
            <a:ext cx="258717" cy="805610"/>
          </a:xfrm>
          <a:custGeom>
            <a:avLst/>
            <a:gdLst>
              <a:gd name="connsiteX0" fmla="*/ 407240 w 407239"/>
              <a:gd name="connsiteY0" fmla="*/ 935825 h 1268041"/>
              <a:gd name="connsiteX1" fmla="*/ 374845 w 407239"/>
              <a:gd name="connsiteY1" fmla="*/ 1166542 h 1268041"/>
              <a:gd name="connsiteX2" fmla="*/ 203620 w 407239"/>
              <a:gd name="connsiteY2" fmla="*/ 1268041 h 1268041"/>
              <a:gd name="connsiteX3" fmla="*/ 32394 w 407239"/>
              <a:gd name="connsiteY3" fmla="*/ 1166542 h 1268041"/>
              <a:gd name="connsiteX4" fmla="*/ 0 w 407239"/>
              <a:gd name="connsiteY4" fmla="*/ 935825 h 1268041"/>
              <a:gd name="connsiteX5" fmla="*/ 0 w 407239"/>
              <a:gd name="connsiteY5" fmla="*/ 330420 h 1268041"/>
              <a:gd name="connsiteX6" fmla="*/ 32394 w 407239"/>
              <a:gd name="connsiteY6" fmla="*/ 99703 h 1268041"/>
              <a:gd name="connsiteX7" fmla="*/ 203620 w 407239"/>
              <a:gd name="connsiteY7" fmla="*/ 0 h 1268041"/>
              <a:gd name="connsiteX8" fmla="*/ 374845 w 407239"/>
              <a:gd name="connsiteY8" fmla="*/ 99703 h 1268041"/>
              <a:gd name="connsiteX9" fmla="*/ 407240 w 407239"/>
              <a:gd name="connsiteY9" fmla="*/ 330420 h 1268041"/>
              <a:gd name="connsiteX10" fmla="*/ 407240 w 407239"/>
              <a:gd name="connsiteY10" fmla="*/ 935825 h 1268041"/>
              <a:gd name="connsiteX11" fmla="*/ 263781 w 407239"/>
              <a:gd name="connsiteY11" fmla="*/ 260358 h 1268041"/>
              <a:gd name="connsiteX12" fmla="*/ 203620 w 407239"/>
              <a:gd name="connsiteY12" fmla="*/ 160655 h 1268041"/>
              <a:gd name="connsiteX13" fmla="*/ 143459 w 407239"/>
              <a:gd name="connsiteY13" fmla="*/ 260358 h 1268041"/>
              <a:gd name="connsiteX14" fmla="*/ 143459 w 407239"/>
              <a:gd name="connsiteY14" fmla="*/ 1007812 h 1268041"/>
              <a:gd name="connsiteX15" fmla="*/ 203620 w 407239"/>
              <a:gd name="connsiteY15" fmla="*/ 1107515 h 1268041"/>
              <a:gd name="connsiteX16" fmla="*/ 263781 w 407239"/>
              <a:gd name="connsiteY16" fmla="*/ 1007812 h 1268041"/>
              <a:gd name="connsiteX17" fmla="*/ 263781 w 407239"/>
              <a:gd name="connsiteY17" fmla="*/ 260358 h 126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7239" h="1268041">
                <a:moveTo>
                  <a:pt x="407240" y="935825"/>
                </a:moveTo>
                <a:cubicBezTo>
                  <a:pt x="407240" y="1083520"/>
                  <a:pt x="402612" y="1113033"/>
                  <a:pt x="374845" y="1166542"/>
                </a:cubicBezTo>
                <a:cubicBezTo>
                  <a:pt x="340909" y="1229289"/>
                  <a:pt x="276121" y="1268041"/>
                  <a:pt x="203620" y="1268041"/>
                </a:cubicBezTo>
                <a:cubicBezTo>
                  <a:pt x="131119" y="1268041"/>
                  <a:pt x="66330" y="1229289"/>
                  <a:pt x="32394" y="1166542"/>
                </a:cubicBezTo>
                <a:cubicBezTo>
                  <a:pt x="4628" y="1113033"/>
                  <a:pt x="0" y="1081595"/>
                  <a:pt x="0" y="935825"/>
                </a:cubicBezTo>
                <a:lnTo>
                  <a:pt x="0" y="330420"/>
                </a:lnTo>
                <a:cubicBezTo>
                  <a:pt x="0" y="184650"/>
                  <a:pt x="4628" y="153212"/>
                  <a:pt x="32394" y="99703"/>
                </a:cubicBezTo>
                <a:cubicBezTo>
                  <a:pt x="66330" y="38752"/>
                  <a:pt x="131119" y="0"/>
                  <a:pt x="203620" y="0"/>
                </a:cubicBezTo>
                <a:cubicBezTo>
                  <a:pt x="276121" y="0"/>
                  <a:pt x="340909" y="38752"/>
                  <a:pt x="374845" y="99703"/>
                </a:cubicBezTo>
                <a:cubicBezTo>
                  <a:pt x="402612" y="153212"/>
                  <a:pt x="407240" y="184650"/>
                  <a:pt x="407240" y="330420"/>
                </a:cubicBezTo>
                <a:lnTo>
                  <a:pt x="407240" y="935825"/>
                </a:lnTo>
                <a:close/>
                <a:moveTo>
                  <a:pt x="263781" y="260358"/>
                </a:moveTo>
                <a:cubicBezTo>
                  <a:pt x="263781" y="190168"/>
                  <a:pt x="246812" y="160655"/>
                  <a:pt x="203620" y="160655"/>
                </a:cubicBezTo>
                <a:cubicBezTo>
                  <a:pt x="160428" y="160655"/>
                  <a:pt x="143459" y="190168"/>
                  <a:pt x="143459" y="260358"/>
                </a:cubicBezTo>
                <a:lnTo>
                  <a:pt x="143459" y="1007812"/>
                </a:lnTo>
                <a:cubicBezTo>
                  <a:pt x="143459" y="1078002"/>
                  <a:pt x="160428" y="1107515"/>
                  <a:pt x="203620" y="1107515"/>
                </a:cubicBezTo>
                <a:cubicBezTo>
                  <a:pt x="246812" y="1107515"/>
                  <a:pt x="263781" y="1078002"/>
                  <a:pt x="263781" y="1007812"/>
                </a:cubicBezTo>
                <a:lnTo>
                  <a:pt x="263781" y="260358"/>
                </a:lnTo>
                <a:close/>
              </a:path>
            </a:pathLst>
          </a:custGeom>
          <a:solidFill>
            <a:schemeClr val="accent5">
              <a:lumMod val="40000"/>
              <a:lumOff val="60000"/>
            </a:schemeClr>
          </a:solidFill>
          <a:ln w="12850" cap="flat">
            <a:noFill/>
            <a:prstDash val="solid"/>
            <a:miter/>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8" name="Right Triangle 137">
            <a:extLst>
              <a:ext uri="{FF2B5EF4-FFF2-40B4-BE49-F238E27FC236}">
                <a16:creationId xmlns:a16="http://schemas.microsoft.com/office/drawing/2014/main" id="{A03ED7C2-1404-B0CA-A9D2-4913F09DFFAA}"/>
              </a:ext>
            </a:extLst>
          </p:cNvPr>
          <p:cNvSpPr/>
          <p:nvPr/>
        </p:nvSpPr>
        <p:spPr>
          <a:xfrm flipH="1">
            <a:off x="584972" y="4879418"/>
            <a:ext cx="174362" cy="174360"/>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0" name="Rectangle 139">
            <a:extLst>
              <a:ext uri="{FF2B5EF4-FFF2-40B4-BE49-F238E27FC236}">
                <a16:creationId xmlns:a16="http://schemas.microsoft.com/office/drawing/2014/main" id="{C658F519-5900-7D90-542B-35EDDC5CC4A7}"/>
              </a:ext>
            </a:extLst>
          </p:cNvPr>
          <p:cNvSpPr/>
          <p:nvPr/>
        </p:nvSpPr>
        <p:spPr>
          <a:xfrm>
            <a:off x="832017" y="6444308"/>
            <a:ext cx="10792292" cy="45719"/>
          </a:xfrm>
          <a:prstGeom prst="rect">
            <a:avLst/>
          </a:prstGeom>
          <a:solidFill>
            <a:schemeClr val="accent2">
              <a:lumMod val="40000"/>
              <a:lumOff val="60000"/>
            </a:schemeClr>
          </a:solid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2" name="Freeform 17">
            <a:extLst>
              <a:ext uri="{FF2B5EF4-FFF2-40B4-BE49-F238E27FC236}">
                <a16:creationId xmlns:a16="http://schemas.microsoft.com/office/drawing/2014/main" id="{7FB17A95-CFEA-AEDE-2791-598284E089E6}"/>
              </a:ext>
            </a:extLst>
          </p:cNvPr>
          <p:cNvSpPr/>
          <p:nvPr/>
        </p:nvSpPr>
        <p:spPr>
          <a:xfrm>
            <a:off x="11043641" y="5481336"/>
            <a:ext cx="580668" cy="1005525"/>
          </a:xfrm>
          <a:custGeom>
            <a:avLst/>
            <a:gdLst>
              <a:gd name="connsiteX0" fmla="*/ 1615423 w 1615423"/>
              <a:gd name="connsiteY0" fmla="*/ 1578264 h 1578263"/>
              <a:gd name="connsiteX1" fmla="*/ 282908 w 1615423"/>
              <a:gd name="connsiteY1" fmla="*/ 1578264 h 1578263"/>
              <a:gd name="connsiteX2" fmla="*/ 0 w 1615423"/>
              <a:gd name="connsiteY2" fmla="*/ 0 h 1578263"/>
              <a:gd name="connsiteX3" fmla="*/ 1615423 w 1615423"/>
              <a:gd name="connsiteY3" fmla="*/ 0 h 1578263"/>
              <a:gd name="connsiteX4" fmla="*/ 1615423 w 1615423"/>
              <a:gd name="connsiteY4" fmla="*/ 1578264 h 1578263"/>
              <a:gd name="connsiteX0" fmla="*/ 1615423 w 1615423"/>
              <a:gd name="connsiteY0" fmla="*/ 1578264 h 1578264"/>
              <a:gd name="connsiteX1" fmla="*/ 489114 w 1615423"/>
              <a:gd name="connsiteY1" fmla="*/ 1578263 h 1578264"/>
              <a:gd name="connsiteX2" fmla="*/ 0 w 1615423"/>
              <a:gd name="connsiteY2" fmla="*/ 0 h 1578264"/>
              <a:gd name="connsiteX3" fmla="*/ 1615423 w 1615423"/>
              <a:gd name="connsiteY3" fmla="*/ 0 h 1578264"/>
              <a:gd name="connsiteX4" fmla="*/ 1615423 w 1615423"/>
              <a:gd name="connsiteY4" fmla="*/ 1578264 h 1578264"/>
              <a:gd name="connsiteX0" fmla="*/ 1615423 w 1615423"/>
              <a:gd name="connsiteY0" fmla="*/ 1578264 h 1578264"/>
              <a:gd name="connsiteX1" fmla="*/ 504530 w 1615423"/>
              <a:gd name="connsiteY1" fmla="*/ 1578264 h 1578264"/>
              <a:gd name="connsiteX2" fmla="*/ 0 w 1615423"/>
              <a:gd name="connsiteY2" fmla="*/ 0 h 1578264"/>
              <a:gd name="connsiteX3" fmla="*/ 1615423 w 1615423"/>
              <a:gd name="connsiteY3" fmla="*/ 0 h 1578264"/>
              <a:gd name="connsiteX4" fmla="*/ 1615423 w 1615423"/>
              <a:gd name="connsiteY4" fmla="*/ 1578264 h 1578264"/>
              <a:gd name="connsiteX0" fmla="*/ 1615423 w 1615423"/>
              <a:gd name="connsiteY0" fmla="*/ 1578264 h 1578264"/>
              <a:gd name="connsiteX1" fmla="*/ 686548 w 1615423"/>
              <a:gd name="connsiteY1" fmla="*/ 1578264 h 1578264"/>
              <a:gd name="connsiteX2" fmla="*/ 0 w 1615423"/>
              <a:gd name="connsiteY2" fmla="*/ 0 h 1578264"/>
              <a:gd name="connsiteX3" fmla="*/ 1615423 w 1615423"/>
              <a:gd name="connsiteY3" fmla="*/ 0 h 1578264"/>
              <a:gd name="connsiteX4" fmla="*/ 1615423 w 1615423"/>
              <a:gd name="connsiteY4" fmla="*/ 1578264 h 1578264"/>
              <a:gd name="connsiteX0" fmla="*/ 1615423 w 1615423"/>
              <a:gd name="connsiteY0" fmla="*/ 1578264 h 1582276"/>
              <a:gd name="connsiteX1" fmla="*/ 633639 w 1615423"/>
              <a:gd name="connsiteY1" fmla="*/ 1582276 h 1582276"/>
              <a:gd name="connsiteX2" fmla="*/ 0 w 1615423"/>
              <a:gd name="connsiteY2" fmla="*/ 0 h 1582276"/>
              <a:gd name="connsiteX3" fmla="*/ 1615423 w 1615423"/>
              <a:gd name="connsiteY3" fmla="*/ 0 h 1582276"/>
              <a:gd name="connsiteX4" fmla="*/ 1615423 w 1615423"/>
              <a:gd name="connsiteY4" fmla="*/ 1578264 h 1582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423" h="1582276">
                <a:moveTo>
                  <a:pt x="1615423" y="1578264"/>
                </a:moveTo>
                <a:lnTo>
                  <a:pt x="633639" y="1582276"/>
                </a:lnTo>
                <a:lnTo>
                  <a:pt x="0" y="0"/>
                </a:lnTo>
                <a:lnTo>
                  <a:pt x="1615423" y="0"/>
                </a:lnTo>
                <a:lnTo>
                  <a:pt x="1615423" y="1578264"/>
                </a:lnTo>
                <a:close/>
              </a:path>
            </a:pathLst>
          </a:custGeom>
          <a:solidFill>
            <a:schemeClr val="tx1">
              <a:lumMod val="65000"/>
              <a:lumOff val="35000"/>
            </a:schemeClr>
          </a:solid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143" name="Graphic 75">
            <a:extLst>
              <a:ext uri="{FF2B5EF4-FFF2-40B4-BE49-F238E27FC236}">
                <a16:creationId xmlns:a16="http://schemas.microsoft.com/office/drawing/2014/main" id="{2448497A-54D4-6DAE-5E9F-988D2723E585}"/>
              </a:ext>
            </a:extLst>
          </p:cNvPr>
          <p:cNvGrpSpPr/>
          <p:nvPr/>
        </p:nvGrpSpPr>
        <p:grpSpPr>
          <a:xfrm>
            <a:off x="11189889" y="5613277"/>
            <a:ext cx="216742" cy="448418"/>
            <a:chOff x="7828712" y="433066"/>
            <a:chExt cx="341317" cy="705826"/>
          </a:xfrm>
          <a:solidFill>
            <a:srgbClr val="F1F7FA"/>
          </a:solidFill>
        </p:grpSpPr>
        <p:sp>
          <p:nvSpPr>
            <p:cNvPr id="144" name="Freeform 22">
              <a:extLst>
                <a:ext uri="{FF2B5EF4-FFF2-40B4-BE49-F238E27FC236}">
                  <a16:creationId xmlns:a16="http://schemas.microsoft.com/office/drawing/2014/main" id="{93A197FF-0BF6-699A-E315-976BE36FD7D7}"/>
                </a:ext>
              </a:extLst>
            </p:cNvPr>
            <p:cNvSpPr/>
            <p:nvPr/>
          </p:nvSpPr>
          <p:spPr>
            <a:xfrm>
              <a:off x="7828712" y="433066"/>
              <a:ext cx="247105" cy="73231"/>
            </a:xfrm>
            <a:custGeom>
              <a:avLst/>
              <a:gdLst>
                <a:gd name="connsiteX0" fmla="*/ 163755 w 247105"/>
                <a:gd name="connsiteY0" fmla="*/ 49673 h 73231"/>
                <a:gd name="connsiteX1" fmla="*/ 51108 w 247105"/>
                <a:gd name="connsiteY1" fmla="*/ 49460 h 73231"/>
                <a:gd name="connsiteX2" fmla="*/ 36158 w 247105"/>
                <a:gd name="connsiteY2" fmla="*/ 65211 h 73231"/>
                <a:gd name="connsiteX3" fmla="*/ 37906 w 247105"/>
                <a:gd name="connsiteY3" fmla="*/ 72918 h 73231"/>
                <a:gd name="connsiteX4" fmla="*/ 7042 w 247105"/>
                <a:gd name="connsiteY4" fmla="*/ 72868 h 73231"/>
                <a:gd name="connsiteX5" fmla="*/ 923 w 247105"/>
                <a:gd name="connsiteY5" fmla="*/ 53596 h 73231"/>
                <a:gd name="connsiteX6" fmla="*/ 33587 w 247105"/>
                <a:gd name="connsiteY6" fmla="*/ 15940 h 73231"/>
                <a:gd name="connsiteX7" fmla="*/ 157816 w 247105"/>
                <a:gd name="connsiteY7" fmla="*/ 16177 h 73231"/>
                <a:gd name="connsiteX8" fmla="*/ 154949 w 247105"/>
                <a:gd name="connsiteY8" fmla="*/ 0 h 73231"/>
                <a:gd name="connsiteX9" fmla="*/ 185826 w 247105"/>
                <a:gd name="connsiteY9" fmla="*/ 63 h 73231"/>
                <a:gd name="connsiteX10" fmla="*/ 188693 w 247105"/>
                <a:gd name="connsiteY10" fmla="*/ 16240 h 73231"/>
                <a:gd name="connsiteX11" fmla="*/ 241166 w 247105"/>
                <a:gd name="connsiteY11" fmla="*/ 16340 h 73231"/>
                <a:gd name="connsiteX12" fmla="*/ 247105 w 247105"/>
                <a:gd name="connsiteY12" fmla="*/ 49836 h 73231"/>
                <a:gd name="connsiteX13" fmla="*/ 194631 w 247105"/>
                <a:gd name="connsiteY13" fmla="*/ 49736 h 73231"/>
                <a:gd name="connsiteX14" fmla="*/ 198797 w 247105"/>
                <a:gd name="connsiteY14" fmla="*/ 73231 h 73231"/>
                <a:gd name="connsiteX15" fmla="*/ 167933 w 247105"/>
                <a:gd name="connsiteY15" fmla="*/ 73170 h 73231"/>
                <a:gd name="connsiteX16" fmla="*/ 163755 w 247105"/>
                <a:gd name="connsiteY16" fmla="*/ 49673 h 7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105" h="73231">
                  <a:moveTo>
                    <a:pt x="163755" y="49673"/>
                  </a:moveTo>
                  <a:lnTo>
                    <a:pt x="51108" y="49460"/>
                  </a:lnTo>
                  <a:cubicBezTo>
                    <a:pt x="39141" y="49435"/>
                    <a:pt x="34307" y="54811"/>
                    <a:pt x="36158" y="65211"/>
                  </a:cubicBezTo>
                  <a:cubicBezTo>
                    <a:pt x="36427" y="66741"/>
                    <a:pt x="37045" y="70212"/>
                    <a:pt x="37906" y="72918"/>
                  </a:cubicBezTo>
                  <a:lnTo>
                    <a:pt x="7042" y="72868"/>
                  </a:lnTo>
                  <a:cubicBezTo>
                    <a:pt x="3404" y="63231"/>
                    <a:pt x="1887" y="58984"/>
                    <a:pt x="923" y="53596"/>
                  </a:cubicBezTo>
                  <a:cubicBezTo>
                    <a:pt x="-3448" y="28947"/>
                    <a:pt x="7749" y="15890"/>
                    <a:pt x="33587" y="15940"/>
                  </a:cubicBezTo>
                  <a:lnTo>
                    <a:pt x="157816" y="16177"/>
                  </a:lnTo>
                  <a:lnTo>
                    <a:pt x="154949" y="0"/>
                  </a:lnTo>
                  <a:lnTo>
                    <a:pt x="185826" y="63"/>
                  </a:lnTo>
                  <a:lnTo>
                    <a:pt x="188693" y="16240"/>
                  </a:lnTo>
                  <a:lnTo>
                    <a:pt x="241166" y="16340"/>
                  </a:lnTo>
                  <a:lnTo>
                    <a:pt x="247105" y="49836"/>
                  </a:lnTo>
                  <a:lnTo>
                    <a:pt x="194631" y="49736"/>
                  </a:lnTo>
                  <a:lnTo>
                    <a:pt x="198797" y="73231"/>
                  </a:lnTo>
                  <a:lnTo>
                    <a:pt x="167933" y="73170"/>
                  </a:lnTo>
                  <a:lnTo>
                    <a:pt x="163755" y="49673"/>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5" name="Freeform 23">
              <a:extLst>
                <a:ext uri="{FF2B5EF4-FFF2-40B4-BE49-F238E27FC236}">
                  <a16:creationId xmlns:a16="http://schemas.microsoft.com/office/drawing/2014/main" id="{C1F46F58-D58E-A3CA-6EC5-7BD7B008A69C}"/>
                </a:ext>
              </a:extLst>
            </p:cNvPr>
            <p:cNvSpPr/>
            <p:nvPr/>
          </p:nvSpPr>
          <p:spPr>
            <a:xfrm>
              <a:off x="7839713" y="528227"/>
              <a:ext cx="263279" cy="90751"/>
            </a:xfrm>
            <a:custGeom>
              <a:avLst/>
              <a:gdLst>
                <a:gd name="connsiteX0" fmla="*/ 257340 w 263279"/>
                <a:gd name="connsiteY0" fmla="*/ 489 h 90751"/>
                <a:gd name="connsiteX1" fmla="*/ 263279 w 263279"/>
                <a:gd name="connsiteY1" fmla="*/ 33972 h 90751"/>
                <a:gd name="connsiteX2" fmla="*/ 179556 w 263279"/>
                <a:gd name="connsiteY2" fmla="*/ 33809 h 90751"/>
                <a:gd name="connsiteX3" fmla="*/ 205985 w 263279"/>
                <a:gd name="connsiteY3" fmla="*/ 65426 h 90751"/>
                <a:gd name="connsiteX4" fmla="*/ 198349 w 263279"/>
                <a:gd name="connsiteY4" fmla="*/ 85413 h 90751"/>
                <a:gd name="connsiteX5" fmla="*/ 165351 w 263279"/>
                <a:gd name="connsiteY5" fmla="*/ 90751 h 90751"/>
                <a:gd name="connsiteX6" fmla="*/ 16043 w 263279"/>
                <a:gd name="connsiteY6" fmla="*/ 90475 h 90751"/>
                <a:gd name="connsiteX7" fmla="*/ 10104 w 263279"/>
                <a:gd name="connsiteY7" fmla="*/ 56980 h 90751"/>
                <a:gd name="connsiteX8" fmla="*/ 159412 w 263279"/>
                <a:gd name="connsiteY8" fmla="*/ 57254 h 90751"/>
                <a:gd name="connsiteX9" fmla="*/ 172113 w 263279"/>
                <a:gd name="connsiteY9" fmla="*/ 48421 h 90751"/>
                <a:gd name="connsiteX10" fmla="*/ 161803 w 263279"/>
                <a:gd name="connsiteY10" fmla="*/ 33772 h 90751"/>
                <a:gd name="connsiteX11" fmla="*/ 5926 w 263279"/>
                <a:gd name="connsiteY11" fmla="*/ 33483 h 90751"/>
                <a:gd name="connsiteX12" fmla="*/ 0 w 263279"/>
                <a:gd name="connsiteY12" fmla="*/ 0 h 90751"/>
                <a:gd name="connsiteX13" fmla="*/ 257340 w 263279"/>
                <a:gd name="connsiteY13" fmla="*/ 489 h 9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279" h="90751">
                  <a:moveTo>
                    <a:pt x="257340" y="489"/>
                  </a:moveTo>
                  <a:lnTo>
                    <a:pt x="263279" y="33972"/>
                  </a:lnTo>
                  <a:lnTo>
                    <a:pt x="179556" y="33809"/>
                  </a:lnTo>
                  <a:cubicBezTo>
                    <a:pt x="197244" y="46554"/>
                    <a:pt x="204134" y="55024"/>
                    <a:pt x="205985" y="65426"/>
                  </a:cubicBezTo>
                  <a:cubicBezTo>
                    <a:pt x="207348" y="73131"/>
                    <a:pt x="204224" y="81577"/>
                    <a:pt x="198349" y="85413"/>
                  </a:cubicBezTo>
                  <a:cubicBezTo>
                    <a:pt x="192539" y="89647"/>
                    <a:pt x="185418" y="90788"/>
                    <a:pt x="165351" y="90751"/>
                  </a:cubicBezTo>
                  <a:lnTo>
                    <a:pt x="16043" y="90475"/>
                  </a:lnTo>
                  <a:lnTo>
                    <a:pt x="10104" y="56980"/>
                  </a:lnTo>
                  <a:lnTo>
                    <a:pt x="159412" y="57254"/>
                  </a:lnTo>
                  <a:cubicBezTo>
                    <a:pt x="169053" y="57280"/>
                    <a:pt x="173205" y="54585"/>
                    <a:pt x="172113" y="48421"/>
                  </a:cubicBezTo>
                  <a:cubicBezTo>
                    <a:pt x="171367" y="44185"/>
                    <a:pt x="168822" y="40726"/>
                    <a:pt x="161803" y="33772"/>
                  </a:cubicBezTo>
                  <a:lnTo>
                    <a:pt x="5926" y="33483"/>
                  </a:lnTo>
                  <a:lnTo>
                    <a:pt x="0" y="0"/>
                  </a:lnTo>
                  <a:lnTo>
                    <a:pt x="257340" y="489"/>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6" name="Freeform 24">
              <a:extLst>
                <a:ext uri="{FF2B5EF4-FFF2-40B4-BE49-F238E27FC236}">
                  <a16:creationId xmlns:a16="http://schemas.microsoft.com/office/drawing/2014/main" id="{4847D329-8E13-1869-5CDA-2C60F72208EE}"/>
                </a:ext>
              </a:extLst>
            </p:cNvPr>
            <p:cNvSpPr/>
            <p:nvPr/>
          </p:nvSpPr>
          <p:spPr>
            <a:xfrm>
              <a:off x="7860872" y="647560"/>
              <a:ext cx="206409" cy="67730"/>
            </a:xfrm>
            <a:custGeom>
              <a:avLst/>
              <a:gdLst>
                <a:gd name="connsiteX0" fmla="*/ 197694 w 206409"/>
                <a:gd name="connsiteY0" fmla="*/ 33847 h 67730"/>
                <a:gd name="connsiteX1" fmla="*/ 173784 w 206409"/>
                <a:gd name="connsiteY1" fmla="*/ 33796 h 67730"/>
                <a:gd name="connsiteX2" fmla="*/ 206409 w 206409"/>
                <a:gd name="connsiteY2" fmla="*/ 67730 h 67730"/>
                <a:gd name="connsiteX3" fmla="*/ 168989 w 206409"/>
                <a:gd name="connsiteY3" fmla="*/ 67656 h 67730"/>
                <a:gd name="connsiteX4" fmla="*/ 168346 w 206409"/>
                <a:gd name="connsiteY4" fmla="*/ 55363 h 67730"/>
                <a:gd name="connsiteX5" fmla="*/ 135965 w 206409"/>
                <a:gd name="connsiteY5" fmla="*/ 33722 h 67730"/>
                <a:gd name="connsiteX6" fmla="*/ 5939 w 206409"/>
                <a:gd name="connsiteY6" fmla="*/ 33483 h 67730"/>
                <a:gd name="connsiteX7" fmla="*/ 0 w 206409"/>
                <a:gd name="connsiteY7" fmla="*/ 0 h 67730"/>
                <a:gd name="connsiteX8" fmla="*/ 191755 w 206409"/>
                <a:gd name="connsiteY8" fmla="*/ 363 h 67730"/>
                <a:gd name="connsiteX9" fmla="*/ 197694 w 206409"/>
                <a:gd name="connsiteY9" fmla="*/ 33847 h 6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409" h="67730">
                  <a:moveTo>
                    <a:pt x="197694" y="33847"/>
                  </a:moveTo>
                  <a:lnTo>
                    <a:pt x="173784" y="33796"/>
                  </a:lnTo>
                  <a:cubicBezTo>
                    <a:pt x="193863" y="42694"/>
                    <a:pt x="204712" y="53872"/>
                    <a:pt x="206409" y="67730"/>
                  </a:cubicBezTo>
                  <a:lnTo>
                    <a:pt x="168989" y="67656"/>
                  </a:lnTo>
                  <a:cubicBezTo>
                    <a:pt x="168912" y="60738"/>
                    <a:pt x="168886" y="58432"/>
                    <a:pt x="168346" y="55363"/>
                  </a:cubicBezTo>
                  <a:cubicBezTo>
                    <a:pt x="165749" y="40726"/>
                    <a:pt x="155248" y="33759"/>
                    <a:pt x="135965" y="33722"/>
                  </a:cubicBezTo>
                  <a:lnTo>
                    <a:pt x="5939" y="33483"/>
                  </a:lnTo>
                  <a:lnTo>
                    <a:pt x="0" y="0"/>
                  </a:lnTo>
                  <a:lnTo>
                    <a:pt x="191755" y="363"/>
                  </a:lnTo>
                  <a:lnTo>
                    <a:pt x="197694" y="33847"/>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7" name="Freeform 25">
              <a:extLst>
                <a:ext uri="{FF2B5EF4-FFF2-40B4-BE49-F238E27FC236}">
                  <a16:creationId xmlns:a16="http://schemas.microsoft.com/office/drawing/2014/main" id="{259AD969-CB48-FDB9-6C2E-E4DB7E1A4853}"/>
                </a:ext>
              </a:extLst>
            </p:cNvPr>
            <p:cNvSpPr/>
            <p:nvPr/>
          </p:nvSpPr>
          <p:spPr>
            <a:xfrm>
              <a:off x="7880814" y="735066"/>
              <a:ext cx="199193" cy="91643"/>
            </a:xfrm>
            <a:custGeom>
              <a:avLst/>
              <a:gdLst>
                <a:gd name="connsiteX0" fmla="*/ 78886 w 199193"/>
                <a:gd name="connsiteY0" fmla="*/ 91288 h 91643"/>
                <a:gd name="connsiteX1" fmla="*/ 61583 w 199193"/>
                <a:gd name="connsiteY1" fmla="*/ 91640 h 91643"/>
                <a:gd name="connsiteX2" fmla="*/ 845 w 199193"/>
                <a:gd name="connsiteY2" fmla="*/ 44949 h 91643"/>
                <a:gd name="connsiteX3" fmla="*/ 10897 w 199193"/>
                <a:gd name="connsiteY3" fmla="*/ 10337 h 91643"/>
                <a:gd name="connsiteX4" fmla="*/ 46865 w 199193"/>
                <a:gd name="connsiteY4" fmla="*/ 0 h 91643"/>
                <a:gd name="connsiteX5" fmla="*/ 136386 w 199193"/>
                <a:gd name="connsiteY5" fmla="*/ 175 h 91643"/>
                <a:gd name="connsiteX6" fmla="*/ 198281 w 199193"/>
                <a:gd name="connsiteY6" fmla="*/ 46879 h 91643"/>
                <a:gd name="connsiteX7" fmla="*/ 158354 w 199193"/>
                <a:gd name="connsiteY7" fmla="*/ 91439 h 91643"/>
                <a:gd name="connsiteX8" fmla="*/ 102024 w 199193"/>
                <a:gd name="connsiteY8" fmla="*/ 91326 h 91643"/>
                <a:gd name="connsiteX9" fmla="*/ 91779 w 199193"/>
                <a:gd name="connsiteY9" fmla="*/ 33582 h 91643"/>
                <a:gd name="connsiteX10" fmla="*/ 49346 w 199193"/>
                <a:gd name="connsiteY10" fmla="*/ 33508 h 91643"/>
                <a:gd name="connsiteX11" fmla="*/ 31773 w 199193"/>
                <a:gd name="connsiteY11" fmla="*/ 45399 h 91643"/>
                <a:gd name="connsiteX12" fmla="*/ 56801 w 199193"/>
                <a:gd name="connsiteY12" fmla="*/ 58144 h 91643"/>
                <a:gd name="connsiteX13" fmla="*/ 65286 w 199193"/>
                <a:gd name="connsiteY13" fmla="*/ 58169 h 91643"/>
                <a:gd name="connsiteX14" fmla="*/ 72998 w 199193"/>
                <a:gd name="connsiteY14" fmla="*/ 58181 h 91643"/>
                <a:gd name="connsiteX15" fmla="*/ 78886 w 199193"/>
                <a:gd name="connsiteY15" fmla="*/ 91288 h 91643"/>
                <a:gd name="connsiteX16" fmla="*/ 122708 w 199193"/>
                <a:gd name="connsiteY16" fmla="*/ 57894 h 91643"/>
                <a:gd name="connsiteX17" fmla="*/ 155115 w 199193"/>
                <a:gd name="connsiteY17" fmla="*/ 57956 h 91643"/>
                <a:gd name="connsiteX18" fmla="*/ 167276 w 199193"/>
                <a:gd name="connsiteY18" fmla="*/ 46040 h 91643"/>
                <a:gd name="connsiteX19" fmla="*/ 150809 w 199193"/>
                <a:gd name="connsiteY19" fmla="*/ 33695 h 91643"/>
                <a:gd name="connsiteX20" fmla="*/ 118414 w 199193"/>
                <a:gd name="connsiteY20" fmla="*/ 33634 h 91643"/>
                <a:gd name="connsiteX21" fmla="*/ 122708 w 199193"/>
                <a:gd name="connsiteY21" fmla="*/ 57894 h 9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193" h="91643">
                  <a:moveTo>
                    <a:pt x="78886" y="91288"/>
                  </a:moveTo>
                  <a:cubicBezTo>
                    <a:pt x="66211" y="91652"/>
                    <a:pt x="65825" y="91652"/>
                    <a:pt x="61583" y="91640"/>
                  </a:cubicBezTo>
                  <a:cubicBezTo>
                    <a:pt x="27621" y="91577"/>
                    <a:pt x="6179" y="74986"/>
                    <a:pt x="845" y="44949"/>
                  </a:cubicBezTo>
                  <a:cubicBezTo>
                    <a:pt x="-1739" y="30324"/>
                    <a:pt x="1603" y="18783"/>
                    <a:pt x="10897" y="10337"/>
                  </a:cubicBezTo>
                  <a:cubicBezTo>
                    <a:pt x="19188" y="2656"/>
                    <a:pt x="29125" y="-25"/>
                    <a:pt x="46865" y="0"/>
                  </a:cubicBezTo>
                  <a:lnTo>
                    <a:pt x="136386" y="175"/>
                  </a:lnTo>
                  <a:cubicBezTo>
                    <a:pt x="172264" y="238"/>
                    <a:pt x="192754" y="15676"/>
                    <a:pt x="198281" y="46879"/>
                  </a:cubicBezTo>
                  <a:cubicBezTo>
                    <a:pt x="203191" y="74585"/>
                    <a:pt x="188061" y="91489"/>
                    <a:pt x="158354" y="91439"/>
                  </a:cubicBezTo>
                  <a:lnTo>
                    <a:pt x="102024" y="91326"/>
                  </a:lnTo>
                  <a:lnTo>
                    <a:pt x="91779" y="33582"/>
                  </a:lnTo>
                  <a:lnTo>
                    <a:pt x="49346" y="33508"/>
                  </a:lnTo>
                  <a:cubicBezTo>
                    <a:pt x="35462" y="33482"/>
                    <a:pt x="30282" y="36942"/>
                    <a:pt x="31773" y="45399"/>
                  </a:cubicBezTo>
                  <a:cubicBezTo>
                    <a:pt x="33354" y="54260"/>
                    <a:pt x="40591" y="58119"/>
                    <a:pt x="56801" y="58144"/>
                  </a:cubicBezTo>
                  <a:lnTo>
                    <a:pt x="65286" y="58169"/>
                  </a:lnTo>
                  <a:lnTo>
                    <a:pt x="72998" y="58181"/>
                  </a:lnTo>
                  <a:lnTo>
                    <a:pt x="78886" y="91288"/>
                  </a:lnTo>
                  <a:close/>
                  <a:moveTo>
                    <a:pt x="122708" y="57894"/>
                  </a:moveTo>
                  <a:lnTo>
                    <a:pt x="155115" y="57956"/>
                  </a:lnTo>
                  <a:cubicBezTo>
                    <a:pt x="164383" y="57981"/>
                    <a:pt x="168638" y="53733"/>
                    <a:pt x="167276" y="46040"/>
                  </a:cubicBezTo>
                  <a:cubicBezTo>
                    <a:pt x="165913" y="38333"/>
                    <a:pt x="159691" y="33721"/>
                    <a:pt x="150809" y="33695"/>
                  </a:cubicBezTo>
                  <a:lnTo>
                    <a:pt x="118414" y="33634"/>
                  </a:lnTo>
                  <a:lnTo>
                    <a:pt x="122708" y="57894"/>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8" name="Freeform 26">
              <a:extLst>
                <a:ext uri="{FF2B5EF4-FFF2-40B4-BE49-F238E27FC236}">
                  <a16:creationId xmlns:a16="http://schemas.microsoft.com/office/drawing/2014/main" id="{C3CB44AC-BF47-A78C-5BB5-2D4C1A02BD96}"/>
                </a:ext>
              </a:extLst>
            </p:cNvPr>
            <p:cNvSpPr/>
            <p:nvPr/>
          </p:nvSpPr>
          <p:spPr>
            <a:xfrm>
              <a:off x="7899144" y="852080"/>
              <a:ext cx="201907" cy="94635"/>
            </a:xfrm>
            <a:custGeom>
              <a:avLst/>
              <a:gdLst>
                <a:gd name="connsiteX0" fmla="*/ 8635 w 201907"/>
                <a:gd name="connsiteY0" fmla="*/ 59986 h 94635"/>
                <a:gd name="connsiteX1" fmla="*/ 23649 w 201907"/>
                <a:gd name="connsiteY1" fmla="*/ 57706 h 94635"/>
                <a:gd name="connsiteX2" fmla="*/ 485 w 201907"/>
                <a:gd name="connsiteY2" fmla="*/ 29172 h 94635"/>
                <a:gd name="connsiteX3" fmla="*/ 43896 w 201907"/>
                <a:gd name="connsiteY3" fmla="*/ 0 h 94635"/>
                <a:gd name="connsiteX4" fmla="*/ 94607 w 201907"/>
                <a:gd name="connsiteY4" fmla="*/ 16266 h 94635"/>
                <a:gd name="connsiteX5" fmla="*/ 127439 w 201907"/>
                <a:gd name="connsiteY5" fmla="*/ 51353 h 94635"/>
                <a:gd name="connsiteX6" fmla="*/ 132851 w 201907"/>
                <a:gd name="connsiteY6" fmla="*/ 57919 h 94635"/>
                <a:gd name="connsiteX7" fmla="*/ 154459 w 201907"/>
                <a:gd name="connsiteY7" fmla="*/ 57957 h 94635"/>
                <a:gd name="connsiteX8" fmla="*/ 169975 w 201907"/>
                <a:gd name="connsiteY8" fmla="*/ 47568 h 94635"/>
                <a:gd name="connsiteX9" fmla="*/ 139342 w 201907"/>
                <a:gd name="connsiteY9" fmla="*/ 33671 h 94635"/>
                <a:gd name="connsiteX10" fmla="*/ 133609 w 201907"/>
                <a:gd name="connsiteY10" fmla="*/ 1328 h 94635"/>
                <a:gd name="connsiteX11" fmla="*/ 175066 w 201907"/>
                <a:gd name="connsiteY11" fmla="*/ 11028 h 94635"/>
                <a:gd name="connsiteX12" fmla="*/ 200891 w 201907"/>
                <a:gd name="connsiteY12" fmla="*/ 48020 h 94635"/>
                <a:gd name="connsiteX13" fmla="*/ 162712 w 201907"/>
                <a:gd name="connsiteY13" fmla="*/ 91440 h 94635"/>
                <a:gd name="connsiteX14" fmla="*/ 45026 w 201907"/>
                <a:gd name="connsiteY14" fmla="*/ 91214 h 94635"/>
                <a:gd name="connsiteX15" fmla="*/ 14780 w 201907"/>
                <a:gd name="connsiteY15" fmla="*/ 94635 h 94635"/>
                <a:gd name="connsiteX16" fmla="*/ 8635 w 201907"/>
                <a:gd name="connsiteY16" fmla="*/ 59986 h 94635"/>
                <a:gd name="connsiteX17" fmla="*/ 106614 w 201907"/>
                <a:gd name="connsiteY17" fmla="*/ 57869 h 94635"/>
                <a:gd name="connsiteX18" fmla="*/ 52932 w 201907"/>
                <a:gd name="connsiteY18" fmla="*/ 33508 h 94635"/>
                <a:gd name="connsiteX19" fmla="*/ 34318 w 201907"/>
                <a:gd name="connsiteY19" fmla="*/ 43859 h 94635"/>
                <a:gd name="connsiteX20" fmla="*/ 46800 w 201907"/>
                <a:gd name="connsiteY20" fmla="*/ 57744 h 94635"/>
                <a:gd name="connsiteX21" fmla="*/ 106614 w 201907"/>
                <a:gd name="connsiteY21" fmla="*/ 57869 h 9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1907" h="94635">
                  <a:moveTo>
                    <a:pt x="8635" y="59986"/>
                  </a:moveTo>
                  <a:cubicBezTo>
                    <a:pt x="12299" y="58821"/>
                    <a:pt x="17941" y="58069"/>
                    <a:pt x="23649" y="57706"/>
                  </a:cubicBezTo>
                  <a:cubicBezTo>
                    <a:pt x="9881" y="49586"/>
                    <a:pt x="2452" y="40326"/>
                    <a:pt x="485" y="29172"/>
                  </a:cubicBezTo>
                  <a:cubicBezTo>
                    <a:pt x="-2948" y="9913"/>
                    <a:pt x="11874" y="-63"/>
                    <a:pt x="43896" y="0"/>
                  </a:cubicBezTo>
                  <a:cubicBezTo>
                    <a:pt x="64347" y="37"/>
                    <a:pt x="79889" y="5075"/>
                    <a:pt x="94607" y="16266"/>
                  </a:cubicBezTo>
                  <a:cubicBezTo>
                    <a:pt x="101472" y="21663"/>
                    <a:pt x="112425" y="33358"/>
                    <a:pt x="127439" y="51353"/>
                  </a:cubicBezTo>
                  <a:cubicBezTo>
                    <a:pt x="129007" y="53658"/>
                    <a:pt x="130896" y="55576"/>
                    <a:pt x="132851" y="57919"/>
                  </a:cubicBezTo>
                  <a:lnTo>
                    <a:pt x="154459" y="57957"/>
                  </a:lnTo>
                  <a:cubicBezTo>
                    <a:pt x="169114" y="57982"/>
                    <a:pt x="171544" y="56428"/>
                    <a:pt x="169975" y="47568"/>
                  </a:cubicBezTo>
                  <a:cubicBezTo>
                    <a:pt x="168201" y="37568"/>
                    <a:pt x="162777" y="35262"/>
                    <a:pt x="139342" y="33671"/>
                  </a:cubicBezTo>
                  <a:lnTo>
                    <a:pt x="133609" y="1328"/>
                  </a:lnTo>
                  <a:cubicBezTo>
                    <a:pt x="155565" y="3284"/>
                    <a:pt x="165232" y="5627"/>
                    <a:pt x="175066" y="11028"/>
                  </a:cubicBezTo>
                  <a:cubicBezTo>
                    <a:pt x="189090" y="18370"/>
                    <a:pt x="197896" y="31078"/>
                    <a:pt x="200891" y="48020"/>
                  </a:cubicBezTo>
                  <a:cubicBezTo>
                    <a:pt x="205878" y="76126"/>
                    <a:pt x="192420" y="91503"/>
                    <a:pt x="162712" y="91440"/>
                  </a:cubicBezTo>
                  <a:lnTo>
                    <a:pt x="45026" y="91214"/>
                  </a:lnTo>
                  <a:cubicBezTo>
                    <a:pt x="28829" y="91188"/>
                    <a:pt x="23881" y="91564"/>
                    <a:pt x="14780" y="94635"/>
                  </a:cubicBezTo>
                  <a:lnTo>
                    <a:pt x="8635" y="59986"/>
                  </a:lnTo>
                  <a:close/>
                  <a:moveTo>
                    <a:pt x="106614" y="57869"/>
                  </a:moveTo>
                  <a:cubicBezTo>
                    <a:pt x="88360" y="39724"/>
                    <a:pt x="74143" y="33546"/>
                    <a:pt x="52932" y="33508"/>
                  </a:cubicBezTo>
                  <a:cubicBezTo>
                    <a:pt x="39422" y="33484"/>
                    <a:pt x="33097" y="36929"/>
                    <a:pt x="34318" y="43859"/>
                  </a:cubicBezTo>
                  <a:cubicBezTo>
                    <a:pt x="35206" y="48872"/>
                    <a:pt x="39049" y="53094"/>
                    <a:pt x="46800" y="57744"/>
                  </a:cubicBezTo>
                  <a:lnTo>
                    <a:pt x="106614" y="57869"/>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9" name="Freeform 27">
              <a:extLst>
                <a:ext uri="{FF2B5EF4-FFF2-40B4-BE49-F238E27FC236}">
                  <a16:creationId xmlns:a16="http://schemas.microsoft.com/office/drawing/2014/main" id="{40BC5156-CE52-DB9A-7F36-D972AA117AEE}"/>
                </a:ext>
              </a:extLst>
            </p:cNvPr>
            <p:cNvSpPr/>
            <p:nvPr/>
          </p:nvSpPr>
          <p:spPr>
            <a:xfrm>
              <a:off x="7922929" y="964322"/>
              <a:ext cx="247100" cy="73218"/>
            </a:xfrm>
            <a:custGeom>
              <a:avLst/>
              <a:gdLst>
                <a:gd name="connsiteX0" fmla="*/ 163750 w 247100"/>
                <a:gd name="connsiteY0" fmla="*/ 49673 h 73218"/>
                <a:gd name="connsiteX1" fmla="*/ 51104 w 247100"/>
                <a:gd name="connsiteY1" fmla="*/ 49460 h 73218"/>
                <a:gd name="connsiteX2" fmla="*/ 36154 w 247100"/>
                <a:gd name="connsiteY2" fmla="*/ 65211 h 73218"/>
                <a:gd name="connsiteX3" fmla="*/ 37902 w 247100"/>
                <a:gd name="connsiteY3" fmla="*/ 72905 h 73218"/>
                <a:gd name="connsiteX4" fmla="*/ 7038 w 247100"/>
                <a:gd name="connsiteY4" fmla="*/ 72855 h 73218"/>
                <a:gd name="connsiteX5" fmla="*/ 919 w 247100"/>
                <a:gd name="connsiteY5" fmla="*/ 53583 h 73218"/>
                <a:gd name="connsiteX6" fmla="*/ 33583 w 247100"/>
                <a:gd name="connsiteY6" fmla="*/ 15940 h 73218"/>
                <a:gd name="connsiteX7" fmla="*/ 157812 w 247100"/>
                <a:gd name="connsiteY7" fmla="*/ 16177 h 73218"/>
                <a:gd name="connsiteX8" fmla="*/ 154958 w 247100"/>
                <a:gd name="connsiteY8" fmla="*/ 0 h 73218"/>
                <a:gd name="connsiteX9" fmla="*/ 185823 w 247100"/>
                <a:gd name="connsiteY9" fmla="*/ 63 h 73218"/>
                <a:gd name="connsiteX10" fmla="*/ 188689 w 247100"/>
                <a:gd name="connsiteY10" fmla="*/ 16240 h 73218"/>
                <a:gd name="connsiteX11" fmla="*/ 241162 w 247100"/>
                <a:gd name="connsiteY11" fmla="*/ 16340 h 73218"/>
                <a:gd name="connsiteX12" fmla="*/ 247101 w 247100"/>
                <a:gd name="connsiteY12" fmla="*/ 49836 h 73218"/>
                <a:gd name="connsiteX13" fmla="*/ 194628 w 247100"/>
                <a:gd name="connsiteY13" fmla="*/ 49735 h 73218"/>
                <a:gd name="connsiteX14" fmla="*/ 198793 w 247100"/>
                <a:gd name="connsiteY14" fmla="*/ 73218 h 73218"/>
                <a:gd name="connsiteX15" fmla="*/ 167928 w 247100"/>
                <a:gd name="connsiteY15" fmla="*/ 73155 h 73218"/>
                <a:gd name="connsiteX16" fmla="*/ 163750 w 247100"/>
                <a:gd name="connsiteY16" fmla="*/ 49673 h 7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100" h="73218">
                  <a:moveTo>
                    <a:pt x="163750" y="49673"/>
                  </a:moveTo>
                  <a:lnTo>
                    <a:pt x="51104" y="49460"/>
                  </a:lnTo>
                  <a:cubicBezTo>
                    <a:pt x="39136" y="49435"/>
                    <a:pt x="34316" y="54811"/>
                    <a:pt x="36154" y="65211"/>
                  </a:cubicBezTo>
                  <a:cubicBezTo>
                    <a:pt x="36424" y="66740"/>
                    <a:pt x="37041" y="70212"/>
                    <a:pt x="37902" y="72905"/>
                  </a:cubicBezTo>
                  <a:lnTo>
                    <a:pt x="7038" y="72855"/>
                  </a:lnTo>
                  <a:cubicBezTo>
                    <a:pt x="3413" y="63219"/>
                    <a:pt x="1883" y="58984"/>
                    <a:pt x="919" y="53583"/>
                  </a:cubicBezTo>
                  <a:cubicBezTo>
                    <a:pt x="-3439" y="28946"/>
                    <a:pt x="7745" y="15890"/>
                    <a:pt x="33583" y="15940"/>
                  </a:cubicBezTo>
                  <a:lnTo>
                    <a:pt x="157812" y="16177"/>
                  </a:lnTo>
                  <a:lnTo>
                    <a:pt x="154958" y="0"/>
                  </a:lnTo>
                  <a:lnTo>
                    <a:pt x="185823" y="63"/>
                  </a:lnTo>
                  <a:lnTo>
                    <a:pt x="188689" y="16240"/>
                  </a:lnTo>
                  <a:lnTo>
                    <a:pt x="241162" y="16340"/>
                  </a:lnTo>
                  <a:lnTo>
                    <a:pt x="247101" y="49836"/>
                  </a:lnTo>
                  <a:lnTo>
                    <a:pt x="194628" y="49735"/>
                  </a:lnTo>
                  <a:lnTo>
                    <a:pt x="198793" y="73218"/>
                  </a:lnTo>
                  <a:lnTo>
                    <a:pt x="167928" y="73155"/>
                  </a:lnTo>
                  <a:lnTo>
                    <a:pt x="163750" y="49673"/>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50" name="Freeform 28">
              <a:extLst>
                <a:ext uri="{FF2B5EF4-FFF2-40B4-BE49-F238E27FC236}">
                  <a16:creationId xmlns:a16="http://schemas.microsoft.com/office/drawing/2014/main" id="{A3361142-C685-EF47-F674-696CAF06ACD7}"/>
                </a:ext>
              </a:extLst>
            </p:cNvPr>
            <p:cNvSpPr/>
            <p:nvPr/>
          </p:nvSpPr>
          <p:spPr>
            <a:xfrm>
              <a:off x="7936201" y="1047640"/>
              <a:ext cx="199705" cy="91252"/>
            </a:xfrm>
            <a:custGeom>
              <a:avLst/>
              <a:gdLst>
                <a:gd name="connsiteX0" fmla="*/ 149515 w 199705"/>
                <a:gd name="connsiteY0" fmla="*/ 58708 h 91252"/>
                <a:gd name="connsiteX1" fmla="*/ 151828 w 199705"/>
                <a:gd name="connsiteY1" fmla="*/ 58721 h 91252"/>
                <a:gd name="connsiteX2" fmla="*/ 167588 w 199705"/>
                <a:gd name="connsiteY2" fmla="*/ 47581 h 91252"/>
                <a:gd name="connsiteX3" fmla="*/ 147483 w 199705"/>
                <a:gd name="connsiteY3" fmla="*/ 36391 h 91252"/>
                <a:gd name="connsiteX4" fmla="*/ 120231 w 199705"/>
                <a:gd name="connsiteY4" fmla="*/ 50175 h 91252"/>
                <a:gd name="connsiteX5" fmla="*/ 108726 w 199705"/>
                <a:gd name="connsiteY5" fmla="*/ 63633 h 91252"/>
                <a:gd name="connsiteX6" fmla="*/ 58849 w 199705"/>
                <a:gd name="connsiteY6" fmla="*/ 91252 h 91252"/>
                <a:gd name="connsiteX7" fmla="*/ 900 w 199705"/>
                <a:gd name="connsiteY7" fmla="*/ 44962 h 91252"/>
                <a:gd name="connsiteX8" fmla="*/ 39580 w 199705"/>
                <a:gd name="connsiteY8" fmla="*/ 0 h 91252"/>
                <a:gd name="connsiteX9" fmla="*/ 44297 w 199705"/>
                <a:gd name="connsiteY9" fmla="*/ 389 h 91252"/>
                <a:gd name="connsiteX10" fmla="*/ 52345 w 199705"/>
                <a:gd name="connsiteY10" fmla="*/ 32732 h 91252"/>
                <a:gd name="connsiteX11" fmla="*/ 46496 w 199705"/>
                <a:gd name="connsiteY11" fmla="*/ 32331 h 91252"/>
                <a:gd name="connsiteX12" fmla="*/ 31764 w 199705"/>
                <a:gd name="connsiteY12" fmla="*/ 45024 h 91252"/>
                <a:gd name="connsiteX13" fmla="*/ 50609 w 199705"/>
                <a:gd name="connsiteY13" fmla="*/ 57743 h 91252"/>
                <a:gd name="connsiteX14" fmla="*/ 82309 w 199705"/>
                <a:gd name="connsiteY14" fmla="*/ 38571 h 91252"/>
                <a:gd name="connsiteX15" fmla="*/ 93480 w 199705"/>
                <a:gd name="connsiteY15" fmla="*/ 25501 h 91252"/>
                <a:gd name="connsiteX16" fmla="*/ 142059 w 199705"/>
                <a:gd name="connsiteY16" fmla="*/ 3660 h 91252"/>
                <a:gd name="connsiteX17" fmla="*/ 198864 w 199705"/>
                <a:gd name="connsiteY17" fmla="*/ 49949 h 91252"/>
                <a:gd name="connsiteX18" fmla="*/ 182345 w 199705"/>
                <a:gd name="connsiteY18" fmla="*/ 87267 h 91252"/>
                <a:gd name="connsiteX19" fmla="*/ 157497 w 199705"/>
                <a:gd name="connsiteY19" fmla="*/ 90675 h 91252"/>
                <a:gd name="connsiteX20" fmla="*/ 149515 w 199705"/>
                <a:gd name="connsiteY20" fmla="*/ 58708 h 9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05" h="91252">
                  <a:moveTo>
                    <a:pt x="149515" y="58708"/>
                  </a:moveTo>
                  <a:lnTo>
                    <a:pt x="151828" y="58721"/>
                  </a:lnTo>
                  <a:cubicBezTo>
                    <a:pt x="163796" y="58747"/>
                    <a:pt x="168964" y="55276"/>
                    <a:pt x="167588" y="47581"/>
                  </a:cubicBezTo>
                  <a:cubicBezTo>
                    <a:pt x="166238" y="39875"/>
                    <a:pt x="160209" y="36416"/>
                    <a:pt x="147483" y="36391"/>
                  </a:cubicBezTo>
                  <a:cubicBezTo>
                    <a:pt x="135914" y="36366"/>
                    <a:pt x="129577" y="39812"/>
                    <a:pt x="120231" y="50175"/>
                  </a:cubicBezTo>
                  <a:lnTo>
                    <a:pt x="108726" y="63633"/>
                  </a:lnTo>
                  <a:cubicBezTo>
                    <a:pt x="90742" y="83996"/>
                    <a:pt x="77759" y="91290"/>
                    <a:pt x="58849" y="91252"/>
                  </a:cubicBezTo>
                  <a:cubicBezTo>
                    <a:pt x="28769" y="91189"/>
                    <a:pt x="5823" y="72668"/>
                    <a:pt x="900" y="44962"/>
                  </a:cubicBezTo>
                  <a:cubicBezTo>
                    <a:pt x="-3947" y="17619"/>
                    <a:pt x="11042" y="-50"/>
                    <a:pt x="39580" y="0"/>
                  </a:cubicBezTo>
                  <a:cubicBezTo>
                    <a:pt x="41522" y="13"/>
                    <a:pt x="42293" y="13"/>
                    <a:pt x="44297" y="389"/>
                  </a:cubicBezTo>
                  <a:lnTo>
                    <a:pt x="52345" y="32732"/>
                  </a:lnTo>
                  <a:cubicBezTo>
                    <a:pt x="49581" y="32343"/>
                    <a:pt x="48038" y="32343"/>
                    <a:pt x="46496" y="32331"/>
                  </a:cubicBezTo>
                  <a:cubicBezTo>
                    <a:pt x="35685" y="32318"/>
                    <a:pt x="30325" y="36930"/>
                    <a:pt x="31764" y="45024"/>
                  </a:cubicBezTo>
                  <a:cubicBezTo>
                    <a:pt x="33127" y="52718"/>
                    <a:pt x="40583" y="57732"/>
                    <a:pt x="50609" y="57743"/>
                  </a:cubicBezTo>
                  <a:cubicBezTo>
                    <a:pt x="62578" y="57769"/>
                    <a:pt x="68504" y="54311"/>
                    <a:pt x="82309" y="38571"/>
                  </a:cubicBezTo>
                  <a:lnTo>
                    <a:pt x="93480" y="25501"/>
                  </a:lnTo>
                  <a:cubicBezTo>
                    <a:pt x="106322" y="10902"/>
                    <a:pt x="122390" y="3623"/>
                    <a:pt x="142059" y="3660"/>
                  </a:cubicBezTo>
                  <a:cubicBezTo>
                    <a:pt x="174478" y="3723"/>
                    <a:pt x="193401" y="19148"/>
                    <a:pt x="198864" y="49949"/>
                  </a:cubicBezTo>
                  <a:cubicBezTo>
                    <a:pt x="202078" y="68045"/>
                    <a:pt x="195985" y="81516"/>
                    <a:pt x="182345" y="87267"/>
                  </a:cubicBezTo>
                  <a:cubicBezTo>
                    <a:pt x="175494" y="89936"/>
                    <a:pt x="169838" y="90701"/>
                    <a:pt x="157497" y="90675"/>
                  </a:cubicBezTo>
                  <a:lnTo>
                    <a:pt x="149515" y="58708"/>
                  </a:lnTo>
                  <a:close/>
                </a:path>
              </a:pathLst>
            </a:custGeom>
            <a:grpFill/>
            <a:ln w="1285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51" name="Freeform 19">
            <a:extLst>
              <a:ext uri="{FF2B5EF4-FFF2-40B4-BE49-F238E27FC236}">
                <a16:creationId xmlns:a16="http://schemas.microsoft.com/office/drawing/2014/main" id="{44ABD25A-023A-C78C-6C03-9528E6D4881A}"/>
              </a:ext>
            </a:extLst>
          </p:cNvPr>
          <p:cNvSpPr/>
          <p:nvPr/>
        </p:nvSpPr>
        <p:spPr>
          <a:xfrm>
            <a:off x="278455" y="5526932"/>
            <a:ext cx="265578" cy="782198"/>
          </a:xfrm>
          <a:custGeom>
            <a:avLst/>
            <a:gdLst>
              <a:gd name="connsiteX0" fmla="*/ 134204 w 418024"/>
              <a:gd name="connsiteY0" fmla="*/ 160567 h 1231027"/>
              <a:gd name="connsiteX1" fmla="*/ 0 w 418024"/>
              <a:gd name="connsiteY1" fmla="*/ 160567 h 1231027"/>
              <a:gd name="connsiteX2" fmla="*/ 0 w 418024"/>
              <a:gd name="connsiteY2" fmla="*/ 0 h 1231027"/>
              <a:gd name="connsiteX3" fmla="*/ 418025 w 418024"/>
              <a:gd name="connsiteY3" fmla="*/ 0 h 1231027"/>
              <a:gd name="connsiteX4" fmla="*/ 418025 w 418024"/>
              <a:gd name="connsiteY4" fmla="*/ 160567 h 1231027"/>
              <a:gd name="connsiteX5" fmla="*/ 277651 w 418024"/>
              <a:gd name="connsiteY5" fmla="*/ 160567 h 1231027"/>
              <a:gd name="connsiteX6" fmla="*/ 277651 w 418024"/>
              <a:gd name="connsiteY6" fmla="*/ 1231028 h 1231027"/>
              <a:gd name="connsiteX7" fmla="*/ 134204 w 418024"/>
              <a:gd name="connsiteY7" fmla="*/ 1231028 h 1231027"/>
              <a:gd name="connsiteX8" fmla="*/ 134204 w 418024"/>
              <a:gd name="connsiteY8" fmla="*/ 160567 h 123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024" h="1231027">
                <a:moveTo>
                  <a:pt x="134204" y="160567"/>
                </a:moveTo>
                <a:lnTo>
                  <a:pt x="0" y="160567"/>
                </a:lnTo>
                <a:lnTo>
                  <a:pt x="0" y="0"/>
                </a:lnTo>
                <a:lnTo>
                  <a:pt x="418025" y="0"/>
                </a:lnTo>
                <a:lnTo>
                  <a:pt x="418025" y="160567"/>
                </a:lnTo>
                <a:lnTo>
                  <a:pt x="277651" y="160567"/>
                </a:lnTo>
                <a:lnTo>
                  <a:pt x="277651" y="1231028"/>
                </a:lnTo>
                <a:lnTo>
                  <a:pt x="134204" y="1231028"/>
                </a:lnTo>
                <a:lnTo>
                  <a:pt x="134204" y="160567"/>
                </a:lnTo>
                <a:close/>
              </a:path>
            </a:pathLst>
          </a:custGeom>
          <a:solidFill>
            <a:schemeClr val="accent5">
              <a:lumMod val="40000"/>
              <a:lumOff val="60000"/>
            </a:schemeClr>
          </a:solidFill>
          <a:ln w="12850" cap="flat">
            <a:noFill/>
            <a:prstDash val="solid"/>
            <a:miter/>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52" name="Right Triangle 151">
            <a:extLst>
              <a:ext uri="{FF2B5EF4-FFF2-40B4-BE49-F238E27FC236}">
                <a16:creationId xmlns:a16="http://schemas.microsoft.com/office/drawing/2014/main" id="{579CE7BC-9D03-BAAD-826D-6B3225908A28}"/>
              </a:ext>
            </a:extLst>
          </p:cNvPr>
          <p:cNvSpPr/>
          <p:nvPr/>
        </p:nvSpPr>
        <p:spPr>
          <a:xfrm flipH="1">
            <a:off x="584972" y="6312774"/>
            <a:ext cx="174362" cy="174360"/>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 name="TextBox 3">
            <a:extLst>
              <a:ext uri="{FF2B5EF4-FFF2-40B4-BE49-F238E27FC236}">
                <a16:creationId xmlns:a16="http://schemas.microsoft.com/office/drawing/2014/main" id="{F68595EC-C16A-5373-213C-765E01FA07A8}"/>
              </a:ext>
            </a:extLst>
          </p:cNvPr>
          <p:cNvSpPr txBox="1"/>
          <p:nvPr/>
        </p:nvSpPr>
        <p:spPr>
          <a:xfrm>
            <a:off x="161597" y="111009"/>
            <a:ext cx="7614645"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2. SWOT Analysis</a:t>
            </a:r>
            <a:endParaRPr lang="en-US" sz="16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404742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9FDBC07-95F7-E313-E70A-1CA212A16F2F}"/>
              </a:ext>
            </a:extLst>
          </p:cNvPr>
          <p:cNvSpPr/>
          <p:nvPr/>
        </p:nvSpPr>
        <p:spPr>
          <a:xfrm>
            <a:off x="325227" y="780157"/>
            <a:ext cx="4081965" cy="590015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3807331-E9B8-B178-355B-901E28B03F36}"/>
              </a:ext>
            </a:extLst>
          </p:cNvPr>
          <p:cNvSpPr/>
          <p:nvPr/>
        </p:nvSpPr>
        <p:spPr>
          <a:xfrm>
            <a:off x="251909" y="700666"/>
            <a:ext cx="4081965" cy="5900159"/>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3216E15-047D-993A-69FB-C75D946D8155}"/>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3. SMART Goals</a:t>
            </a:r>
            <a:endParaRPr lang="en-US" sz="1600" dirty="0">
              <a:solidFill>
                <a:schemeClr val="tx1">
                  <a:lumMod val="65000"/>
                  <a:lumOff val="35000"/>
                </a:schemeClr>
              </a:solidFill>
              <a:latin typeface="Century Gothic" panose="020B0502020202020204" pitchFamily="34" charset="0"/>
            </a:endParaRPr>
          </a:p>
        </p:txBody>
      </p:sp>
      <p:sp>
        <p:nvSpPr>
          <p:cNvPr id="83" name="TextBox 82">
            <a:extLst>
              <a:ext uri="{FF2B5EF4-FFF2-40B4-BE49-F238E27FC236}">
                <a16:creationId xmlns:a16="http://schemas.microsoft.com/office/drawing/2014/main" id="{06A091B6-7951-4E6E-E519-7E575C994306}"/>
              </a:ext>
            </a:extLst>
          </p:cNvPr>
          <p:cNvSpPr txBox="1"/>
          <p:nvPr/>
        </p:nvSpPr>
        <p:spPr>
          <a:xfrm>
            <a:off x="325227" y="700666"/>
            <a:ext cx="3935327" cy="4861267"/>
          </a:xfrm>
          <a:prstGeom prst="rect">
            <a:avLst/>
          </a:prstGeom>
          <a:noFill/>
        </p:spPr>
        <p:txBody>
          <a:bodyPr wrap="square" rtlCol="0">
            <a:spAutoFit/>
          </a:bodyPr>
          <a:lstStyle/>
          <a:p>
            <a:pPr>
              <a:lnSpc>
                <a:spcPct val="200000"/>
              </a:lnSpc>
            </a:pPr>
            <a:r>
              <a:rPr lang="en-US" sz="3200" b="1" spc="600" dirty="0">
                <a:solidFill>
                  <a:schemeClr val="accent6"/>
                </a:solidFill>
                <a:effectLst>
                  <a:glow rad="101600">
                    <a:schemeClr val="bg1">
                      <a:alpha val="60000"/>
                    </a:schemeClr>
                  </a:glow>
                </a:effectLst>
                <a:latin typeface="Century Gothic" panose="020B0502020202020204" pitchFamily="34" charset="0"/>
              </a:rPr>
              <a:t>S</a:t>
            </a:r>
            <a:r>
              <a:rPr lang="en-US" sz="3200" spc="600" dirty="0">
                <a:solidFill>
                  <a:schemeClr val="accent6"/>
                </a:solidFill>
                <a:effectLst>
                  <a:glow rad="101600">
                    <a:schemeClr val="bg1">
                      <a:alpha val="60000"/>
                    </a:schemeClr>
                  </a:glow>
                </a:effectLst>
                <a:latin typeface="Century Gothic" panose="020B0502020202020204" pitchFamily="34" charset="0"/>
              </a:rPr>
              <a:t>PECIFIC</a:t>
            </a:r>
          </a:p>
          <a:p>
            <a:pPr>
              <a:lnSpc>
                <a:spcPct val="200000"/>
              </a:lnSpc>
            </a:pPr>
            <a:r>
              <a:rPr lang="en-US" sz="3200" b="1" spc="600" dirty="0">
                <a:solidFill>
                  <a:schemeClr val="accent6"/>
                </a:solidFill>
                <a:effectLst>
                  <a:glow rad="101600">
                    <a:schemeClr val="bg1">
                      <a:alpha val="60000"/>
                    </a:schemeClr>
                  </a:glow>
                </a:effectLst>
                <a:latin typeface="Century Gothic" panose="020B0502020202020204" pitchFamily="34" charset="0"/>
              </a:rPr>
              <a:t>M</a:t>
            </a:r>
            <a:r>
              <a:rPr lang="en-US" sz="3200" spc="600" dirty="0">
                <a:solidFill>
                  <a:schemeClr val="accent6"/>
                </a:solidFill>
                <a:effectLst>
                  <a:glow rad="101600">
                    <a:schemeClr val="bg1">
                      <a:alpha val="60000"/>
                    </a:schemeClr>
                  </a:glow>
                </a:effectLst>
                <a:latin typeface="Century Gothic" panose="020B0502020202020204" pitchFamily="34" charset="0"/>
              </a:rPr>
              <a:t>EASURABLE</a:t>
            </a:r>
          </a:p>
          <a:p>
            <a:pPr>
              <a:lnSpc>
                <a:spcPct val="200000"/>
              </a:lnSpc>
            </a:pPr>
            <a:r>
              <a:rPr lang="en-US" sz="3200" b="1" spc="600" dirty="0">
                <a:solidFill>
                  <a:schemeClr val="accent6"/>
                </a:solidFill>
                <a:effectLst>
                  <a:glow rad="101600">
                    <a:schemeClr val="bg1">
                      <a:alpha val="60000"/>
                    </a:schemeClr>
                  </a:glow>
                </a:effectLst>
                <a:latin typeface="Century Gothic" panose="020B0502020202020204" pitchFamily="34" charset="0"/>
              </a:rPr>
              <a:t>A</a:t>
            </a:r>
            <a:r>
              <a:rPr lang="en-US" sz="3200" spc="600" dirty="0">
                <a:solidFill>
                  <a:schemeClr val="accent6"/>
                </a:solidFill>
                <a:effectLst>
                  <a:glow rad="101600">
                    <a:schemeClr val="bg1">
                      <a:alpha val="60000"/>
                    </a:schemeClr>
                  </a:glow>
                </a:effectLst>
                <a:latin typeface="Century Gothic" panose="020B0502020202020204" pitchFamily="34" charset="0"/>
              </a:rPr>
              <a:t>CHIEVABLE</a:t>
            </a:r>
          </a:p>
          <a:p>
            <a:pPr>
              <a:lnSpc>
                <a:spcPct val="200000"/>
              </a:lnSpc>
            </a:pPr>
            <a:r>
              <a:rPr lang="en-US" sz="3200" b="1" spc="600" dirty="0">
                <a:solidFill>
                  <a:schemeClr val="accent6"/>
                </a:solidFill>
                <a:effectLst>
                  <a:glow rad="101600">
                    <a:schemeClr val="bg1">
                      <a:alpha val="60000"/>
                    </a:schemeClr>
                  </a:glow>
                </a:effectLst>
                <a:latin typeface="Century Gothic" panose="020B0502020202020204" pitchFamily="34" charset="0"/>
              </a:rPr>
              <a:t>R</a:t>
            </a:r>
            <a:r>
              <a:rPr lang="en-US" sz="3200" spc="600" dirty="0">
                <a:solidFill>
                  <a:schemeClr val="accent6"/>
                </a:solidFill>
                <a:effectLst>
                  <a:glow rad="101600">
                    <a:schemeClr val="bg1">
                      <a:alpha val="60000"/>
                    </a:schemeClr>
                  </a:glow>
                </a:effectLst>
                <a:latin typeface="Century Gothic" panose="020B0502020202020204" pitchFamily="34" charset="0"/>
              </a:rPr>
              <a:t>ELEVANT</a:t>
            </a:r>
          </a:p>
          <a:p>
            <a:pPr>
              <a:lnSpc>
                <a:spcPct val="200000"/>
              </a:lnSpc>
            </a:pPr>
            <a:r>
              <a:rPr lang="en-US" sz="3200" b="1" spc="600" dirty="0">
                <a:solidFill>
                  <a:schemeClr val="accent6"/>
                </a:solidFill>
                <a:effectLst>
                  <a:glow rad="101600">
                    <a:schemeClr val="bg1">
                      <a:alpha val="60000"/>
                    </a:schemeClr>
                  </a:glow>
                </a:effectLst>
                <a:latin typeface="Century Gothic" panose="020B0502020202020204" pitchFamily="34" charset="0"/>
              </a:rPr>
              <a:t>T</a:t>
            </a:r>
            <a:r>
              <a:rPr lang="en-US" sz="3200" spc="600" dirty="0">
                <a:solidFill>
                  <a:schemeClr val="accent6"/>
                </a:solidFill>
                <a:effectLst>
                  <a:glow rad="101600">
                    <a:schemeClr val="bg1">
                      <a:alpha val="60000"/>
                    </a:schemeClr>
                  </a:glow>
                </a:effectLst>
                <a:latin typeface="Century Gothic" panose="020B0502020202020204" pitchFamily="34" charset="0"/>
              </a:rPr>
              <a:t>IME-BOUND</a:t>
            </a:r>
          </a:p>
        </p:txBody>
      </p:sp>
      <p:sp>
        <p:nvSpPr>
          <p:cNvPr id="16" name="TextBox 15">
            <a:extLst>
              <a:ext uri="{FF2B5EF4-FFF2-40B4-BE49-F238E27FC236}">
                <a16:creationId xmlns:a16="http://schemas.microsoft.com/office/drawing/2014/main" id="{3BB8D3D5-DF80-3C60-53E6-33FAE8AA8461}"/>
              </a:ext>
            </a:extLst>
          </p:cNvPr>
          <p:cNvSpPr txBox="1"/>
          <p:nvPr/>
        </p:nvSpPr>
        <p:spPr>
          <a:xfrm>
            <a:off x="4596060" y="1867770"/>
            <a:ext cx="6392961" cy="294817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b="1" dirty="0">
                <a:solidFill>
                  <a:schemeClr val="tx1">
                    <a:lumMod val="65000"/>
                    <a:lumOff val="35000"/>
                  </a:schemeClr>
                </a:solidFill>
                <a:latin typeface="Century Gothic" panose="020B0502020202020204" pitchFamily="34" charset="0"/>
              </a:rPr>
              <a:t>Specific</a:t>
            </a:r>
            <a:r>
              <a:rPr lang="en-US" dirty="0">
                <a:solidFill>
                  <a:schemeClr val="tx1">
                    <a:lumMod val="65000"/>
                    <a:lumOff val="35000"/>
                  </a:schemeClr>
                </a:solidFill>
                <a:latin typeface="Century Gothic" panose="020B0502020202020204" pitchFamily="34" charset="0"/>
              </a:rPr>
              <a:t>: Define what you want to achieve.</a:t>
            </a:r>
          </a:p>
          <a:p>
            <a:pPr marL="285750" indent="-285750">
              <a:lnSpc>
                <a:spcPct val="150000"/>
              </a:lnSpc>
              <a:buFont typeface="Arial" panose="020B0604020202020204" pitchFamily="34" charset="0"/>
              <a:buChar char="•"/>
            </a:pPr>
            <a:r>
              <a:rPr lang="en-US" b="1" dirty="0">
                <a:solidFill>
                  <a:schemeClr val="tx1">
                    <a:lumMod val="65000"/>
                    <a:lumOff val="35000"/>
                  </a:schemeClr>
                </a:solidFill>
                <a:latin typeface="Century Gothic" panose="020B0502020202020204" pitchFamily="34" charset="0"/>
              </a:rPr>
              <a:t>Measurable</a:t>
            </a:r>
            <a:r>
              <a:rPr lang="en-US" dirty="0">
                <a:solidFill>
                  <a:schemeClr val="tx1">
                    <a:lumMod val="65000"/>
                    <a:lumOff val="35000"/>
                  </a:schemeClr>
                </a:solidFill>
                <a:latin typeface="Century Gothic" panose="020B0502020202020204" pitchFamily="34" charset="0"/>
              </a:rPr>
              <a:t>: Decide how success will be measured.</a:t>
            </a:r>
          </a:p>
          <a:p>
            <a:pPr marL="285750" indent="-285750">
              <a:lnSpc>
                <a:spcPct val="150000"/>
              </a:lnSpc>
              <a:buFont typeface="Arial" panose="020B0604020202020204" pitchFamily="34" charset="0"/>
              <a:buChar char="•"/>
            </a:pPr>
            <a:r>
              <a:rPr lang="en-US" b="1" dirty="0">
                <a:solidFill>
                  <a:schemeClr val="tx1">
                    <a:lumMod val="65000"/>
                    <a:lumOff val="35000"/>
                  </a:schemeClr>
                </a:solidFill>
                <a:latin typeface="Century Gothic" panose="020B0502020202020204" pitchFamily="34" charset="0"/>
              </a:rPr>
              <a:t>Achievable</a:t>
            </a:r>
            <a:r>
              <a:rPr lang="en-US" dirty="0">
                <a:solidFill>
                  <a:schemeClr val="tx1">
                    <a:lumMod val="65000"/>
                    <a:lumOff val="35000"/>
                  </a:schemeClr>
                </a:solidFill>
                <a:latin typeface="Century Gothic" panose="020B0502020202020204" pitchFamily="34" charset="0"/>
              </a:rPr>
              <a:t>: Set realistic goals.</a:t>
            </a:r>
          </a:p>
          <a:p>
            <a:pPr marL="285750" indent="-285750">
              <a:lnSpc>
                <a:spcPct val="150000"/>
              </a:lnSpc>
              <a:buFont typeface="Arial" panose="020B0604020202020204" pitchFamily="34" charset="0"/>
              <a:buChar char="•"/>
            </a:pPr>
            <a:r>
              <a:rPr lang="en-US" b="1" dirty="0">
                <a:solidFill>
                  <a:schemeClr val="tx1">
                    <a:lumMod val="65000"/>
                    <a:lumOff val="35000"/>
                  </a:schemeClr>
                </a:solidFill>
                <a:latin typeface="Century Gothic" panose="020B0502020202020204" pitchFamily="34" charset="0"/>
              </a:rPr>
              <a:t>Relevant</a:t>
            </a:r>
            <a:r>
              <a:rPr lang="en-US" dirty="0">
                <a:solidFill>
                  <a:schemeClr val="tx1">
                    <a:lumMod val="65000"/>
                    <a:lumOff val="35000"/>
                  </a:schemeClr>
                </a:solidFill>
                <a:latin typeface="Century Gothic" panose="020B0502020202020204" pitchFamily="34" charset="0"/>
              </a:rPr>
              <a:t>: Illustrate how your goal lines up with your overall objectives and target audience.</a:t>
            </a:r>
          </a:p>
          <a:p>
            <a:pPr marL="285750" indent="-285750">
              <a:lnSpc>
                <a:spcPct val="150000"/>
              </a:lnSpc>
              <a:buFont typeface="Arial" panose="020B0604020202020204" pitchFamily="34" charset="0"/>
              <a:buChar char="•"/>
            </a:pPr>
            <a:r>
              <a:rPr lang="en-US" b="1" dirty="0">
                <a:solidFill>
                  <a:schemeClr val="tx1">
                    <a:lumMod val="65000"/>
                    <a:lumOff val="35000"/>
                  </a:schemeClr>
                </a:solidFill>
                <a:latin typeface="Century Gothic" panose="020B0502020202020204" pitchFamily="34" charset="0"/>
              </a:rPr>
              <a:t>Time-bound</a:t>
            </a:r>
            <a:r>
              <a:rPr lang="en-US" dirty="0">
                <a:solidFill>
                  <a:schemeClr val="tx1">
                    <a:lumMod val="65000"/>
                    <a:lumOff val="35000"/>
                  </a:schemeClr>
                </a:solidFill>
                <a:latin typeface="Century Gothic" panose="020B0502020202020204" pitchFamily="34" charset="0"/>
              </a:rPr>
              <a:t>: Set milestones and deadlines to achieve your goal.</a:t>
            </a:r>
          </a:p>
        </p:txBody>
      </p:sp>
      <p:pic>
        <p:nvPicPr>
          <p:cNvPr id="18" name="Graphic 17" descr="A ruler and a pencil">
            <a:extLst>
              <a:ext uri="{FF2B5EF4-FFF2-40B4-BE49-F238E27FC236}">
                <a16:creationId xmlns:a16="http://schemas.microsoft.com/office/drawing/2014/main" id="{265CD77B-3242-2A7E-EFCE-52CD88281FD0}"/>
              </a:ext>
            </a:extLst>
          </p:cNvPr>
          <p:cNvPicPr>
            <a:picLocks noChangeAspect="1"/>
          </p:cNvPicPr>
          <p:nvPr/>
        </p:nvPicPr>
        <p:blipFill>
          <a:blip r:embed="rId2">
            <a:duotone>
              <a:schemeClr val="accent6">
                <a:shade val="45000"/>
                <a:satMod val="135000"/>
              </a:schemeClr>
              <a:prstClr val="white"/>
            </a:duotone>
            <a:extLst>
              <a:ext uri="{96DAC541-7B7A-43D3-8B79-37D633B846F1}">
                <asvg:svgBlip xmlns:asvg="http://schemas.microsoft.com/office/drawing/2016/SVG/main" r:embed="rId3"/>
              </a:ext>
            </a:extLst>
          </a:blip>
          <a:stretch>
            <a:fillRect/>
          </a:stretch>
        </p:blipFill>
        <p:spPr>
          <a:xfrm rot="5400000">
            <a:off x="10325100" y="4991100"/>
            <a:ext cx="1866900" cy="1866900"/>
          </a:xfrm>
          <a:prstGeom prst="rect">
            <a:avLst/>
          </a:prstGeom>
        </p:spPr>
      </p:pic>
    </p:spTree>
    <p:extLst>
      <p:ext uri="{BB962C8B-B14F-4D97-AF65-F5344CB8AC3E}">
        <p14:creationId xmlns:p14="http://schemas.microsoft.com/office/powerpoint/2010/main" val="1768034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216E15-047D-993A-69FB-C75D946D8155}"/>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4. Strategy Statement</a:t>
            </a:r>
            <a:endParaRPr lang="en-US" sz="1600" dirty="0">
              <a:solidFill>
                <a:schemeClr val="tx1">
                  <a:lumMod val="65000"/>
                  <a:lumOff val="35000"/>
                </a:schemeClr>
              </a:solidFill>
              <a:latin typeface="Century Gothic" panose="020B0502020202020204" pitchFamily="34" charset="0"/>
            </a:endParaRPr>
          </a:p>
        </p:txBody>
      </p:sp>
      <p:sp>
        <p:nvSpPr>
          <p:cNvPr id="8" name="Rectangle 7">
            <a:extLst>
              <a:ext uri="{FF2B5EF4-FFF2-40B4-BE49-F238E27FC236}">
                <a16:creationId xmlns:a16="http://schemas.microsoft.com/office/drawing/2014/main" id="{93807331-E9B8-B178-355B-901E28B03F36}"/>
              </a:ext>
            </a:extLst>
          </p:cNvPr>
          <p:cNvSpPr/>
          <p:nvPr/>
        </p:nvSpPr>
        <p:spPr>
          <a:xfrm>
            <a:off x="251909" y="700667"/>
            <a:ext cx="11673391" cy="1271008"/>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BB8D3D5-DF80-3C60-53E6-33FAE8AA8461}"/>
              </a:ext>
            </a:extLst>
          </p:cNvPr>
          <p:cNvSpPr txBox="1"/>
          <p:nvPr/>
        </p:nvSpPr>
        <p:spPr>
          <a:xfrm>
            <a:off x="251908" y="2764898"/>
            <a:ext cx="11673391"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This is a brief outline of the creative execution strategy that will guide the plan – this can include visuals, brand examples, and other collateral materials.</a:t>
            </a:r>
          </a:p>
        </p:txBody>
      </p:sp>
      <p:pic>
        <p:nvPicPr>
          <p:cNvPr id="4" name="Picture 3" descr="A black background with white letters&#10;&#10;Description automatically generated">
            <a:extLst>
              <a:ext uri="{FF2B5EF4-FFF2-40B4-BE49-F238E27FC236}">
                <a16:creationId xmlns:a16="http://schemas.microsoft.com/office/drawing/2014/main" id="{6664DC2B-5F68-B0F1-AD55-ED80F08377C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64080" y="903154"/>
            <a:ext cx="5724524" cy="902598"/>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CD4B423E-E208-1D7E-E41C-32FB3797DE81}"/>
              </a:ext>
            </a:extLst>
          </p:cNvPr>
          <p:cNvSpPr txBox="1"/>
          <p:nvPr/>
        </p:nvSpPr>
        <p:spPr>
          <a:xfrm>
            <a:off x="6088604" y="1307161"/>
            <a:ext cx="2353003"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EXECUTION</a:t>
            </a:r>
            <a:endParaRPr lang="en-US" sz="1600" dirty="0">
              <a:solidFill>
                <a:schemeClr val="tx1">
                  <a:lumMod val="65000"/>
                  <a:lumOff val="3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BC7F0765-8214-9FD2-B878-EB22DD7547E5}"/>
              </a:ext>
            </a:extLst>
          </p:cNvPr>
          <p:cNvGrpSpPr/>
          <p:nvPr/>
        </p:nvGrpSpPr>
        <p:grpSpPr>
          <a:xfrm>
            <a:off x="9223351" y="3973172"/>
            <a:ext cx="2796697" cy="2796697"/>
            <a:chOff x="-170046" y="632303"/>
            <a:chExt cx="6372225" cy="6372225"/>
          </a:xfrm>
        </p:grpSpPr>
        <p:pic>
          <p:nvPicPr>
            <p:cNvPr id="11" name="Graphic 10" descr="Sketchbooks with paints and office supplies">
              <a:extLst>
                <a:ext uri="{FF2B5EF4-FFF2-40B4-BE49-F238E27FC236}">
                  <a16:creationId xmlns:a16="http://schemas.microsoft.com/office/drawing/2014/main" id="{BBBFFADE-AA4A-BFEB-8188-69C8EE07FE39}"/>
                </a:ext>
              </a:extLst>
            </p:cNvPr>
            <p:cNvPicPr>
              <a:picLocks noChangeAspect="1"/>
            </p:cNvPicPr>
            <p:nvPr/>
          </p:nvPicPr>
          <p:blipFill>
            <a:blip r:embed="rId3">
              <a:duotone>
                <a:schemeClr val="accent6">
                  <a:shade val="45000"/>
                  <a:satMod val="135000"/>
                </a:schemeClr>
                <a:prstClr val="white"/>
              </a:duotone>
              <a:extLst>
                <a:ext uri="{96DAC541-7B7A-43D3-8B79-37D633B846F1}">
                  <asvg:svgBlip xmlns:asvg="http://schemas.microsoft.com/office/drawing/2016/SVG/main" r:embed="rId4"/>
                </a:ext>
              </a:extLst>
            </a:blip>
            <a:stretch>
              <a:fillRect/>
            </a:stretch>
          </p:blipFill>
          <p:spPr>
            <a:xfrm>
              <a:off x="-170046" y="632303"/>
              <a:ext cx="6372225" cy="6372225"/>
            </a:xfrm>
            <a:prstGeom prst="rect">
              <a:avLst/>
            </a:prstGeom>
          </p:spPr>
        </p:pic>
        <p:grpSp>
          <p:nvGrpSpPr>
            <p:cNvPr id="17" name="Group 16">
              <a:extLst>
                <a:ext uri="{FF2B5EF4-FFF2-40B4-BE49-F238E27FC236}">
                  <a16:creationId xmlns:a16="http://schemas.microsoft.com/office/drawing/2014/main" id="{147FADB8-0D76-F942-FA2C-2A0B17121F02}"/>
                </a:ext>
              </a:extLst>
            </p:cNvPr>
            <p:cNvGrpSpPr/>
            <p:nvPr/>
          </p:nvGrpSpPr>
          <p:grpSpPr>
            <a:xfrm>
              <a:off x="3617407" y="3554029"/>
              <a:ext cx="528771" cy="528771"/>
              <a:chOff x="-1181073" y="1839731"/>
              <a:chExt cx="271700" cy="271700"/>
            </a:xfrm>
          </p:grpSpPr>
          <p:sp>
            <p:nvSpPr>
              <p:cNvPr id="18" name="Oval 17">
                <a:extLst>
                  <a:ext uri="{FF2B5EF4-FFF2-40B4-BE49-F238E27FC236}">
                    <a16:creationId xmlns:a16="http://schemas.microsoft.com/office/drawing/2014/main" id="{516086BA-BF39-B341-899E-EDDFCFDC830D}"/>
                  </a:ext>
                </a:extLst>
              </p:cNvPr>
              <p:cNvSpPr/>
              <p:nvPr/>
            </p:nvSpPr>
            <p:spPr>
              <a:xfrm>
                <a:off x="-1084139" y="1936665"/>
                <a:ext cx="77835" cy="778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1744F59-6E3C-AB14-B8D0-AF432CC2C245}"/>
                  </a:ext>
                </a:extLst>
              </p:cNvPr>
              <p:cNvSpPr/>
              <p:nvPr/>
            </p:nvSpPr>
            <p:spPr>
              <a:xfrm>
                <a:off x="-1125219" y="1895585"/>
                <a:ext cx="159993" cy="159993"/>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4597AABD-4F4B-4643-EADE-B9EFCEF225F0}"/>
                  </a:ext>
                </a:extLst>
              </p:cNvPr>
              <p:cNvSpPr/>
              <p:nvPr/>
            </p:nvSpPr>
            <p:spPr>
              <a:xfrm>
                <a:off x="-1181073" y="1839731"/>
                <a:ext cx="271700" cy="27170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068310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FC021865-4408-315B-3BC1-D6FEBE0B0523}"/>
              </a:ext>
            </a:extLst>
          </p:cNvPr>
          <p:cNvSpPr/>
          <p:nvPr/>
        </p:nvSpPr>
        <p:spPr>
          <a:xfrm>
            <a:off x="251909" y="700667"/>
            <a:ext cx="11748638" cy="127100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385D4E4-7957-2398-9DB5-FAD5DFDBD41B}"/>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5. Target Audience</a:t>
            </a:r>
            <a:endParaRPr lang="en-US" sz="1600" dirty="0">
              <a:solidFill>
                <a:schemeClr val="tx1">
                  <a:lumMod val="65000"/>
                  <a:lumOff val="35000"/>
                </a:schemeClr>
              </a:solidFill>
              <a:latin typeface="Century Gothic" panose="020B0502020202020204" pitchFamily="34" charset="0"/>
            </a:endParaRPr>
          </a:p>
        </p:txBody>
      </p:sp>
      <p:pic>
        <p:nvPicPr>
          <p:cNvPr id="23" name="Graphic 22" descr="Man carrying folder">
            <a:extLst>
              <a:ext uri="{FF2B5EF4-FFF2-40B4-BE49-F238E27FC236}">
                <a16:creationId xmlns:a16="http://schemas.microsoft.com/office/drawing/2014/main" id="{85E0FC07-2736-FB27-5EC4-EA8F8B6F361A}"/>
              </a:ext>
            </a:extLst>
          </p:cNvPr>
          <p:cNvPicPr>
            <a:picLocks noChangeAspect="1"/>
          </p:cNvPicPr>
          <p:nvPr/>
        </p:nvPicPr>
        <p:blipFill>
          <a:blip r:embed="rId2">
            <a:duotone>
              <a:prstClr val="black"/>
              <a:schemeClr val="tx2">
                <a:tint val="45000"/>
                <a:satMod val="400000"/>
              </a:schemeClr>
            </a:duotone>
            <a:extLst>
              <a:ext uri="{96DAC541-7B7A-43D3-8B79-37D633B846F1}">
                <asvg:svgBlip xmlns:asvg="http://schemas.microsoft.com/office/drawing/2016/SVG/main" r:embed="rId3"/>
              </a:ext>
            </a:extLst>
          </a:blip>
          <a:stretch>
            <a:fillRect/>
          </a:stretch>
        </p:blipFill>
        <p:spPr>
          <a:xfrm>
            <a:off x="9667874" y="289714"/>
            <a:ext cx="923925" cy="797360"/>
          </a:xfrm>
          <a:prstGeom prst="rect">
            <a:avLst/>
          </a:prstGeom>
        </p:spPr>
      </p:pic>
      <p:pic>
        <p:nvPicPr>
          <p:cNvPr id="29" name="Graphic 28" descr="Boy holding a phone">
            <a:extLst>
              <a:ext uri="{FF2B5EF4-FFF2-40B4-BE49-F238E27FC236}">
                <a16:creationId xmlns:a16="http://schemas.microsoft.com/office/drawing/2014/main" id="{55546C13-D39D-CC1C-6A7F-25A57A295E94}"/>
              </a:ext>
            </a:extLst>
          </p:cNvPr>
          <p:cNvPicPr>
            <a:picLocks noChangeAspect="1"/>
          </p:cNvPicPr>
          <p:nvPr/>
        </p:nvPicPr>
        <p:blipFill>
          <a:blip r:embed="rId4">
            <a:duotone>
              <a:prstClr val="black"/>
              <a:schemeClr val="tx2">
                <a:tint val="45000"/>
                <a:satMod val="400000"/>
              </a:schemeClr>
            </a:duotone>
            <a:extLst>
              <a:ext uri="{96DAC541-7B7A-43D3-8B79-37D633B846F1}">
                <asvg:svgBlip xmlns:asvg="http://schemas.microsoft.com/office/drawing/2016/SVG/main" r:embed="rId5"/>
              </a:ext>
            </a:extLst>
          </a:blip>
          <a:stretch>
            <a:fillRect/>
          </a:stretch>
        </p:blipFill>
        <p:spPr>
          <a:xfrm>
            <a:off x="10921903" y="836089"/>
            <a:ext cx="1276350" cy="1228725"/>
          </a:xfrm>
          <a:prstGeom prst="rect">
            <a:avLst/>
          </a:prstGeom>
        </p:spPr>
      </p:pic>
      <p:pic>
        <p:nvPicPr>
          <p:cNvPr id="31" name="Graphic 30" descr="Woman with thumbs up">
            <a:extLst>
              <a:ext uri="{FF2B5EF4-FFF2-40B4-BE49-F238E27FC236}">
                <a16:creationId xmlns:a16="http://schemas.microsoft.com/office/drawing/2014/main" id="{565E173C-9DC2-997B-62AC-FF786DE4FD6E}"/>
              </a:ext>
            </a:extLst>
          </p:cNvPr>
          <p:cNvPicPr>
            <a:picLocks noChangeAspect="1"/>
          </p:cNvPicPr>
          <p:nvPr/>
        </p:nvPicPr>
        <p:blipFill>
          <a:blip r:embed="rId6">
            <a:duotone>
              <a:prstClr val="black"/>
              <a:schemeClr val="tx2">
                <a:tint val="45000"/>
                <a:satMod val="400000"/>
              </a:schemeClr>
            </a:duotone>
            <a:extLst>
              <a:ext uri="{96DAC541-7B7A-43D3-8B79-37D633B846F1}">
                <asvg:svgBlip xmlns:asvg="http://schemas.microsoft.com/office/drawing/2016/SVG/main" r:embed="rId7"/>
              </a:ext>
            </a:extLst>
          </a:blip>
          <a:stretch>
            <a:fillRect/>
          </a:stretch>
        </p:blipFill>
        <p:spPr>
          <a:xfrm>
            <a:off x="8130927" y="1047978"/>
            <a:ext cx="1004634" cy="996785"/>
          </a:xfrm>
          <a:prstGeom prst="rect">
            <a:avLst/>
          </a:prstGeom>
        </p:spPr>
      </p:pic>
      <p:pic>
        <p:nvPicPr>
          <p:cNvPr id="33" name="Graphic 32" descr="Female wearing a sweater">
            <a:extLst>
              <a:ext uri="{FF2B5EF4-FFF2-40B4-BE49-F238E27FC236}">
                <a16:creationId xmlns:a16="http://schemas.microsoft.com/office/drawing/2014/main" id="{3DEED98B-936B-D13C-6E29-A151A8AC407B}"/>
              </a:ext>
            </a:extLst>
          </p:cNvPr>
          <p:cNvPicPr>
            <a:picLocks noChangeAspect="1"/>
          </p:cNvPicPr>
          <p:nvPr/>
        </p:nvPicPr>
        <p:blipFill>
          <a:blip r:embed="rId8">
            <a:duotone>
              <a:prstClr val="black"/>
              <a:schemeClr val="tx2">
                <a:tint val="45000"/>
                <a:satMod val="400000"/>
              </a:schemeClr>
            </a:duotone>
            <a:extLst>
              <a:ext uri="{96DAC541-7B7A-43D3-8B79-37D633B846F1}">
                <asvg:svgBlip xmlns:asvg="http://schemas.microsoft.com/office/drawing/2016/SVG/main" r:embed="rId9"/>
              </a:ext>
            </a:extLst>
          </a:blip>
          <a:stretch>
            <a:fillRect/>
          </a:stretch>
        </p:blipFill>
        <p:spPr>
          <a:xfrm>
            <a:off x="10021946" y="853863"/>
            <a:ext cx="1039568" cy="957888"/>
          </a:xfrm>
          <a:prstGeom prst="rect">
            <a:avLst/>
          </a:prstGeom>
        </p:spPr>
      </p:pic>
      <p:pic>
        <p:nvPicPr>
          <p:cNvPr id="21" name="Graphic 20" descr="Man wearing blazer">
            <a:extLst>
              <a:ext uri="{FF2B5EF4-FFF2-40B4-BE49-F238E27FC236}">
                <a16:creationId xmlns:a16="http://schemas.microsoft.com/office/drawing/2014/main" id="{7C4C136C-539B-0E87-89B3-E4C85B0EB411}"/>
              </a:ext>
            </a:extLst>
          </p:cNvPr>
          <p:cNvPicPr>
            <a:picLocks noChangeAspect="1"/>
          </p:cNvPicPr>
          <p:nvPr/>
        </p:nvPicPr>
        <p:blipFill>
          <a:blip r:embed="rId10">
            <a:duotone>
              <a:prstClr val="black"/>
              <a:schemeClr val="tx2">
                <a:tint val="45000"/>
                <a:satMod val="400000"/>
              </a:schemeClr>
            </a:duotone>
            <a:extLst>
              <a:ext uri="{96DAC541-7B7A-43D3-8B79-37D633B846F1}">
                <asvg:svgBlip xmlns:asvg="http://schemas.microsoft.com/office/drawing/2016/SVG/main" r:embed="rId11"/>
              </a:ext>
            </a:extLst>
          </a:blip>
          <a:stretch>
            <a:fillRect/>
          </a:stretch>
        </p:blipFill>
        <p:spPr>
          <a:xfrm>
            <a:off x="8783009" y="623485"/>
            <a:ext cx="1458448" cy="1407807"/>
          </a:xfrm>
          <a:prstGeom prst="rect">
            <a:avLst/>
          </a:prstGeom>
        </p:spPr>
      </p:pic>
      <p:graphicFrame>
        <p:nvGraphicFramePr>
          <p:cNvPr id="35" name="Table 34">
            <a:extLst>
              <a:ext uri="{FF2B5EF4-FFF2-40B4-BE49-F238E27FC236}">
                <a16:creationId xmlns:a16="http://schemas.microsoft.com/office/drawing/2014/main" id="{2388957E-15C0-E152-5A47-B8F6A9681C60}"/>
              </a:ext>
            </a:extLst>
          </p:cNvPr>
          <p:cNvGraphicFramePr>
            <a:graphicFrameLocks noGrp="1"/>
          </p:cNvGraphicFramePr>
          <p:nvPr>
            <p:extLst>
              <p:ext uri="{D42A27DB-BD31-4B8C-83A1-F6EECF244321}">
                <p14:modId xmlns:p14="http://schemas.microsoft.com/office/powerpoint/2010/main" val="1820094960"/>
              </p:ext>
            </p:extLst>
          </p:nvPr>
        </p:nvGraphicFramePr>
        <p:xfrm>
          <a:off x="251909" y="2044763"/>
          <a:ext cx="11748638" cy="4702229"/>
        </p:xfrm>
        <a:graphic>
          <a:graphicData uri="http://schemas.openxmlformats.org/drawingml/2006/table">
            <a:tbl>
              <a:tblPr firstRow="1" bandRow="1">
                <a:tableStyleId>{5C22544A-7EE6-4342-B048-85BDC9FD1C3A}</a:tableStyleId>
              </a:tblPr>
              <a:tblGrid>
                <a:gridCol w="2519866">
                  <a:extLst>
                    <a:ext uri="{9D8B030D-6E8A-4147-A177-3AD203B41FA5}">
                      <a16:colId xmlns:a16="http://schemas.microsoft.com/office/drawing/2014/main" val="2409967105"/>
                    </a:ext>
                  </a:extLst>
                </a:gridCol>
                <a:gridCol w="9228772">
                  <a:extLst>
                    <a:ext uri="{9D8B030D-6E8A-4147-A177-3AD203B41FA5}">
                      <a16:colId xmlns:a16="http://schemas.microsoft.com/office/drawing/2014/main" val="3752962652"/>
                    </a:ext>
                  </a:extLst>
                </a:gridCol>
              </a:tblGrid>
              <a:tr h="671747">
                <a:tc>
                  <a:txBody>
                    <a:bodyPr/>
                    <a:lstStyle/>
                    <a:p>
                      <a:r>
                        <a:rPr lang="en-US" b="0" dirty="0">
                          <a:solidFill>
                            <a:schemeClr val="tx1">
                              <a:lumMod val="65000"/>
                              <a:lumOff val="35000"/>
                            </a:schemeClr>
                          </a:solidFill>
                          <a:latin typeface="Century Gothic" panose="020B0502020202020204" pitchFamily="34" charset="0"/>
                        </a:rPr>
                        <a:t>DEMOGRAPHICS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3399860"/>
                  </a:ext>
                </a:extLst>
              </a:tr>
              <a:tr h="671747">
                <a:tc>
                  <a:txBody>
                    <a:bodyPr/>
                    <a:lstStyle/>
                    <a:p>
                      <a:r>
                        <a:rPr lang="en-US" b="0" dirty="0">
                          <a:solidFill>
                            <a:schemeClr val="tx1">
                              <a:lumMod val="65000"/>
                              <a:lumOff val="35000"/>
                            </a:schemeClr>
                          </a:solidFill>
                          <a:latin typeface="Century Gothic" panose="020B0502020202020204" pitchFamily="34" charset="0"/>
                        </a:rPr>
                        <a:t>PSYCHOGRAPHICS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Description</a:t>
                      </a:r>
                      <a:endParaRPr lang="en-US" sz="12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44782803"/>
                  </a:ext>
                </a:extLst>
              </a:tr>
              <a:tr h="671747">
                <a:tc>
                  <a:txBody>
                    <a:bodyPr/>
                    <a:lstStyle/>
                    <a:p>
                      <a:r>
                        <a:rPr lang="en-US" b="0" dirty="0">
                          <a:solidFill>
                            <a:schemeClr val="tx1">
                              <a:lumMod val="65000"/>
                              <a:lumOff val="35000"/>
                            </a:schemeClr>
                          </a:solidFill>
                          <a:latin typeface="Century Gothic" panose="020B0502020202020204" pitchFamily="34" charset="0"/>
                        </a:rPr>
                        <a:t>BEHAVIORS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Description</a:t>
                      </a:r>
                      <a:endParaRPr lang="en-US" sz="12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58597625"/>
                  </a:ext>
                </a:extLst>
              </a:tr>
              <a:tr h="671747">
                <a:tc>
                  <a:txBody>
                    <a:bodyPr/>
                    <a:lstStyle/>
                    <a:p>
                      <a:r>
                        <a:rPr lang="en-US" b="0" dirty="0">
                          <a:solidFill>
                            <a:schemeClr val="tx1">
                              <a:lumMod val="65000"/>
                              <a:lumOff val="35000"/>
                            </a:schemeClr>
                          </a:solidFill>
                          <a:latin typeface="Century Gothic" panose="020B0502020202020204" pitchFamily="34" charset="0"/>
                        </a:rPr>
                        <a:t>FRUSTRATIONS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Description</a:t>
                      </a:r>
                      <a:endParaRPr lang="en-US" sz="12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20952790"/>
                  </a:ext>
                </a:extLst>
              </a:tr>
              <a:tr h="671747">
                <a:tc>
                  <a:txBody>
                    <a:bodyPr/>
                    <a:lstStyle/>
                    <a:p>
                      <a:r>
                        <a:rPr lang="en-US" b="0" dirty="0">
                          <a:solidFill>
                            <a:schemeClr val="tx1">
                              <a:lumMod val="65000"/>
                              <a:lumOff val="35000"/>
                            </a:schemeClr>
                          </a:solidFill>
                          <a:latin typeface="Century Gothic" panose="020B0502020202020204" pitchFamily="34" charset="0"/>
                        </a:rPr>
                        <a:t>INTERESTS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Description</a:t>
                      </a:r>
                      <a:endParaRPr lang="en-US" sz="12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49936350"/>
                  </a:ext>
                </a:extLst>
              </a:tr>
              <a:tr h="671747">
                <a:tc>
                  <a:txBody>
                    <a:bodyPr/>
                    <a:lstStyle/>
                    <a:p>
                      <a:r>
                        <a:rPr lang="en-US" b="0" dirty="0">
                          <a:solidFill>
                            <a:schemeClr val="tx1">
                              <a:lumMod val="65000"/>
                              <a:lumOff val="35000"/>
                            </a:schemeClr>
                          </a:solidFill>
                          <a:latin typeface="Century Gothic" panose="020B0502020202020204" pitchFamily="34" charset="0"/>
                        </a:rPr>
                        <a:t>NEEDS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Description</a:t>
                      </a:r>
                      <a:endParaRPr lang="en-US" sz="12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25098937"/>
                  </a:ext>
                </a:extLst>
              </a:tr>
              <a:tr h="671747">
                <a:tc>
                  <a:txBody>
                    <a:bodyPr/>
                    <a:lstStyle/>
                    <a:p>
                      <a:r>
                        <a:rPr lang="en-US" b="0" dirty="0">
                          <a:solidFill>
                            <a:schemeClr val="tx1">
                              <a:lumMod val="65000"/>
                              <a:lumOff val="35000"/>
                            </a:schemeClr>
                          </a:solidFill>
                          <a:latin typeface="Century Gothic" panose="020B0502020202020204" pitchFamily="34" charset="0"/>
                        </a:rPr>
                        <a:t>MOTIVATIONS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200" b="0" dirty="0">
                          <a:solidFill>
                            <a:schemeClr val="tx1">
                              <a:lumMod val="65000"/>
                              <a:lumOff val="35000"/>
                            </a:schemeClr>
                          </a:solidFill>
                          <a:latin typeface="Century Gothic" panose="020B0502020202020204" pitchFamily="34" charset="0"/>
                        </a:rPr>
                        <a:t>Description</a:t>
                      </a:r>
                      <a:endParaRPr lang="en-US" sz="1200" dirty="0">
                        <a:solidFill>
                          <a:schemeClr val="tx1">
                            <a:lumMod val="65000"/>
                            <a:lumOff val="35000"/>
                          </a:schemeClr>
                        </a:solidFill>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77108880"/>
                  </a:ext>
                </a:extLst>
              </a:tr>
            </a:tbl>
          </a:graphicData>
        </a:graphic>
      </p:graphicFrame>
      <p:sp>
        <p:nvSpPr>
          <p:cNvPr id="37" name="TextBox 36">
            <a:extLst>
              <a:ext uri="{FF2B5EF4-FFF2-40B4-BE49-F238E27FC236}">
                <a16:creationId xmlns:a16="http://schemas.microsoft.com/office/drawing/2014/main" id="{D0D24813-CF46-1091-7146-67642498382E}"/>
              </a:ext>
            </a:extLst>
          </p:cNvPr>
          <p:cNvSpPr txBox="1"/>
          <p:nvPr/>
        </p:nvSpPr>
        <p:spPr>
          <a:xfrm>
            <a:off x="358611" y="303094"/>
            <a:ext cx="6585114" cy="1489767"/>
          </a:xfrm>
          <a:prstGeom prst="rect">
            <a:avLst/>
          </a:prstGeom>
          <a:noFill/>
        </p:spPr>
        <p:txBody>
          <a:bodyPr wrap="square">
            <a:spAutoFit/>
          </a:bodyPr>
          <a:lstStyle/>
          <a:p>
            <a:pPr>
              <a:lnSpc>
                <a:spcPct val="200000"/>
              </a:lnSpc>
            </a:pPr>
            <a:r>
              <a:rPr lang="en-US" sz="5400" b="1" spc="600" dirty="0">
                <a:solidFill>
                  <a:schemeClr val="tx2">
                    <a:lumMod val="60000"/>
                    <a:lumOff val="40000"/>
                  </a:schemeClr>
                </a:solidFill>
                <a:effectLst>
                  <a:glow rad="101600">
                    <a:schemeClr val="bg1">
                      <a:alpha val="60000"/>
                    </a:schemeClr>
                  </a:glow>
                </a:effectLst>
                <a:latin typeface="Century Gothic" panose="020B0502020202020204" pitchFamily="34" charset="0"/>
              </a:rPr>
              <a:t>IDENTIFICATION</a:t>
            </a:r>
          </a:p>
        </p:txBody>
      </p:sp>
    </p:spTree>
    <p:extLst>
      <p:ext uri="{BB962C8B-B14F-4D97-AF65-F5344CB8AC3E}">
        <p14:creationId xmlns:p14="http://schemas.microsoft.com/office/powerpoint/2010/main" val="668885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white text&#10;&#10;Description automatically generated">
            <a:extLst>
              <a:ext uri="{FF2B5EF4-FFF2-40B4-BE49-F238E27FC236}">
                <a16:creationId xmlns:a16="http://schemas.microsoft.com/office/drawing/2014/main" id="{70FDF1E4-FD09-A8EF-DE8C-6DA487D1321E}"/>
              </a:ext>
            </a:extLst>
          </p:cNvPr>
          <p:cNvPicPr>
            <a:picLocks noChangeAspect="1"/>
          </p:cNvPicPr>
          <p:nvPr/>
        </p:nvPicPr>
        <p:blipFill rotWithShape="1">
          <a:blip r:embed="rId2">
            <a:alphaModFix amt="35000"/>
          </a:blip>
          <a:srcRect l="15547" t="26250" r="15276" b="26389"/>
          <a:stretch/>
        </p:blipFill>
        <p:spPr>
          <a:xfrm>
            <a:off x="294239" y="1297579"/>
            <a:ext cx="11792032" cy="4541246"/>
          </a:xfrm>
          <a:prstGeom prst="rect">
            <a:avLst/>
          </a:prstGeom>
        </p:spPr>
      </p:pic>
      <p:sp>
        <p:nvSpPr>
          <p:cNvPr id="2" name="TextBox 1">
            <a:extLst>
              <a:ext uri="{FF2B5EF4-FFF2-40B4-BE49-F238E27FC236}">
                <a16:creationId xmlns:a16="http://schemas.microsoft.com/office/drawing/2014/main" id="{D3216E15-047D-993A-69FB-C75D946D8155}"/>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6. Unique Selling Proposition (USP)</a:t>
            </a:r>
            <a:endParaRPr lang="en-US" sz="1600" dirty="0">
              <a:solidFill>
                <a:schemeClr val="tx1">
                  <a:lumMod val="65000"/>
                  <a:lumOff val="35000"/>
                </a:schemeClr>
              </a:solidFill>
              <a:latin typeface="Century Gothic" panose="020B0502020202020204" pitchFamily="34" charset="0"/>
            </a:endParaRPr>
          </a:p>
        </p:txBody>
      </p:sp>
      <p:grpSp>
        <p:nvGrpSpPr>
          <p:cNvPr id="11" name="Group 10">
            <a:extLst>
              <a:ext uri="{FF2B5EF4-FFF2-40B4-BE49-F238E27FC236}">
                <a16:creationId xmlns:a16="http://schemas.microsoft.com/office/drawing/2014/main" id="{139C6BDC-E157-B726-2FBC-124DA45D5779}"/>
              </a:ext>
            </a:extLst>
          </p:cNvPr>
          <p:cNvGrpSpPr/>
          <p:nvPr/>
        </p:nvGrpSpPr>
        <p:grpSpPr>
          <a:xfrm>
            <a:off x="10610850" y="1"/>
            <a:ext cx="1581150" cy="1581150"/>
            <a:chOff x="10610850" y="1"/>
            <a:chExt cx="1581150" cy="1581150"/>
          </a:xfrm>
        </p:grpSpPr>
        <p:pic>
          <p:nvPicPr>
            <p:cNvPr id="10" name="Graphic 9" descr="Award ribbon">
              <a:extLst>
                <a:ext uri="{FF2B5EF4-FFF2-40B4-BE49-F238E27FC236}">
                  <a16:creationId xmlns:a16="http://schemas.microsoft.com/office/drawing/2014/main" id="{FB808D33-AEB6-DB8B-61B1-3BC038FCC1CD}"/>
                </a:ext>
              </a:extLst>
            </p:cNvPr>
            <p:cNvPicPr>
              <a:picLocks noChangeAspect="1"/>
            </p:cNvPicPr>
            <p:nvPr/>
          </p:nvPicPr>
          <p:blipFill>
            <a:blip r:embed="rId3">
              <a:duotone>
                <a:schemeClr val="accent6">
                  <a:shade val="45000"/>
                  <a:satMod val="135000"/>
                </a:schemeClr>
                <a:prstClr val="white"/>
              </a:duotone>
              <a:extLst>
                <a:ext uri="{96DAC541-7B7A-43D3-8B79-37D633B846F1}">
                  <asvg:svgBlip xmlns:asvg="http://schemas.microsoft.com/office/drawing/2016/SVG/main" r:embed="rId4"/>
                </a:ext>
              </a:extLst>
            </a:blip>
            <a:stretch>
              <a:fillRect/>
            </a:stretch>
          </p:blipFill>
          <p:spPr>
            <a:xfrm>
              <a:off x="10610850" y="1"/>
              <a:ext cx="1581150" cy="1581150"/>
            </a:xfrm>
            <a:prstGeom prst="rect">
              <a:avLst/>
            </a:prstGeom>
          </p:spPr>
        </p:pic>
        <p:sp>
          <p:nvSpPr>
            <p:cNvPr id="13" name="Oval 12">
              <a:extLst>
                <a:ext uri="{FF2B5EF4-FFF2-40B4-BE49-F238E27FC236}">
                  <a16:creationId xmlns:a16="http://schemas.microsoft.com/office/drawing/2014/main" id="{8700A063-A2F9-5504-C831-6ECF62DF5E16}"/>
                </a:ext>
              </a:extLst>
            </p:cNvPr>
            <p:cNvSpPr/>
            <p:nvPr/>
          </p:nvSpPr>
          <p:spPr>
            <a:xfrm>
              <a:off x="11241207" y="401194"/>
              <a:ext cx="187086" cy="1870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158A1261-8C18-EA64-224E-350E0CBD584D}"/>
              </a:ext>
            </a:extLst>
          </p:cNvPr>
          <p:cNvSpPr txBox="1"/>
          <p:nvPr/>
        </p:nvSpPr>
        <p:spPr>
          <a:xfrm>
            <a:off x="251909" y="2922482"/>
            <a:ext cx="11673391" cy="369332"/>
          </a:xfrm>
          <a:prstGeom prst="rect">
            <a:avLst/>
          </a:prstGeom>
          <a:noFill/>
        </p:spPr>
        <p:txBody>
          <a:bodyPr wrap="square" rtlCol="0">
            <a:spAutoFit/>
          </a:bodyPr>
          <a:lstStyle/>
          <a:p>
            <a:pPr algn="ctr"/>
            <a:r>
              <a:rPr lang="en-US" dirty="0">
                <a:solidFill>
                  <a:schemeClr val="tx1">
                    <a:lumMod val="65000"/>
                    <a:lumOff val="35000"/>
                  </a:schemeClr>
                </a:solidFill>
                <a:latin typeface="Century Gothic" panose="020B0502020202020204" pitchFamily="34" charset="0"/>
              </a:rPr>
              <a:t>Describe the benefit that differentiates your product or service from the competitors.</a:t>
            </a:r>
          </a:p>
        </p:txBody>
      </p:sp>
    </p:spTree>
    <p:extLst>
      <p:ext uri="{BB962C8B-B14F-4D97-AF65-F5344CB8AC3E}">
        <p14:creationId xmlns:p14="http://schemas.microsoft.com/office/powerpoint/2010/main" val="2156001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circle with a white stripe&#10;&#10;Description automatically generated">
            <a:extLst>
              <a:ext uri="{FF2B5EF4-FFF2-40B4-BE49-F238E27FC236}">
                <a16:creationId xmlns:a16="http://schemas.microsoft.com/office/drawing/2014/main" id="{CEA15056-BB4A-0CED-B224-D22A0EC7840D}"/>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3216E15-047D-993A-69FB-C75D946D8155}"/>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7. Core Message</a:t>
            </a:r>
            <a:endParaRPr lang="en-US" sz="1600" dirty="0">
              <a:solidFill>
                <a:schemeClr val="tx1">
                  <a:lumMod val="65000"/>
                  <a:lumOff val="3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158A1261-8C18-EA64-224E-350E0CBD584D}"/>
              </a:ext>
            </a:extLst>
          </p:cNvPr>
          <p:cNvSpPr txBox="1"/>
          <p:nvPr/>
        </p:nvSpPr>
        <p:spPr>
          <a:xfrm>
            <a:off x="438151" y="3275112"/>
            <a:ext cx="11277599" cy="430887"/>
          </a:xfrm>
          <a:prstGeom prst="rect">
            <a:avLst/>
          </a:prstGeom>
          <a:noFill/>
        </p:spPr>
        <p:txBody>
          <a:bodyPr wrap="square" rtlCol="0">
            <a:spAutoFit/>
          </a:bodyPr>
          <a:lstStyle/>
          <a:p>
            <a:pPr algn="ctr"/>
            <a:r>
              <a:rPr lang="en-US" sz="2200" dirty="0">
                <a:solidFill>
                  <a:schemeClr val="tx1">
                    <a:lumMod val="65000"/>
                    <a:lumOff val="35000"/>
                  </a:schemeClr>
                </a:solidFill>
                <a:latin typeface="Century Gothic" panose="020B0502020202020204" pitchFamily="34" charset="0"/>
              </a:rPr>
              <a:t>A SIMPLE, MEMORABLE STATEMENT THAT REPRESENTS YOUR BRAND’S PURPOSE.</a:t>
            </a:r>
          </a:p>
        </p:txBody>
      </p:sp>
    </p:spTree>
    <p:extLst>
      <p:ext uri="{BB962C8B-B14F-4D97-AF65-F5344CB8AC3E}">
        <p14:creationId xmlns:p14="http://schemas.microsoft.com/office/powerpoint/2010/main" val="3008771077"/>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1047</TotalTime>
  <Words>614</Words>
  <Application>Microsoft Macintosh PowerPoint</Application>
  <PresentationFormat>Widescreen</PresentationFormat>
  <Paragraphs>202</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Megan Herchold</cp:lastModifiedBy>
  <cp:revision>38</cp:revision>
  <dcterms:created xsi:type="dcterms:W3CDTF">2022-05-22T18:55:25Z</dcterms:created>
  <dcterms:modified xsi:type="dcterms:W3CDTF">2024-06-27T06:12:25Z</dcterms:modified>
</cp:coreProperties>
</file>