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CDB"/>
    <a:srgbClr val="DCF4F2"/>
    <a:srgbClr val="EBD9B6"/>
    <a:srgbClr val="F0E3C8"/>
    <a:srgbClr val="CBD6B5"/>
    <a:srgbClr val="2B8D84"/>
    <a:srgbClr val="A1E3DD"/>
    <a:srgbClr val="39BDB0"/>
    <a:srgbClr val="9CA58C"/>
    <a:srgbClr val="654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CF8D5B-ACB7-49D7-A548-880B37EFE658}" v="2" dt="2024-05-26T22:00:10.9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28" d="100"/>
          <a:sy n="128" d="100"/>
        </p:scale>
        <p:origin x="560"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3CF8D5B-ACB7-49D7-A548-880B37EFE658}"/>
    <pc:docChg chg="custSel modSld">
      <pc:chgData name="Bess Dunlevy" userId="dd4b9a8537dbe9d0" providerId="LiveId" clId="{83CF8D5B-ACB7-49D7-A548-880B37EFE658}" dt="2024-05-26T22:00:20.313" v="13" actId="1076"/>
      <pc:docMkLst>
        <pc:docMk/>
      </pc:docMkLst>
      <pc:sldChg chg="addSp modSp mod">
        <pc:chgData name="Bess Dunlevy" userId="dd4b9a8537dbe9d0" providerId="LiveId" clId="{83CF8D5B-ACB7-49D7-A548-880B37EFE658}" dt="2024-05-26T21:48:06.389" v="7" actId="14861"/>
        <pc:sldMkLst>
          <pc:docMk/>
          <pc:sldMk cId="1508588292" sldId="342"/>
        </pc:sldMkLst>
        <pc:picChg chg="add mod">
          <ac:chgData name="Bess Dunlevy" userId="dd4b9a8537dbe9d0" providerId="LiveId" clId="{83CF8D5B-ACB7-49D7-A548-880B37EFE658}" dt="2024-05-26T21:48:06.389" v="7" actId="14861"/>
          <ac:picMkLst>
            <pc:docMk/>
            <pc:sldMk cId="1508588292" sldId="342"/>
            <ac:picMk id="3" creationId="{CAD45515-3168-EA75-2AA5-4E47A336351E}"/>
          </ac:picMkLst>
        </pc:picChg>
      </pc:sldChg>
      <pc:sldChg chg="addSp delSp modSp mod">
        <pc:chgData name="Bess Dunlevy" userId="dd4b9a8537dbe9d0" providerId="LiveId" clId="{83CF8D5B-ACB7-49D7-A548-880B37EFE658}" dt="2024-05-26T22:00:20.313" v="13" actId="1076"/>
        <pc:sldMkLst>
          <pc:docMk/>
          <pc:sldMk cId="1436687682" sldId="354"/>
        </pc:sldMkLst>
        <pc:spChg chg="add mod">
          <ac:chgData name="Bess Dunlevy" userId="dd4b9a8537dbe9d0" providerId="LiveId" clId="{83CF8D5B-ACB7-49D7-A548-880B37EFE658}" dt="2024-05-26T22:00:20.313" v="13" actId="1076"/>
          <ac:spMkLst>
            <pc:docMk/>
            <pc:sldMk cId="1436687682" sldId="354"/>
            <ac:spMk id="3" creationId="{F4D9C996-D20D-684B-FAA0-168B38C5335C}"/>
          </ac:spMkLst>
        </pc:spChg>
        <pc:spChg chg="del">
          <ac:chgData name="Bess Dunlevy" userId="dd4b9a8537dbe9d0" providerId="LiveId" clId="{83CF8D5B-ACB7-49D7-A548-880B37EFE658}" dt="2024-05-26T21:47:25.512" v="0" actId="478"/>
          <ac:spMkLst>
            <pc:docMk/>
            <pc:sldMk cId="1436687682" sldId="354"/>
            <ac:spMk id="58" creationId="{90EC1E83-58E9-47AC-40FB-CF77A3A8B4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5/29/24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5/29/24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5/29/24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5/29/24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5/29/24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5/29/24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63&amp;utm_source=template-powerpoint&amp;utm_medium=content&amp;utm_campaign=Sample+Change+Management+Maturity+Roadmap-powerpoint-12063&amp;lpa=Sample+Change+Management+Maturity+Roadmap+powerpoint+1206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400145"/>
            <a:ext cx="6290236" cy="892552"/>
          </a:xfrm>
          <a:prstGeom prst="rect">
            <a:avLst/>
          </a:prstGeom>
          <a:noFill/>
        </p:spPr>
        <p:txBody>
          <a:bodyPr wrap="square" rtlCol="0">
            <a:spAutoFit/>
          </a:bodyPr>
          <a:lstStyle/>
          <a:p>
            <a:r>
              <a:rPr lang="en-US" sz="2600" b="1" dirty="0">
                <a:solidFill>
                  <a:schemeClr val="tx1">
                    <a:lumMod val="65000"/>
                    <a:lumOff val="35000"/>
                  </a:schemeClr>
                </a:solidFill>
                <a:latin typeface="Century Gothic" panose="020B0502020202020204" pitchFamily="34" charset="0"/>
              </a:rPr>
              <a:t>Change Management Maturity Roadmap Template Example</a:t>
            </a:r>
          </a:p>
        </p:txBody>
      </p:sp>
      <p:pic>
        <p:nvPicPr>
          <p:cNvPr id="5" name="Picture 4" descr="A blue and white sign&#10;&#10;Description automatically generated">
            <a:hlinkClick r:id="rId3"/>
            <a:extLst>
              <a:ext uri="{FF2B5EF4-FFF2-40B4-BE49-F238E27FC236}">
                <a16:creationId xmlns:a16="http://schemas.microsoft.com/office/drawing/2014/main" id="{6EB79272-80F3-8DE4-9B32-AE9555ED5353}"/>
              </a:ext>
            </a:extLst>
          </p:cNvPr>
          <p:cNvPicPr>
            <a:picLocks noChangeAspect="1"/>
          </p:cNvPicPr>
          <p:nvPr/>
        </p:nvPicPr>
        <p:blipFill>
          <a:blip r:embed="rId4"/>
          <a:stretch>
            <a:fillRect/>
          </a:stretch>
        </p:blipFill>
        <p:spPr>
          <a:xfrm>
            <a:off x="8766313" y="535731"/>
            <a:ext cx="3124156" cy="621379"/>
          </a:xfrm>
          <a:prstGeom prst="rect">
            <a:avLst/>
          </a:prstGeom>
        </p:spPr>
      </p:pic>
      <p:pic>
        <p:nvPicPr>
          <p:cNvPr id="3" name="Picture 2" descr="A screenshot of a computer screen&#10;&#10;Description automatically generated">
            <a:extLst>
              <a:ext uri="{FF2B5EF4-FFF2-40B4-BE49-F238E27FC236}">
                <a16:creationId xmlns:a16="http://schemas.microsoft.com/office/drawing/2014/main" id="{CAD45515-3168-EA75-2AA5-4E47A336351E}"/>
              </a:ext>
            </a:extLst>
          </p:cNvPr>
          <p:cNvPicPr>
            <a:picLocks noChangeAspect="1"/>
          </p:cNvPicPr>
          <p:nvPr/>
        </p:nvPicPr>
        <p:blipFill>
          <a:blip r:embed="rId5"/>
          <a:stretch>
            <a:fillRect/>
          </a:stretch>
        </p:blipFill>
        <p:spPr>
          <a:xfrm>
            <a:off x="422621" y="1494594"/>
            <a:ext cx="8343692" cy="46877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1E56812-0245-DFBF-A2CB-EC6B6BF98DAE}"/>
              </a:ext>
            </a:extLst>
          </p:cNvPr>
          <p:cNvSpPr/>
          <p:nvPr/>
        </p:nvSpPr>
        <p:spPr>
          <a:xfrm>
            <a:off x="399647" y="4104469"/>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FDA3B0FD-CF53-75F7-4058-4D75BE1A51A0}"/>
              </a:ext>
            </a:extLst>
          </p:cNvPr>
          <p:cNvSpPr/>
          <p:nvPr/>
        </p:nvSpPr>
        <p:spPr>
          <a:xfrm>
            <a:off x="399647" y="5368947"/>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7E9630C5-C9FA-4D05-2B37-CCAFDE57C632}"/>
              </a:ext>
            </a:extLst>
          </p:cNvPr>
          <p:cNvSpPr/>
          <p:nvPr/>
        </p:nvSpPr>
        <p:spPr>
          <a:xfrm>
            <a:off x="406751" y="1532730"/>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186DF0CC-F0E9-687A-F785-27B48853DB82}"/>
              </a:ext>
            </a:extLst>
          </p:cNvPr>
          <p:cNvSpPr/>
          <p:nvPr/>
        </p:nvSpPr>
        <p:spPr>
          <a:xfrm>
            <a:off x="393387" y="2874663"/>
            <a:ext cx="1551363" cy="546690"/>
          </a:xfrm>
          <a:prstGeom prst="rect">
            <a:avLst/>
          </a:prstGeom>
          <a:solidFill>
            <a:srgbClr val="F5ECDB"/>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E863DE7-8097-738D-B38F-89DF080CC246}"/>
              </a:ext>
            </a:extLst>
          </p:cNvPr>
          <p:cNvSpPr/>
          <p:nvPr/>
        </p:nvSpPr>
        <p:spPr>
          <a:xfrm>
            <a:off x="-1" y="1013791"/>
            <a:ext cx="558891" cy="5844209"/>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58C423FC-2FF8-8D50-565B-782B27E4B96A}"/>
              </a:ext>
            </a:extLst>
          </p:cNvPr>
          <p:cNvSpPr/>
          <p:nvPr/>
        </p:nvSpPr>
        <p:spPr>
          <a:xfrm>
            <a:off x="429245" y="1013791"/>
            <a:ext cx="129645" cy="5844209"/>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10173D45-DB72-DF3E-30DE-F8198494B3D2}"/>
              </a:ext>
            </a:extLst>
          </p:cNvPr>
          <p:cNvSpPr/>
          <p:nvPr/>
        </p:nvSpPr>
        <p:spPr>
          <a:xfrm>
            <a:off x="2039185" y="761689"/>
            <a:ext cx="1948068" cy="357808"/>
          </a:xfrm>
          <a:prstGeom prst="roundRect">
            <a:avLst/>
          </a:prstGeom>
          <a:gradFill>
            <a:gsLst>
              <a:gs pos="0">
                <a:schemeClr val="accent6">
                  <a:lumMod val="20000"/>
                  <a:lumOff val="80000"/>
                </a:schemeClr>
              </a:gs>
              <a:gs pos="100000">
                <a:schemeClr val="accent5">
                  <a:lumMod val="20000"/>
                  <a:lumOff val="80000"/>
                </a:schemeClr>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IMMATURE</a:t>
            </a:r>
          </a:p>
        </p:txBody>
      </p:sp>
      <p:sp>
        <p:nvSpPr>
          <p:cNvPr id="11" name="Rectangle: Rounded Corners 10">
            <a:extLst>
              <a:ext uri="{FF2B5EF4-FFF2-40B4-BE49-F238E27FC236}">
                <a16:creationId xmlns:a16="http://schemas.microsoft.com/office/drawing/2014/main" id="{F5577617-B5CF-29EB-E895-E9AAF601639D}"/>
              </a:ext>
            </a:extLst>
          </p:cNvPr>
          <p:cNvSpPr/>
          <p:nvPr/>
        </p:nvSpPr>
        <p:spPr>
          <a:xfrm>
            <a:off x="4038602" y="761689"/>
            <a:ext cx="1948068" cy="357808"/>
          </a:xfrm>
          <a:prstGeom prst="roundRect">
            <a:avLst/>
          </a:prstGeom>
          <a:gradFill>
            <a:gsLst>
              <a:gs pos="0">
                <a:schemeClr val="accent5">
                  <a:lumMod val="20000"/>
                  <a:lumOff val="80000"/>
                </a:schemeClr>
              </a:gs>
              <a:gs pos="100000">
                <a:schemeClr val="bg1">
                  <a:lumMod val="95000"/>
                </a:schemeClr>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EARLY STARTER</a:t>
            </a:r>
            <a:endParaRPr lang="en-US" sz="1200" dirty="0"/>
          </a:p>
        </p:txBody>
      </p:sp>
      <p:sp>
        <p:nvSpPr>
          <p:cNvPr id="12" name="Rectangle: Rounded Corners 11">
            <a:extLst>
              <a:ext uri="{FF2B5EF4-FFF2-40B4-BE49-F238E27FC236}">
                <a16:creationId xmlns:a16="http://schemas.microsoft.com/office/drawing/2014/main" id="{17950019-C087-12AB-7725-777DCD6CCFEE}"/>
              </a:ext>
            </a:extLst>
          </p:cNvPr>
          <p:cNvSpPr/>
          <p:nvPr/>
        </p:nvSpPr>
        <p:spPr>
          <a:xfrm>
            <a:off x="6038019" y="768004"/>
            <a:ext cx="1948068" cy="357808"/>
          </a:xfrm>
          <a:prstGeom prst="roundRect">
            <a:avLst/>
          </a:prstGeom>
          <a:gradFill>
            <a:gsLst>
              <a:gs pos="0">
                <a:schemeClr val="bg1">
                  <a:lumMod val="95000"/>
                </a:schemeClr>
              </a:gs>
              <a:gs pos="100000">
                <a:srgbClr val="CBD6B5"/>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PROGRESSIVE</a:t>
            </a:r>
            <a:endParaRPr lang="en-US" sz="1200" dirty="0"/>
          </a:p>
        </p:txBody>
      </p:sp>
      <p:sp>
        <p:nvSpPr>
          <p:cNvPr id="13" name="Rectangle: Rounded Corners 12">
            <a:extLst>
              <a:ext uri="{FF2B5EF4-FFF2-40B4-BE49-F238E27FC236}">
                <a16:creationId xmlns:a16="http://schemas.microsoft.com/office/drawing/2014/main" id="{727627EC-C266-DAF9-7327-650AB5375CC9}"/>
              </a:ext>
            </a:extLst>
          </p:cNvPr>
          <p:cNvSpPr/>
          <p:nvPr/>
        </p:nvSpPr>
        <p:spPr>
          <a:xfrm>
            <a:off x="8037436" y="765379"/>
            <a:ext cx="1948068" cy="357808"/>
          </a:xfrm>
          <a:prstGeom prst="roundRect">
            <a:avLst/>
          </a:prstGeom>
          <a:gradFill>
            <a:gsLst>
              <a:gs pos="0">
                <a:srgbClr val="CBD6B5"/>
              </a:gs>
              <a:gs pos="100000">
                <a:srgbClr val="DCF4F2"/>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SEMI-MATURE</a:t>
            </a:r>
            <a:endParaRPr lang="en-US" sz="1200" dirty="0"/>
          </a:p>
        </p:txBody>
      </p:sp>
      <p:sp>
        <p:nvSpPr>
          <p:cNvPr id="14" name="Rectangle: Rounded Corners 13">
            <a:extLst>
              <a:ext uri="{FF2B5EF4-FFF2-40B4-BE49-F238E27FC236}">
                <a16:creationId xmlns:a16="http://schemas.microsoft.com/office/drawing/2014/main" id="{30AEF1C7-1764-48E1-11C4-DD1E921C3421}"/>
              </a:ext>
            </a:extLst>
          </p:cNvPr>
          <p:cNvSpPr/>
          <p:nvPr/>
        </p:nvSpPr>
        <p:spPr>
          <a:xfrm>
            <a:off x="10036853" y="761689"/>
            <a:ext cx="1948068" cy="357808"/>
          </a:xfrm>
          <a:prstGeom prst="roundRect">
            <a:avLst/>
          </a:prstGeom>
          <a:gradFill>
            <a:gsLst>
              <a:gs pos="0">
                <a:srgbClr val="DCF4F2"/>
              </a:gs>
              <a:gs pos="100000">
                <a:schemeClr val="tx2">
                  <a:lumMod val="20000"/>
                  <a:lumOff val="80000"/>
                </a:schemeClr>
              </a:gs>
            </a:gsLst>
            <a:lin ang="2700000" scaled="0"/>
          </a:gra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lumMod val="65000"/>
                  </a:schemeClr>
                </a:solidFill>
                <a:latin typeface="Century Gothic" panose="020B0502020202020204" pitchFamily="34" charset="0"/>
              </a:rPr>
              <a:t>MATURE</a:t>
            </a:r>
            <a:endParaRPr lang="en-US" sz="1200" dirty="0"/>
          </a:p>
        </p:txBody>
      </p:sp>
      <p:sp>
        <p:nvSpPr>
          <p:cNvPr id="15" name="Rectangle: Rounded Corners 14">
            <a:extLst>
              <a:ext uri="{FF2B5EF4-FFF2-40B4-BE49-F238E27FC236}">
                <a16:creationId xmlns:a16="http://schemas.microsoft.com/office/drawing/2014/main" id="{4E161B98-8E1E-82F8-EB61-FB873E0CF459}"/>
              </a:ext>
            </a:extLst>
          </p:cNvPr>
          <p:cNvSpPr/>
          <p:nvPr/>
        </p:nvSpPr>
        <p:spPr>
          <a:xfrm>
            <a:off x="2017645" y="1239389"/>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Minimal awareness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No formal process for creating or adhering to standards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Ad hoc procedures and documentation</a:t>
            </a:r>
          </a:p>
        </p:txBody>
      </p:sp>
      <p:sp>
        <p:nvSpPr>
          <p:cNvPr id="16" name="Rectangle: Rounded Corners 15">
            <a:extLst>
              <a:ext uri="{FF2B5EF4-FFF2-40B4-BE49-F238E27FC236}">
                <a16:creationId xmlns:a16="http://schemas.microsoft.com/office/drawing/2014/main" id="{7902E0EB-3464-C60D-B96D-B5A42F4652DE}"/>
              </a:ext>
            </a:extLst>
          </p:cNvPr>
          <p:cNvSpPr/>
          <p:nvPr/>
        </p:nvSpPr>
        <p:spPr>
          <a:xfrm>
            <a:off x="4038602" y="1239389"/>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Recognized standards but not consistently applied </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Sporadic and informal documentation</a:t>
            </a:r>
          </a:p>
        </p:txBody>
      </p:sp>
      <p:sp>
        <p:nvSpPr>
          <p:cNvPr id="17" name="Rectangle: Rounded Corners 16">
            <a:extLst>
              <a:ext uri="{FF2B5EF4-FFF2-40B4-BE49-F238E27FC236}">
                <a16:creationId xmlns:a16="http://schemas.microsoft.com/office/drawing/2014/main" id="{DC58459C-4FCA-A72D-1769-72DFBD6E959F}"/>
              </a:ext>
            </a:extLst>
          </p:cNvPr>
          <p:cNvSpPr/>
          <p:nvPr/>
        </p:nvSpPr>
        <p:spPr>
          <a:xfrm>
            <a:off x="6038019" y="1245704"/>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Formalized. Documented, and communicated standards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Implementation of standards with training for key team members</a:t>
            </a:r>
          </a:p>
        </p:txBody>
      </p:sp>
      <p:sp>
        <p:nvSpPr>
          <p:cNvPr id="18" name="Rectangle: Rounded Corners 17">
            <a:extLst>
              <a:ext uri="{FF2B5EF4-FFF2-40B4-BE49-F238E27FC236}">
                <a16:creationId xmlns:a16="http://schemas.microsoft.com/office/drawing/2014/main" id="{05FBCB50-A110-74F7-574C-A6185E51BB76}"/>
              </a:ext>
            </a:extLst>
          </p:cNvPr>
          <p:cNvSpPr/>
          <p:nvPr/>
        </p:nvSpPr>
        <p:spPr>
          <a:xfrm>
            <a:off x="8037436" y="1243079"/>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Regularly-applied standards across most project activities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Optimized based on feedback from initial implementations</a:t>
            </a:r>
          </a:p>
        </p:txBody>
      </p:sp>
      <p:sp>
        <p:nvSpPr>
          <p:cNvPr id="19" name="Rectangle: Rounded Corners 18">
            <a:extLst>
              <a:ext uri="{FF2B5EF4-FFF2-40B4-BE49-F238E27FC236}">
                <a16:creationId xmlns:a16="http://schemas.microsoft.com/office/drawing/2014/main" id="{CDE32F34-AA9A-0144-DB7C-E1AF549DA230}"/>
              </a:ext>
            </a:extLst>
          </p:cNvPr>
          <p:cNvSpPr/>
          <p:nvPr/>
        </p:nvSpPr>
        <p:spPr>
          <a:xfrm>
            <a:off x="10058398" y="1239389"/>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Standards are fully integrated into all project activities </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Consistently compliant and periodically updated processes</a:t>
            </a:r>
          </a:p>
        </p:txBody>
      </p:sp>
      <p:sp>
        <p:nvSpPr>
          <p:cNvPr id="20" name="Rectangle: Rounded Corners 19">
            <a:extLst>
              <a:ext uri="{FF2B5EF4-FFF2-40B4-BE49-F238E27FC236}">
                <a16:creationId xmlns:a16="http://schemas.microsoft.com/office/drawing/2014/main" id="{D617857C-C989-375E-5E48-BA9D8C388FA5}"/>
              </a:ext>
            </a:extLst>
          </p:cNvPr>
          <p:cNvSpPr/>
          <p:nvPr/>
        </p:nvSpPr>
        <p:spPr>
          <a:xfrm>
            <a:off x="2017645" y="2512531"/>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Risks not identified and only recognized after they are problematic</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No risk identification or management process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Reactive and unstructured responses</a:t>
            </a:r>
          </a:p>
        </p:txBody>
      </p:sp>
      <p:sp>
        <p:nvSpPr>
          <p:cNvPr id="21" name="Rectangle: Rounded Corners 20">
            <a:extLst>
              <a:ext uri="{FF2B5EF4-FFF2-40B4-BE49-F238E27FC236}">
                <a16:creationId xmlns:a16="http://schemas.microsoft.com/office/drawing/2014/main" id="{2AEF6A57-626A-8514-6D05-3099A973B243}"/>
              </a:ext>
            </a:extLst>
          </p:cNvPr>
          <p:cNvSpPr/>
          <p:nvPr/>
        </p:nvSpPr>
        <p:spPr>
          <a:xfrm>
            <a:off x="4038602" y="2512531"/>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Major risks identified without a formal risk management framework</a:t>
            </a:r>
          </a:p>
        </p:txBody>
      </p:sp>
      <p:sp>
        <p:nvSpPr>
          <p:cNvPr id="22" name="Rectangle: Rounded Corners 21">
            <a:extLst>
              <a:ext uri="{FF2B5EF4-FFF2-40B4-BE49-F238E27FC236}">
                <a16:creationId xmlns:a16="http://schemas.microsoft.com/office/drawing/2014/main" id="{D3E31B5F-0E9D-3CBF-36A9-3FCA3C0F3DC2}"/>
              </a:ext>
            </a:extLst>
          </p:cNvPr>
          <p:cNvSpPr/>
          <p:nvPr/>
        </p:nvSpPr>
        <p:spPr>
          <a:xfrm>
            <a:off x="6038019" y="2518846"/>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Formal risk management plan exists with mitigation strategies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Has risk response strategies, with initial risk assessments</a:t>
            </a:r>
          </a:p>
        </p:txBody>
      </p:sp>
      <p:sp>
        <p:nvSpPr>
          <p:cNvPr id="23" name="Rectangle: Rounded Corners 22">
            <a:extLst>
              <a:ext uri="{FF2B5EF4-FFF2-40B4-BE49-F238E27FC236}">
                <a16:creationId xmlns:a16="http://schemas.microsoft.com/office/drawing/2014/main" id="{6437804F-C90E-BADB-A140-CBE23C64225F}"/>
              </a:ext>
            </a:extLst>
          </p:cNvPr>
          <p:cNvSpPr/>
          <p:nvPr/>
        </p:nvSpPr>
        <p:spPr>
          <a:xfrm>
            <a:off x="8037436" y="2516221"/>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Monitoring and reporting mechanisms in place</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Risks are actively managed</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Has lessons learned from early risk responses</a:t>
            </a:r>
          </a:p>
        </p:txBody>
      </p:sp>
      <p:sp>
        <p:nvSpPr>
          <p:cNvPr id="24" name="Rectangle: Rounded Corners 23">
            <a:extLst>
              <a:ext uri="{FF2B5EF4-FFF2-40B4-BE49-F238E27FC236}">
                <a16:creationId xmlns:a16="http://schemas.microsoft.com/office/drawing/2014/main" id="{FD414946-CEA6-F134-430B-1A0D40CF726B}"/>
              </a:ext>
            </a:extLst>
          </p:cNvPr>
          <p:cNvSpPr/>
          <p:nvPr/>
        </p:nvSpPr>
        <p:spPr>
          <a:xfrm>
            <a:off x="10058398" y="2512531"/>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Advanced risk management capabilities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Proactive risk prevention strategies and strong integration with management</a:t>
            </a:r>
          </a:p>
        </p:txBody>
      </p:sp>
      <p:sp>
        <p:nvSpPr>
          <p:cNvPr id="25" name="Rectangle: Rounded Corners 24">
            <a:extLst>
              <a:ext uri="{FF2B5EF4-FFF2-40B4-BE49-F238E27FC236}">
                <a16:creationId xmlns:a16="http://schemas.microsoft.com/office/drawing/2014/main" id="{CFCB61F6-A1B0-99F5-6D2B-3DE0D1E220EB}"/>
              </a:ext>
            </a:extLst>
          </p:cNvPr>
          <p:cNvSpPr/>
          <p:nvPr/>
        </p:nvSpPr>
        <p:spPr>
          <a:xfrm>
            <a:off x="2017645" y="3779358"/>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Sporadic and unplanned with no clear objectives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Response to immediate problems rather than a strategic approach to change</a:t>
            </a:r>
          </a:p>
        </p:txBody>
      </p:sp>
      <p:sp>
        <p:nvSpPr>
          <p:cNvPr id="26" name="Rectangle: Rounded Corners 25">
            <a:extLst>
              <a:ext uri="{FF2B5EF4-FFF2-40B4-BE49-F238E27FC236}">
                <a16:creationId xmlns:a16="http://schemas.microsoft.com/office/drawing/2014/main" id="{F5199FAA-E907-12B6-387C-B3FBB971D014}"/>
              </a:ext>
            </a:extLst>
          </p:cNvPr>
          <p:cNvSpPr/>
          <p:nvPr/>
        </p:nvSpPr>
        <p:spPr>
          <a:xfrm>
            <a:off x="4038602" y="3779358"/>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Change initiatives launched with limited scope and integration</a:t>
            </a:r>
          </a:p>
        </p:txBody>
      </p:sp>
      <p:sp>
        <p:nvSpPr>
          <p:cNvPr id="27" name="Rectangle: Rounded Corners 26">
            <a:extLst>
              <a:ext uri="{FF2B5EF4-FFF2-40B4-BE49-F238E27FC236}">
                <a16:creationId xmlns:a16="http://schemas.microsoft.com/office/drawing/2014/main" id="{F17343A0-8EDD-572D-BE8F-FDE045E257A9}"/>
              </a:ext>
            </a:extLst>
          </p:cNvPr>
          <p:cNvSpPr/>
          <p:nvPr/>
        </p:nvSpPr>
        <p:spPr>
          <a:xfrm>
            <a:off x="6038019" y="3785673"/>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Expansion with clearer goals and improved engagement</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Formal evaluation of outcomes leads to adjustments and refinements</a:t>
            </a:r>
          </a:p>
        </p:txBody>
      </p:sp>
      <p:sp>
        <p:nvSpPr>
          <p:cNvPr id="28" name="Rectangle: Rounded Corners 27">
            <a:extLst>
              <a:ext uri="{FF2B5EF4-FFF2-40B4-BE49-F238E27FC236}">
                <a16:creationId xmlns:a16="http://schemas.microsoft.com/office/drawing/2014/main" id="{E6ED2C66-44DE-0B81-7030-9ADABE75D890}"/>
              </a:ext>
            </a:extLst>
          </p:cNvPr>
          <p:cNvSpPr/>
          <p:nvPr/>
        </p:nvSpPr>
        <p:spPr>
          <a:xfrm>
            <a:off x="8037436" y="3783048"/>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Well-managed, with frequent updates and strong alignment with overall project objectives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Initiatives demonstrate tangible benefits</a:t>
            </a:r>
          </a:p>
        </p:txBody>
      </p:sp>
      <p:sp>
        <p:nvSpPr>
          <p:cNvPr id="29" name="Rectangle: Rounded Corners 28">
            <a:extLst>
              <a:ext uri="{FF2B5EF4-FFF2-40B4-BE49-F238E27FC236}">
                <a16:creationId xmlns:a16="http://schemas.microsoft.com/office/drawing/2014/main" id="{4CA040ED-3E1A-60BB-6EF2-76E13A5E4466}"/>
              </a:ext>
            </a:extLst>
          </p:cNvPr>
          <p:cNvSpPr/>
          <p:nvPr/>
        </p:nvSpPr>
        <p:spPr>
          <a:xfrm>
            <a:off x="10058398" y="3779358"/>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Fully integrated initiatives with ongoing evaluation and adaptation</a:t>
            </a:r>
          </a:p>
        </p:txBody>
      </p:sp>
      <p:sp>
        <p:nvSpPr>
          <p:cNvPr id="35" name="Rectangle: Rounded Corners 34">
            <a:extLst>
              <a:ext uri="{FF2B5EF4-FFF2-40B4-BE49-F238E27FC236}">
                <a16:creationId xmlns:a16="http://schemas.microsoft.com/office/drawing/2014/main" id="{1787C5CE-5B01-2C87-81D3-C610B079186F}"/>
              </a:ext>
            </a:extLst>
          </p:cNvPr>
          <p:cNvSpPr/>
          <p:nvPr/>
        </p:nvSpPr>
        <p:spPr>
          <a:xfrm>
            <a:off x="2017645" y="5045610"/>
            <a:ext cx="1948068" cy="1133372"/>
          </a:xfrm>
          <a:prstGeom prst="roundRect">
            <a:avLst/>
          </a:prstGeom>
          <a:gradFill>
            <a:gsLst>
              <a:gs pos="0">
                <a:schemeClr val="accent6">
                  <a:lumMod val="20000"/>
                  <a:lumOff val="80000"/>
                </a:schemeClr>
              </a:gs>
              <a:gs pos="100000">
                <a:schemeClr val="accent5">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General lack of awareness about the process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Limited understanding often leads to resistance among stakeholders</a:t>
            </a:r>
          </a:p>
        </p:txBody>
      </p:sp>
      <p:sp>
        <p:nvSpPr>
          <p:cNvPr id="36" name="Rectangle: Rounded Corners 35">
            <a:extLst>
              <a:ext uri="{FF2B5EF4-FFF2-40B4-BE49-F238E27FC236}">
                <a16:creationId xmlns:a16="http://schemas.microsoft.com/office/drawing/2014/main" id="{CA5AFBD3-72B6-1838-EF45-0E11AB3948DC}"/>
              </a:ext>
            </a:extLst>
          </p:cNvPr>
          <p:cNvSpPr/>
          <p:nvPr/>
        </p:nvSpPr>
        <p:spPr>
          <a:xfrm>
            <a:off x="4038602" y="5045610"/>
            <a:ext cx="1948068" cy="1133372"/>
          </a:xfrm>
          <a:prstGeom prst="roundRect">
            <a:avLst/>
          </a:prstGeom>
          <a:gradFill>
            <a:gsLst>
              <a:gs pos="0">
                <a:schemeClr val="accent5">
                  <a:lumMod val="20000"/>
                  <a:lumOff val="80000"/>
                </a:schemeClr>
              </a:gs>
              <a:gs pos="100000">
                <a:schemeClr val="bg1">
                  <a:lumMod val="95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Basic awareness of the need for change is present but not widespread</a:t>
            </a:r>
          </a:p>
        </p:txBody>
      </p:sp>
      <p:sp>
        <p:nvSpPr>
          <p:cNvPr id="37" name="Rectangle: Rounded Corners 36">
            <a:extLst>
              <a:ext uri="{FF2B5EF4-FFF2-40B4-BE49-F238E27FC236}">
                <a16:creationId xmlns:a16="http://schemas.microsoft.com/office/drawing/2014/main" id="{740650F5-4B96-C5F8-BEAF-B2BA25C85E56}"/>
              </a:ext>
            </a:extLst>
          </p:cNvPr>
          <p:cNvSpPr/>
          <p:nvPr/>
        </p:nvSpPr>
        <p:spPr>
          <a:xfrm>
            <a:off x="6038019" y="5051925"/>
            <a:ext cx="1948068" cy="1133372"/>
          </a:xfrm>
          <a:prstGeom prst="roundRect">
            <a:avLst/>
          </a:prstGeom>
          <a:gradFill>
            <a:gsLst>
              <a:gs pos="0">
                <a:schemeClr val="bg1">
                  <a:lumMod val="95000"/>
                </a:schemeClr>
              </a:gs>
              <a:gs pos="100000">
                <a:srgbClr val="CBD6B5"/>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Increased efforts to raise awareness through workshops</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Higher visibility of change impacts and benefits among stakeholders</a:t>
            </a:r>
          </a:p>
        </p:txBody>
      </p:sp>
      <p:sp>
        <p:nvSpPr>
          <p:cNvPr id="38" name="Rectangle: Rounded Corners 37">
            <a:extLst>
              <a:ext uri="{FF2B5EF4-FFF2-40B4-BE49-F238E27FC236}">
                <a16:creationId xmlns:a16="http://schemas.microsoft.com/office/drawing/2014/main" id="{C0DAE9D1-F42E-DE3E-EC11-F1AC2B5A7345}"/>
              </a:ext>
            </a:extLst>
          </p:cNvPr>
          <p:cNvSpPr/>
          <p:nvPr/>
        </p:nvSpPr>
        <p:spPr>
          <a:xfrm>
            <a:off x="8037436" y="5049300"/>
            <a:ext cx="1948068" cy="1133372"/>
          </a:xfrm>
          <a:prstGeom prst="roundRect">
            <a:avLst/>
          </a:prstGeom>
          <a:gradFill>
            <a:gsLst>
              <a:gs pos="0">
                <a:srgbClr val="CBD6B5"/>
              </a:gs>
              <a:gs pos="100000">
                <a:srgbClr val="DCF4F2"/>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Strong awareness and understanding of the process across the organization</a:t>
            </a:r>
          </a:p>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Success stories promoted to reinforce change benefits</a:t>
            </a:r>
          </a:p>
        </p:txBody>
      </p:sp>
      <p:sp>
        <p:nvSpPr>
          <p:cNvPr id="39" name="Rectangle: Rounded Corners 38">
            <a:extLst>
              <a:ext uri="{FF2B5EF4-FFF2-40B4-BE49-F238E27FC236}">
                <a16:creationId xmlns:a16="http://schemas.microsoft.com/office/drawing/2014/main" id="{14E3F078-775D-FAD8-2F38-1DA971BEFDF4}"/>
              </a:ext>
            </a:extLst>
          </p:cNvPr>
          <p:cNvSpPr/>
          <p:nvPr/>
        </p:nvSpPr>
        <p:spPr>
          <a:xfrm>
            <a:off x="10058398" y="5045610"/>
            <a:ext cx="1948068" cy="1133372"/>
          </a:xfrm>
          <a:prstGeom prst="roundRect">
            <a:avLst/>
          </a:prstGeom>
          <a:gradFill>
            <a:gsLst>
              <a:gs pos="0">
                <a:srgbClr val="DCF4F2"/>
              </a:gs>
              <a:gs pos="100000">
                <a:schemeClr val="tx2">
                  <a:lumMod val="20000"/>
                  <a:lumOff val="80000"/>
                </a:schemeClr>
              </a:gs>
            </a:gsLst>
            <a:lin ang="2700000" scaled="0"/>
          </a:grad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000" dirty="0">
                <a:solidFill>
                  <a:schemeClr val="tx1">
                    <a:lumMod val="65000"/>
                    <a:lumOff val="35000"/>
                  </a:schemeClr>
                </a:solidFill>
                <a:latin typeface="Century Gothic" panose="020B0502020202020204" pitchFamily="34" charset="0"/>
              </a:rPr>
              <a:t>Deep, organization-wide awareness and advocacy for change embedded into organizational culture</a:t>
            </a:r>
          </a:p>
        </p:txBody>
      </p:sp>
      <p:sp>
        <p:nvSpPr>
          <p:cNvPr id="40" name="TextBox 39">
            <a:extLst>
              <a:ext uri="{FF2B5EF4-FFF2-40B4-BE49-F238E27FC236}">
                <a16:creationId xmlns:a16="http://schemas.microsoft.com/office/drawing/2014/main" id="{0DF626A5-333E-3FB6-76D1-129354A37379}"/>
              </a:ext>
            </a:extLst>
          </p:cNvPr>
          <p:cNvSpPr txBox="1"/>
          <p:nvPr/>
        </p:nvSpPr>
        <p:spPr>
          <a:xfrm rot="16200000">
            <a:off x="-2749949" y="3695247"/>
            <a:ext cx="5817082" cy="307777"/>
          </a:xfrm>
          <a:prstGeom prst="rect">
            <a:avLst/>
          </a:prstGeom>
          <a:noFill/>
        </p:spPr>
        <p:txBody>
          <a:bodyPr wrap="square" rtlCol="0">
            <a:spAutoFit/>
          </a:bodyPr>
          <a:lstStyle/>
          <a:p>
            <a:pPr algn="ctr"/>
            <a:r>
              <a:rPr lang="en-US" sz="1400" b="1" spc="200" dirty="0">
                <a:solidFill>
                  <a:schemeClr val="tx1">
                    <a:lumMod val="65000"/>
                    <a:lumOff val="35000"/>
                  </a:schemeClr>
                </a:solidFill>
                <a:latin typeface="Century Gothic" panose="020B0502020202020204" pitchFamily="34" charset="0"/>
              </a:rPr>
              <a:t>IMPLEMENTATION PARAMETERS</a:t>
            </a:r>
          </a:p>
        </p:txBody>
      </p:sp>
      <p:sp>
        <p:nvSpPr>
          <p:cNvPr id="41" name="TextBox 40">
            <a:extLst>
              <a:ext uri="{FF2B5EF4-FFF2-40B4-BE49-F238E27FC236}">
                <a16:creationId xmlns:a16="http://schemas.microsoft.com/office/drawing/2014/main" id="{4BE9CE7A-B8B9-5F8A-36D0-59BF7BD70002}"/>
              </a:ext>
            </a:extLst>
          </p:cNvPr>
          <p:cNvSpPr txBox="1"/>
          <p:nvPr/>
        </p:nvSpPr>
        <p:spPr>
          <a:xfrm>
            <a:off x="711505" y="1667574"/>
            <a:ext cx="1173680"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STANDARDS</a:t>
            </a:r>
          </a:p>
        </p:txBody>
      </p:sp>
      <p:sp>
        <p:nvSpPr>
          <p:cNvPr id="45" name="Oval 44">
            <a:extLst>
              <a:ext uri="{FF2B5EF4-FFF2-40B4-BE49-F238E27FC236}">
                <a16:creationId xmlns:a16="http://schemas.microsoft.com/office/drawing/2014/main" id="{075C5F23-8939-A8CA-EE0C-184FD75A615F}"/>
              </a:ext>
            </a:extLst>
          </p:cNvPr>
          <p:cNvSpPr/>
          <p:nvPr/>
        </p:nvSpPr>
        <p:spPr>
          <a:xfrm>
            <a:off x="373576" y="1686805"/>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BAD2122A-65CD-6CB5-1D89-D269051E73DA}"/>
              </a:ext>
            </a:extLst>
          </p:cNvPr>
          <p:cNvSpPr txBox="1"/>
          <p:nvPr/>
        </p:nvSpPr>
        <p:spPr>
          <a:xfrm>
            <a:off x="711505" y="2915069"/>
            <a:ext cx="1173680" cy="446276"/>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RISK </a:t>
            </a:r>
            <a:r>
              <a:rPr lang="en-US" sz="1100" b="1" dirty="0">
                <a:solidFill>
                  <a:schemeClr val="tx1">
                    <a:lumMod val="65000"/>
                    <a:lumOff val="35000"/>
                  </a:schemeClr>
                </a:solidFill>
                <a:latin typeface="Century Gothic" panose="020B0502020202020204" pitchFamily="34" charset="0"/>
              </a:rPr>
              <a:t>MANAGEMENT</a:t>
            </a:r>
          </a:p>
        </p:txBody>
      </p:sp>
      <p:sp>
        <p:nvSpPr>
          <p:cNvPr id="48" name="Oval 47">
            <a:extLst>
              <a:ext uri="{FF2B5EF4-FFF2-40B4-BE49-F238E27FC236}">
                <a16:creationId xmlns:a16="http://schemas.microsoft.com/office/drawing/2014/main" id="{08790F58-473C-8977-5924-B2D2BC424DBC}"/>
              </a:ext>
            </a:extLst>
          </p:cNvPr>
          <p:cNvSpPr/>
          <p:nvPr/>
        </p:nvSpPr>
        <p:spPr>
          <a:xfrm>
            <a:off x="373576" y="3018937"/>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D3C34120-BA8C-B565-814C-417D8E6C1E3C}"/>
              </a:ext>
            </a:extLst>
          </p:cNvPr>
          <p:cNvSpPr txBox="1"/>
          <p:nvPr/>
        </p:nvSpPr>
        <p:spPr>
          <a:xfrm>
            <a:off x="704401" y="4239313"/>
            <a:ext cx="1173680"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INITIATIVES</a:t>
            </a:r>
          </a:p>
        </p:txBody>
      </p:sp>
      <p:sp>
        <p:nvSpPr>
          <p:cNvPr id="52" name="Oval 51">
            <a:extLst>
              <a:ext uri="{FF2B5EF4-FFF2-40B4-BE49-F238E27FC236}">
                <a16:creationId xmlns:a16="http://schemas.microsoft.com/office/drawing/2014/main" id="{E793AB1E-D96E-E781-A79E-8B6210F19844}"/>
              </a:ext>
            </a:extLst>
          </p:cNvPr>
          <p:cNvSpPr/>
          <p:nvPr/>
        </p:nvSpPr>
        <p:spPr>
          <a:xfrm>
            <a:off x="366472" y="4258544"/>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F264DF30-D28D-0690-F40C-7C923DB091EE}"/>
              </a:ext>
            </a:extLst>
          </p:cNvPr>
          <p:cNvSpPr txBox="1"/>
          <p:nvPr/>
        </p:nvSpPr>
        <p:spPr>
          <a:xfrm>
            <a:off x="704401" y="5503791"/>
            <a:ext cx="1173680"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AWARENESS</a:t>
            </a:r>
          </a:p>
        </p:txBody>
      </p:sp>
      <p:sp>
        <p:nvSpPr>
          <p:cNvPr id="55" name="Oval 54">
            <a:extLst>
              <a:ext uri="{FF2B5EF4-FFF2-40B4-BE49-F238E27FC236}">
                <a16:creationId xmlns:a16="http://schemas.microsoft.com/office/drawing/2014/main" id="{C712F8ED-42E3-4A10-8408-48B1B9C9BE50}"/>
              </a:ext>
            </a:extLst>
          </p:cNvPr>
          <p:cNvSpPr/>
          <p:nvPr/>
        </p:nvSpPr>
        <p:spPr>
          <a:xfrm>
            <a:off x="366472" y="5523022"/>
            <a:ext cx="238539" cy="238539"/>
          </a:xfrm>
          <a:prstGeom prst="ellipse">
            <a:avLst/>
          </a:prstGeom>
          <a:solidFill>
            <a:srgbClr val="EBD9B6"/>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6" name="Table 55">
            <a:extLst>
              <a:ext uri="{FF2B5EF4-FFF2-40B4-BE49-F238E27FC236}">
                <a16:creationId xmlns:a16="http://schemas.microsoft.com/office/drawing/2014/main" id="{1ADCFB75-1720-9FD8-BCB2-2D256C61419A}"/>
              </a:ext>
            </a:extLst>
          </p:cNvPr>
          <p:cNvGraphicFramePr>
            <a:graphicFrameLocks noGrp="1"/>
          </p:cNvGraphicFramePr>
          <p:nvPr>
            <p:extLst>
              <p:ext uri="{D42A27DB-BD31-4B8C-83A1-F6EECF244321}">
                <p14:modId xmlns:p14="http://schemas.microsoft.com/office/powerpoint/2010/main" val="611168454"/>
              </p:ext>
            </p:extLst>
          </p:nvPr>
        </p:nvGraphicFramePr>
        <p:xfrm>
          <a:off x="2017645" y="89902"/>
          <a:ext cx="9988822" cy="559492"/>
        </p:xfrm>
        <a:graphic>
          <a:graphicData uri="http://schemas.openxmlformats.org/drawingml/2006/table">
            <a:tbl>
              <a:tblPr/>
              <a:tblGrid>
                <a:gridCol w="135272">
                  <a:extLst>
                    <a:ext uri="{9D8B030D-6E8A-4147-A177-3AD203B41FA5}">
                      <a16:colId xmlns:a16="http://schemas.microsoft.com/office/drawing/2014/main" val="2683458396"/>
                    </a:ext>
                  </a:extLst>
                </a:gridCol>
                <a:gridCol w="1281533">
                  <a:extLst>
                    <a:ext uri="{9D8B030D-6E8A-4147-A177-3AD203B41FA5}">
                      <a16:colId xmlns:a16="http://schemas.microsoft.com/office/drawing/2014/main" val="1041690650"/>
                    </a:ext>
                  </a:extLst>
                </a:gridCol>
                <a:gridCol w="135272">
                  <a:extLst>
                    <a:ext uri="{9D8B030D-6E8A-4147-A177-3AD203B41FA5}">
                      <a16:colId xmlns:a16="http://schemas.microsoft.com/office/drawing/2014/main" val="2440057189"/>
                    </a:ext>
                  </a:extLst>
                </a:gridCol>
                <a:gridCol w="135272">
                  <a:extLst>
                    <a:ext uri="{9D8B030D-6E8A-4147-A177-3AD203B41FA5}">
                      <a16:colId xmlns:a16="http://schemas.microsoft.com/office/drawing/2014/main" val="3641436863"/>
                    </a:ext>
                  </a:extLst>
                </a:gridCol>
                <a:gridCol w="135272">
                  <a:extLst>
                    <a:ext uri="{9D8B030D-6E8A-4147-A177-3AD203B41FA5}">
                      <a16:colId xmlns:a16="http://schemas.microsoft.com/office/drawing/2014/main" val="3118591327"/>
                    </a:ext>
                  </a:extLst>
                </a:gridCol>
                <a:gridCol w="1281533">
                  <a:extLst>
                    <a:ext uri="{9D8B030D-6E8A-4147-A177-3AD203B41FA5}">
                      <a16:colId xmlns:a16="http://schemas.microsoft.com/office/drawing/2014/main" val="2985964513"/>
                    </a:ext>
                  </a:extLst>
                </a:gridCol>
                <a:gridCol w="135272">
                  <a:extLst>
                    <a:ext uri="{9D8B030D-6E8A-4147-A177-3AD203B41FA5}">
                      <a16:colId xmlns:a16="http://schemas.microsoft.com/office/drawing/2014/main" val="185430832"/>
                    </a:ext>
                  </a:extLst>
                </a:gridCol>
                <a:gridCol w="135272">
                  <a:extLst>
                    <a:ext uri="{9D8B030D-6E8A-4147-A177-3AD203B41FA5}">
                      <a16:colId xmlns:a16="http://schemas.microsoft.com/office/drawing/2014/main" val="2031013226"/>
                    </a:ext>
                  </a:extLst>
                </a:gridCol>
                <a:gridCol w="135272">
                  <a:extLst>
                    <a:ext uri="{9D8B030D-6E8A-4147-A177-3AD203B41FA5}">
                      <a16:colId xmlns:a16="http://schemas.microsoft.com/office/drawing/2014/main" val="3612368351"/>
                    </a:ext>
                  </a:extLst>
                </a:gridCol>
                <a:gridCol w="1281533">
                  <a:extLst>
                    <a:ext uri="{9D8B030D-6E8A-4147-A177-3AD203B41FA5}">
                      <a16:colId xmlns:a16="http://schemas.microsoft.com/office/drawing/2014/main" val="4100712130"/>
                    </a:ext>
                  </a:extLst>
                </a:gridCol>
                <a:gridCol w="135272">
                  <a:extLst>
                    <a:ext uri="{9D8B030D-6E8A-4147-A177-3AD203B41FA5}">
                      <a16:colId xmlns:a16="http://schemas.microsoft.com/office/drawing/2014/main" val="1345927603"/>
                    </a:ext>
                  </a:extLst>
                </a:gridCol>
                <a:gridCol w="135272">
                  <a:extLst>
                    <a:ext uri="{9D8B030D-6E8A-4147-A177-3AD203B41FA5}">
                      <a16:colId xmlns:a16="http://schemas.microsoft.com/office/drawing/2014/main" val="3016973632"/>
                    </a:ext>
                  </a:extLst>
                </a:gridCol>
                <a:gridCol w="135272">
                  <a:extLst>
                    <a:ext uri="{9D8B030D-6E8A-4147-A177-3AD203B41FA5}">
                      <a16:colId xmlns:a16="http://schemas.microsoft.com/office/drawing/2014/main" val="3534236904"/>
                    </a:ext>
                  </a:extLst>
                </a:gridCol>
                <a:gridCol w="1281533">
                  <a:extLst>
                    <a:ext uri="{9D8B030D-6E8A-4147-A177-3AD203B41FA5}">
                      <a16:colId xmlns:a16="http://schemas.microsoft.com/office/drawing/2014/main" val="3920528298"/>
                    </a:ext>
                  </a:extLst>
                </a:gridCol>
                <a:gridCol w="135272">
                  <a:extLst>
                    <a:ext uri="{9D8B030D-6E8A-4147-A177-3AD203B41FA5}">
                      <a16:colId xmlns:a16="http://schemas.microsoft.com/office/drawing/2014/main" val="1063171995"/>
                    </a:ext>
                  </a:extLst>
                </a:gridCol>
                <a:gridCol w="135272">
                  <a:extLst>
                    <a:ext uri="{9D8B030D-6E8A-4147-A177-3AD203B41FA5}">
                      <a16:colId xmlns:a16="http://schemas.microsoft.com/office/drawing/2014/main" val="851108759"/>
                    </a:ext>
                  </a:extLst>
                </a:gridCol>
                <a:gridCol w="135272">
                  <a:extLst>
                    <a:ext uri="{9D8B030D-6E8A-4147-A177-3AD203B41FA5}">
                      <a16:colId xmlns:a16="http://schemas.microsoft.com/office/drawing/2014/main" val="1908376624"/>
                    </a:ext>
                  </a:extLst>
                </a:gridCol>
                <a:gridCol w="1281533">
                  <a:extLst>
                    <a:ext uri="{9D8B030D-6E8A-4147-A177-3AD203B41FA5}">
                      <a16:colId xmlns:a16="http://schemas.microsoft.com/office/drawing/2014/main" val="1340359134"/>
                    </a:ext>
                  </a:extLst>
                </a:gridCol>
                <a:gridCol w="135272">
                  <a:extLst>
                    <a:ext uri="{9D8B030D-6E8A-4147-A177-3AD203B41FA5}">
                      <a16:colId xmlns:a16="http://schemas.microsoft.com/office/drawing/2014/main" val="985863735"/>
                    </a:ext>
                  </a:extLst>
                </a:gridCol>
                <a:gridCol w="135272">
                  <a:extLst>
                    <a:ext uri="{9D8B030D-6E8A-4147-A177-3AD203B41FA5}">
                      <a16:colId xmlns:a16="http://schemas.microsoft.com/office/drawing/2014/main" val="259801309"/>
                    </a:ext>
                  </a:extLst>
                </a:gridCol>
                <a:gridCol w="135272">
                  <a:extLst>
                    <a:ext uri="{9D8B030D-6E8A-4147-A177-3AD203B41FA5}">
                      <a16:colId xmlns:a16="http://schemas.microsoft.com/office/drawing/2014/main" val="1654068539"/>
                    </a:ext>
                  </a:extLst>
                </a:gridCol>
                <a:gridCol w="1281533">
                  <a:extLst>
                    <a:ext uri="{9D8B030D-6E8A-4147-A177-3AD203B41FA5}">
                      <a16:colId xmlns:a16="http://schemas.microsoft.com/office/drawing/2014/main" val="3451704297"/>
                    </a:ext>
                  </a:extLst>
                </a:gridCol>
                <a:gridCol w="135272">
                  <a:extLst>
                    <a:ext uri="{9D8B030D-6E8A-4147-A177-3AD203B41FA5}">
                      <a16:colId xmlns:a16="http://schemas.microsoft.com/office/drawing/2014/main" val="4087944757"/>
                    </a:ext>
                  </a:extLst>
                </a:gridCol>
              </a:tblGrid>
              <a:tr h="100528">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r>
                        <a:rPr lang="en-US" sz="500" b="0" i="0" u="none" strike="noStrike" dirty="0">
                          <a:solidFill>
                            <a:srgbClr val="000000"/>
                          </a:solidFill>
                          <a:effectLst/>
                          <a:highlight>
                            <a:srgbClr val="70AD47"/>
                          </a:highlight>
                          <a:latin typeface="Aptos Narrow" panose="020B0004020202020204" pitchFamily="34" charset="0"/>
                        </a:rPr>
                        <a:t> </a:t>
                      </a:r>
                    </a:p>
                  </a:txBody>
                  <a:tcPr marL="4297" marR="4297" marT="4297" marB="0" anchor="b">
                    <a:lnL>
                      <a:noFill/>
                    </a:lnL>
                    <a:lnR>
                      <a:noFill/>
                    </a:lnR>
                    <a:lnT>
                      <a:noFill/>
                    </a:lnT>
                    <a:lnB>
                      <a:noFill/>
                    </a:lnB>
                    <a:solidFill>
                      <a:srgbClr val="70AD47"/>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r>
                        <a:rPr lang="en-US" sz="500" b="0" i="0" u="none" strike="noStrike" dirty="0">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r>
                        <a:rPr lang="en-US" sz="500" b="0" i="0" u="none" strike="noStrike" dirty="0">
                          <a:solidFill>
                            <a:srgbClr val="000000"/>
                          </a:solidFill>
                          <a:effectLst/>
                          <a:highlight>
                            <a:srgbClr val="ACB9CA"/>
                          </a:highlight>
                          <a:latin typeface="Aptos Narrow" panose="020B0004020202020204" pitchFamily="34" charset="0"/>
                        </a:rPr>
                        <a:t> </a:t>
                      </a:r>
                    </a:p>
                  </a:txBody>
                  <a:tcPr marL="4297" marR="4297" marT="4297" marB="0" anchor="b">
                    <a:lnL>
                      <a:noFill/>
                    </a:lnL>
                    <a:lnR>
                      <a:noFill/>
                    </a:lnR>
                    <a:lnT>
                      <a:noFill/>
                    </a:lnT>
                    <a:lnB>
                      <a:noFill/>
                    </a:lnB>
                    <a:solidFill>
                      <a:srgbClr val="ACB9CA"/>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r>
                        <a:rPr lang="en-US" sz="500" b="0" i="0" u="none" strike="noStrike" dirty="0">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r>
                        <a:rPr lang="en-US" sz="500" b="0" i="0" u="none" strike="noStrike" dirty="0">
                          <a:solidFill>
                            <a:srgbClr val="000000"/>
                          </a:solidFill>
                          <a:effectLst/>
                          <a:highlight>
                            <a:srgbClr val="808080"/>
                          </a:highlight>
                          <a:latin typeface="Aptos Narrow" panose="020B0004020202020204" pitchFamily="34" charset="0"/>
                        </a:rPr>
                        <a:t> </a:t>
                      </a:r>
                    </a:p>
                  </a:txBody>
                  <a:tcPr marL="4297" marR="4297" marT="4297" marB="0" anchor="b">
                    <a:lnL>
                      <a:noFill/>
                    </a:lnL>
                    <a:lnR>
                      <a:noFill/>
                    </a:lnR>
                    <a:lnT>
                      <a:noFill/>
                    </a:lnT>
                    <a:lnB>
                      <a:noFill/>
                    </a:lnB>
                    <a:solidFill>
                      <a:srgbClr val="808080"/>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r>
                        <a:rPr lang="en-US" sz="500" b="0" i="0" u="none" strike="noStrike" dirty="0">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r>
                        <a:rPr lang="en-US" sz="500" b="0" i="0" u="none" strike="noStrike" dirty="0">
                          <a:solidFill>
                            <a:srgbClr val="000000"/>
                          </a:solidFill>
                          <a:effectLst/>
                          <a:highlight>
                            <a:srgbClr val="D5DB9D"/>
                          </a:highlight>
                          <a:latin typeface="Aptos Narrow" panose="020B0004020202020204" pitchFamily="34" charset="0"/>
                        </a:rPr>
                        <a:t> </a:t>
                      </a:r>
                    </a:p>
                  </a:txBody>
                  <a:tcPr marL="4297" marR="4297" marT="4297" marB="0" anchor="b">
                    <a:lnL>
                      <a:noFill/>
                    </a:lnL>
                    <a:lnR>
                      <a:noFill/>
                    </a:lnR>
                    <a:lnT>
                      <a:noFill/>
                    </a:lnT>
                    <a:lnB>
                      <a:noFill/>
                    </a:lnB>
                    <a:solidFill>
                      <a:srgbClr val="D5DB9D"/>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r>
                        <a:rPr lang="en-US" sz="500" b="0" i="0" u="none" strike="noStrike" dirty="0">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r>
                        <a:rPr lang="en-US" sz="500" b="0" i="0" u="none" strike="noStrike" dirty="0">
                          <a:solidFill>
                            <a:srgbClr val="000000"/>
                          </a:solidFill>
                          <a:effectLst/>
                          <a:highlight>
                            <a:srgbClr val="7BE0E5"/>
                          </a:highlight>
                          <a:latin typeface="Aptos Narrow" panose="020B0004020202020204" pitchFamily="34" charset="0"/>
                        </a:rPr>
                        <a:t> </a:t>
                      </a:r>
                    </a:p>
                  </a:txBody>
                  <a:tcPr marL="4297" marR="4297" marT="4297" marB="0" anchor="b">
                    <a:lnL>
                      <a:noFill/>
                    </a:lnL>
                    <a:lnR>
                      <a:noFill/>
                    </a:lnR>
                    <a:lnT>
                      <a:noFill/>
                    </a:lnT>
                    <a:lnB>
                      <a:noFill/>
                    </a:lnB>
                    <a:solidFill>
                      <a:srgbClr val="7BE0E5"/>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r>
                        <a:rPr lang="en-US" sz="500" b="0" i="0" u="none" strike="noStrike" dirty="0">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tc>
                  <a:txBody>
                    <a:bodyPr/>
                    <a:lstStyle/>
                    <a:p>
                      <a:pPr algn="l" fontAlgn="b"/>
                      <a:r>
                        <a:rPr lang="en-US" sz="500" b="0" i="0" u="none" strike="noStrike" dirty="0">
                          <a:solidFill>
                            <a:srgbClr val="000000"/>
                          </a:solidFill>
                          <a:effectLst/>
                          <a:highlight>
                            <a:srgbClr val="8497B0"/>
                          </a:highlight>
                          <a:latin typeface="Aptos Narrow" panose="020B0004020202020204" pitchFamily="34" charset="0"/>
                        </a:rPr>
                        <a:t> </a:t>
                      </a:r>
                    </a:p>
                  </a:txBody>
                  <a:tcPr marL="4297" marR="4297" marT="4297" marB="0" anchor="b">
                    <a:lnL>
                      <a:noFill/>
                    </a:lnL>
                    <a:lnR>
                      <a:noFill/>
                    </a:lnR>
                    <a:lnT>
                      <a:noFill/>
                    </a:lnT>
                    <a:lnB>
                      <a:noFill/>
                    </a:lnB>
                    <a:solidFill>
                      <a:srgbClr val="8497B0"/>
                    </a:solidFill>
                  </a:tcPr>
                </a:tc>
                <a:extLst>
                  <a:ext uri="{0D108BD9-81ED-4DB2-BD59-A6C34878D82A}">
                    <a16:rowId xmlns:a16="http://schemas.microsoft.com/office/drawing/2014/main" val="1570328891"/>
                  </a:ext>
                </a:extLst>
              </a:tr>
              <a:tr h="358436">
                <a:tc>
                  <a:txBody>
                    <a:bodyPr/>
                    <a:lstStyle/>
                    <a:p>
                      <a:pPr algn="l" fontAlgn="ctr"/>
                      <a:r>
                        <a:rPr lang="en-US" sz="600" b="0" i="0" u="none" strike="noStrike" dirty="0">
                          <a:solidFill>
                            <a:srgbClr val="595959"/>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ctr" fontAlgn="ctr"/>
                      <a:r>
                        <a:rPr lang="en-US" sz="1200" b="0" i="0" u="none" strike="noStrike" dirty="0">
                          <a:solidFill>
                            <a:srgbClr val="595959"/>
                          </a:solidFill>
                          <a:effectLst/>
                          <a:highlight>
                            <a:srgbClr val="E2EFDA"/>
                          </a:highlight>
                          <a:latin typeface="Century Gothic" panose="020B0502020202020204" pitchFamily="34" charset="0"/>
                        </a:rPr>
                        <a:t>JAN</a:t>
                      </a:r>
                    </a:p>
                  </a:txBody>
                  <a:tcPr marL="4297" marR="4297" marT="4297" marB="0" anchor="ctr">
                    <a:lnL>
                      <a:noFill/>
                    </a:lnL>
                    <a:lnR>
                      <a:noFill/>
                    </a:lnR>
                    <a:lnT>
                      <a:noFill/>
                    </a:lnT>
                    <a:lnB>
                      <a:noFill/>
                    </a:lnB>
                    <a:solidFill>
                      <a:srgbClr val="E2EFDA"/>
                    </a:solidFill>
                  </a:tcPr>
                </a:tc>
                <a:tc>
                  <a:txBody>
                    <a:bodyPr/>
                    <a:lstStyle/>
                    <a:p>
                      <a:pPr algn="l" fontAlgn="ctr"/>
                      <a:r>
                        <a:rPr lang="en-US" sz="1200" b="0" i="0" u="none" strike="noStrike" dirty="0">
                          <a:solidFill>
                            <a:srgbClr val="595959"/>
                          </a:solidFill>
                          <a:effectLst/>
                          <a:highlight>
                            <a:srgbClr val="E2EFDA"/>
                          </a:highlight>
                          <a:latin typeface="Century Gothic" panose="020B0502020202020204" pitchFamily="34" charset="0"/>
                        </a:rPr>
                        <a:t> </a:t>
                      </a:r>
                    </a:p>
                  </a:txBody>
                  <a:tcPr marL="4297" marR="4297" marT="4297" marB="0" anchor="ctr">
                    <a:lnL>
                      <a:noFill/>
                    </a:lnL>
                    <a:lnR>
                      <a:noFill/>
                    </a:lnR>
                    <a:lnT>
                      <a:noFill/>
                    </a:lnT>
                    <a:lnB>
                      <a:noFill/>
                    </a:lnB>
                    <a:solidFill>
                      <a:srgbClr val="E2EFDA"/>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ctr" fontAlgn="ctr"/>
                      <a:r>
                        <a:rPr lang="en-US" sz="1200" b="0" i="0" u="none" strike="noStrike" dirty="0">
                          <a:solidFill>
                            <a:srgbClr val="595959"/>
                          </a:solidFill>
                          <a:effectLst/>
                          <a:highlight>
                            <a:srgbClr val="DDEBF7"/>
                          </a:highlight>
                          <a:latin typeface="Century Gothic" panose="020B0502020202020204" pitchFamily="34" charset="0"/>
                        </a:rPr>
                        <a:t>FEB</a:t>
                      </a:r>
                    </a:p>
                  </a:txBody>
                  <a:tcPr marL="4297" marR="4297" marT="4297" marB="0" anchor="ctr">
                    <a:lnL>
                      <a:noFill/>
                    </a:lnL>
                    <a:lnR>
                      <a:noFill/>
                    </a:lnR>
                    <a:lnT>
                      <a:noFill/>
                    </a:lnT>
                    <a:lnB>
                      <a:noFill/>
                    </a:lnB>
                    <a:solidFill>
                      <a:srgbClr val="DDEBF7"/>
                    </a:solidFill>
                  </a:tcPr>
                </a:tc>
                <a:tc>
                  <a:txBody>
                    <a:bodyPr/>
                    <a:lstStyle/>
                    <a:p>
                      <a:pPr algn="l" fontAlgn="ctr"/>
                      <a:r>
                        <a:rPr lang="en-US" sz="1200" b="0" i="0" u="none" strike="noStrike" dirty="0">
                          <a:solidFill>
                            <a:srgbClr val="595959"/>
                          </a:solidFill>
                          <a:effectLst/>
                          <a:highlight>
                            <a:srgbClr val="DDEBF7"/>
                          </a:highlight>
                          <a:latin typeface="Century Gothic" panose="020B0502020202020204" pitchFamily="34" charset="0"/>
                        </a:rPr>
                        <a:t> </a:t>
                      </a:r>
                    </a:p>
                  </a:txBody>
                  <a:tcPr marL="4297" marR="4297" marT="4297" marB="0" anchor="ctr">
                    <a:lnL>
                      <a:noFill/>
                    </a:lnL>
                    <a:lnR>
                      <a:noFill/>
                    </a:lnR>
                    <a:lnT>
                      <a:noFill/>
                    </a:lnT>
                    <a:lnB>
                      <a:noFill/>
                    </a:lnB>
                    <a:solidFill>
                      <a:srgbClr val="DDEBF7"/>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ctr" fontAlgn="ctr"/>
                      <a:r>
                        <a:rPr lang="en-US" sz="1200" b="0" i="0" u="none" strike="noStrike" dirty="0">
                          <a:solidFill>
                            <a:srgbClr val="595959"/>
                          </a:solidFill>
                          <a:effectLst/>
                          <a:highlight>
                            <a:srgbClr val="F2F2F2"/>
                          </a:highlight>
                          <a:latin typeface="Century Gothic" panose="020B0502020202020204" pitchFamily="34" charset="0"/>
                        </a:rPr>
                        <a:t>MAR</a:t>
                      </a:r>
                    </a:p>
                  </a:txBody>
                  <a:tcPr marL="4297" marR="4297" marT="4297" marB="0" anchor="ctr">
                    <a:lnL>
                      <a:noFill/>
                    </a:lnL>
                    <a:lnR>
                      <a:noFill/>
                    </a:lnR>
                    <a:lnT>
                      <a:noFill/>
                    </a:lnT>
                    <a:lnB>
                      <a:noFill/>
                    </a:lnB>
                    <a:solidFill>
                      <a:srgbClr val="F2F2F2"/>
                    </a:solidFill>
                  </a:tcPr>
                </a:tc>
                <a:tc>
                  <a:txBody>
                    <a:bodyPr/>
                    <a:lstStyle/>
                    <a:p>
                      <a:pPr algn="l" fontAlgn="ctr"/>
                      <a:r>
                        <a:rPr lang="en-US" sz="1200" b="0" i="0" u="none" strike="noStrike" dirty="0">
                          <a:solidFill>
                            <a:srgbClr val="595959"/>
                          </a:solidFill>
                          <a:effectLst/>
                          <a:highlight>
                            <a:srgbClr val="F2F2F2"/>
                          </a:highlight>
                          <a:latin typeface="Century Gothic" panose="020B0502020202020204" pitchFamily="34" charset="0"/>
                        </a:rPr>
                        <a:t> </a:t>
                      </a:r>
                    </a:p>
                  </a:txBody>
                  <a:tcPr marL="4297" marR="4297" marT="4297" marB="0" anchor="ctr">
                    <a:lnL>
                      <a:noFill/>
                    </a:lnL>
                    <a:lnR>
                      <a:noFill/>
                    </a:lnR>
                    <a:lnT>
                      <a:noFill/>
                    </a:lnT>
                    <a:lnB>
                      <a:noFill/>
                    </a:lnB>
                    <a:solidFill>
                      <a:srgbClr val="F2F2F2"/>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ctr" fontAlgn="ctr"/>
                      <a:r>
                        <a:rPr lang="en-US" sz="1200" b="0" i="0" u="none" strike="noStrike" dirty="0">
                          <a:solidFill>
                            <a:srgbClr val="595959"/>
                          </a:solidFill>
                          <a:effectLst/>
                          <a:highlight>
                            <a:srgbClr val="EFF1D9"/>
                          </a:highlight>
                          <a:latin typeface="Century Gothic" panose="020B0502020202020204" pitchFamily="34" charset="0"/>
                        </a:rPr>
                        <a:t>APR</a:t>
                      </a:r>
                    </a:p>
                  </a:txBody>
                  <a:tcPr marL="4297" marR="4297" marT="4297" marB="0" anchor="ctr">
                    <a:lnL>
                      <a:noFill/>
                    </a:lnL>
                    <a:lnR>
                      <a:noFill/>
                    </a:lnR>
                    <a:lnT>
                      <a:noFill/>
                    </a:lnT>
                    <a:lnB>
                      <a:noFill/>
                    </a:lnB>
                    <a:solidFill>
                      <a:srgbClr val="EFF1D9"/>
                    </a:solidFill>
                  </a:tcPr>
                </a:tc>
                <a:tc>
                  <a:txBody>
                    <a:bodyPr/>
                    <a:lstStyle/>
                    <a:p>
                      <a:pPr algn="l" fontAlgn="ctr"/>
                      <a:r>
                        <a:rPr lang="en-US" sz="1200" b="0" i="0" u="none" strike="noStrike" dirty="0">
                          <a:solidFill>
                            <a:srgbClr val="595959"/>
                          </a:solidFill>
                          <a:effectLst/>
                          <a:highlight>
                            <a:srgbClr val="EFF1D9"/>
                          </a:highlight>
                          <a:latin typeface="Century Gothic" panose="020B0502020202020204" pitchFamily="34" charset="0"/>
                        </a:rPr>
                        <a:t> </a:t>
                      </a:r>
                    </a:p>
                  </a:txBody>
                  <a:tcPr marL="4297" marR="4297" marT="4297" marB="0" anchor="ctr">
                    <a:lnL>
                      <a:noFill/>
                    </a:lnL>
                    <a:lnR>
                      <a:noFill/>
                    </a:lnR>
                    <a:lnT>
                      <a:noFill/>
                    </a:lnT>
                    <a:lnB>
                      <a:noFill/>
                    </a:lnB>
                    <a:solidFill>
                      <a:srgbClr val="EFF1D9"/>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ctr" fontAlgn="ctr"/>
                      <a:r>
                        <a:rPr lang="en-US" sz="1200" b="0" i="0" u="none" strike="noStrike" dirty="0">
                          <a:solidFill>
                            <a:srgbClr val="595959"/>
                          </a:solidFill>
                          <a:effectLst/>
                          <a:highlight>
                            <a:srgbClr val="DCF7F8"/>
                          </a:highlight>
                          <a:latin typeface="Century Gothic" panose="020B0502020202020204" pitchFamily="34" charset="0"/>
                        </a:rPr>
                        <a:t>MAY</a:t>
                      </a:r>
                    </a:p>
                  </a:txBody>
                  <a:tcPr marL="4297" marR="4297" marT="4297" marB="0" anchor="ctr">
                    <a:lnL>
                      <a:noFill/>
                    </a:lnL>
                    <a:lnR>
                      <a:noFill/>
                    </a:lnR>
                    <a:lnT>
                      <a:noFill/>
                    </a:lnT>
                    <a:lnB>
                      <a:noFill/>
                    </a:lnB>
                    <a:solidFill>
                      <a:srgbClr val="DCF7F8"/>
                    </a:solidFill>
                  </a:tcPr>
                </a:tc>
                <a:tc>
                  <a:txBody>
                    <a:bodyPr/>
                    <a:lstStyle/>
                    <a:p>
                      <a:pPr algn="l" fontAlgn="ctr"/>
                      <a:r>
                        <a:rPr lang="en-US" sz="1200" b="0" i="0" u="none" strike="noStrike" dirty="0">
                          <a:solidFill>
                            <a:srgbClr val="595959"/>
                          </a:solidFill>
                          <a:effectLst/>
                          <a:highlight>
                            <a:srgbClr val="DCF7F8"/>
                          </a:highlight>
                          <a:latin typeface="Century Gothic" panose="020B0502020202020204" pitchFamily="34" charset="0"/>
                        </a:rPr>
                        <a:t> </a:t>
                      </a:r>
                    </a:p>
                  </a:txBody>
                  <a:tcPr marL="4297" marR="4297" marT="4297" marB="0" anchor="ctr">
                    <a:lnL>
                      <a:noFill/>
                    </a:lnL>
                    <a:lnR>
                      <a:noFill/>
                    </a:lnR>
                    <a:lnT>
                      <a:noFill/>
                    </a:lnT>
                    <a:lnB>
                      <a:noFill/>
                    </a:lnB>
                    <a:solidFill>
                      <a:srgbClr val="DCF7F8"/>
                    </a:solidFill>
                  </a:tcPr>
                </a:tc>
                <a:tc>
                  <a:txBody>
                    <a:bodyPr/>
                    <a:lstStyle/>
                    <a:p>
                      <a:pPr algn="l" fontAlgn="ctr"/>
                      <a:endParaRPr lang="en-US" sz="1200" b="0" i="0" u="none" strike="noStrike" dirty="0">
                        <a:solidFill>
                          <a:srgbClr val="595959"/>
                        </a:solidFill>
                        <a:effectLst/>
                        <a:latin typeface="Century Gothic" panose="020B0502020202020204" pitchFamily="34" charset="0"/>
                      </a:endParaRPr>
                    </a:p>
                  </a:txBody>
                  <a:tcPr marL="4297" marR="4297" marT="4297" marB="0" anchor="ctr">
                    <a:lnL>
                      <a:noFill/>
                    </a:lnL>
                    <a:lnR>
                      <a:noFill/>
                    </a:lnR>
                    <a:lnT>
                      <a:noFill/>
                    </a:lnT>
                    <a:lnB>
                      <a:noFill/>
                    </a:lnB>
                    <a:noFill/>
                  </a:tcPr>
                </a:tc>
                <a:tc>
                  <a:txBody>
                    <a:bodyPr/>
                    <a:lstStyle/>
                    <a:p>
                      <a:pPr algn="l" fontAlgn="ctr"/>
                      <a:r>
                        <a:rPr lang="en-US" sz="1200" b="0" i="0" u="none" strike="noStrike" dirty="0">
                          <a:solidFill>
                            <a:srgbClr val="595959"/>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tc>
                  <a:txBody>
                    <a:bodyPr/>
                    <a:lstStyle/>
                    <a:p>
                      <a:pPr algn="ctr" fontAlgn="ctr"/>
                      <a:r>
                        <a:rPr lang="en-US" sz="1200" b="0" i="0" u="none" strike="noStrike" dirty="0">
                          <a:solidFill>
                            <a:srgbClr val="595959"/>
                          </a:solidFill>
                          <a:effectLst/>
                          <a:highlight>
                            <a:srgbClr val="D6DCE4"/>
                          </a:highlight>
                          <a:latin typeface="Century Gothic" panose="020B0502020202020204" pitchFamily="34" charset="0"/>
                        </a:rPr>
                        <a:t>JUN</a:t>
                      </a:r>
                    </a:p>
                  </a:txBody>
                  <a:tcPr marL="4297" marR="4297" marT="4297" marB="0" anchor="ctr">
                    <a:lnL>
                      <a:noFill/>
                    </a:lnL>
                    <a:lnR>
                      <a:noFill/>
                    </a:lnR>
                    <a:lnT>
                      <a:noFill/>
                    </a:lnT>
                    <a:lnB>
                      <a:noFill/>
                    </a:lnB>
                    <a:solidFill>
                      <a:srgbClr val="D6DCE4"/>
                    </a:solidFill>
                  </a:tcPr>
                </a:tc>
                <a:tc>
                  <a:txBody>
                    <a:bodyPr/>
                    <a:lstStyle/>
                    <a:p>
                      <a:pPr algn="l" fontAlgn="ctr"/>
                      <a:r>
                        <a:rPr lang="en-US" sz="900" b="0" i="0" u="none" strike="noStrike" dirty="0">
                          <a:solidFill>
                            <a:srgbClr val="595959"/>
                          </a:solidFill>
                          <a:effectLst/>
                          <a:highlight>
                            <a:srgbClr val="D6DCE4"/>
                          </a:highlight>
                          <a:latin typeface="Century Gothic" panose="020B0502020202020204" pitchFamily="34" charset="0"/>
                        </a:rPr>
                        <a:t> </a:t>
                      </a:r>
                    </a:p>
                  </a:txBody>
                  <a:tcPr marL="4297" marR="4297" marT="4297" marB="0" anchor="ctr">
                    <a:lnL>
                      <a:noFill/>
                    </a:lnL>
                    <a:lnR>
                      <a:noFill/>
                    </a:lnR>
                    <a:lnT>
                      <a:noFill/>
                    </a:lnT>
                    <a:lnB>
                      <a:noFill/>
                    </a:lnB>
                    <a:solidFill>
                      <a:srgbClr val="D6DCE4"/>
                    </a:solidFill>
                  </a:tcPr>
                </a:tc>
                <a:extLst>
                  <a:ext uri="{0D108BD9-81ED-4DB2-BD59-A6C34878D82A}">
                    <a16:rowId xmlns:a16="http://schemas.microsoft.com/office/drawing/2014/main" val="1556953808"/>
                  </a:ext>
                </a:extLst>
              </a:tr>
              <a:tr h="100528">
                <a:tc>
                  <a:txBody>
                    <a:bodyPr/>
                    <a:lstStyle/>
                    <a:p>
                      <a:pPr algn="l" fontAlgn="b"/>
                      <a:r>
                        <a:rPr lang="en-US" sz="500" b="0" i="0" u="none" strike="noStrike" dirty="0">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500" b="0" i="0" u="none" strike="noStrike" dirty="0">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r>
                        <a:rPr lang="en-US" sz="500" b="0" i="0" u="none" strike="noStrike" dirty="0">
                          <a:solidFill>
                            <a:srgbClr val="000000"/>
                          </a:solidFill>
                          <a:effectLst/>
                          <a:highlight>
                            <a:srgbClr val="E2EFDA"/>
                          </a:highlight>
                          <a:latin typeface="Aptos Narrow" panose="020B0004020202020204" pitchFamily="34" charset="0"/>
                        </a:rPr>
                        <a:t> </a:t>
                      </a:r>
                    </a:p>
                  </a:txBody>
                  <a:tcPr marL="4297" marR="4297" marT="4297" marB="0" anchor="b">
                    <a:lnL>
                      <a:noFill/>
                    </a:lnL>
                    <a:lnR>
                      <a:noFill/>
                    </a:lnR>
                    <a:lnT>
                      <a:noFill/>
                    </a:lnT>
                    <a:lnB>
                      <a:noFill/>
                    </a:lnB>
                    <a:solidFill>
                      <a:srgbClr val="E2EFDA"/>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500" b="0" i="0" u="none" strike="noStrike" dirty="0">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r>
                        <a:rPr lang="en-US" sz="500" b="0" i="0" u="none" strike="noStrike" dirty="0">
                          <a:solidFill>
                            <a:srgbClr val="000000"/>
                          </a:solidFill>
                          <a:effectLst/>
                          <a:highlight>
                            <a:srgbClr val="DDEBF7"/>
                          </a:highlight>
                          <a:latin typeface="Aptos Narrow" panose="020B0004020202020204" pitchFamily="34" charset="0"/>
                        </a:rPr>
                        <a:t> </a:t>
                      </a:r>
                    </a:p>
                  </a:txBody>
                  <a:tcPr marL="4297" marR="4297" marT="4297" marB="0" anchor="b">
                    <a:lnL>
                      <a:noFill/>
                    </a:lnL>
                    <a:lnR>
                      <a:noFill/>
                    </a:lnR>
                    <a:lnT>
                      <a:noFill/>
                    </a:lnT>
                    <a:lnB>
                      <a:noFill/>
                    </a:lnB>
                    <a:solidFill>
                      <a:srgbClr val="DDEBF7"/>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500" b="0" i="0" u="none" strike="noStrike" dirty="0">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r>
                        <a:rPr lang="en-US" sz="500" b="0" i="0" u="none" strike="noStrike" dirty="0">
                          <a:solidFill>
                            <a:srgbClr val="000000"/>
                          </a:solidFill>
                          <a:effectLst/>
                          <a:highlight>
                            <a:srgbClr val="F2F2F2"/>
                          </a:highlight>
                          <a:latin typeface="Aptos Narrow" panose="020B0004020202020204" pitchFamily="34" charset="0"/>
                        </a:rPr>
                        <a:t> </a:t>
                      </a:r>
                    </a:p>
                  </a:txBody>
                  <a:tcPr marL="4297" marR="4297" marT="4297" marB="0" anchor="b">
                    <a:lnL>
                      <a:noFill/>
                    </a:lnL>
                    <a:lnR>
                      <a:noFill/>
                    </a:lnR>
                    <a:lnT>
                      <a:noFill/>
                    </a:lnT>
                    <a:lnB>
                      <a:noFill/>
                    </a:lnB>
                    <a:solidFill>
                      <a:srgbClr val="F2F2F2"/>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r>
                        <a:rPr lang="en-US" sz="500" b="0" i="0" u="none" strike="noStrike" dirty="0">
                          <a:solidFill>
                            <a:srgbClr val="000000"/>
                          </a:solidFill>
                          <a:effectLst/>
                          <a:highlight>
                            <a:srgbClr val="EFF1D9"/>
                          </a:highlight>
                          <a:latin typeface="Aptos Narrow" panose="020B0004020202020204" pitchFamily="34" charset="0"/>
                        </a:rPr>
                        <a:t> </a:t>
                      </a:r>
                    </a:p>
                  </a:txBody>
                  <a:tcPr marL="4297" marR="4297" marT="4297" marB="0" anchor="b">
                    <a:lnL>
                      <a:noFill/>
                    </a:lnL>
                    <a:lnR>
                      <a:noFill/>
                    </a:lnR>
                    <a:lnT>
                      <a:noFill/>
                    </a:lnT>
                    <a:lnB>
                      <a:noFill/>
                    </a:lnB>
                    <a:solidFill>
                      <a:srgbClr val="EFF1D9"/>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500" b="0" i="0" u="none" strike="noStrike" dirty="0">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r>
                        <a:rPr lang="en-US" sz="500" b="0" i="0" u="none" strike="noStrike" dirty="0">
                          <a:solidFill>
                            <a:srgbClr val="000000"/>
                          </a:solidFill>
                          <a:effectLst/>
                          <a:highlight>
                            <a:srgbClr val="DCF7F8"/>
                          </a:highlight>
                          <a:latin typeface="Aptos Narrow" panose="020B0004020202020204" pitchFamily="34" charset="0"/>
                        </a:rPr>
                        <a:t> </a:t>
                      </a:r>
                    </a:p>
                  </a:txBody>
                  <a:tcPr marL="4297" marR="4297" marT="4297" marB="0" anchor="b">
                    <a:lnL>
                      <a:noFill/>
                    </a:lnL>
                    <a:lnR>
                      <a:noFill/>
                    </a:lnR>
                    <a:lnT>
                      <a:noFill/>
                    </a:lnT>
                    <a:lnB>
                      <a:noFill/>
                    </a:lnB>
                    <a:solidFill>
                      <a:srgbClr val="DCF7F8"/>
                    </a:solidFill>
                  </a:tcPr>
                </a:tc>
                <a:tc>
                  <a:txBody>
                    <a:bodyPr/>
                    <a:lstStyle/>
                    <a:p>
                      <a:pPr algn="l" fontAlgn="b"/>
                      <a:endParaRPr lang="en-US" sz="500" b="0" i="0" u="none" strike="noStrike" dirty="0">
                        <a:solidFill>
                          <a:srgbClr val="000000"/>
                        </a:solidFill>
                        <a:effectLst/>
                        <a:latin typeface="Aptos Narrow" panose="020B0004020202020204" pitchFamily="34" charset="0"/>
                      </a:endParaRPr>
                    </a:p>
                  </a:txBody>
                  <a:tcPr marL="4297" marR="4297" marT="4297" marB="0" anchor="b">
                    <a:lnL>
                      <a:noFill/>
                    </a:lnL>
                    <a:lnR>
                      <a:noFill/>
                    </a:lnR>
                    <a:lnT>
                      <a:noFill/>
                    </a:lnT>
                    <a:lnB>
                      <a:noFill/>
                    </a:lnB>
                    <a:noFill/>
                  </a:tcPr>
                </a:tc>
                <a:tc>
                  <a:txBody>
                    <a:bodyPr/>
                    <a:lstStyle/>
                    <a:p>
                      <a:pPr algn="l" fontAlgn="b"/>
                      <a:r>
                        <a:rPr lang="en-US" sz="500" b="0" i="0" u="none" strike="noStrike" dirty="0">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500" b="0" i="0" u="none" strike="noStrike" dirty="0">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tc>
                  <a:txBody>
                    <a:bodyPr/>
                    <a:lstStyle/>
                    <a:p>
                      <a:pPr algn="l" fontAlgn="b"/>
                      <a:r>
                        <a:rPr lang="en-US" sz="500" b="0" i="0" u="none" strike="noStrike" dirty="0">
                          <a:solidFill>
                            <a:srgbClr val="000000"/>
                          </a:solidFill>
                          <a:effectLst/>
                          <a:highlight>
                            <a:srgbClr val="D6DCE4"/>
                          </a:highlight>
                          <a:latin typeface="Aptos Narrow" panose="020B0004020202020204" pitchFamily="34" charset="0"/>
                        </a:rPr>
                        <a:t> </a:t>
                      </a:r>
                    </a:p>
                  </a:txBody>
                  <a:tcPr marL="4297" marR="4297" marT="4297" marB="0" anchor="b">
                    <a:lnL>
                      <a:noFill/>
                    </a:lnL>
                    <a:lnR>
                      <a:noFill/>
                    </a:lnR>
                    <a:lnT>
                      <a:noFill/>
                    </a:lnT>
                    <a:lnB>
                      <a:noFill/>
                    </a:lnB>
                    <a:solidFill>
                      <a:srgbClr val="D6DCE4"/>
                    </a:solidFill>
                  </a:tcPr>
                </a:tc>
                <a:extLst>
                  <a:ext uri="{0D108BD9-81ED-4DB2-BD59-A6C34878D82A}">
                    <a16:rowId xmlns:a16="http://schemas.microsoft.com/office/drawing/2014/main" val="2029403884"/>
                  </a:ext>
                </a:extLst>
              </a:tr>
            </a:tbl>
          </a:graphicData>
        </a:graphic>
      </p:graphicFrame>
      <p:sp>
        <p:nvSpPr>
          <p:cNvPr id="3" name="TextBox 2">
            <a:extLst>
              <a:ext uri="{FF2B5EF4-FFF2-40B4-BE49-F238E27FC236}">
                <a16:creationId xmlns:a16="http://schemas.microsoft.com/office/drawing/2014/main" id="{F4D9C996-D20D-684B-FAA0-168B38C5335C}"/>
              </a:ext>
            </a:extLst>
          </p:cNvPr>
          <p:cNvSpPr txBox="1"/>
          <p:nvPr/>
        </p:nvSpPr>
        <p:spPr>
          <a:xfrm>
            <a:off x="741726" y="6337211"/>
            <a:ext cx="9731611"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Change Management Maturity Roadmap Template Example</a:t>
            </a:r>
          </a:p>
        </p:txBody>
      </p:sp>
    </p:spTree>
    <p:extLst>
      <p:ext uri="{BB962C8B-B14F-4D97-AF65-F5344CB8AC3E}">
        <p14:creationId xmlns:p14="http://schemas.microsoft.com/office/powerpoint/2010/main" val="143668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263</TotalTime>
  <Words>458</Words>
  <Application>Microsoft Macintosh PowerPoint</Application>
  <PresentationFormat>Widescreen</PresentationFormat>
  <Paragraphs>108</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 Narrow</vt: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Allison Okonczak</cp:lastModifiedBy>
  <cp:revision>26</cp:revision>
  <dcterms:created xsi:type="dcterms:W3CDTF">2022-05-22T18:55:25Z</dcterms:created>
  <dcterms:modified xsi:type="dcterms:W3CDTF">2024-05-29T12:40:02Z</dcterms:modified>
</cp:coreProperties>
</file>