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6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8133802-A6ED-4992-BEC2-4EF38AC25E6F}"/>
    <pc:docChg chg="undo custSel modSld">
      <pc:chgData name="Bess Dunlevy" userId="dd4b9a8537dbe9d0" providerId="LiveId" clId="{48133802-A6ED-4992-BEC2-4EF38AC25E6F}" dt="2024-04-05T03:05:10.186" v="43"/>
      <pc:docMkLst>
        <pc:docMk/>
      </pc:docMkLst>
      <pc:sldChg chg="modSp mod">
        <pc:chgData name="Bess Dunlevy" userId="dd4b9a8537dbe9d0" providerId="LiveId" clId="{48133802-A6ED-4992-BEC2-4EF38AC25E6F}" dt="2024-04-05T03:03:26.936" v="1" actId="20577"/>
        <pc:sldMkLst>
          <pc:docMk/>
          <pc:sldMk cId="1508588292" sldId="342"/>
        </pc:sldMkLst>
        <pc:spChg chg="mod">
          <ac:chgData name="Bess Dunlevy" userId="dd4b9a8537dbe9d0" providerId="LiveId" clId="{48133802-A6ED-4992-BEC2-4EF38AC25E6F}" dt="2024-04-05T03:03:26.936" v="1" actId="20577"/>
          <ac:spMkLst>
            <pc:docMk/>
            <pc:sldMk cId="1508588292" sldId="342"/>
            <ac:spMk id="33" creationId="{143A449B-AAB7-994A-92CE-8F48E2CA7DF6}"/>
          </ac:spMkLst>
        </pc:spChg>
      </pc:sldChg>
      <pc:sldChg chg="delSp modSp mod">
        <pc:chgData name="Bess Dunlevy" userId="dd4b9a8537dbe9d0" providerId="LiveId" clId="{48133802-A6ED-4992-BEC2-4EF38AC25E6F}" dt="2024-04-05T03:05:10.186" v="43"/>
        <pc:sldMkLst>
          <pc:docMk/>
          <pc:sldMk cId="668885758" sldId="356"/>
        </pc:sldMkLst>
        <pc:spChg chg="mod">
          <ac:chgData name="Bess Dunlevy" userId="dd4b9a8537dbe9d0" providerId="LiveId" clId="{48133802-A6ED-4992-BEC2-4EF38AC25E6F}" dt="2024-04-05T03:03:29.507" v="2" actId="20577"/>
          <ac:spMkLst>
            <pc:docMk/>
            <pc:sldMk cId="668885758" sldId="356"/>
            <ac:spMk id="2" creationId="{D385D4E4-7957-2398-9DB5-FAD5DFDBD41B}"/>
          </ac:spMkLst>
        </pc:spChg>
        <pc:spChg chg="mod">
          <ac:chgData name="Bess Dunlevy" userId="dd4b9a8537dbe9d0" providerId="LiveId" clId="{48133802-A6ED-4992-BEC2-4EF38AC25E6F}" dt="2024-04-05T03:05:03.413" v="40" actId="20577"/>
          <ac:spMkLst>
            <pc:docMk/>
            <pc:sldMk cId="668885758" sldId="356"/>
            <ac:spMk id="33" creationId="{BED8DDF1-0ECD-E222-F18D-A573AA727D16}"/>
          </ac:spMkLst>
        </pc:spChg>
        <pc:spChg chg="mod">
          <ac:chgData name="Bess Dunlevy" userId="dd4b9a8537dbe9d0" providerId="LiveId" clId="{48133802-A6ED-4992-BEC2-4EF38AC25E6F}" dt="2024-04-05T03:05:07.052" v="41"/>
          <ac:spMkLst>
            <pc:docMk/>
            <pc:sldMk cId="668885758" sldId="356"/>
            <ac:spMk id="34" creationId="{FA83D094-BFC4-ECC5-E32A-84571982E038}"/>
          </ac:spMkLst>
        </pc:spChg>
        <pc:spChg chg="mod">
          <ac:chgData name="Bess Dunlevy" userId="dd4b9a8537dbe9d0" providerId="LiveId" clId="{48133802-A6ED-4992-BEC2-4EF38AC25E6F}" dt="2024-04-05T03:05:08.863" v="42"/>
          <ac:spMkLst>
            <pc:docMk/>
            <pc:sldMk cId="668885758" sldId="356"/>
            <ac:spMk id="35" creationId="{52F7BD19-C0B2-BB1E-BD42-59BA3B6557D0}"/>
          </ac:spMkLst>
        </pc:spChg>
        <pc:spChg chg="mod">
          <ac:chgData name="Bess Dunlevy" userId="dd4b9a8537dbe9d0" providerId="LiveId" clId="{48133802-A6ED-4992-BEC2-4EF38AC25E6F}" dt="2024-04-05T03:05:10.186" v="43"/>
          <ac:spMkLst>
            <pc:docMk/>
            <pc:sldMk cId="668885758" sldId="356"/>
            <ac:spMk id="36" creationId="{A56C907C-3D39-84AE-AE63-B0592060EED7}"/>
          </ac:spMkLst>
        </pc:spChg>
        <pc:spChg chg="mod">
          <ac:chgData name="Bess Dunlevy" userId="dd4b9a8537dbe9d0" providerId="LiveId" clId="{48133802-A6ED-4992-BEC2-4EF38AC25E6F}" dt="2024-04-05T03:03:44.828" v="3" actId="20577"/>
          <ac:spMkLst>
            <pc:docMk/>
            <pc:sldMk cId="668885758" sldId="356"/>
            <ac:spMk id="46" creationId="{74DC842B-B02C-D6BB-5754-E0B9D6EF9010}"/>
          </ac:spMkLst>
        </pc:spChg>
        <pc:spChg chg="mod">
          <ac:chgData name="Bess Dunlevy" userId="dd4b9a8537dbe9d0" providerId="LiveId" clId="{48133802-A6ED-4992-BEC2-4EF38AC25E6F}" dt="2024-04-05T03:03:52.310" v="9" actId="20577"/>
          <ac:spMkLst>
            <pc:docMk/>
            <pc:sldMk cId="668885758" sldId="356"/>
            <ac:spMk id="61" creationId="{14503B6A-2E73-1F46-6544-965A5DAA7784}"/>
          </ac:spMkLst>
        </pc:spChg>
        <pc:spChg chg="mod">
          <ac:chgData name="Bess Dunlevy" userId="dd4b9a8537dbe9d0" providerId="LiveId" clId="{48133802-A6ED-4992-BEC2-4EF38AC25E6F}" dt="2024-04-05T03:04:02.599" v="15" actId="14100"/>
          <ac:spMkLst>
            <pc:docMk/>
            <pc:sldMk cId="668885758" sldId="356"/>
            <ac:spMk id="82" creationId="{B950F28C-39FF-F522-F3E5-CE205EB989DE}"/>
          </ac:spMkLst>
        </pc:spChg>
        <pc:spChg chg="mod">
          <ac:chgData name="Bess Dunlevy" userId="dd4b9a8537dbe9d0" providerId="LiveId" clId="{48133802-A6ED-4992-BEC2-4EF38AC25E6F}" dt="2024-04-05T03:04:28.336" v="25" actId="14100"/>
          <ac:spMkLst>
            <pc:docMk/>
            <pc:sldMk cId="668885758" sldId="356"/>
            <ac:spMk id="83" creationId="{CD6A2713-AFA5-61C3-A861-608701EA2DB1}"/>
          </ac:spMkLst>
        </pc:spChg>
        <pc:spChg chg="del">
          <ac:chgData name="Bess Dunlevy" userId="dd4b9a8537dbe9d0" providerId="LiveId" clId="{48133802-A6ED-4992-BEC2-4EF38AC25E6F}" dt="2024-04-05T03:04:29.598" v="27" actId="478"/>
          <ac:spMkLst>
            <pc:docMk/>
            <pc:sldMk cId="668885758" sldId="356"/>
            <ac:spMk id="84" creationId="{D2FD837D-1CA3-C29A-BC74-B379EC887A90}"/>
          </ac:spMkLst>
        </pc:spChg>
        <pc:spChg chg="mod">
          <ac:chgData name="Bess Dunlevy" userId="dd4b9a8537dbe9d0" providerId="LiveId" clId="{48133802-A6ED-4992-BEC2-4EF38AC25E6F}" dt="2024-04-05T03:04:07.446" v="17" actId="14100"/>
          <ac:spMkLst>
            <pc:docMk/>
            <pc:sldMk cId="668885758" sldId="356"/>
            <ac:spMk id="85" creationId="{3E53703F-5D8D-AD98-F41D-8A4E51351BBE}"/>
          </ac:spMkLst>
        </pc:spChg>
        <pc:spChg chg="mod">
          <ac:chgData name="Bess Dunlevy" userId="dd4b9a8537dbe9d0" providerId="LiveId" clId="{48133802-A6ED-4992-BEC2-4EF38AC25E6F}" dt="2024-04-05T03:04:14.327" v="20" actId="14100"/>
          <ac:spMkLst>
            <pc:docMk/>
            <pc:sldMk cId="668885758" sldId="356"/>
            <ac:spMk id="86" creationId="{7431AF2A-E7E0-04D3-23BC-5AEBC410EC5C}"/>
          </ac:spMkLst>
        </pc:spChg>
        <pc:spChg chg="del">
          <ac:chgData name="Bess Dunlevy" userId="dd4b9a8537dbe9d0" providerId="LiveId" clId="{48133802-A6ED-4992-BEC2-4EF38AC25E6F}" dt="2024-04-05T03:04:29.031" v="26" actId="478"/>
          <ac:spMkLst>
            <pc:docMk/>
            <pc:sldMk cId="668885758" sldId="356"/>
            <ac:spMk id="87" creationId="{421AD7FD-BE5C-7B6B-179D-95A1F5CE1352}"/>
          </ac:spMkLst>
        </pc:spChg>
        <pc:spChg chg="del">
          <ac:chgData name="Bess Dunlevy" userId="dd4b9a8537dbe9d0" providerId="LiveId" clId="{48133802-A6ED-4992-BEC2-4EF38AC25E6F}" dt="2024-04-05T03:04:30.194" v="28" actId="478"/>
          <ac:spMkLst>
            <pc:docMk/>
            <pc:sldMk cId="668885758" sldId="356"/>
            <ac:spMk id="88" creationId="{0A13A30E-1C3A-59CF-978C-54D146766C57}"/>
          </ac:spMkLst>
        </pc:spChg>
        <pc:spChg chg="del mod">
          <ac:chgData name="Bess Dunlevy" userId="dd4b9a8537dbe9d0" providerId="LiveId" clId="{48133802-A6ED-4992-BEC2-4EF38AC25E6F}" dt="2024-04-05T03:04:16.448" v="22" actId="478"/>
          <ac:spMkLst>
            <pc:docMk/>
            <pc:sldMk cId="668885758" sldId="356"/>
            <ac:spMk id="91" creationId="{A7ECD7B3-B9C6-4D28-905E-DEBC60D4AB19}"/>
          </ac:spMkLst>
        </pc:spChg>
        <pc:spChg chg="mod">
          <ac:chgData name="Bess Dunlevy" userId="dd4b9a8537dbe9d0" providerId="LiveId" clId="{48133802-A6ED-4992-BEC2-4EF38AC25E6F}" dt="2024-04-05T03:04:24.416" v="23" actId="1076"/>
          <ac:spMkLst>
            <pc:docMk/>
            <pc:sldMk cId="668885758" sldId="356"/>
            <ac:spMk id="92" creationId="{A6F2E330-9A7C-DFF1-B32F-A4D346664EF2}"/>
          </ac:spMkLst>
        </pc:spChg>
        <pc:spChg chg="mod">
          <ac:chgData name="Bess Dunlevy" userId="dd4b9a8537dbe9d0" providerId="LiveId" clId="{48133802-A6ED-4992-BEC2-4EF38AC25E6F}" dt="2024-04-05T03:04:33.556" v="29" actId="14100"/>
          <ac:spMkLst>
            <pc:docMk/>
            <pc:sldMk cId="668885758" sldId="356"/>
            <ac:spMk id="118" creationId="{7AE438F4-AEF4-CD32-CE1D-7716075D1EE4}"/>
          </ac:spMkLst>
        </pc:spChg>
        <pc:spChg chg="mod">
          <ac:chgData name="Bess Dunlevy" userId="dd4b9a8537dbe9d0" providerId="LiveId" clId="{48133802-A6ED-4992-BEC2-4EF38AC25E6F}" dt="2024-04-05T03:04:40.588" v="31" actId="14100"/>
          <ac:spMkLst>
            <pc:docMk/>
            <pc:sldMk cId="668885758" sldId="356"/>
            <ac:spMk id="119" creationId="{2DDDBE70-CD3C-6F76-21CC-EAD6D91B4653}"/>
          </ac:spMkLst>
        </pc:spChg>
        <pc:spChg chg="del">
          <ac:chgData name="Bess Dunlevy" userId="dd4b9a8537dbe9d0" providerId="LiveId" clId="{48133802-A6ED-4992-BEC2-4EF38AC25E6F}" dt="2024-04-05T03:04:48.417" v="34" actId="478"/>
          <ac:spMkLst>
            <pc:docMk/>
            <pc:sldMk cId="668885758" sldId="356"/>
            <ac:spMk id="120" creationId="{B7ED20DD-0F49-5C7F-C184-3626B10B3257}"/>
          </ac:spMkLst>
        </pc:spChg>
        <pc:spChg chg="mod">
          <ac:chgData name="Bess Dunlevy" userId="dd4b9a8537dbe9d0" providerId="LiveId" clId="{48133802-A6ED-4992-BEC2-4EF38AC25E6F}" dt="2024-04-05T03:04:47.068" v="33" actId="14100"/>
          <ac:spMkLst>
            <pc:docMk/>
            <pc:sldMk cId="668885758" sldId="356"/>
            <ac:spMk id="121" creationId="{5DCA9C19-9BDE-C146-0DAD-315648B00989}"/>
          </ac:spMkLst>
        </pc:spChg>
        <pc:grpChg chg="del">
          <ac:chgData name="Bess Dunlevy" userId="dd4b9a8537dbe9d0" providerId="LiveId" clId="{48133802-A6ED-4992-BEC2-4EF38AC25E6F}" dt="2024-04-05T03:03:54.085" v="10" actId="478"/>
          <ac:grpSpMkLst>
            <pc:docMk/>
            <pc:sldMk cId="668885758" sldId="356"/>
            <ac:grpSpMk id="147" creationId="{0EEC23B8-1A44-6094-8568-456A8A08D585}"/>
          </ac:grpSpMkLst>
        </pc:grpChg>
        <pc:grpChg chg="del">
          <ac:chgData name="Bess Dunlevy" userId="dd4b9a8537dbe9d0" providerId="LiveId" clId="{48133802-A6ED-4992-BEC2-4EF38AC25E6F}" dt="2024-04-05T03:03:56.045" v="12" actId="478"/>
          <ac:grpSpMkLst>
            <pc:docMk/>
            <pc:sldMk cId="668885758" sldId="356"/>
            <ac:grpSpMk id="148" creationId="{FFAE60B2-311F-04C6-7CF0-B1B1222E1C40}"/>
          </ac:grpSpMkLst>
        </pc:grpChg>
        <pc:grpChg chg="del">
          <ac:chgData name="Bess Dunlevy" userId="dd4b9a8537dbe9d0" providerId="LiveId" clId="{48133802-A6ED-4992-BEC2-4EF38AC25E6F}" dt="2024-04-05T03:03:57.981" v="14" actId="478"/>
          <ac:grpSpMkLst>
            <pc:docMk/>
            <pc:sldMk cId="668885758" sldId="356"/>
            <ac:grpSpMk id="149" creationId="{B0D8BD64-9650-9BB5-119B-3169F54D69D3}"/>
          </ac:grpSpMkLst>
        </pc:grpChg>
        <pc:grpChg chg="del">
          <ac:chgData name="Bess Dunlevy" userId="dd4b9a8537dbe9d0" providerId="LiveId" clId="{48133802-A6ED-4992-BEC2-4EF38AC25E6F}" dt="2024-04-05T03:03:54.892" v="11" actId="478"/>
          <ac:grpSpMkLst>
            <pc:docMk/>
            <pc:sldMk cId="668885758" sldId="356"/>
            <ac:grpSpMk id="151" creationId="{9549D6FC-119E-A0AE-0522-43C2F31220B5}"/>
          </ac:grpSpMkLst>
        </pc:grpChg>
        <pc:grpChg chg="del">
          <ac:chgData name="Bess Dunlevy" userId="dd4b9a8537dbe9d0" providerId="LiveId" clId="{48133802-A6ED-4992-BEC2-4EF38AC25E6F}" dt="2024-04-05T03:03:56.907" v="13" actId="478"/>
          <ac:grpSpMkLst>
            <pc:docMk/>
            <pc:sldMk cId="668885758" sldId="356"/>
            <ac:grpSpMk id="152" creationId="{DA5D5D67-F8D0-6714-FD37-7AA59C4F74D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49&amp;utm_source=template-powerpoint&amp;utm_medium=content&amp;utm_campaign=Blank+Business+Capability+Roadmap-powerpoint-12049&amp;lpa=Blank+Business+Capability+Roadmap+powerpoint+12049"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BUSINESS CAPABILITY ROADMAP TEMPLATE </a:t>
            </a:r>
          </a:p>
        </p:txBody>
      </p:sp>
      <p:pic>
        <p:nvPicPr>
          <p:cNvPr id="3" name="Picture 2" descr="A screenshot of a computer screen&#10;&#10;Description automatically generated">
            <a:extLst>
              <a:ext uri="{FF2B5EF4-FFF2-40B4-BE49-F238E27FC236}">
                <a16:creationId xmlns:a16="http://schemas.microsoft.com/office/drawing/2014/main" id="{74F47639-DEFD-8D13-91A6-EE6603BF656A}"/>
              </a:ext>
            </a:extLst>
          </p:cNvPr>
          <p:cNvPicPr>
            <a:picLocks noChangeAspect="1"/>
          </p:cNvPicPr>
          <p:nvPr/>
        </p:nvPicPr>
        <p:blipFill>
          <a:blip r:embed="rId5"/>
          <a:stretch>
            <a:fillRect/>
          </a:stretch>
        </p:blipFill>
        <p:spPr>
          <a:xfrm>
            <a:off x="3446227" y="2353912"/>
            <a:ext cx="8347750" cy="40382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1B3AD3-9404-13EA-A2BE-04CBD2B2168A}"/>
              </a:ext>
            </a:extLst>
          </p:cNvPr>
          <p:cNvSpPr/>
          <p:nvPr/>
        </p:nvSpPr>
        <p:spPr>
          <a:xfrm rot="5400000">
            <a:off x="5716351" y="-3548781"/>
            <a:ext cx="726679" cy="118706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64B42E3E-C7BB-7736-E2EB-290327E64C74}"/>
              </a:ext>
            </a:extLst>
          </p:cNvPr>
          <p:cNvGrpSpPr/>
          <p:nvPr/>
        </p:nvGrpSpPr>
        <p:grpSpPr>
          <a:xfrm>
            <a:off x="3228240" y="2193416"/>
            <a:ext cx="8672614" cy="83402"/>
            <a:chOff x="3228240" y="2193416"/>
            <a:chExt cx="8672614" cy="83402"/>
          </a:xfrm>
        </p:grpSpPr>
        <p:cxnSp>
          <p:nvCxnSpPr>
            <p:cNvPr id="49" name="Straight Connector 48">
              <a:extLst>
                <a:ext uri="{FF2B5EF4-FFF2-40B4-BE49-F238E27FC236}">
                  <a16:creationId xmlns:a16="http://schemas.microsoft.com/office/drawing/2014/main" id="{20958B65-D802-EDD2-0DFB-39D0814E40D3}"/>
                </a:ext>
              </a:extLst>
            </p:cNvPr>
            <p:cNvCxnSpPr>
              <a:cxnSpLocks/>
            </p:cNvCxnSpPr>
            <p:nvPr/>
          </p:nvCxnSpPr>
          <p:spPr>
            <a:xfrm>
              <a:off x="3298849" y="2241571"/>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6" name="Oval 155">
              <a:extLst>
                <a:ext uri="{FF2B5EF4-FFF2-40B4-BE49-F238E27FC236}">
                  <a16:creationId xmlns:a16="http://schemas.microsoft.com/office/drawing/2014/main" id="{84E8BE92-4A0B-CB45-FC18-FE616689B3C5}"/>
                </a:ext>
              </a:extLst>
            </p:cNvPr>
            <p:cNvSpPr/>
            <p:nvPr/>
          </p:nvSpPr>
          <p:spPr>
            <a:xfrm>
              <a:off x="3228240" y="2196893"/>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a:extLst>
                <a:ext uri="{FF2B5EF4-FFF2-40B4-BE49-F238E27FC236}">
                  <a16:creationId xmlns:a16="http://schemas.microsoft.com/office/drawing/2014/main" id="{E89A49BD-8A01-2393-54B2-E5C2BD484C03}"/>
                </a:ext>
              </a:extLst>
            </p:cNvPr>
            <p:cNvSpPr/>
            <p:nvPr/>
          </p:nvSpPr>
          <p:spPr>
            <a:xfrm>
              <a:off x="11820929" y="2193416"/>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F9F40CE9-D988-8107-38C4-092E8BDE399E}"/>
              </a:ext>
            </a:extLst>
          </p:cNvPr>
          <p:cNvGrpSpPr/>
          <p:nvPr/>
        </p:nvGrpSpPr>
        <p:grpSpPr>
          <a:xfrm>
            <a:off x="3231711" y="2499095"/>
            <a:ext cx="8676087" cy="79925"/>
            <a:chOff x="3231711" y="2499095"/>
            <a:chExt cx="8676087" cy="79925"/>
          </a:xfrm>
        </p:grpSpPr>
        <p:cxnSp>
          <p:nvCxnSpPr>
            <p:cNvPr id="32" name="Straight Connector 31">
              <a:extLst>
                <a:ext uri="{FF2B5EF4-FFF2-40B4-BE49-F238E27FC236}">
                  <a16:creationId xmlns:a16="http://schemas.microsoft.com/office/drawing/2014/main" id="{54937751-14AD-D52E-F93E-72FEDDA20603}"/>
                </a:ext>
              </a:extLst>
            </p:cNvPr>
            <p:cNvCxnSpPr>
              <a:cxnSpLocks/>
            </p:cNvCxnSpPr>
            <p:nvPr/>
          </p:nvCxnSpPr>
          <p:spPr>
            <a:xfrm>
              <a:off x="3320118" y="253636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B7A9D674-68C7-43E5-EFB4-B8E51F61FEEF}"/>
                </a:ext>
              </a:extLst>
            </p:cNvPr>
            <p:cNvSpPr/>
            <p:nvPr/>
          </p:nvSpPr>
          <p:spPr>
            <a:xfrm>
              <a:off x="3231711"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0E0237F1-676C-9370-3D41-8D9AB592CA28}"/>
                </a:ext>
              </a:extLst>
            </p:cNvPr>
            <p:cNvSpPr/>
            <p:nvPr/>
          </p:nvSpPr>
          <p:spPr>
            <a:xfrm>
              <a:off x="11827873" y="249909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223BCFB9-6F2A-D9EE-C0A0-C691947E7A7F}"/>
              </a:ext>
            </a:extLst>
          </p:cNvPr>
          <p:cNvSpPr/>
          <p:nvPr/>
        </p:nvSpPr>
        <p:spPr>
          <a:xfrm rot="5400000">
            <a:off x="4895411" y="-1898583"/>
            <a:ext cx="2382937" cy="11856680"/>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3AA3E36A-117E-3C60-3019-9BBAF442D3F7}"/>
              </a:ext>
            </a:extLst>
          </p:cNvPr>
          <p:cNvGrpSpPr/>
          <p:nvPr/>
        </p:nvGrpSpPr>
        <p:grpSpPr>
          <a:xfrm>
            <a:off x="3225690" y="3144915"/>
            <a:ext cx="8675163" cy="84391"/>
            <a:chOff x="3225690" y="3144915"/>
            <a:chExt cx="8675163" cy="84391"/>
          </a:xfrm>
        </p:grpSpPr>
        <p:cxnSp>
          <p:nvCxnSpPr>
            <p:cNvPr id="50" name="Straight Connector 49">
              <a:extLst>
                <a:ext uri="{FF2B5EF4-FFF2-40B4-BE49-F238E27FC236}">
                  <a16:creationId xmlns:a16="http://schemas.microsoft.com/office/drawing/2014/main" id="{3E4C061E-20D0-58E0-562D-4B2675C50D89}"/>
                </a:ext>
              </a:extLst>
            </p:cNvPr>
            <p:cNvCxnSpPr>
              <a:cxnSpLocks/>
            </p:cNvCxnSpPr>
            <p:nvPr/>
          </p:nvCxnSpPr>
          <p:spPr>
            <a:xfrm>
              <a:off x="3298849" y="3189344"/>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3" name="Oval 152">
              <a:extLst>
                <a:ext uri="{FF2B5EF4-FFF2-40B4-BE49-F238E27FC236}">
                  <a16:creationId xmlns:a16="http://schemas.microsoft.com/office/drawing/2014/main" id="{7879407F-28F1-9A60-8C4A-94F74FBA08FB}"/>
                </a:ext>
              </a:extLst>
            </p:cNvPr>
            <p:cNvSpPr/>
            <p:nvPr/>
          </p:nvSpPr>
          <p:spPr>
            <a:xfrm>
              <a:off x="3225690" y="314938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a:extLst>
                <a:ext uri="{FF2B5EF4-FFF2-40B4-BE49-F238E27FC236}">
                  <a16:creationId xmlns:a16="http://schemas.microsoft.com/office/drawing/2014/main" id="{25A6DB58-176C-8822-82EF-7FF4EF15BE31}"/>
                </a:ext>
              </a:extLst>
            </p:cNvPr>
            <p:cNvSpPr/>
            <p:nvPr/>
          </p:nvSpPr>
          <p:spPr>
            <a:xfrm>
              <a:off x="11820928" y="314491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8" name="Group 167">
            <a:extLst>
              <a:ext uri="{FF2B5EF4-FFF2-40B4-BE49-F238E27FC236}">
                <a16:creationId xmlns:a16="http://schemas.microsoft.com/office/drawing/2014/main" id="{DEED0CB4-F1E8-904C-20F4-BD8E79050732}"/>
              </a:ext>
            </a:extLst>
          </p:cNvPr>
          <p:cNvGrpSpPr/>
          <p:nvPr/>
        </p:nvGrpSpPr>
        <p:grpSpPr>
          <a:xfrm>
            <a:off x="3225690" y="3656627"/>
            <a:ext cx="8682107" cy="82353"/>
            <a:chOff x="3225690" y="3656627"/>
            <a:chExt cx="8682107" cy="82353"/>
          </a:xfrm>
        </p:grpSpPr>
        <p:cxnSp>
          <p:nvCxnSpPr>
            <p:cNvPr id="52" name="Straight Connector 51">
              <a:extLst>
                <a:ext uri="{FF2B5EF4-FFF2-40B4-BE49-F238E27FC236}">
                  <a16:creationId xmlns:a16="http://schemas.microsoft.com/office/drawing/2014/main" id="{EC31E785-58D7-688F-9B52-C44B59DD44C3}"/>
                </a:ext>
              </a:extLst>
            </p:cNvPr>
            <p:cNvCxnSpPr>
              <a:cxnSpLocks/>
            </p:cNvCxnSpPr>
            <p:nvPr/>
          </p:nvCxnSpPr>
          <p:spPr>
            <a:xfrm>
              <a:off x="3299917" y="369659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3A80B3B0-58B1-9920-FF40-D4E33C56BB0F}"/>
                </a:ext>
              </a:extLst>
            </p:cNvPr>
            <p:cNvSpPr/>
            <p:nvPr/>
          </p:nvSpPr>
          <p:spPr>
            <a:xfrm>
              <a:off x="3225690" y="3659055"/>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a:extLst>
                <a:ext uri="{FF2B5EF4-FFF2-40B4-BE49-F238E27FC236}">
                  <a16:creationId xmlns:a16="http://schemas.microsoft.com/office/drawing/2014/main" id="{1733A829-704A-795E-B2AA-474DF870BC47}"/>
                </a:ext>
              </a:extLst>
            </p:cNvPr>
            <p:cNvSpPr/>
            <p:nvPr/>
          </p:nvSpPr>
          <p:spPr>
            <a:xfrm>
              <a:off x="11827872" y="365662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CB05D5EB-CCE2-FBE5-AEDC-8322F52522EB}"/>
              </a:ext>
            </a:extLst>
          </p:cNvPr>
          <p:cNvGrpSpPr/>
          <p:nvPr/>
        </p:nvGrpSpPr>
        <p:grpSpPr>
          <a:xfrm>
            <a:off x="3228240" y="4196782"/>
            <a:ext cx="8679556" cy="86934"/>
            <a:chOff x="3228240" y="4196782"/>
            <a:chExt cx="8679556" cy="86934"/>
          </a:xfrm>
        </p:grpSpPr>
        <p:cxnSp>
          <p:nvCxnSpPr>
            <p:cNvPr id="51" name="Straight Connector 50">
              <a:extLst>
                <a:ext uri="{FF2B5EF4-FFF2-40B4-BE49-F238E27FC236}">
                  <a16:creationId xmlns:a16="http://schemas.microsoft.com/office/drawing/2014/main" id="{103B61FB-C3E4-D79F-B422-F4D9983DB274}"/>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E2683851-04D7-7715-43DD-452863E199CA}"/>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65CC327E-962D-F2F5-153F-1FE246C054A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A589C1F4-F6AA-CABC-1F03-A6DBF164537D}"/>
              </a:ext>
            </a:extLst>
          </p:cNvPr>
          <p:cNvGrpSpPr/>
          <p:nvPr/>
        </p:nvGrpSpPr>
        <p:grpSpPr>
          <a:xfrm>
            <a:off x="3228439" y="4769739"/>
            <a:ext cx="8672413" cy="82633"/>
            <a:chOff x="3228439" y="4769739"/>
            <a:chExt cx="8672413" cy="82633"/>
          </a:xfrm>
        </p:grpSpPr>
        <p:cxnSp>
          <p:nvCxnSpPr>
            <p:cNvPr id="53" name="Straight Connector 52">
              <a:extLst>
                <a:ext uri="{FF2B5EF4-FFF2-40B4-BE49-F238E27FC236}">
                  <a16:creationId xmlns:a16="http://schemas.microsoft.com/office/drawing/2014/main" id="{B66932D5-22E8-BAFF-7E85-794C10F8577E}"/>
                </a:ext>
              </a:extLst>
            </p:cNvPr>
            <p:cNvCxnSpPr>
              <a:cxnSpLocks/>
            </p:cNvCxnSpPr>
            <p:nvPr/>
          </p:nvCxnSpPr>
          <p:spPr>
            <a:xfrm>
              <a:off x="3299917" y="4804550"/>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9" name="Oval 158">
              <a:extLst>
                <a:ext uri="{FF2B5EF4-FFF2-40B4-BE49-F238E27FC236}">
                  <a16:creationId xmlns:a16="http://schemas.microsoft.com/office/drawing/2014/main" id="{C543B018-0F1E-8300-39EF-B3335F4E7650}"/>
                </a:ext>
              </a:extLst>
            </p:cNvPr>
            <p:cNvSpPr/>
            <p:nvPr/>
          </p:nvSpPr>
          <p:spPr>
            <a:xfrm>
              <a:off x="3228439" y="4772447"/>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a:extLst>
                <a:ext uri="{FF2B5EF4-FFF2-40B4-BE49-F238E27FC236}">
                  <a16:creationId xmlns:a16="http://schemas.microsoft.com/office/drawing/2014/main" id="{62E81AA7-477A-F8B4-1B80-ACCC49C18CA9}"/>
                </a:ext>
              </a:extLst>
            </p:cNvPr>
            <p:cNvSpPr/>
            <p:nvPr/>
          </p:nvSpPr>
          <p:spPr>
            <a:xfrm>
              <a:off x="11820927" y="4769739"/>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D385D4E4-7957-2398-9DB5-FAD5DFDBD41B}"/>
              </a:ext>
            </a:extLst>
          </p:cNvPr>
          <p:cNvSpPr txBox="1"/>
          <p:nvPr/>
        </p:nvSpPr>
        <p:spPr>
          <a:xfrm>
            <a:off x="161598" y="111009"/>
            <a:ext cx="3100408" cy="769441"/>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BUSINESS CAPABILITY </a:t>
            </a:r>
            <a:br>
              <a:rPr lang="en-US" sz="2200" dirty="0">
                <a:solidFill>
                  <a:schemeClr val="tx1">
                    <a:lumMod val="65000"/>
                    <a:lumOff val="35000"/>
                  </a:schemeClr>
                </a:solidFill>
                <a:latin typeface="Century Gothic" panose="020B0502020202020204" pitchFamily="34" charset="0"/>
              </a:rPr>
            </a:br>
            <a:r>
              <a:rPr lang="en-US" sz="2200" dirty="0">
                <a:solidFill>
                  <a:schemeClr val="tx1">
                    <a:lumMod val="65000"/>
                    <a:lumOff val="35000"/>
                  </a:schemeClr>
                </a:solidFill>
                <a:latin typeface="Century Gothic" panose="020B0502020202020204" pitchFamily="34" charset="0"/>
              </a:rPr>
              <a:t>ROADMAP</a:t>
            </a:r>
          </a:p>
        </p:txBody>
      </p:sp>
      <p:sp>
        <p:nvSpPr>
          <p:cNvPr id="4" name="Rectangle 3">
            <a:extLst>
              <a:ext uri="{FF2B5EF4-FFF2-40B4-BE49-F238E27FC236}">
                <a16:creationId xmlns:a16="http://schemas.microsoft.com/office/drawing/2014/main" id="{C53A8EFE-24FF-2004-3BFD-5CF03B7A0B3A}"/>
              </a:ext>
            </a:extLst>
          </p:cNvPr>
          <p:cNvSpPr/>
          <p:nvPr/>
        </p:nvSpPr>
        <p:spPr>
          <a:xfrm rot="5400000">
            <a:off x="5417183" y="75953"/>
            <a:ext cx="1339394" cy="1185668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rot="5400000">
            <a:off x="5620756" y="-4472808"/>
            <a:ext cx="935345" cy="11853667"/>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154D938-5DF9-A3D3-BE11-ED937ADDCE30}"/>
              </a:ext>
            </a:extLst>
          </p:cNvPr>
          <p:cNvSpPr txBox="1"/>
          <p:nvPr/>
        </p:nvSpPr>
        <p:spPr>
          <a:xfrm rot="16200000">
            <a:off x="-32570" y="1223192"/>
            <a:ext cx="863517" cy="461665"/>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BUSINESS CHANGE</a:t>
            </a:r>
          </a:p>
        </p:txBody>
      </p:sp>
      <p:sp>
        <p:nvSpPr>
          <p:cNvPr id="14" name="TextBox 13">
            <a:extLst>
              <a:ext uri="{FF2B5EF4-FFF2-40B4-BE49-F238E27FC236}">
                <a16:creationId xmlns:a16="http://schemas.microsoft.com/office/drawing/2014/main" id="{613EEC0E-5F03-994E-B17A-BCA20247DD0C}"/>
              </a:ext>
            </a:extLst>
          </p:cNvPr>
          <p:cNvSpPr txBox="1"/>
          <p:nvPr/>
        </p:nvSpPr>
        <p:spPr>
          <a:xfrm>
            <a:off x="837914" y="2079626"/>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MARKET SHARE</a:t>
            </a:r>
          </a:p>
        </p:txBody>
      </p:sp>
      <p:cxnSp>
        <p:nvCxnSpPr>
          <p:cNvPr id="11" name="Straight Connector 10">
            <a:extLst>
              <a:ext uri="{FF2B5EF4-FFF2-40B4-BE49-F238E27FC236}">
                <a16:creationId xmlns:a16="http://schemas.microsoft.com/office/drawing/2014/main" id="{50344E58-0A45-CD49-5DFD-9FC87C70D228}"/>
              </a:ext>
            </a:extLst>
          </p:cNvPr>
          <p:cNvCxnSpPr/>
          <p:nvPr/>
        </p:nvCxnSpPr>
        <p:spPr>
          <a:xfrm>
            <a:off x="713232" y="899405"/>
            <a:ext cx="0" cy="59403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1FFA65A-2820-03F0-59D7-24767FF2973E}"/>
              </a:ext>
            </a:extLst>
          </p:cNvPr>
          <p:cNvSpPr txBox="1"/>
          <p:nvPr/>
        </p:nvSpPr>
        <p:spPr>
          <a:xfrm rot="16200000">
            <a:off x="88938" y="2248904"/>
            <a:ext cx="675018"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KPI</a:t>
            </a:r>
          </a:p>
        </p:txBody>
      </p:sp>
      <p:sp>
        <p:nvSpPr>
          <p:cNvPr id="19" name="TextBox 18">
            <a:extLst>
              <a:ext uri="{FF2B5EF4-FFF2-40B4-BE49-F238E27FC236}">
                <a16:creationId xmlns:a16="http://schemas.microsoft.com/office/drawing/2014/main" id="{9E4673F7-D272-DEF6-A9D1-FB14A01BD669}"/>
              </a:ext>
            </a:extLst>
          </p:cNvPr>
          <p:cNvSpPr txBox="1"/>
          <p:nvPr/>
        </p:nvSpPr>
        <p:spPr>
          <a:xfrm rot="16200000">
            <a:off x="-757241" y="3907078"/>
            <a:ext cx="241458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PROJECTS AND INITIATIVES</a:t>
            </a:r>
          </a:p>
        </p:txBody>
      </p:sp>
      <p:sp>
        <p:nvSpPr>
          <p:cNvPr id="20" name="TextBox 19">
            <a:extLst>
              <a:ext uri="{FF2B5EF4-FFF2-40B4-BE49-F238E27FC236}">
                <a16:creationId xmlns:a16="http://schemas.microsoft.com/office/drawing/2014/main" id="{CFC13585-4ACB-495D-D36B-1DF47EC34411}"/>
              </a:ext>
            </a:extLst>
          </p:cNvPr>
          <p:cNvSpPr txBox="1"/>
          <p:nvPr/>
        </p:nvSpPr>
        <p:spPr>
          <a:xfrm rot="16200000">
            <a:off x="-233405" y="5865795"/>
            <a:ext cx="1339397"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PEST FACTORS</a:t>
            </a:r>
          </a:p>
        </p:txBody>
      </p:sp>
      <p:sp>
        <p:nvSpPr>
          <p:cNvPr id="21" name="TextBox 20">
            <a:extLst>
              <a:ext uri="{FF2B5EF4-FFF2-40B4-BE49-F238E27FC236}">
                <a16:creationId xmlns:a16="http://schemas.microsoft.com/office/drawing/2014/main" id="{3C5837CA-8630-6CF5-8084-E279E27D7ED2}"/>
              </a:ext>
            </a:extLst>
          </p:cNvPr>
          <p:cNvSpPr txBox="1"/>
          <p:nvPr/>
        </p:nvSpPr>
        <p:spPr>
          <a:xfrm>
            <a:off x="816645" y="2402534"/>
            <a:ext cx="2503473" cy="307777"/>
          </a:xfrm>
          <a:prstGeom prst="rect">
            <a:avLst/>
          </a:prstGeom>
          <a:noFill/>
        </p:spPr>
        <p:txBody>
          <a:bodyPr wrap="square" rtlCol="0">
            <a:spAutoFit/>
          </a:bodyPr>
          <a:lstStyle/>
          <a:p>
            <a:r>
              <a:rPr lang="en-US" sz="1400" spc="600" dirty="0">
                <a:solidFill>
                  <a:schemeClr val="tx1">
                    <a:lumMod val="65000"/>
                    <a:lumOff val="35000"/>
                  </a:schemeClr>
                </a:solidFill>
                <a:latin typeface="Century Gothic" panose="020B0502020202020204" pitchFamily="34" charset="0"/>
              </a:rPr>
              <a:t>REVENUE</a:t>
            </a:r>
          </a:p>
        </p:txBody>
      </p:sp>
      <p:sp>
        <p:nvSpPr>
          <p:cNvPr id="22" name="TextBox 21">
            <a:extLst>
              <a:ext uri="{FF2B5EF4-FFF2-40B4-BE49-F238E27FC236}">
                <a16:creationId xmlns:a16="http://schemas.microsoft.com/office/drawing/2014/main" id="{7641289B-9BE4-4557-9BB1-C2048A6DEDDC}"/>
              </a:ext>
            </a:extLst>
          </p:cNvPr>
          <p:cNvSpPr txBox="1"/>
          <p:nvPr/>
        </p:nvSpPr>
        <p:spPr>
          <a:xfrm>
            <a:off x="796444" y="1020037"/>
            <a:ext cx="2503473"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STATUS</a:t>
            </a:r>
          </a:p>
        </p:txBody>
      </p:sp>
      <p:sp>
        <p:nvSpPr>
          <p:cNvPr id="28" name="TextBox 27">
            <a:extLst>
              <a:ext uri="{FF2B5EF4-FFF2-40B4-BE49-F238E27FC236}">
                <a16:creationId xmlns:a16="http://schemas.microsoft.com/office/drawing/2014/main" id="{DD7405F0-3AD4-FD55-0DEC-F18E332922DB}"/>
              </a:ext>
            </a:extLst>
          </p:cNvPr>
          <p:cNvSpPr txBox="1"/>
          <p:nvPr/>
        </p:nvSpPr>
        <p:spPr>
          <a:xfrm>
            <a:off x="816645" y="1327814"/>
            <a:ext cx="2297391"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the current state …</a:t>
            </a:r>
            <a:endParaRPr lang="en-US" sz="900" dirty="0"/>
          </a:p>
        </p:txBody>
      </p:sp>
      <p:sp>
        <p:nvSpPr>
          <p:cNvPr id="33" name="TextBox 32">
            <a:extLst>
              <a:ext uri="{FF2B5EF4-FFF2-40B4-BE49-F238E27FC236}">
                <a16:creationId xmlns:a16="http://schemas.microsoft.com/office/drawing/2014/main" id="{BED8DDF1-0ECD-E222-F18D-A573AA727D16}"/>
              </a:ext>
            </a:extLst>
          </p:cNvPr>
          <p:cNvSpPr txBox="1"/>
          <p:nvPr/>
        </p:nvSpPr>
        <p:spPr>
          <a:xfrm>
            <a:off x="796444" y="2966914"/>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1:</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4" name="TextBox 33">
            <a:extLst>
              <a:ext uri="{FF2B5EF4-FFF2-40B4-BE49-F238E27FC236}">
                <a16:creationId xmlns:a16="http://schemas.microsoft.com/office/drawing/2014/main" id="{FA83D094-BFC4-ECC5-E32A-84571982E038}"/>
              </a:ext>
            </a:extLst>
          </p:cNvPr>
          <p:cNvSpPr txBox="1"/>
          <p:nvPr/>
        </p:nvSpPr>
        <p:spPr>
          <a:xfrm>
            <a:off x="837914" y="3511039"/>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2:</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5" name="TextBox 34">
            <a:extLst>
              <a:ext uri="{FF2B5EF4-FFF2-40B4-BE49-F238E27FC236}">
                <a16:creationId xmlns:a16="http://schemas.microsoft.com/office/drawing/2014/main" id="{52F7BD19-C0B2-BB1E-BD42-59BA3B6557D0}"/>
              </a:ext>
            </a:extLst>
          </p:cNvPr>
          <p:cNvSpPr txBox="1"/>
          <p:nvPr/>
        </p:nvSpPr>
        <p:spPr>
          <a:xfrm>
            <a:off x="837914" y="4070627"/>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3:</a:t>
            </a:r>
          </a:p>
          <a:p>
            <a:r>
              <a:rPr lang="en-US" sz="900" b="1" dirty="0">
                <a:solidFill>
                  <a:schemeClr val="tx1">
                    <a:lumMod val="65000"/>
                    <a:lumOff val="35000"/>
                  </a:schemeClr>
                </a:solidFill>
                <a:latin typeface="Century Gothic" panose="020B0502020202020204" pitchFamily="34" charset="0"/>
              </a:rPr>
              <a:t>Name</a:t>
            </a:r>
            <a:endParaRPr lang="en-US" sz="900" b="1" dirty="0"/>
          </a:p>
        </p:txBody>
      </p:sp>
      <p:sp>
        <p:nvSpPr>
          <p:cNvPr id="36" name="TextBox 35">
            <a:extLst>
              <a:ext uri="{FF2B5EF4-FFF2-40B4-BE49-F238E27FC236}">
                <a16:creationId xmlns:a16="http://schemas.microsoft.com/office/drawing/2014/main" id="{A56C907C-3D39-84AE-AE63-B0592060EED7}"/>
              </a:ext>
            </a:extLst>
          </p:cNvPr>
          <p:cNvSpPr txBox="1"/>
          <p:nvPr/>
        </p:nvSpPr>
        <p:spPr>
          <a:xfrm>
            <a:off x="837914" y="4585073"/>
            <a:ext cx="2297391" cy="3693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Capability 4:</a:t>
            </a:r>
          </a:p>
          <a:p>
            <a:r>
              <a:rPr lang="en-US" sz="900" b="1">
                <a:solidFill>
                  <a:schemeClr val="tx1">
                    <a:lumMod val="65000"/>
                    <a:lumOff val="35000"/>
                  </a:schemeClr>
                </a:solidFill>
                <a:latin typeface="Century Gothic" panose="020B0502020202020204" pitchFamily="34" charset="0"/>
              </a:rPr>
              <a:t>Name</a:t>
            </a:r>
            <a:endParaRPr lang="en-US" sz="900" b="1" dirty="0"/>
          </a:p>
        </p:txBody>
      </p:sp>
      <p:grpSp>
        <p:nvGrpSpPr>
          <p:cNvPr id="146" name="Group 145">
            <a:extLst>
              <a:ext uri="{FF2B5EF4-FFF2-40B4-BE49-F238E27FC236}">
                <a16:creationId xmlns:a16="http://schemas.microsoft.com/office/drawing/2014/main" id="{8B839933-93AB-7267-3BCE-D59170667966}"/>
              </a:ext>
            </a:extLst>
          </p:cNvPr>
          <p:cNvGrpSpPr/>
          <p:nvPr/>
        </p:nvGrpSpPr>
        <p:grpSpPr>
          <a:xfrm>
            <a:off x="3436321" y="2075561"/>
            <a:ext cx="437587" cy="318952"/>
            <a:chOff x="3436321" y="2075561"/>
            <a:chExt cx="437587" cy="318952"/>
          </a:xfrm>
        </p:grpSpPr>
        <p:sp>
          <p:nvSpPr>
            <p:cNvPr id="45" name="Oval 44">
              <a:extLst>
                <a:ext uri="{FF2B5EF4-FFF2-40B4-BE49-F238E27FC236}">
                  <a16:creationId xmlns:a16="http://schemas.microsoft.com/office/drawing/2014/main" id="{EDC4B86D-6472-147A-96AF-47115A2959AD}"/>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DC842B-B02C-D6BB-5754-E0B9D6EF9010}"/>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aphicFrame>
        <p:nvGraphicFramePr>
          <p:cNvPr id="47" name="Table 46">
            <a:extLst>
              <a:ext uri="{FF2B5EF4-FFF2-40B4-BE49-F238E27FC236}">
                <a16:creationId xmlns:a16="http://schemas.microsoft.com/office/drawing/2014/main" id="{D27CB9EF-A392-E757-BB7B-836128E7F1F9}"/>
              </a:ext>
            </a:extLst>
          </p:cNvPr>
          <p:cNvGraphicFramePr>
            <a:graphicFrameLocks noGrp="1"/>
          </p:cNvGraphicFramePr>
          <p:nvPr>
            <p:extLst>
              <p:ext uri="{D42A27DB-BD31-4B8C-83A1-F6EECF244321}">
                <p14:modId xmlns:p14="http://schemas.microsoft.com/office/powerpoint/2010/main" val="895156137"/>
              </p:ext>
            </p:extLst>
          </p:nvPr>
        </p:nvGraphicFramePr>
        <p:xfrm>
          <a:off x="3093835" y="725802"/>
          <a:ext cx="8811648" cy="213360"/>
        </p:xfrm>
        <a:graphic>
          <a:graphicData uri="http://schemas.openxmlformats.org/drawingml/2006/table">
            <a:tbl>
              <a:tblPr firstRow="1" bandRow="1">
                <a:tableStyleId>{5C22544A-7EE6-4342-B048-85BDC9FD1C3A}</a:tableStyleId>
              </a:tblPr>
              <a:tblGrid>
                <a:gridCol w="734304">
                  <a:extLst>
                    <a:ext uri="{9D8B030D-6E8A-4147-A177-3AD203B41FA5}">
                      <a16:colId xmlns:a16="http://schemas.microsoft.com/office/drawing/2014/main" val="4033256049"/>
                    </a:ext>
                  </a:extLst>
                </a:gridCol>
                <a:gridCol w="734304">
                  <a:extLst>
                    <a:ext uri="{9D8B030D-6E8A-4147-A177-3AD203B41FA5}">
                      <a16:colId xmlns:a16="http://schemas.microsoft.com/office/drawing/2014/main" val="42690186"/>
                    </a:ext>
                  </a:extLst>
                </a:gridCol>
                <a:gridCol w="734304">
                  <a:extLst>
                    <a:ext uri="{9D8B030D-6E8A-4147-A177-3AD203B41FA5}">
                      <a16:colId xmlns:a16="http://schemas.microsoft.com/office/drawing/2014/main" val="4245611336"/>
                    </a:ext>
                  </a:extLst>
                </a:gridCol>
                <a:gridCol w="734304">
                  <a:extLst>
                    <a:ext uri="{9D8B030D-6E8A-4147-A177-3AD203B41FA5}">
                      <a16:colId xmlns:a16="http://schemas.microsoft.com/office/drawing/2014/main" val="2039036339"/>
                    </a:ext>
                  </a:extLst>
                </a:gridCol>
                <a:gridCol w="734304">
                  <a:extLst>
                    <a:ext uri="{9D8B030D-6E8A-4147-A177-3AD203B41FA5}">
                      <a16:colId xmlns:a16="http://schemas.microsoft.com/office/drawing/2014/main" val="3319631085"/>
                    </a:ext>
                  </a:extLst>
                </a:gridCol>
                <a:gridCol w="734304">
                  <a:extLst>
                    <a:ext uri="{9D8B030D-6E8A-4147-A177-3AD203B41FA5}">
                      <a16:colId xmlns:a16="http://schemas.microsoft.com/office/drawing/2014/main" val="1616335640"/>
                    </a:ext>
                  </a:extLst>
                </a:gridCol>
                <a:gridCol w="734304">
                  <a:extLst>
                    <a:ext uri="{9D8B030D-6E8A-4147-A177-3AD203B41FA5}">
                      <a16:colId xmlns:a16="http://schemas.microsoft.com/office/drawing/2014/main" val="3281768157"/>
                    </a:ext>
                  </a:extLst>
                </a:gridCol>
                <a:gridCol w="734304">
                  <a:extLst>
                    <a:ext uri="{9D8B030D-6E8A-4147-A177-3AD203B41FA5}">
                      <a16:colId xmlns:a16="http://schemas.microsoft.com/office/drawing/2014/main" val="1111049411"/>
                    </a:ext>
                  </a:extLst>
                </a:gridCol>
                <a:gridCol w="734304">
                  <a:extLst>
                    <a:ext uri="{9D8B030D-6E8A-4147-A177-3AD203B41FA5}">
                      <a16:colId xmlns:a16="http://schemas.microsoft.com/office/drawing/2014/main" val="3923451172"/>
                    </a:ext>
                  </a:extLst>
                </a:gridCol>
                <a:gridCol w="734304">
                  <a:extLst>
                    <a:ext uri="{9D8B030D-6E8A-4147-A177-3AD203B41FA5}">
                      <a16:colId xmlns:a16="http://schemas.microsoft.com/office/drawing/2014/main" val="1712338321"/>
                    </a:ext>
                  </a:extLst>
                </a:gridCol>
                <a:gridCol w="734304">
                  <a:extLst>
                    <a:ext uri="{9D8B030D-6E8A-4147-A177-3AD203B41FA5}">
                      <a16:colId xmlns:a16="http://schemas.microsoft.com/office/drawing/2014/main" val="784382309"/>
                    </a:ext>
                  </a:extLst>
                </a:gridCol>
                <a:gridCol w="734304">
                  <a:extLst>
                    <a:ext uri="{9D8B030D-6E8A-4147-A177-3AD203B41FA5}">
                      <a16:colId xmlns:a16="http://schemas.microsoft.com/office/drawing/2014/main" val="1771464074"/>
                    </a:ext>
                  </a:extLst>
                </a:gridCol>
              </a:tblGrid>
              <a:tr h="151850">
                <a:tc>
                  <a:txBody>
                    <a:bodyPr/>
                    <a:lstStyle/>
                    <a:p>
                      <a:pPr algn="ctr"/>
                      <a:r>
                        <a:rPr lang="en-US" sz="800" dirty="0">
                          <a:solidFill>
                            <a:schemeClr val="tx1">
                              <a:lumMod val="65000"/>
                              <a:lumOff val="35000"/>
                            </a:schemeClr>
                          </a:solidFill>
                          <a:latin typeface="Century Gothic" panose="020B0502020202020204" pitchFamily="34" charset="0"/>
                        </a:rPr>
                        <a:t>JAN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FEB</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APR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MAY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JUL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AUG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SEP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OCT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NOV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lumMod val="65000"/>
                              <a:lumOff val="35000"/>
                            </a:schemeClr>
                          </a:solidFill>
                          <a:latin typeface="Century Gothic" panose="020B0502020202020204" pitchFamily="34" charset="0"/>
                        </a:rPr>
                        <a:t>DEC</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2376522"/>
                  </a:ext>
                </a:extLst>
              </a:tr>
            </a:tbl>
          </a:graphicData>
        </a:graphic>
      </p:graphicFrame>
      <p:grpSp>
        <p:nvGrpSpPr>
          <p:cNvPr id="150" name="Group 149">
            <a:extLst>
              <a:ext uri="{FF2B5EF4-FFF2-40B4-BE49-F238E27FC236}">
                <a16:creationId xmlns:a16="http://schemas.microsoft.com/office/drawing/2014/main" id="{661B30A0-FFE9-F11D-D73E-623CFD2E7F38}"/>
              </a:ext>
            </a:extLst>
          </p:cNvPr>
          <p:cNvGrpSpPr/>
          <p:nvPr/>
        </p:nvGrpSpPr>
        <p:grpSpPr>
          <a:xfrm>
            <a:off x="3436320" y="2394513"/>
            <a:ext cx="437587" cy="318952"/>
            <a:chOff x="3436320" y="2394513"/>
            <a:chExt cx="437587" cy="318952"/>
          </a:xfrm>
        </p:grpSpPr>
        <p:sp>
          <p:nvSpPr>
            <p:cNvPr id="60" name="Oval 59">
              <a:extLst>
                <a:ext uri="{FF2B5EF4-FFF2-40B4-BE49-F238E27FC236}">
                  <a16:creationId xmlns:a16="http://schemas.microsoft.com/office/drawing/2014/main" id="{D445726A-B457-D40A-F679-5646B4456DF7}"/>
                </a:ext>
              </a:extLst>
            </p:cNvPr>
            <p:cNvSpPr/>
            <p:nvPr/>
          </p:nvSpPr>
          <p:spPr>
            <a:xfrm>
              <a:off x="3495639" y="2394513"/>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4503B6A-2E73-1F46-6544-965A5DAA7784}"/>
                </a:ext>
              </a:extLst>
            </p:cNvPr>
            <p:cNvSpPr txBox="1"/>
            <p:nvPr/>
          </p:nvSpPr>
          <p:spPr>
            <a:xfrm>
              <a:off x="3436320" y="2446267"/>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sp>
        <p:nvSpPr>
          <p:cNvPr id="68" name="Google Shape;103;p2">
            <a:extLst>
              <a:ext uri="{FF2B5EF4-FFF2-40B4-BE49-F238E27FC236}">
                <a16:creationId xmlns:a16="http://schemas.microsoft.com/office/drawing/2014/main" id="{0502C7E0-DB15-C1A1-836F-909BFC5D79B5}"/>
              </a:ext>
            </a:extLst>
          </p:cNvPr>
          <p:cNvSpPr/>
          <p:nvPr/>
        </p:nvSpPr>
        <p:spPr>
          <a:xfrm>
            <a:off x="7015424" y="46848"/>
            <a:ext cx="457200" cy="274320"/>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69" name="Google Shape;104;p2">
            <a:extLst>
              <a:ext uri="{FF2B5EF4-FFF2-40B4-BE49-F238E27FC236}">
                <a16:creationId xmlns:a16="http://schemas.microsoft.com/office/drawing/2014/main" id="{AED26B40-4CBF-AEC0-1455-F3C1D212CBC8}"/>
              </a:ext>
            </a:extLst>
          </p:cNvPr>
          <p:cNvSpPr/>
          <p:nvPr/>
        </p:nvSpPr>
        <p:spPr>
          <a:xfrm>
            <a:off x="3293313" y="53638"/>
            <a:ext cx="457200" cy="274320"/>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0" name="Google Shape;105;p2">
            <a:extLst>
              <a:ext uri="{FF2B5EF4-FFF2-40B4-BE49-F238E27FC236}">
                <a16:creationId xmlns:a16="http://schemas.microsoft.com/office/drawing/2014/main" id="{3F8B70D1-E298-8A35-BA95-0046990ECCE9}"/>
              </a:ext>
            </a:extLst>
          </p:cNvPr>
          <p:cNvSpPr/>
          <p:nvPr/>
        </p:nvSpPr>
        <p:spPr>
          <a:xfrm>
            <a:off x="8393773" y="64061"/>
            <a:ext cx="457200" cy="274320"/>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1" name="Google Shape;106;p2">
            <a:extLst>
              <a:ext uri="{FF2B5EF4-FFF2-40B4-BE49-F238E27FC236}">
                <a16:creationId xmlns:a16="http://schemas.microsoft.com/office/drawing/2014/main" id="{5E84475A-8C5A-675C-22FE-4F531331C047}"/>
              </a:ext>
            </a:extLst>
          </p:cNvPr>
          <p:cNvSpPr/>
          <p:nvPr/>
        </p:nvSpPr>
        <p:spPr>
          <a:xfrm>
            <a:off x="9957845" y="59255"/>
            <a:ext cx="457200" cy="27432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chemeClr val="lt1"/>
              </a:solidFill>
              <a:latin typeface="Calibri"/>
              <a:ea typeface="Calibri"/>
              <a:cs typeface="Calibri"/>
              <a:sym typeface="Calibri"/>
            </a:endParaRPr>
          </a:p>
        </p:txBody>
      </p:sp>
      <p:sp>
        <p:nvSpPr>
          <p:cNvPr id="72" name="Google Shape;107;p2">
            <a:extLst>
              <a:ext uri="{FF2B5EF4-FFF2-40B4-BE49-F238E27FC236}">
                <a16:creationId xmlns:a16="http://schemas.microsoft.com/office/drawing/2014/main" id="{71FF341B-1345-BBA1-C76E-0A5A3CE89AE0}"/>
              </a:ext>
            </a:extLst>
          </p:cNvPr>
          <p:cNvSpPr/>
          <p:nvPr/>
        </p:nvSpPr>
        <p:spPr>
          <a:xfrm>
            <a:off x="5256406" y="44864"/>
            <a:ext cx="457200" cy="274320"/>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100" dirty="0">
              <a:solidFill>
                <a:srgbClr val="000000"/>
              </a:solidFill>
              <a:latin typeface="Calibri"/>
              <a:ea typeface="Calibri"/>
              <a:cs typeface="Calibri"/>
              <a:sym typeface="Calibri"/>
            </a:endParaRPr>
          </a:p>
        </p:txBody>
      </p:sp>
      <p:sp>
        <p:nvSpPr>
          <p:cNvPr id="75" name="Google Shape;110;p2">
            <a:extLst>
              <a:ext uri="{FF2B5EF4-FFF2-40B4-BE49-F238E27FC236}">
                <a16:creationId xmlns:a16="http://schemas.microsoft.com/office/drawing/2014/main" id="{62AE9183-588F-3F69-CDFA-5CB1129B69CC}"/>
              </a:ext>
            </a:extLst>
          </p:cNvPr>
          <p:cNvSpPr txBox="1"/>
          <p:nvPr/>
        </p:nvSpPr>
        <p:spPr>
          <a:xfrm>
            <a:off x="7510535" y="73180"/>
            <a:ext cx="812150"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LOW RISK</a:t>
            </a:r>
            <a:endParaRPr dirty="0"/>
          </a:p>
        </p:txBody>
      </p:sp>
      <p:sp>
        <p:nvSpPr>
          <p:cNvPr id="76" name="Google Shape;111;p2">
            <a:extLst>
              <a:ext uri="{FF2B5EF4-FFF2-40B4-BE49-F238E27FC236}">
                <a16:creationId xmlns:a16="http://schemas.microsoft.com/office/drawing/2014/main" id="{EB2A859C-8F95-FFFC-AEAE-5BE7F957C27D}"/>
              </a:ext>
            </a:extLst>
          </p:cNvPr>
          <p:cNvSpPr txBox="1"/>
          <p:nvPr/>
        </p:nvSpPr>
        <p:spPr>
          <a:xfrm>
            <a:off x="3756167" y="59255"/>
            <a:ext cx="1531368"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TO BE CONFIRMED</a:t>
            </a:r>
            <a:endParaRPr dirty="0"/>
          </a:p>
        </p:txBody>
      </p:sp>
      <p:sp>
        <p:nvSpPr>
          <p:cNvPr id="77" name="Google Shape;112;p2">
            <a:extLst>
              <a:ext uri="{FF2B5EF4-FFF2-40B4-BE49-F238E27FC236}">
                <a16:creationId xmlns:a16="http://schemas.microsoft.com/office/drawing/2014/main" id="{38ABEAFB-F688-2D19-0A7B-40BB8B830484}"/>
              </a:ext>
            </a:extLst>
          </p:cNvPr>
          <p:cNvSpPr txBox="1"/>
          <p:nvPr/>
        </p:nvSpPr>
        <p:spPr>
          <a:xfrm>
            <a:off x="8905354" y="78303"/>
            <a:ext cx="113306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MEDIUM RISK</a:t>
            </a:r>
            <a:endParaRPr dirty="0"/>
          </a:p>
        </p:txBody>
      </p:sp>
      <p:sp>
        <p:nvSpPr>
          <p:cNvPr id="78" name="Google Shape;113;p2">
            <a:extLst>
              <a:ext uri="{FF2B5EF4-FFF2-40B4-BE49-F238E27FC236}">
                <a16:creationId xmlns:a16="http://schemas.microsoft.com/office/drawing/2014/main" id="{33E64217-C25C-83EE-D3E1-C165415554FB}"/>
              </a:ext>
            </a:extLst>
          </p:cNvPr>
          <p:cNvSpPr txBox="1"/>
          <p:nvPr/>
        </p:nvSpPr>
        <p:spPr>
          <a:xfrm>
            <a:off x="5791346" y="70305"/>
            <a:ext cx="1133067"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sym typeface="Century Gothic"/>
              </a:rPr>
              <a:t>CONFIRMED</a:t>
            </a:r>
            <a:endParaRPr dirty="0"/>
          </a:p>
        </p:txBody>
      </p:sp>
      <p:sp>
        <p:nvSpPr>
          <p:cNvPr id="79" name="Google Shape;114;p2">
            <a:extLst>
              <a:ext uri="{FF2B5EF4-FFF2-40B4-BE49-F238E27FC236}">
                <a16:creationId xmlns:a16="http://schemas.microsoft.com/office/drawing/2014/main" id="{AE9F1251-60F9-C9CB-45AE-7B8595F3DDC3}"/>
              </a:ext>
            </a:extLst>
          </p:cNvPr>
          <p:cNvSpPr txBox="1"/>
          <p:nvPr/>
        </p:nvSpPr>
        <p:spPr>
          <a:xfrm>
            <a:off x="10427900" y="73179"/>
            <a:ext cx="1094017" cy="265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Century Gothic"/>
                <a:ea typeface="Century Gothic"/>
                <a:cs typeface="Century Gothic"/>
                <a:sym typeface="Century Gothic"/>
              </a:rPr>
              <a:t>HIGH RISK</a:t>
            </a:r>
            <a:endParaRPr dirty="0"/>
          </a:p>
        </p:txBody>
      </p:sp>
      <p:sp>
        <p:nvSpPr>
          <p:cNvPr id="82" name="Google Shape;129;p2">
            <a:extLst>
              <a:ext uri="{FF2B5EF4-FFF2-40B4-BE49-F238E27FC236}">
                <a16:creationId xmlns:a16="http://schemas.microsoft.com/office/drawing/2014/main" id="{B950F28C-39FF-F522-F3E5-CE205EB989DE}"/>
              </a:ext>
            </a:extLst>
          </p:cNvPr>
          <p:cNvSpPr/>
          <p:nvPr/>
        </p:nvSpPr>
        <p:spPr>
          <a:xfrm>
            <a:off x="3397387" y="3038468"/>
            <a:ext cx="874653"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83" name="Google Shape;130;p2">
            <a:extLst>
              <a:ext uri="{FF2B5EF4-FFF2-40B4-BE49-F238E27FC236}">
                <a16:creationId xmlns:a16="http://schemas.microsoft.com/office/drawing/2014/main" id="{CD6A2713-AFA5-61C3-A861-608701EA2DB1}"/>
              </a:ext>
            </a:extLst>
          </p:cNvPr>
          <p:cNvSpPr/>
          <p:nvPr/>
        </p:nvSpPr>
        <p:spPr>
          <a:xfrm>
            <a:off x="4449334" y="3038468"/>
            <a:ext cx="974100"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5" name="Google Shape;132;p2">
            <a:extLst>
              <a:ext uri="{FF2B5EF4-FFF2-40B4-BE49-F238E27FC236}">
                <a16:creationId xmlns:a16="http://schemas.microsoft.com/office/drawing/2014/main" id="{3E53703F-5D8D-AD98-F41D-8A4E51351BBE}"/>
              </a:ext>
            </a:extLst>
          </p:cNvPr>
          <p:cNvSpPr/>
          <p:nvPr/>
        </p:nvSpPr>
        <p:spPr>
          <a:xfrm>
            <a:off x="3412655" y="3549241"/>
            <a:ext cx="874653"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6" name="Google Shape;133;p2">
            <a:extLst>
              <a:ext uri="{FF2B5EF4-FFF2-40B4-BE49-F238E27FC236}">
                <a16:creationId xmlns:a16="http://schemas.microsoft.com/office/drawing/2014/main" id="{7431AF2A-E7E0-04D3-23BC-5AEBC410EC5C}"/>
              </a:ext>
            </a:extLst>
          </p:cNvPr>
          <p:cNvSpPr/>
          <p:nvPr/>
        </p:nvSpPr>
        <p:spPr>
          <a:xfrm>
            <a:off x="3443490" y="4086361"/>
            <a:ext cx="874653"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89" name="TextBox 88">
            <a:extLst>
              <a:ext uri="{FF2B5EF4-FFF2-40B4-BE49-F238E27FC236}">
                <a16:creationId xmlns:a16="http://schemas.microsoft.com/office/drawing/2014/main" id="{DB184543-415A-134D-2123-50EE8BAE239E}"/>
              </a:ext>
            </a:extLst>
          </p:cNvPr>
          <p:cNvSpPr txBox="1"/>
          <p:nvPr/>
        </p:nvSpPr>
        <p:spPr>
          <a:xfrm>
            <a:off x="9581009" y="1010706"/>
            <a:ext cx="2434002"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TARGET</a:t>
            </a:r>
          </a:p>
        </p:txBody>
      </p:sp>
      <p:sp>
        <p:nvSpPr>
          <p:cNvPr id="90" name="TextBox 89">
            <a:extLst>
              <a:ext uri="{FF2B5EF4-FFF2-40B4-BE49-F238E27FC236}">
                <a16:creationId xmlns:a16="http://schemas.microsoft.com/office/drawing/2014/main" id="{AC2D8C23-888F-2ECD-71FA-68A235E8A34A}"/>
              </a:ext>
            </a:extLst>
          </p:cNvPr>
          <p:cNvSpPr txBox="1"/>
          <p:nvPr/>
        </p:nvSpPr>
        <p:spPr>
          <a:xfrm>
            <a:off x="9582855" y="1366114"/>
            <a:ext cx="2238074" cy="230832"/>
          </a:xfrm>
          <a:prstGeom prst="rect">
            <a:avLst/>
          </a:prstGeom>
          <a:noFill/>
        </p:spPr>
        <p:txBody>
          <a:bodyPr wrap="square">
            <a:spAutoFit/>
          </a:bodyPr>
          <a:lstStyle/>
          <a:p>
            <a:r>
              <a:rPr lang="en-US" sz="900" dirty="0">
                <a:solidFill>
                  <a:schemeClr val="tx1">
                    <a:lumMod val="65000"/>
                    <a:lumOff val="35000"/>
                  </a:schemeClr>
                </a:solidFill>
                <a:latin typeface="Century Gothic" panose="020B0502020202020204" pitchFamily="34" charset="0"/>
              </a:rPr>
              <a:t>Description of final target …</a:t>
            </a:r>
            <a:endParaRPr lang="en-US" sz="900" dirty="0"/>
          </a:p>
        </p:txBody>
      </p:sp>
      <p:sp>
        <p:nvSpPr>
          <p:cNvPr id="92" name="Google Shape;131;p2">
            <a:extLst>
              <a:ext uri="{FF2B5EF4-FFF2-40B4-BE49-F238E27FC236}">
                <a16:creationId xmlns:a16="http://schemas.microsoft.com/office/drawing/2014/main" id="{A6F2E330-9A7C-DFF1-B32F-A4D346664EF2}"/>
              </a:ext>
            </a:extLst>
          </p:cNvPr>
          <p:cNvSpPr/>
          <p:nvPr/>
        </p:nvSpPr>
        <p:spPr>
          <a:xfrm>
            <a:off x="4441248" y="3556369"/>
            <a:ext cx="974100"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06" name="Rectangle: Diagonal Corners Rounded 1">
            <a:extLst>
              <a:ext uri="{FF2B5EF4-FFF2-40B4-BE49-F238E27FC236}">
                <a16:creationId xmlns:a16="http://schemas.microsoft.com/office/drawing/2014/main" id="{BD684D52-9E91-50F6-250C-E506F6DBF0F0}"/>
              </a:ext>
            </a:extLst>
          </p:cNvPr>
          <p:cNvSpPr/>
          <p:nvPr/>
        </p:nvSpPr>
        <p:spPr>
          <a:xfrm>
            <a:off x="837914" y="5475318"/>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7" name="TextBox 106">
            <a:extLst>
              <a:ext uri="{FF2B5EF4-FFF2-40B4-BE49-F238E27FC236}">
                <a16:creationId xmlns:a16="http://schemas.microsoft.com/office/drawing/2014/main" id="{56C6253E-E836-59B8-6C8B-3D9D34952D5C}"/>
              </a:ext>
            </a:extLst>
          </p:cNvPr>
          <p:cNvSpPr txBox="1"/>
          <p:nvPr/>
        </p:nvSpPr>
        <p:spPr>
          <a:xfrm>
            <a:off x="859808" y="5447426"/>
            <a:ext cx="1993463"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P</a:t>
            </a:r>
            <a:r>
              <a:rPr lang="en-US" sz="1200" spc="-50" dirty="0">
                <a:solidFill>
                  <a:schemeClr val="tx1">
                    <a:lumMod val="65000"/>
                    <a:lumOff val="35000"/>
                  </a:schemeClr>
                </a:solidFill>
                <a:latin typeface="Century Gothic" panose="020B0502020202020204" pitchFamily="34" charset="0"/>
              </a:rPr>
              <a:t>OLITICAL</a:t>
            </a:r>
          </a:p>
        </p:txBody>
      </p:sp>
      <p:sp>
        <p:nvSpPr>
          <p:cNvPr id="111" name="Rectangle: Diagonal Corners Rounded 1">
            <a:extLst>
              <a:ext uri="{FF2B5EF4-FFF2-40B4-BE49-F238E27FC236}">
                <a16:creationId xmlns:a16="http://schemas.microsoft.com/office/drawing/2014/main" id="{71ED049F-6C7A-80C0-F0A3-F4D1D1F72342}"/>
              </a:ext>
            </a:extLst>
          </p:cNvPr>
          <p:cNvSpPr/>
          <p:nvPr/>
        </p:nvSpPr>
        <p:spPr>
          <a:xfrm>
            <a:off x="851672" y="5759142"/>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2" name="Rectangle: Diagonal Corners Rounded 1">
            <a:extLst>
              <a:ext uri="{FF2B5EF4-FFF2-40B4-BE49-F238E27FC236}">
                <a16:creationId xmlns:a16="http://schemas.microsoft.com/office/drawing/2014/main" id="{F3FBA690-2160-BFB3-8723-4AC5926448DA}"/>
              </a:ext>
            </a:extLst>
          </p:cNvPr>
          <p:cNvSpPr/>
          <p:nvPr/>
        </p:nvSpPr>
        <p:spPr>
          <a:xfrm>
            <a:off x="851671" y="6042966"/>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3" name="Rectangle: Diagonal Corners Rounded 1">
            <a:extLst>
              <a:ext uri="{FF2B5EF4-FFF2-40B4-BE49-F238E27FC236}">
                <a16:creationId xmlns:a16="http://schemas.microsoft.com/office/drawing/2014/main" id="{9DC4F9D6-C4FB-0B61-6B38-5C3C6D161104}"/>
              </a:ext>
            </a:extLst>
          </p:cNvPr>
          <p:cNvSpPr/>
          <p:nvPr/>
        </p:nvSpPr>
        <p:spPr>
          <a:xfrm>
            <a:off x="859808" y="6326790"/>
            <a:ext cx="2015357"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4" name="TextBox 113">
            <a:extLst>
              <a:ext uri="{FF2B5EF4-FFF2-40B4-BE49-F238E27FC236}">
                <a16:creationId xmlns:a16="http://schemas.microsoft.com/office/drawing/2014/main" id="{62F62F74-5F5F-BA64-744B-0EAB2CDB9D09}"/>
              </a:ext>
            </a:extLst>
          </p:cNvPr>
          <p:cNvSpPr txBox="1"/>
          <p:nvPr/>
        </p:nvSpPr>
        <p:spPr>
          <a:xfrm>
            <a:off x="852929" y="5732835"/>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E</a:t>
            </a:r>
            <a:r>
              <a:rPr lang="en-US" sz="1200" spc="-50" dirty="0">
                <a:solidFill>
                  <a:schemeClr val="tx1">
                    <a:lumMod val="65000"/>
                    <a:lumOff val="35000"/>
                  </a:schemeClr>
                </a:solidFill>
                <a:latin typeface="Century Gothic" panose="020B0502020202020204" pitchFamily="34" charset="0"/>
              </a:rPr>
              <a:t>CONOMICAL</a:t>
            </a:r>
          </a:p>
        </p:txBody>
      </p:sp>
      <p:sp>
        <p:nvSpPr>
          <p:cNvPr id="115" name="TextBox 114">
            <a:extLst>
              <a:ext uri="{FF2B5EF4-FFF2-40B4-BE49-F238E27FC236}">
                <a16:creationId xmlns:a16="http://schemas.microsoft.com/office/drawing/2014/main" id="{12132EB4-5916-03AB-C7A3-A6498A9205C7}"/>
              </a:ext>
            </a:extLst>
          </p:cNvPr>
          <p:cNvSpPr txBox="1"/>
          <p:nvPr/>
        </p:nvSpPr>
        <p:spPr>
          <a:xfrm>
            <a:off x="846051" y="6026809"/>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S</a:t>
            </a:r>
            <a:r>
              <a:rPr lang="en-US" sz="1200" spc="-50" dirty="0">
                <a:solidFill>
                  <a:schemeClr val="tx1">
                    <a:lumMod val="65000"/>
                    <a:lumOff val="35000"/>
                  </a:schemeClr>
                </a:solidFill>
                <a:latin typeface="Century Gothic" panose="020B0502020202020204" pitchFamily="34" charset="0"/>
              </a:rPr>
              <a:t>OCIAL</a:t>
            </a:r>
          </a:p>
        </p:txBody>
      </p:sp>
      <p:sp>
        <p:nvSpPr>
          <p:cNvPr id="116" name="TextBox 115">
            <a:extLst>
              <a:ext uri="{FF2B5EF4-FFF2-40B4-BE49-F238E27FC236}">
                <a16:creationId xmlns:a16="http://schemas.microsoft.com/office/drawing/2014/main" id="{E4064D02-909B-5719-CCC3-0A05BA8EB559}"/>
              </a:ext>
            </a:extLst>
          </p:cNvPr>
          <p:cNvSpPr txBox="1"/>
          <p:nvPr/>
        </p:nvSpPr>
        <p:spPr>
          <a:xfrm>
            <a:off x="859808" y="6297554"/>
            <a:ext cx="2029114" cy="276999"/>
          </a:xfrm>
          <a:prstGeom prst="rect">
            <a:avLst/>
          </a:prstGeom>
          <a:noFill/>
        </p:spPr>
        <p:txBody>
          <a:bodyPr wrap="square" rtlCol="0">
            <a:spAutoFit/>
          </a:bodyPr>
          <a:lstStyle/>
          <a:p>
            <a:pPr algn="ctr"/>
            <a:r>
              <a:rPr lang="en-US" sz="1200" b="1" spc="-50" dirty="0">
                <a:solidFill>
                  <a:schemeClr val="tx1">
                    <a:lumMod val="65000"/>
                    <a:lumOff val="35000"/>
                  </a:schemeClr>
                </a:solidFill>
                <a:latin typeface="Century Gothic" panose="020B0502020202020204" pitchFamily="34" charset="0"/>
              </a:rPr>
              <a:t>T</a:t>
            </a:r>
            <a:r>
              <a:rPr lang="en-US" sz="1200" spc="-50" dirty="0">
                <a:solidFill>
                  <a:schemeClr val="tx1">
                    <a:lumMod val="65000"/>
                    <a:lumOff val="35000"/>
                  </a:schemeClr>
                </a:solidFill>
                <a:latin typeface="Century Gothic" panose="020B0502020202020204" pitchFamily="34" charset="0"/>
              </a:rPr>
              <a:t>ECHNOLOGICAL</a:t>
            </a:r>
          </a:p>
        </p:txBody>
      </p:sp>
      <p:sp>
        <p:nvSpPr>
          <p:cNvPr id="117" name="Rectangle: Diagonal Corners Rounded 1">
            <a:extLst>
              <a:ext uri="{FF2B5EF4-FFF2-40B4-BE49-F238E27FC236}">
                <a16:creationId xmlns:a16="http://schemas.microsoft.com/office/drawing/2014/main" id="{6887AAB1-9723-8176-FD03-446641E4B17F}"/>
              </a:ext>
            </a:extLst>
          </p:cNvPr>
          <p:cNvSpPr/>
          <p:nvPr/>
        </p:nvSpPr>
        <p:spPr>
          <a:xfrm>
            <a:off x="3299918" y="5490421"/>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18" name="Rectangle: Diagonal Corners Rounded 1">
            <a:extLst>
              <a:ext uri="{FF2B5EF4-FFF2-40B4-BE49-F238E27FC236}">
                <a16:creationId xmlns:a16="http://schemas.microsoft.com/office/drawing/2014/main" id="{7AE438F4-AEF4-CD32-CE1D-7716075D1EE4}"/>
              </a:ext>
            </a:extLst>
          </p:cNvPr>
          <p:cNvSpPr/>
          <p:nvPr/>
        </p:nvSpPr>
        <p:spPr>
          <a:xfrm>
            <a:off x="3299918" y="5773208"/>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19" name="Rectangle: Diagonal Corners Rounded 1">
            <a:extLst>
              <a:ext uri="{FF2B5EF4-FFF2-40B4-BE49-F238E27FC236}">
                <a16:creationId xmlns:a16="http://schemas.microsoft.com/office/drawing/2014/main" id="{2DDDBE70-CD3C-6F76-21CC-EAD6D91B4653}"/>
              </a:ext>
            </a:extLst>
          </p:cNvPr>
          <p:cNvSpPr/>
          <p:nvPr/>
        </p:nvSpPr>
        <p:spPr>
          <a:xfrm>
            <a:off x="3293313" y="6049765"/>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121" name="Rectangle: Diagonal Corners Rounded 1">
            <a:extLst>
              <a:ext uri="{FF2B5EF4-FFF2-40B4-BE49-F238E27FC236}">
                <a16:creationId xmlns:a16="http://schemas.microsoft.com/office/drawing/2014/main" id="{5DCA9C19-9BDE-C146-0DAD-315648B00989}"/>
              </a:ext>
            </a:extLst>
          </p:cNvPr>
          <p:cNvSpPr/>
          <p:nvPr/>
        </p:nvSpPr>
        <p:spPr>
          <a:xfrm>
            <a:off x="3311636" y="6343467"/>
            <a:ext cx="1560843"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grpSp>
        <p:nvGrpSpPr>
          <p:cNvPr id="122" name="Google Shape;193;p15">
            <a:extLst>
              <a:ext uri="{FF2B5EF4-FFF2-40B4-BE49-F238E27FC236}">
                <a16:creationId xmlns:a16="http://schemas.microsoft.com/office/drawing/2014/main" id="{6C683107-5EFD-36C9-FECD-BD61384A2A6C}"/>
              </a:ext>
            </a:extLst>
          </p:cNvPr>
          <p:cNvGrpSpPr/>
          <p:nvPr/>
        </p:nvGrpSpPr>
        <p:grpSpPr>
          <a:xfrm>
            <a:off x="2950801" y="1020037"/>
            <a:ext cx="1646414" cy="828410"/>
            <a:chOff x="4065" y="0"/>
            <a:chExt cx="2078733" cy="828410"/>
          </a:xfrm>
        </p:grpSpPr>
        <p:sp>
          <p:nvSpPr>
            <p:cNvPr id="123" name="Google Shape;194;p15">
              <a:extLst>
                <a:ext uri="{FF2B5EF4-FFF2-40B4-BE49-F238E27FC236}">
                  <a16:creationId xmlns:a16="http://schemas.microsoft.com/office/drawing/2014/main" id="{A44BD0A1-2362-8E21-E47A-669D327B1A29}"/>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95;p15">
              <a:extLst>
                <a:ext uri="{FF2B5EF4-FFF2-40B4-BE49-F238E27FC236}">
                  <a16:creationId xmlns:a16="http://schemas.microsoft.com/office/drawing/2014/main" id="{1D19B6C7-FD33-A240-3C4D-EB5B2407AB6F}"/>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97;p15">
              <a:extLst>
                <a:ext uri="{FF2B5EF4-FFF2-40B4-BE49-F238E27FC236}">
                  <a16:creationId xmlns:a16="http://schemas.microsoft.com/office/drawing/2014/main" id="{06E61C8C-2FE1-CF05-936E-41CE924800FA}"/>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99;p15">
              <a:extLst>
                <a:ext uri="{FF2B5EF4-FFF2-40B4-BE49-F238E27FC236}">
                  <a16:creationId xmlns:a16="http://schemas.microsoft.com/office/drawing/2014/main" id="{0514DE4B-3522-B962-B0D9-62C47421B146}"/>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00;p15">
              <a:extLst>
                <a:ext uri="{FF2B5EF4-FFF2-40B4-BE49-F238E27FC236}">
                  <a16:creationId xmlns:a16="http://schemas.microsoft.com/office/drawing/2014/main" id="{411110A7-0D00-DD89-04C8-D1C958E0E396}"/>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1: Title</a:t>
              </a:r>
              <a:endParaRPr dirty="0">
                <a:solidFill>
                  <a:schemeClr val="tx1">
                    <a:lumMod val="65000"/>
                    <a:lumOff val="35000"/>
                  </a:schemeClr>
                </a:solidFill>
              </a:endParaRPr>
            </a:p>
          </p:txBody>
        </p:sp>
      </p:grpSp>
      <p:grpSp>
        <p:nvGrpSpPr>
          <p:cNvPr id="130" name="Google Shape;193;p15">
            <a:extLst>
              <a:ext uri="{FF2B5EF4-FFF2-40B4-BE49-F238E27FC236}">
                <a16:creationId xmlns:a16="http://schemas.microsoft.com/office/drawing/2014/main" id="{A09BFFC6-87D3-92A1-4241-7B2141A10526}"/>
              </a:ext>
            </a:extLst>
          </p:cNvPr>
          <p:cNvGrpSpPr/>
          <p:nvPr/>
        </p:nvGrpSpPr>
        <p:grpSpPr>
          <a:xfrm>
            <a:off x="4753990" y="1027622"/>
            <a:ext cx="1646414" cy="828410"/>
            <a:chOff x="4065" y="0"/>
            <a:chExt cx="2078733" cy="828410"/>
          </a:xfrm>
        </p:grpSpPr>
        <p:sp>
          <p:nvSpPr>
            <p:cNvPr id="131" name="Google Shape;194;p15">
              <a:extLst>
                <a:ext uri="{FF2B5EF4-FFF2-40B4-BE49-F238E27FC236}">
                  <a16:creationId xmlns:a16="http://schemas.microsoft.com/office/drawing/2014/main" id="{285EEB0F-0B9D-91E5-7AC5-04427CA9C1FA}"/>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95;p15">
              <a:extLst>
                <a:ext uri="{FF2B5EF4-FFF2-40B4-BE49-F238E27FC236}">
                  <a16:creationId xmlns:a16="http://schemas.microsoft.com/office/drawing/2014/main" id="{ADB28C94-433A-1AFF-49C6-0B44DC332F48}"/>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97;p15">
              <a:extLst>
                <a:ext uri="{FF2B5EF4-FFF2-40B4-BE49-F238E27FC236}">
                  <a16:creationId xmlns:a16="http://schemas.microsoft.com/office/drawing/2014/main" id="{D7C4924A-EBAB-CF51-920E-5A3223AB9571}"/>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99;p15">
              <a:extLst>
                <a:ext uri="{FF2B5EF4-FFF2-40B4-BE49-F238E27FC236}">
                  <a16:creationId xmlns:a16="http://schemas.microsoft.com/office/drawing/2014/main" id="{200D2A40-21F3-6CE4-1E31-5BDADFE10325}"/>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200;p15">
              <a:extLst>
                <a:ext uri="{FF2B5EF4-FFF2-40B4-BE49-F238E27FC236}">
                  <a16:creationId xmlns:a16="http://schemas.microsoft.com/office/drawing/2014/main" id="{FF24BE3A-4DE0-A459-6D66-5460BC633651}"/>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2: Title</a:t>
              </a:r>
              <a:endParaRPr dirty="0">
                <a:solidFill>
                  <a:schemeClr val="tx1">
                    <a:lumMod val="65000"/>
                    <a:lumOff val="35000"/>
                  </a:schemeClr>
                </a:solidFill>
              </a:endParaRPr>
            </a:p>
          </p:txBody>
        </p:sp>
      </p:grpSp>
      <p:grpSp>
        <p:nvGrpSpPr>
          <p:cNvPr id="136" name="Google Shape;193;p15">
            <a:extLst>
              <a:ext uri="{FF2B5EF4-FFF2-40B4-BE49-F238E27FC236}">
                <a16:creationId xmlns:a16="http://schemas.microsoft.com/office/drawing/2014/main" id="{34382447-A008-F2DB-5E16-7DC7F0477CA9}"/>
              </a:ext>
            </a:extLst>
          </p:cNvPr>
          <p:cNvGrpSpPr/>
          <p:nvPr/>
        </p:nvGrpSpPr>
        <p:grpSpPr>
          <a:xfrm>
            <a:off x="6554735" y="1035315"/>
            <a:ext cx="1646414" cy="828410"/>
            <a:chOff x="4065" y="0"/>
            <a:chExt cx="2078733" cy="828410"/>
          </a:xfrm>
        </p:grpSpPr>
        <p:sp>
          <p:nvSpPr>
            <p:cNvPr id="137" name="Google Shape;194;p15">
              <a:extLst>
                <a:ext uri="{FF2B5EF4-FFF2-40B4-BE49-F238E27FC236}">
                  <a16:creationId xmlns:a16="http://schemas.microsoft.com/office/drawing/2014/main" id="{D187C845-117B-6595-DFCD-77A4AD9C65B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95;p15">
              <a:extLst>
                <a:ext uri="{FF2B5EF4-FFF2-40B4-BE49-F238E27FC236}">
                  <a16:creationId xmlns:a16="http://schemas.microsoft.com/office/drawing/2014/main" id="{80CBBC20-CFA0-FE49-404C-8666DD688B0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97;p15">
              <a:extLst>
                <a:ext uri="{FF2B5EF4-FFF2-40B4-BE49-F238E27FC236}">
                  <a16:creationId xmlns:a16="http://schemas.microsoft.com/office/drawing/2014/main" id="{A6326C6C-78B9-FF96-A6E8-723369CDF89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99;p15">
              <a:extLst>
                <a:ext uri="{FF2B5EF4-FFF2-40B4-BE49-F238E27FC236}">
                  <a16:creationId xmlns:a16="http://schemas.microsoft.com/office/drawing/2014/main" id="{11B10A2E-3691-3307-443A-4FA2865AF83C}"/>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200;p15">
              <a:extLst>
                <a:ext uri="{FF2B5EF4-FFF2-40B4-BE49-F238E27FC236}">
                  <a16:creationId xmlns:a16="http://schemas.microsoft.com/office/drawing/2014/main" id="{9293716B-6A0E-44F5-9E37-3F4D107AF2CE}"/>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3: Title</a:t>
              </a:r>
              <a:endParaRPr dirty="0">
                <a:solidFill>
                  <a:schemeClr val="tx1">
                    <a:lumMod val="65000"/>
                    <a:lumOff val="35000"/>
                  </a:schemeClr>
                </a:solidFill>
              </a:endParaRPr>
            </a:p>
          </p:txBody>
        </p:sp>
      </p:gr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07321-6039-0B4F-2BE5-6C9F88F80689}"/>
              </a:ext>
            </a:extLst>
          </p:cNvPr>
          <p:cNvSpPr txBox="1"/>
          <p:nvPr/>
        </p:nvSpPr>
        <p:spPr>
          <a:xfrm>
            <a:off x="146098" y="158098"/>
            <a:ext cx="6094854" cy="646331"/>
          </a:xfrm>
          <a:prstGeom prst="rect">
            <a:avLst/>
          </a:prstGeom>
          <a:noFill/>
        </p:spPr>
        <p:txBody>
          <a:bodyPr wrap="square">
            <a:spAutoFit/>
          </a:bodyPr>
          <a:lstStyle/>
          <a:p>
            <a:r>
              <a:rPr lang="en-US" sz="1800" dirty="0">
                <a:solidFill>
                  <a:schemeClr val="tx1">
                    <a:lumMod val="65000"/>
                    <a:lumOff val="35000"/>
                  </a:schemeClr>
                </a:solidFill>
                <a:latin typeface="Century Gothic" panose="020B0502020202020204" pitchFamily="34" charset="0"/>
              </a:rPr>
              <a:t>BUSINESS CAPABILITY </a:t>
            </a:r>
            <a:br>
              <a:rPr lang="en-US" sz="1800" dirty="0">
                <a:solidFill>
                  <a:schemeClr val="tx1">
                    <a:lumMod val="65000"/>
                    <a:lumOff val="35000"/>
                  </a:schemeClr>
                </a:solidFill>
                <a:latin typeface="Century Gothic" panose="020B0502020202020204" pitchFamily="34" charset="0"/>
              </a:rPr>
            </a:br>
            <a:r>
              <a:rPr lang="en-US" sz="1800" dirty="0">
                <a:solidFill>
                  <a:schemeClr val="tx1">
                    <a:lumMod val="65000"/>
                    <a:lumOff val="35000"/>
                  </a:schemeClr>
                </a:solidFill>
                <a:latin typeface="Century Gothic" panose="020B0502020202020204" pitchFamily="34" charset="0"/>
              </a:rPr>
              <a:t>ROADMAP ASSETS</a:t>
            </a:r>
          </a:p>
        </p:txBody>
      </p:sp>
      <p:grpSp>
        <p:nvGrpSpPr>
          <p:cNvPr id="4" name="Google Shape;193;p15">
            <a:extLst>
              <a:ext uri="{FF2B5EF4-FFF2-40B4-BE49-F238E27FC236}">
                <a16:creationId xmlns:a16="http://schemas.microsoft.com/office/drawing/2014/main" id="{917D910E-8BD0-6243-E29A-98DA62134AD3}"/>
              </a:ext>
            </a:extLst>
          </p:cNvPr>
          <p:cNvGrpSpPr/>
          <p:nvPr/>
        </p:nvGrpSpPr>
        <p:grpSpPr>
          <a:xfrm>
            <a:off x="269477" y="1020037"/>
            <a:ext cx="1646414" cy="828410"/>
            <a:chOff x="4065" y="0"/>
            <a:chExt cx="2078733" cy="828410"/>
          </a:xfrm>
        </p:grpSpPr>
        <p:sp>
          <p:nvSpPr>
            <p:cNvPr id="5" name="Google Shape;194;p15">
              <a:extLst>
                <a:ext uri="{FF2B5EF4-FFF2-40B4-BE49-F238E27FC236}">
                  <a16:creationId xmlns:a16="http://schemas.microsoft.com/office/drawing/2014/main" id="{F8EA56CC-105B-A356-07B1-C7C76E6E1577}"/>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95;p15">
              <a:extLst>
                <a:ext uri="{FF2B5EF4-FFF2-40B4-BE49-F238E27FC236}">
                  <a16:creationId xmlns:a16="http://schemas.microsoft.com/office/drawing/2014/main" id="{ACE5284F-088E-2B00-1E6F-02517C06A3A2}"/>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97;p15">
              <a:extLst>
                <a:ext uri="{FF2B5EF4-FFF2-40B4-BE49-F238E27FC236}">
                  <a16:creationId xmlns:a16="http://schemas.microsoft.com/office/drawing/2014/main" id="{78AA5715-CBBA-637C-7A6D-08495E447AC2}"/>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99;p15">
              <a:extLst>
                <a:ext uri="{FF2B5EF4-FFF2-40B4-BE49-F238E27FC236}">
                  <a16:creationId xmlns:a16="http://schemas.microsoft.com/office/drawing/2014/main" id="{58C7D214-6890-3CD7-365B-517EF70B5249}"/>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00;p15">
              <a:extLst>
                <a:ext uri="{FF2B5EF4-FFF2-40B4-BE49-F238E27FC236}">
                  <a16:creationId xmlns:a16="http://schemas.microsoft.com/office/drawing/2014/main" id="{4F6C8C57-FC0D-B7A8-5520-13427EED7EDA}"/>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X: Title</a:t>
              </a:r>
              <a:endParaRPr dirty="0">
                <a:solidFill>
                  <a:schemeClr val="tx1">
                    <a:lumMod val="65000"/>
                    <a:lumOff val="35000"/>
                  </a:schemeClr>
                </a:solidFill>
              </a:endParaRPr>
            </a:p>
          </p:txBody>
        </p:sp>
      </p:grpSp>
      <p:grpSp>
        <p:nvGrpSpPr>
          <p:cNvPr id="10" name="Google Shape;193;p15">
            <a:extLst>
              <a:ext uri="{FF2B5EF4-FFF2-40B4-BE49-F238E27FC236}">
                <a16:creationId xmlns:a16="http://schemas.microsoft.com/office/drawing/2014/main" id="{0705C793-B3D2-E516-9903-2E2DE4EF0294}"/>
              </a:ext>
            </a:extLst>
          </p:cNvPr>
          <p:cNvGrpSpPr/>
          <p:nvPr/>
        </p:nvGrpSpPr>
        <p:grpSpPr>
          <a:xfrm>
            <a:off x="269477" y="1982195"/>
            <a:ext cx="1646414" cy="828410"/>
            <a:chOff x="4065" y="0"/>
            <a:chExt cx="2078733" cy="828410"/>
          </a:xfrm>
        </p:grpSpPr>
        <p:sp>
          <p:nvSpPr>
            <p:cNvPr id="11" name="Google Shape;194;p15">
              <a:extLst>
                <a:ext uri="{FF2B5EF4-FFF2-40B4-BE49-F238E27FC236}">
                  <a16:creationId xmlns:a16="http://schemas.microsoft.com/office/drawing/2014/main" id="{F585AF32-12E5-344F-8934-6973D5B63358}"/>
                </a:ext>
              </a:extLst>
            </p:cNvPr>
            <p:cNvSpPr/>
            <p:nvPr/>
          </p:nvSpPr>
          <p:spPr>
            <a:xfrm>
              <a:off x="4065" y="0"/>
              <a:ext cx="2078733" cy="828410"/>
            </a:xfrm>
            <a:prstGeom prst="rightArrow">
              <a:avLst>
                <a:gd name="adj1" fmla="val 50000"/>
                <a:gd name="adj2" fmla="val 50000"/>
              </a:avLst>
            </a:prstGeom>
            <a:gradFill>
              <a:gsLst>
                <a:gs pos="0">
                  <a:schemeClr val="lt1"/>
                </a:gs>
                <a:gs pos="50000">
                  <a:schemeClr val="lt1"/>
                </a:gs>
                <a:gs pos="100000">
                  <a:srgbClr val="E1E1E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95;p15">
              <a:extLst>
                <a:ext uri="{FF2B5EF4-FFF2-40B4-BE49-F238E27FC236}">
                  <a16:creationId xmlns:a16="http://schemas.microsoft.com/office/drawing/2014/main" id="{C7B51412-E6C1-BE9F-DA98-CD0B8F0D045A}"/>
                </a:ext>
              </a:extLst>
            </p:cNvPr>
            <p:cNvSpPr/>
            <p:nvPr/>
          </p:nvSpPr>
          <p:spPr>
            <a:xfrm>
              <a:off x="143203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97;p15">
              <a:extLst>
                <a:ext uri="{FF2B5EF4-FFF2-40B4-BE49-F238E27FC236}">
                  <a16:creationId xmlns:a16="http://schemas.microsoft.com/office/drawing/2014/main" id="{74BFECBE-799C-1AD3-AD44-AA53602D9D95}"/>
                </a:ext>
              </a:extLst>
            </p:cNvPr>
            <p:cNvSpPr/>
            <p:nvPr/>
          </p:nvSpPr>
          <p:spPr>
            <a:xfrm>
              <a:off x="831642" y="267426"/>
              <a:ext cx="442035"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99;p15">
              <a:extLst>
                <a:ext uri="{FF2B5EF4-FFF2-40B4-BE49-F238E27FC236}">
                  <a16:creationId xmlns:a16="http://schemas.microsoft.com/office/drawing/2014/main" id="{2C71DED9-1345-7406-FADD-157093DD87C0}"/>
                </a:ext>
              </a:extLst>
            </p:cNvPr>
            <p:cNvSpPr/>
            <p:nvPr/>
          </p:nvSpPr>
          <p:spPr>
            <a:xfrm>
              <a:off x="56891" y="266008"/>
              <a:ext cx="643771" cy="246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00;p15">
              <a:extLst>
                <a:ext uri="{FF2B5EF4-FFF2-40B4-BE49-F238E27FC236}">
                  <a16:creationId xmlns:a16="http://schemas.microsoft.com/office/drawing/2014/main" id="{3C2AC6B3-6D70-0EC5-02CF-0DF9E70FBDD4}"/>
                </a:ext>
              </a:extLst>
            </p:cNvPr>
            <p:cNvSpPr txBox="1"/>
            <p:nvPr/>
          </p:nvSpPr>
          <p:spPr>
            <a:xfrm>
              <a:off x="56891" y="266008"/>
              <a:ext cx="1593589" cy="246532"/>
            </a:xfrm>
            <a:prstGeom prst="rect">
              <a:avLst/>
            </a:prstGeom>
            <a:noFill/>
            <a:ln>
              <a:noFill/>
            </a:ln>
          </p:spPr>
          <p:txBody>
            <a:bodyPr spcFirstLastPara="1" wrap="square" lIns="0" tIns="71100" rIns="0" bIns="71100" anchor="ctr" anchorCtr="0">
              <a:noAutofit/>
            </a:bodyPr>
            <a:lstStyle/>
            <a:p>
              <a:pPr marL="0" marR="0" lvl="0" indent="0" rtl="0">
                <a:lnSpc>
                  <a:spcPct val="90000"/>
                </a:lnSpc>
                <a:spcBef>
                  <a:spcPts val="0"/>
                </a:spcBef>
                <a:spcAft>
                  <a:spcPts val="0"/>
                </a:spcAft>
                <a:buClr>
                  <a:schemeClr val="dk1"/>
                </a:buClr>
                <a:buSzPts val="700"/>
                <a:buFont typeface="Century Gothic"/>
                <a:buNone/>
              </a:pPr>
              <a:r>
                <a:rPr lang="en-US" sz="700" b="1" dirty="0">
                  <a:solidFill>
                    <a:schemeClr val="tx1">
                      <a:lumMod val="65000"/>
                      <a:lumOff val="35000"/>
                    </a:schemeClr>
                  </a:solidFill>
                  <a:latin typeface="Century Gothic"/>
                  <a:ea typeface="Century Gothic"/>
                  <a:cs typeface="Century Gothic"/>
                  <a:sym typeface="Century Gothic"/>
                </a:rPr>
                <a:t>PHASE X: Title</a:t>
              </a:r>
              <a:endParaRPr dirty="0">
                <a:solidFill>
                  <a:schemeClr val="tx1">
                    <a:lumMod val="65000"/>
                    <a:lumOff val="35000"/>
                  </a:schemeClr>
                </a:solidFill>
              </a:endParaRPr>
            </a:p>
          </p:txBody>
        </p:sp>
      </p:grpSp>
      <p:sp>
        <p:nvSpPr>
          <p:cNvPr id="16" name="Google Shape;129;p2">
            <a:extLst>
              <a:ext uri="{FF2B5EF4-FFF2-40B4-BE49-F238E27FC236}">
                <a16:creationId xmlns:a16="http://schemas.microsoft.com/office/drawing/2014/main" id="{DBB560EA-37A6-E244-640D-86801C4439FF}"/>
              </a:ext>
            </a:extLst>
          </p:cNvPr>
          <p:cNvSpPr/>
          <p:nvPr/>
        </p:nvSpPr>
        <p:spPr>
          <a:xfrm>
            <a:off x="311317" y="3389525"/>
            <a:ext cx="1463372" cy="301752"/>
          </a:xfrm>
          <a:prstGeom prst="roundRect">
            <a:avLst>
              <a:gd name="adj" fmla="val 16667"/>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solidFill>
                <a:schemeClr val="tx1">
                  <a:lumMod val="65000"/>
                  <a:lumOff val="35000"/>
                </a:schemeClr>
              </a:solidFill>
            </a:endParaRPr>
          </a:p>
        </p:txBody>
      </p:sp>
      <p:sp>
        <p:nvSpPr>
          <p:cNvPr id="17" name="Google Shape;130;p2">
            <a:extLst>
              <a:ext uri="{FF2B5EF4-FFF2-40B4-BE49-F238E27FC236}">
                <a16:creationId xmlns:a16="http://schemas.microsoft.com/office/drawing/2014/main" id="{338D00FC-918C-0C9F-9226-3F85D537949E}"/>
              </a:ext>
            </a:extLst>
          </p:cNvPr>
          <p:cNvSpPr/>
          <p:nvPr/>
        </p:nvSpPr>
        <p:spPr>
          <a:xfrm>
            <a:off x="311317" y="4270197"/>
            <a:ext cx="1463372" cy="301752"/>
          </a:xfrm>
          <a:prstGeom prst="roundRect">
            <a:avLst>
              <a:gd name="adj" fmla="val 16667"/>
            </a:avLst>
          </a:prstGeom>
          <a:solidFill>
            <a:srgbClr val="6CD5F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8" name="Google Shape;131;p2">
            <a:extLst>
              <a:ext uri="{FF2B5EF4-FFF2-40B4-BE49-F238E27FC236}">
                <a16:creationId xmlns:a16="http://schemas.microsoft.com/office/drawing/2014/main" id="{05148F54-DE27-212D-28F2-6C1B203EB328}"/>
              </a:ext>
            </a:extLst>
          </p:cNvPr>
          <p:cNvSpPr/>
          <p:nvPr/>
        </p:nvSpPr>
        <p:spPr>
          <a:xfrm>
            <a:off x="314925" y="5178749"/>
            <a:ext cx="1459764" cy="301800"/>
          </a:xfrm>
          <a:prstGeom prst="roundRect">
            <a:avLst>
              <a:gd name="adj" fmla="val 16667"/>
            </a:avLst>
          </a:prstGeom>
          <a:solidFill>
            <a:srgbClr val="FF7D3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19" name="Google Shape;132;p2">
            <a:extLst>
              <a:ext uri="{FF2B5EF4-FFF2-40B4-BE49-F238E27FC236}">
                <a16:creationId xmlns:a16="http://schemas.microsoft.com/office/drawing/2014/main" id="{35C5B101-5400-6871-ECB0-D0E4C2AB5417}"/>
              </a:ext>
            </a:extLst>
          </p:cNvPr>
          <p:cNvSpPr/>
          <p:nvPr/>
        </p:nvSpPr>
        <p:spPr>
          <a:xfrm>
            <a:off x="314925" y="3852901"/>
            <a:ext cx="1459764" cy="264772"/>
          </a:xfrm>
          <a:prstGeom prst="roundRect">
            <a:avLst>
              <a:gd name="adj" fmla="val 16667"/>
            </a:avLst>
          </a:prstGeom>
          <a:solidFill>
            <a:srgbClr val="A1F4E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20" name="Google Shape;133;p2">
            <a:extLst>
              <a:ext uri="{FF2B5EF4-FFF2-40B4-BE49-F238E27FC236}">
                <a16:creationId xmlns:a16="http://schemas.microsoft.com/office/drawing/2014/main" id="{5C8DA6C6-4BCC-4E77-3024-1BD101068C68}"/>
              </a:ext>
            </a:extLst>
          </p:cNvPr>
          <p:cNvSpPr/>
          <p:nvPr/>
        </p:nvSpPr>
        <p:spPr>
          <a:xfrm>
            <a:off x="314925" y="4724473"/>
            <a:ext cx="1459764" cy="301752"/>
          </a:xfrm>
          <a:prstGeom prst="roundRect">
            <a:avLst>
              <a:gd name="adj" fmla="val 16667"/>
            </a:avLst>
          </a:prstGeom>
          <a:solidFill>
            <a:srgbClr val="ACB8C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900" b="1" dirty="0">
                <a:solidFill>
                  <a:schemeClr val="tx1">
                    <a:lumMod val="65000"/>
                    <a:lumOff val="35000"/>
                  </a:schemeClr>
                </a:solidFill>
                <a:latin typeface="Century Gothic"/>
                <a:sym typeface="Century Gothic"/>
              </a:rPr>
              <a:t>Project</a:t>
            </a:r>
            <a:endParaRPr sz="900" dirty="0"/>
          </a:p>
        </p:txBody>
      </p:sp>
      <p:sp>
        <p:nvSpPr>
          <p:cNvPr id="21" name="Rectangle: Diagonal Corners Rounded 1">
            <a:extLst>
              <a:ext uri="{FF2B5EF4-FFF2-40B4-BE49-F238E27FC236}">
                <a16:creationId xmlns:a16="http://schemas.microsoft.com/office/drawing/2014/main" id="{551C0554-2311-FA8C-7DDE-AEF14A6A7772}"/>
              </a:ext>
            </a:extLst>
          </p:cNvPr>
          <p:cNvSpPr/>
          <p:nvPr/>
        </p:nvSpPr>
        <p:spPr>
          <a:xfrm>
            <a:off x="319572" y="5837963"/>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sp>
        <p:nvSpPr>
          <p:cNvPr id="22" name="Rectangle: Diagonal Corners Rounded 1">
            <a:extLst>
              <a:ext uri="{FF2B5EF4-FFF2-40B4-BE49-F238E27FC236}">
                <a16:creationId xmlns:a16="http://schemas.microsoft.com/office/drawing/2014/main" id="{B7919269-AACA-A6DF-8108-34100F8F4979}"/>
              </a:ext>
            </a:extLst>
          </p:cNvPr>
          <p:cNvSpPr/>
          <p:nvPr/>
        </p:nvSpPr>
        <p:spPr>
          <a:xfrm>
            <a:off x="319572" y="6176696"/>
            <a:ext cx="1560842" cy="231086"/>
          </a:xfrm>
          <a:prstGeom prst="rect">
            <a:avLst/>
          </a:prstGeom>
          <a:solidFill>
            <a:schemeClr val="accent5">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dirty="0">
                <a:solidFill>
                  <a:schemeClr val="tx1">
                    <a:lumMod val="65000"/>
                    <a:lumOff val="35000"/>
                  </a:schemeClr>
                </a:solidFill>
                <a:latin typeface="Century Gothic" panose="020B0502020202020204" pitchFamily="34" charset="0"/>
              </a:rPr>
              <a:t>Content</a:t>
            </a:r>
            <a:endParaRPr lang="en-US" sz="900" b="1" dirty="0"/>
          </a:p>
        </p:txBody>
      </p:sp>
      <p:grpSp>
        <p:nvGrpSpPr>
          <p:cNvPr id="25" name="Group 24">
            <a:extLst>
              <a:ext uri="{FF2B5EF4-FFF2-40B4-BE49-F238E27FC236}">
                <a16:creationId xmlns:a16="http://schemas.microsoft.com/office/drawing/2014/main" id="{CFD57DAC-2447-27B3-B42F-B0E1FC1362EC}"/>
              </a:ext>
            </a:extLst>
          </p:cNvPr>
          <p:cNvGrpSpPr/>
          <p:nvPr/>
        </p:nvGrpSpPr>
        <p:grpSpPr>
          <a:xfrm>
            <a:off x="2942519" y="1776046"/>
            <a:ext cx="437587" cy="318952"/>
            <a:chOff x="3436321" y="2075561"/>
            <a:chExt cx="437587" cy="318952"/>
          </a:xfrm>
        </p:grpSpPr>
        <p:sp>
          <p:nvSpPr>
            <p:cNvPr id="23" name="Oval 22">
              <a:extLst>
                <a:ext uri="{FF2B5EF4-FFF2-40B4-BE49-F238E27FC236}">
                  <a16:creationId xmlns:a16="http://schemas.microsoft.com/office/drawing/2014/main" id="{646B42A3-27C4-FCAC-4615-5799BEE4B486}"/>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65F7628-E756-3644-AC3E-B60F6317E511}"/>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26" name="Group 25">
            <a:extLst>
              <a:ext uri="{FF2B5EF4-FFF2-40B4-BE49-F238E27FC236}">
                <a16:creationId xmlns:a16="http://schemas.microsoft.com/office/drawing/2014/main" id="{AA8541E2-788D-CA04-1D2F-0761498B516A}"/>
              </a:ext>
            </a:extLst>
          </p:cNvPr>
          <p:cNvGrpSpPr/>
          <p:nvPr/>
        </p:nvGrpSpPr>
        <p:grpSpPr>
          <a:xfrm>
            <a:off x="2942520" y="1352688"/>
            <a:ext cx="437587" cy="318952"/>
            <a:chOff x="3436321" y="2075561"/>
            <a:chExt cx="437587" cy="318952"/>
          </a:xfrm>
        </p:grpSpPr>
        <p:sp>
          <p:nvSpPr>
            <p:cNvPr id="27" name="Oval 26">
              <a:extLst>
                <a:ext uri="{FF2B5EF4-FFF2-40B4-BE49-F238E27FC236}">
                  <a16:creationId xmlns:a16="http://schemas.microsoft.com/office/drawing/2014/main" id="{FA33DA68-9D53-F4B0-40B7-777A386BF829}"/>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05DE7BD-85B8-E886-BA6D-579A0C739F89}"/>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29" name="Group 28">
            <a:extLst>
              <a:ext uri="{FF2B5EF4-FFF2-40B4-BE49-F238E27FC236}">
                <a16:creationId xmlns:a16="http://schemas.microsoft.com/office/drawing/2014/main" id="{4E474B7F-6E62-DF35-B462-5CEA80E1DBFB}"/>
              </a:ext>
            </a:extLst>
          </p:cNvPr>
          <p:cNvGrpSpPr/>
          <p:nvPr/>
        </p:nvGrpSpPr>
        <p:grpSpPr>
          <a:xfrm>
            <a:off x="2942520" y="2175783"/>
            <a:ext cx="437587" cy="318952"/>
            <a:chOff x="3436321" y="2075561"/>
            <a:chExt cx="437587" cy="318952"/>
          </a:xfrm>
        </p:grpSpPr>
        <p:sp>
          <p:nvSpPr>
            <p:cNvPr id="30" name="Oval 29">
              <a:extLst>
                <a:ext uri="{FF2B5EF4-FFF2-40B4-BE49-F238E27FC236}">
                  <a16:creationId xmlns:a16="http://schemas.microsoft.com/office/drawing/2014/main" id="{DD3CEB75-03B5-854C-F3D2-8A5965D28A0A}"/>
                </a:ext>
              </a:extLst>
            </p:cNvPr>
            <p:cNvSpPr/>
            <p:nvPr/>
          </p:nvSpPr>
          <p:spPr>
            <a:xfrm>
              <a:off x="3495639" y="2075561"/>
              <a:ext cx="318952" cy="318952"/>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99433ED-1F70-0D0B-CA9E-A1FA511F209B}"/>
                </a:ext>
              </a:extLst>
            </p:cNvPr>
            <p:cNvSpPr txBox="1"/>
            <p:nvPr/>
          </p:nvSpPr>
          <p:spPr>
            <a:xfrm>
              <a:off x="3436321" y="2100116"/>
              <a:ext cx="437587" cy="246221"/>
            </a:xfrm>
            <a:prstGeom prst="rect">
              <a:avLst/>
            </a:prstGeom>
            <a:noFill/>
          </p:spPr>
          <p:txBody>
            <a:bodyPr wrap="square" rtlCol="0">
              <a:spAutoFit/>
            </a:bodyPr>
            <a:lstStyle/>
            <a:p>
              <a:pPr algn="ctr"/>
              <a:r>
                <a:rPr lang="en-US" sz="1000" b="1" dirty="0">
                  <a:solidFill>
                    <a:schemeClr val="bg1"/>
                  </a:solidFill>
                  <a:latin typeface="Century Gothic" panose="020B0502020202020204" pitchFamily="34" charset="0"/>
                </a:rPr>
                <a:t>0%</a:t>
              </a:r>
            </a:p>
          </p:txBody>
        </p:sp>
      </p:grpSp>
      <p:grpSp>
        <p:nvGrpSpPr>
          <p:cNvPr id="34" name="Group 33">
            <a:extLst>
              <a:ext uri="{FF2B5EF4-FFF2-40B4-BE49-F238E27FC236}">
                <a16:creationId xmlns:a16="http://schemas.microsoft.com/office/drawing/2014/main" id="{642464A0-93E8-33DC-8361-2EC86F0FC597}"/>
              </a:ext>
            </a:extLst>
          </p:cNvPr>
          <p:cNvGrpSpPr/>
          <p:nvPr/>
        </p:nvGrpSpPr>
        <p:grpSpPr>
          <a:xfrm>
            <a:off x="2942518" y="2883518"/>
            <a:ext cx="437587" cy="318952"/>
            <a:chOff x="4970053" y="2387437"/>
            <a:chExt cx="437587" cy="318952"/>
          </a:xfrm>
        </p:grpSpPr>
        <p:sp>
          <p:nvSpPr>
            <p:cNvPr id="32" name="Oval 31">
              <a:extLst>
                <a:ext uri="{FF2B5EF4-FFF2-40B4-BE49-F238E27FC236}">
                  <a16:creationId xmlns:a16="http://schemas.microsoft.com/office/drawing/2014/main" id="{B18C23B3-C3E6-750D-7FA2-7A1B35496A1E}"/>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944794D-AEDC-1FDF-6757-0FD3D389EE6B}"/>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grpSp>
        <p:nvGrpSpPr>
          <p:cNvPr id="35" name="Group 34">
            <a:extLst>
              <a:ext uri="{FF2B5EF4-FFF2-40B4-BE49-F238E27FC236}">
                <a16:creationId xmlns:a16="http://schemas.microsoft.com/office/drawing/2014/main" id="{82BF6CC8-9F81-3896-7B88-7BC7F4326382}"/>
              </a:ext>
            </a:extLst>
          </p:cNvPr>
          <p:cNvGrpSpPr/>
          <p:nvPr/>
        </p:nvGrpSpPr>
        <p:grpSpPr>
          <a:xfrm>
            <a:off x="2942520" y="3284751"/>
            <a:ext cx="437587" cy="318952"/>
            <a:chOff x="4970053" y="2387437"/>
            <a:chExt cx="437587" cy="318952"/>
          </a:xfrm>
        </p:grpSpPr>
        <p:sp>
          <p:nvSpPr>
            <p:cNvPr id="36" name="Oval 35">
              <a:extLst>
                <a:ext uri="{FF2B5EF4-FFF2-40B4-BE49-F238E27FC236}">
                  <a16:creationId xmlns:a16="http://schemas.microsoft.com/office/drawing/2014/main" id="{463AFE8F-D33C-486C-03DB-55186DCB80C7}"/>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B902B6F8-2CAF-7CDC-472D-D8CB06F8E63E}"/>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grpSp>
        <p:nvGrpSpPr>
          <p:cNvPr id="38" name="Group 37">
            <a:extLst>
              <a:ext uri="{FF2B5EF4-FFF2-40B4-BE49-F238E27FC236}">
                <a16:creationId xmlns:a16="http://schemas.microsoft.com/office/drawing/2014/main" id="{042908B0-3864-EBED-6092-B0A0D6CDA432}"/>
              </a:ext>
            </a:extLst>
          </p:cNvPr>
          <p:cNvGrpSpPr/>
          <p:nvPr/>
        </p:nvGrpSpPr>
        <p:grpSpPr>
          <a:xfrm>
            <a:off x="2942520" y="3678497"/>
            <a:ext cx="437587" cy="318952"/>
            <a:chOff x="4970053" y="2387437"/>
            <a:chExt cx="437587" cy="318952"/>
          </a:xfrm>
        </p:grpSpPr>
        <p:sp>
          <p:nvSpPr>
            <p:cNvPr id="39" name="Oval 38">
              <a:extLst>
                <a:ext uri="{FF2B5EF4-FFF2-40B4-BE49-F238E27FC236}">
                  <a16:creationId xmlns:a16="http://schemas.microsoft.com/office/drawing/2014/main" id="{A672F751-79C6-C729-FB75-D9DCFA027941}"/>
                </a:ext>
              </a:extLst>
            </p:cNvPr>
            <p:cNvSpPr/>
            <p:nvPr/>
          </p:nvSpPr>
          <p:spPr>
            <a:xfrm>
              <a:off x="5029372" y="2387437"/>
              <a:ext cx="318952" cy="318952"/>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16D8762-00F4-B74D-C219-58FFE88BCC16}"/>
                </a:ext>
              </a:extLst>
            </p:cNvPr>
            <p:cNvSpPr txBox="1"/>
            <p:nvPr/>
          </p:nvSpPr>
          <p:spPr>
            <a:xfrm>
              <a:off x="4970053" y="2439191"/>
              <a:ext cx="437587" cy="215444"/>
            </a:xfrm>
            <a:prstGeom prst="rect">
              <a:avLst/>
            </a:prstGeom>
            <a:noFill/>
          </p:spPr>
          <p:txBody>
            <a:bodyPr wrap="square" rtlCol="0">
              <a:spAutoFit/>
            </a:bodyPr>
            <a:lstStyle/>
            <a:p>
              <a:pPr algn="ctr"/>
              <a:r>
                <a:rPr lang="en-US" sz="800" b="1" dirty="0">
                  <a:solidFill>
                    <a:schemeClr val="bg1"/>
                  </a:solidFill>
                  <a:latin typeface="Century Gothic" panose="020B0502020202020204" pitchFamily="34" charset="0"/>
                </a:rPr>
                <a:t>$0</a:t>
              </a:r>
            </a:p>
          </p:txBody>
        </p:sp>
      </p:grpSp>
      <p:cxnSp>
        <p:nvCxnSpPr>
          <p:cNvPr id="41" name="Straight Connector 40">
            <a:extLst>
              <a:ext uri="{FF2B5EF4-FFF2-40B4-BE49-F238E27FC236}">
                <a16:creationId xmlns:a16="http://schemas.microsoft.com/office/drawing/2014/main" id="{9E7FD29C-1AFE-BD04-C0B6-7359FFAEE95C}"/>
              </a:ext>
            </a:extLst>
          </p:cNvPr>
          <p:cNvCxnSpPr>
            <a:cxnSpLocks/>
          </p:cNvCxnSpPr>
          <p:nvPr/>
        </p:nvCxnSpPr>
        <p:spPr>
          <a:xfrm>
            <a:off x="3100537" y="4724473"/>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CF6AFA-AB8C-C3B7-C1E2-318192236531}"/>
              </a:ext>
            </a:extLst>
          </p:cNvPr>
          <p:cNvCxnSpPr>
            <a:cxnSpLocks/>
          </p:cNvCxnSpPr>
          <p:nvPr/>
        </p:nvCxnSpPr>
        <p:spPr>
          <a:xfrm>
            <a:off x="3100537" y="5026225"/>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18260E-2EF6-1DD1-DDBA-C81C03405BA6}"/>
              </a:ext>
            </a:extLst>
          </p:cNvPr>
          <p:cNvCxnSpPr>
            <a:cxnSpLocks/>
          </p:cNvCxnSpPr>
          <p:nvPr/>
        </p:nvCxnSpPr>
        <p:spPr>
          <a:xfrm>
            <a:off x="3100537" y="5323516"/>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49150E8-9BBE-3CB7-6A45-10E20A473D63}"/>
              </a:ext>
            </a:extLst>
          </p:cNvPr>
          <p:cNvGrpSpPr/>
          <p:nvPr/>
        </p:nvGrpSpPr>
        <p:grpSpPr>
          <a:xfrm>
            <a:off x="3100537" y="5620807"/>
            <a:ext cx="8679556" cy="86934"/>
            <a:chOff x="3228240" y="4196782"/>
            <a:chExt cx="8679556" cy="86934"/>
          </a:xfrm>
        </p:grpSpPr>
        <p:cxnSp>
          <p:nvCxnSpPr>
            <p:cNvPr id="45" name="Straight Connector 44">
              <a:extLst>
                <a:ext uri="{FF2B5EF4-FFF2-40B4-BE49-F238E27FC236}">
                  <a16:creationId xmlns:a16="http://schemas.microsoft.com/office/drawing/2014/main" id="{DBF9D967-60FB-0972-DB7A-B929D919E0BA}"/>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588DB861-67E3-B95A-BB21-F9F70BF9D69E}"/>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188CC7E7-4CB1-C51F-1FA0-67B9A9D61B51}"/>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FCAB61A-5F5F-3011-C040-8A2516FDE550}"/>
              </a:ext>
            </a:extLst>
          </p:cNvPr>
          <p:cNvGrpSpPr/>
          <p:nvPr/>
        </p:nvGrpSpPr>
        <p:grpSpPr>
          <a:xfrm>
            <a:off x="3100537" y="5953506"/>
            <a:ext cx="8679556" cy="86934"/>
            <a:chOff x="3228240" y="4196782"/>
            <a:chExt cx="8679556" cy="86934"/>
          </a:xfrm>
        </p:grpSpPr>
        <p:cxnSp>
          <p:nvCxnSpPr>
            <p:cNvPr id="49" name="Straight Connector 48">
              <a:extLst>
                <a:ext uri="{FF2B5EF4-FFF2-40B4-BE49-F238E27FC236}">
                  <a16:creationId xmlns:a16="http://schemas.microsoft.com/office/drawing/2014/main" id="{00E2407C-461C-C42B-7B7F-1B7B2F1D80BD}"/>
                </a:ext>
              </a:extLst>
            </p:cNvPr>
            <p:cNvCxnSpPr>
              <a:cxnSpLocks/>
            </p:cNvCxnSpPr>
            <p:nvPr/>
          </p:nvCxnSpPr>
          <p:spPr>
            <a:xfrm>
              <a:off x="3299917" y="4237237"/>
              <a:ext cx="8585370"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58B77B3-3E25-F37A-C076-7D61C2BF0D4E}"/>
                </a:ext>
              </a:extLst>
            </p:cNvPr>
            <p:cNvSpPr/>
            <p:nvPr/>
          </p:nvSpPr>
          <p:spPr>
            <a:xfrm>
              <a:off x="3228240" y="4203791"/>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E5DC2661-1C82-51E1-E369-514A54470E06}"/>
                </a:ext>
              </a:extLst>
            </p:cNvPr>
            <p:cNvSpPr/>
            <p:nvPr/>
          </p:nvSpPr>
          <p:spPr>
            <a:xfrm>
              <a:off x="11827871" y="4196782"/>
              <a:ext cx="79925" cy="79925"/>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1174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755</TotalTime>
  <Words>227</Words>
  <Application>Microsoft Macintosh PowerPoint</Application>
  <PresentationFormat>Widescreen</PresentationFormat>
  <Paragraphs>75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39</cp:revision>
  <dcterms:created xsi:type="dcterms:W3CDTF">2022-05-22T18:55:25Z</dcterms:created>
  <dcterms:modified xsi:type="dcterms:W3CDTF">2024-05-20T22:00:25Z</dcterms:modified>
</cp:coreProperties>
</file>