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DCF8EB"/>
    <a:srgbClr val="AEDBE4"/>
    <a:srgbClr val="ABDDC9"/>
    <a:srgbClr val="66BBCC"/>
    <a:srgbClr val="0098C6"/>
    <a:srgbClr val="9CA58C"/>
    <a:srgbClr val="EBD9B6"/>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9AE04-B227-4FAB-92D1-58324476A190}" v="38" dt="2024-04-12T01:12:32.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529AE04-B227-4FAB-92D1-58324476A190}"/>
    <pc:docChg chg="undo custSel delSld modSld">
      <pc:chgData name="Bess Dunlevy" userId="dd4b9a8537dbe9d0" providerId="LiveId" clId="{F529AE04-B227-4FAB-92D1-58324476A190}" dt="2024-04-12T01:12:40.943" v="641" actId="14861"/>
      <pc:docMkLst>
        <pc:docMk/>
      </pc:docMkLst>
      <pc:sldChg chg="addSp delSp modSp mod">
        <pc:chgData name="Bess Dunlevy" userId="dd4b9a8537dbe9d0" providerId="LiveId" clId="{F529AE04-B227-4FAB-92D1-58324476A190}" dt="2024-04-12T01:12:40.943" v="641" actId="14861"/>
        <pc:sldMkLst>
          <pc:docMk/>
          <pc:sldMk cId="1508588292" sldId="342"/>
        </pc:sldMkLst>
        <pc:spChg chg="del">
          <ac:chgData name="Bess Dunlevy" userId="dd4b9a8537dbe9d0" providerId="LiveId" clId="{F529AE04-B227-4FAB-92D1-58324476A190}" dt="2024-04-01T22:44:14.315" v="323" actId="478"/>
          <ac:spMkLst>
            <pc:docMk/>
            <pc:sldMk cId="1508588292" sldId="342"/>
            <ac:spMk id="6" creationId="{B60FE1DB-DD8D-C83A-110F-79E47B06DB3B}"/>
          </ac:spMkLst>
        </pc:spChg>
        <pc:spChg chg="mod">
          <ac:chgData name="Bess Dunlevy" userId="dd4b9a8537dbe9d0" providerId="LiveId" clId="{F529AE04-B227-4FAB-92D1-58324476A190}" dt="2024-04-01T22:44:27.929" v="358" actId="255"/>
          <ac:spMkLst>
            <pc:docMk/>
            <pc:sldMk cId="1508588292" sldId="342"/>
            <ac:spMk id="33" creationId="{143A449B-AAB7-994A-92CE-8F48E2CA7DF6}"/>
          </ac:spMkLst>
        </pc:spChg>
        <pc:picChg chg="add del">
          <ac:chgData name="Bess Dunlevy" userId="dd4b9a8537dbe9d0" providerId="LiveId" clId="{F529AE04-B227-4FAB-92D1-58324476A190}" dt="2024-04-12T01:12:22.509" v="635" actId="22"/>
          <ac:picMkLst>
            <pc:docMk/>
            <pc:sldMk cId="1508588292" sldId="342"/>
            <ac:picMk id="3" creationId="{6C651B36-8DC1-13F0-6AD0-45A502167DE8}"/>
          </ac:picMkLst>
        </pc:picChg>
        <pc:picChg chg="add mod">
          <ac:chgData name="Bess Dunlevy" userId="dd4b9a8537dbe9d0" providerId="LiveId" clId="{F529AE04-B227-4FAB-92D1-58324476A190}" dt="2024-04-12T01:12:40.943" v="641" actId="14861"/>
          <ac:picMkLst>
            <pc:docMk/>
            <pc:sldMk cId="1508588292" sldId="342"/>
            <ac:picMk id="6" creationId="{DEFA3266-3405-B364-F4D9-23FEA07C15E6}"/>
          </ac:picMkLst>
        </pc:picChg>
        <pc:picChg chg="del">
          <ac:chgData name="Bess Dunlevy" userId="dd4b9a8537dbe9d0" providerId="LiveId" clId="{F529AE04-B227-4FAB-92D1-58324476A190}" dt="2024-04-01T22:31:31.290" v="0" actId="478"/>
          <ac:picMkLst>
            <pc:docMk/>
            <pc:sldMk cId="1508588292" sldId="342"/>
            <ac:picMk id="10" creationId="{1C14EAAC-A429-A0D7-8729-E3AAAA829519}"/>
          </ac:picMkLst>
        </pc:picChg>
      </pc:sldChg>
      <pc:sldChg chg="addSp delSp modSp mod">
        <pc:chgData name="Bess Dunlevy" userId="dd4b9a8537dbe9d0" providerId="LiveId" clId="{F529AE04-B227-4FAB-92D1-58324476A190}" dt="2024-04-01T23:00:30.616" v="633"/>
        <pc:sldMkLst>
          <pc:docMk/>
          <pc:sldMk cId="668885758" sldId="356"/>
        </pc:sldMkLst>
        <pc:spChg chg="mod">
          <ac:chgData name="Bess Dunlevy" userId="dd4b9a8537dbe9d0" providerId="LiveId" clId="{F529AE04-B227-4FAB-92D1-58324476A190}" dt="2024-04-01T22:55:46.909" v="631" actId="14100"/>
          <ac:spMkLst>
            <pc:docMk/>
            <pc:sldMk cId="668885758" sldId="356"/>
            <ac:spMk id="2" creationId="{D385D4E4-7957-2398-9DB5-FAD5DFDBD41B}"/>
          </ac:spMkLst>
        </pc:spChg>
        <pc:spChg chg="add mod">
          <ac:chgData name="Bess Dunlevy" userId="dd4b9a8537dbe9d0" providerId="LiveId" clId="{F529AE04-B227-4FAB-92D1-58324476A190}" dt="2024-04-01T22:50:49.395" v="507" actId="1076"/>
          <ac:spMkLst>
            <pc:docMk/>
            <pc:sldMk cId="668885758" sldId="356"/>
            <ac:spMk id="3" creationId="{0618B274-EA44-039D-A6DF-B40BBE4F051D}"/>
          </ac:spMkLst>
        </pc:spChg>
        <pc:spChg chg="add del mod">
          <ac:chgData name="Bess Dunlevy" userId="dd4b9a8537dbe9d0" providerId="LiveId" clId="{F529AE04-B227-4FAB-92D1-58324476A190}" dt="2024-04-01T22:33:02.299" v="81" actId="478"/>
          <ac:spMkLst>
            <pc:docMk/>
            <pc:sldMk cId="668885758" sldId="356"/>
            <ac:spMk id="3" creationId="{E3A5DE3A-D167-30E5-10D2-F5D51A368914}"/>
          </ac:spMkLst>
        </pc:spChg>
        <pc:spChg chg="add mod">
          <ac:chgData name="Bess Dunlevy" userId="dd4b9a8537dbe9d0" providerId="LiveId" clId="{F529AE04-B227-4FAB-92D1-58324476A190}" dt="2024-04-01T22:50:49.395" v="507" actId="1076"/>
          <ac:spMkLst>
            <pc:docMk/>
            <pc:sldMk cId="668885758" sldId="356"/>
            <ac:spMk id="4" creationId="{97D119E4-723D-A659-E2F1-0FD2C21C8E8E}"/>
          </ac:spMkLst>
        </pc:spChg>
        <pc:spChg chg="add del mod">
          <ac:chgData name="Bess Dunlevy" userId="dd4b9a8537dbe9d0" providerId="LiveId" clId="{F529AE04-B227-4FAB-92D1-58324476A190}" dt="2024-04-01T22:34:50.799" v="109" actId="478"/>
          <ac:spMkLst>
            <pc:docMk/>
            <pc:sldMk cId="668885758" sldId="356"/>
            <ac:spMk id="4" creationId="{C53A8EFE-24FF-2004-3BFD-5CF03B7A0B3A}"/>
          </ac:spMkLst>
        </pc:spChg>
        <pc:spChg chg="add mod">
          <ac:chgData name="Bess Dunlevy" userId="dd4b9a8537dbe9d0" providerId="LiveId" clId="{F529AE04-B227-4FAB-92D1-58324476A190}" dt="2024-04-01T22:50:58.465" v="509" actId="1076"/>
          <ac:spMkLst>
            <pc:docMk/>
            <pc:sldMk cId="668885758" sldId="356"/>
            <ac:spMk id="5" creationId="{64CC8996-965E-A320-F8C7-76FFD3B18C57}"/>
          </ac:spMkLst>
        </pc:spChg>
        <pc:spChg chg="del mod">
          <ac:chgData name="Bess Dunlevy" userId="dd4b9a8537dbe9d0" providerId="LiveId" clId="{F529AE04-B227-4FAB-92D1-58324476A190}" dt="2024-04-01T22:34:50.799" v="109" actId="478"/>
          <ac:spMkLst>
            <pc:docMk/>
            <pc:sldMk cId="668885758" sldId="356"/>
            <ac:spMk id="5" creationId="{B51B3AD3-9404-13EA-A2BE-04CBD2B2168A}"/>
          </ac:spMkLst>
        </pc:spChg>
        <pc:spChg chg="mod">
          <ac:chgData name="Bess Dunlevy" userId="dd4b9a8537dbe9d0" providerId="LiveId" clId="{F529AE04-B227-4FAB-92D1-58324476A190}" dt="2024-04-01T22:53:53.305" v="553" actId="14100"/>
          <ac:spMkLst>
            <pc:docMk/>
            <pc:sldMk cId="668885758" sldId="356"/>
            <ac:spMk id="6" creationId="{6C4AFCF3-BC2F-8567-8768-3C387F59B999}"/>
          </ac:spMkLst>
        </pc:spChg>
        <pc:spChg chg="del mod">
          <ac:chgData name="Bess Dunlevy" userId="dd4b9a8537dbe9d0" providerId="LiveId" clId="{F529AE04-B227-4FAB-92D1-58324476A190}" dt="2024-04-01T22:34:50.799" v="109" actId="478"/>
          <ac:spMkLst>
            <pc:docMk/>
            <pc:sldMk cId="668885758" sldId="356"/>
            <ac:spMk id="7" creationId="{223BCFB9-6F2A-D9EE-C0A0-C691947E7A7F}"/>
          </ac:spMkLst>
        </pc:spChg>
        <pc:spChg chg="add mod">
          <ac:chgData name="Bess Dunlevy" userId="dd4b9a8537dbe9d0" providerId="LiveId" clId="{F529AE04-B227-4FAB-92D1-58324476A190}" dt="2024-04-01T22:50:58.465" v="509" actId="1076"/>
          <ac:spMkLst>
            <pc:docMk/>
            <pc:sldMk cId="668885758" sldId="356"/>
            <ac:spMk id="7" creationId="{B37F07D2-140B-3F95-C8B2-EE5F92A1D392}"/>
          </ac:spMkLst>
        </pc:spChg>
        <pc:spChg chg="add mod">
          <ac:chgData name="Bess Dunlevy" userId="dd4b9a8537dbe9d0" providerId="LiveId" clId="{F529AE04-B227-4FAB-92D1-58324476A190}" dt="2024-04-01T22:50:44.281" v="505" actId="14100"/>
          <ac:spMkLst>
            <pc:docMk/>
            <pc:sldMk cId="668885758" sldId="356"/>
            <ac:spMk id="8" creationId="{9FCEFCA4-B75B-51B8-8A9C-EE90A50E650F}"/>
          </ac:spMkLst>
        </pc:spChg>
        <pc:spChg chg="add mod">
          <ac:chgData name="Bess Dunlevy" userId="dd4b9a8537dbe9d0" providerId="LiveId" clId="{F529AE04-B227-4FAB-92D1-58324476A190}" dt="2024-04-01T22:50:58.465" v="509" actId="1076"/>
          <ac:spMkLst>
            <pc:docMk/>
            <pc:sldMk cId="668885758" sldId="356"/>
            <ac:spMk id="9" creationId="{CEEB0448-5F6F-7707-D981-4CC14375E9CD}"/>
          </ac:spMkLst>
        </pc:spChg>
        <pc:spChg chg="del mod">
          <ac:chgData name="Bess Dunlevy" userId="dd4b9a8537dbe9d0" providerId="LiveId" clId="{F529AE04-B227-4FAB-92D1-58324476A190}" dt="2024-04-01T22:34:50.799" v="109" actId="478"/>
          <ac:spMkLst>
            <pc:docMk/>
            <pc:sldMk cId="668885758" sldId="356"/>
            <ac:spMk id="10" creationId="{2CB542E8-882A-0E0B-D739-D82500FB69EF}"/>
          </ac:spMkLst>
        </pc:spChg>
        <pc:spChg chg="add mod">
          <ac:chgData name="Bess Dunlevy" userId="dd4b9a8537dbe9d0" providerId="LiveId" clId="{F529AE04-B227-4FAB-92D1-58324476A190}" dt="2024-04-01T22:50:58.465" v="509" actId="1076"/>
          <ac:spMkLst>
            <pc:docMk/>
            <pc:sldMk cId="668885758" sldId="356"/>
            <ac:spMk id="10" creationId="{7442241A-A391-73DB-575C-2314DC5C581D}"/>
          </ac:spMkLst>
        </pc:spChg>
        <pc:spChg chg="add mod">
          <ac:chgData name="Bess Dunlevy" userId="dd4b9a8537dbe9d0" providerId="LiveId" clId="{F529AE04-B227-4FAB-92D1-58324476A190}" dt="2024-04-01T22:51:07.789" v="511" actId="1076"/>
          <ac:spMkLst>
            <pc:docMk/>
            <pc:sldMk cId="668885758" sldId="356"/>
            <ac:spMk id="11" creationId="{0FC88A23-DE7E-2354-32BD-36DF53EAFB6A}"/>
          </ac:spMkLst>
        </pc:spChg>
        <pc:spChg chg="del">
          <ac:chgData name="Bess Dunlevy" userId="dd4b9a8537dbe9d0" providerId="LiveId" clId="{F529AE04-B227-4FAB-92D1-58324476A190}" dt="2024-04-01T22:32:04.467" v="12" actId="478"/>
          <ac:spMkLst>
            <pc:docMk/>
            <pc:sldMk cId="668885758" sldId="356"/>
            <ac:spMk id="11" creationId="{F6BBC8F7-D3D8-7E1A-D0B0-5748BA2B2AE3}"/>
          </ac:spMkLst>
        </pc:spChg>
        <pc:spChg chg="mod">
          <ac:chgData name="Bess Dunlevy" userId="dd4b9a8537dbe9d0" providerId="LiveId" clId="{F529AE04-B227-4FAB-92D1-58324476A190}" dt="2024-04-01T22:55:34.926" v="628" actId="113"/>
          <ac:spMkLst>
            <pc:docMk/>
            <pc:sldMk cId="668885758" sldId="356"/>
            <ac:spMk id="12" creationId="{7741CFCC-0407-E9C6-11E7-031A29EC3379}"/>
          </ac:spMkLst>
        </pc:spChg>
        <pc:spChg chg="add mod">
          <ac:chgData name="Bess Dunlevy" userId="dd4b9a8537dbe9d0" providerId="LiveId" clId="{F529AE04-B227-4FAB-92D1-58324476A190}" dt="2024-04-01T22:50:44.281" v="505" actId="14100"/>
          <ac:spMkLst>
            <pc:docMk/>
            <pc:sldMk cId="668885758" sldId="356"/>
            <ac:spMk id="13" creationId="{7E01C694-90D4-CBB3-0B27-08AD0E105C71}"/>
          </ac:spMkLst>
        </pc:spChg>
        <pc:spChg chg="add del mod">
          <ac:chgData name="Bess Dunlevy" userId="dd4b9a8537dbe9d0" providerId="LiveId" clId="{F529AE04-B227-4FAB-92D1-58324476A190}" dt="2024-04-01T22:33:29.934" v="91" actId="478"/>
          <ac:spMkLst>
            <pc:docMk/>
            <pc:sldMk cId="668885758" sldId="356"/>
            <ac:spMk id="14" creationId="{544B3B15-1EF9-6B69-FFBB-B33FB937851C}"/>
          </ac:spMkLst>
        </pc:spChg>
        <pc:spChg chg="add mod">
          <ac:chgData name="Bess Dunlevy" userId="dd4b9a8537dbe9d0" providerId="LiveId" clId="{F529AE04-B227-4FAB-92D1-58324476A190}" dt="2024-04-01T22:51:07.789" v="511" actId="1076"/>
          <ac:spMkLst>
            <pc:docMk/>
            <pc:sldMk cId="668885758" sldId="356"/>
            <ac:spMk id="14" creationId="{CEE189AB-AC4F-9E1D-7261-1FF0BB266990}"/>
          </ac:spMkLst>
        </pc:spChg>
        <pc:spChg chg="add del mod">
          <ac:chgData name="Bess Dunlevy" userId="dd4b9a8537dbe9d0" providerId="LiveId" clId="{F529AE04-B227-4FAB-92D1-58324476A190}" dt="2024-04-01T22:33:29.934" v="91" actId="478"/>
          <ac:spMkLst>
            <pc:docMk/>
            <pc:sldMk cId="668885758" sldId="356"/>
            <ac:spMk id="15" creationId="{0063DE38-D612-1E00-D9A3-13FF0269965C}"/>
          </ac:spMkLst>
        </pc:spChg>
        <pc:spChg chg="add mod">
          <ac:chgData name="Bess Dunlevy" userId="dd4b9a8537dbe9d0" providerId="LiveId" clId="{F529AE04-B227-4FAB-92D1-58324476A190}" dt="2024-04-01T22:54:26.321" v="560" actId="1036"/>
          <ac:spMkLst>
            <pc:docMk/>
            <pc:sldMk cId="668885758" sldId="356"/>
            <ac:spMk id="15" creationId="{C76FEE5E-DAC3-A783-77AC-59933EAE1301}"/>
          </ac:spMkLst>
        </pc:spChg>
        <pc:spChg chg="add del mod">
          <ac:chgData name="Bess Dunlevy" userId="dd4b9a8537dbe9d0" providerId="LiveId" clId="{F529AE04-B227-4FAB-92D1-58324476A190}" dt="2024-04-01T22:33:54.007" v="97" actId="478"/>
          <ac:spMkLst>
            <pc:docMk/>
            <pc:sldMk cId="668885758" sldId="356"/>
            <ac:spMk id="16" creationId="{17A29C23-6352-72B1-0C82-80852468CC3B}"/>
          </ac:spMkLst>
        </pc:spChg>
        <pc:spChg chg="add mod">
          <ac:chgData name="Bess Dunlevy" userId="dd4b9a8537dbe9d0" providerId="LiveId" clId="{F529AE04-B227-4FAB-92D1-58324476A190}" dt="2024-04-01T22:52:17.430" v="529" actId="1076"/>
          <ac:spMkLst>
            <pc:docMk/>
            <pc:sldMk cId="668885758" sldId="356"/>
            <ac:spMk id="16" creationId="{FDF62E66-9353-480A-5E42-015035514024}"/>
          </ac:spMkLst>
        </pc:spChg>
        <pc:spChg chg="add mod">
          <ac:chgData name="Bess Dunlevy" userId="dd4b9a8537dbe9d0" providerId="LiveId" clId="{F529AE04-B227-4FAB-92D1-58324476A190}" dt="2024-04-01T22:52:17.430" v="529" actId="1076"/>
          <ac:spMkLst>
            <pc:docMk/>
            <pc:sldMk cId="668885758" sldId="356"/>
            <ac:spMk id="17" creationId="{1ADF55EF-14A3-391F-4E4F-22CE918F63DA}"/>
          </ac:spMkLst>
        </pc:spChg>
        <pc:spChg chg="del">
          <ac:chgData name="Bess Dunlevy" userId="dd4b9a8537dbe9d0" providerId="LiveId" clId="{F529AE04-B227-4FAB-92D1-58324476A190}" dt="2024-04-01T22:32:04.467" v="12" actId="478"/>
          <ac:spMkLst>
            <pc:docMk/>
            <pc:sldMk cId="668885758" sldId="356"/>
            <ac:spMk id="17" creationId="{A4F32716-8AA6-E345-5B7A-6B4EA6545408}"/>
          </ac:spMkLst>
        </pc:spChg>
        <pc:spChg chg="add del mod">
          <ac:chgData name="Bess Dunlevy" userId="dd4b9a8537dbe9d0" providerId="LiveId" clId="{F529AE04-B227-4FAB-92D1-58324476A190}" dt="2024-04-01T22:33:54.007" v="97" actId="478"/>
          <ac:spMkLst>
            <pc:docMk/>
            <pc:sldMk cId="668885758" sldId="356"/>
            <ac:spMk id="18" creationId="{3D1781B9-CD55-A356-71D3-A1E525446AA9}"/>
          </ac:spMkLst>
        </pc:spChg>
        <pc:spChg chg="add mod">
          <ac:chgData name="Bess Dunlevy" userId="dd4b9a8537dbe9d0" providerId="LiveId" clId="{F529AE04-B227-4FAB-92D1-58324476A190}" dt="2024-04-01T22:53:03.130" v="540" actId="1076"/>
          <ac:spMkLst>
            <pc:docMk/>
            <pc:sldMk cId="668885758" sldId="356"/>
            <ac:spMk id="18" creationId="{8B0B6E8A-B010-E1EA-BFDE-F173206CB51E}"/>
          </ac:spMkLst>
        </pc:spChg>
        <pc:spChg chg="add mod">
          <ac:chgData name="Bess Dunlevy" userId="dd4b9a8537dbe9d0" providerId="LiveId" clId="{F529AE04-B227-4FAB-92D1-58324476A190}" dt="2024-04-01T22:53:03.130" v="540" actId="1076"/>
          <ac:spMkLst>
            <pc:docMk/>
            <pc:sldMk cId="668885758" sldId="356"/>
            <ac:spMk id="19" creationId="{033A448F-AAEA-58E2-515A-D01C46DA2527}"/>
          </ac:spMkLst>
        </pc:spChg>
        <pc:spChg chg="del">
          <ac:chgData name="Bess Dunlevy" userId="dd4b9a8537dbe9d0" providerId="LiveId" clId="{F529AE04-B227-4FAB-92D1-58324476A190}" dt="2024-04-01T22:32:04.467" v="12" actId="478"/>
          <ac:spMkLst>
            <pc:docMk/>
            <pc:sldMk cId="668885758" sldId="356"/>
            <ac:spMk id="19" creationId="{CB13FCC0-9174-2B51-606B-26DE25972469}"/>
          </ac:spMkLst>
        </pc:spChg>
        <pc:spChg chg="add mod">
          <ac:chgData name="Bess Dunlevy" userId="dd4b9a8537dbe9d0" providerId="LiveId" clId="{F529AE04-B227-4FAB-92D1-58324476A190}" dt="2024-04-01T22:54:33.735" v="570" actId="1036"/>
          <ac:spMkLst>
            <pc:docMk/>
            <pc:sldMk cId="668885758" sldId="356"/>
            <ac:spMk id="20" creationId="{69F2B182-BC1A-E54B-5568-62917CBC7978}"/>
          </ac:spMkLst>
        </pc:spChg>
        <pc:spChg chg="del">
          <ac:chgData name="Bess Dunlevy" userId="dd4b9a8537dbe9d0" providerId="LiveId" clId="{F529AE04-B227-4FAB-92D1-58324476A190}" dt="2024-04-01T22:32:04.467" v="12" actId="478"/>
          <ac:spMkLst>
            <pc:docMk/>
            <pc:sldMk cId="668885758" sldId="356"/>
            <ac:spMk id="20" creationId="{FCFD49AA-5F72-63C9-3C83-32695461DC59}"/>
          </ac:spMkLst>
        </pc:spChg>
        <pc:spChg chg="del">
          <ac:chgData name="Bess Dunlevy" userId="dd4b9a8537dbe9d0" providerId="LiveId" clId="{F529AE04-B227-4FAB-92D1-58324476A190}" dt="2024-04-01T22:31:44.771" v="3" actId="478"/>
          <ac:spMkLst>
            <pc:docMk/>
            <pc:sldMk cId="668885758" sldId="356"/>
            <ac:spMk id="21" creationId="{1E5151F9-4A35-2B5C-FC6B-9A7590E5D97D}"/>
          </ac:spMkLst>
        </pc:spChg>
        <pc:spChg chg="add mod">
          <ac:chgData name="Bess Dunlevy" userId="dd4b9a8537dbe9d0" providerId="LiveId" clId="{F529AE04-B227-4FAB-92D1-58324476A190}" dt="2024-04-01T22:54:33.735" v="570" actId="1036"/>
          <ac:spMkLst>
            <pc:docMk/>
            <pc:sldMk cId="668885758" sldId="356"/>
            <ac:spMk id="21" creationId="{3535ED2C-A5E1-A482-23C6-D636FA47FEC2}"/>
          </ac:spMkLst>
        </pc:spChg>
        <pc:spChg chg="del">
          <ac:chgData name="Bess Dunlevy" userId="dd4b9a8537dbe9d0" providerId="LiveId" clId="{F529AE04-B227-4FAB-92D1-58324476A190}" dt="2024-04-01T22:31:46.139" v="4" actId="478"/>
          <ac:spMkLst>
            <pc:docMk/>
            <pc:sldMk cId="668885758" sldId="356"/>
            <ac:spMk id="22" creationId="{CDE2BAE6-C046-6A80-5F0D-17A288C731A7}"/>
          </ac:spMkLst>
        </pc:spChg>
        <pc:spChg chg="add mod">
          <ac:chgData name="Bess Dunlevy" userId="dd4b9a8537dbe9d0" providerId="LiveId" clId="{F529AE04-B227-4FAB-92D1-58324476A190}" dt="2024-04-01T22:54:47.092" v="608" actId="1037"/>
          <ac:spMkLst>
            <pc:docMk/>
            <pc:sldMk cId="668885758" sldId="356"/>
            <ac:spMk id="22" creationId="{DB48C90C-4C79-B8D2-8F49-72ACC6096EF2}"/>
          </ac:spMkLst>
        </pc:spChg>
        <pc:spChg chg="add mod">
          <ac:chgData name="Bess Dunlevy" userId="dd4b9a8537dbe9d0" providerId="LiveId" clId="{F529AE04-B227-4FAB-92D1-58324476A190}" dt="2024-04-01T22:54:47.092" v="608" actId="1037"/>
          <ac:spMkLst>
            <pc:docMk/>
            <pc:sldMk cId="668885758" sldId="356"/>
            <ac:spMk id="23" creationId="{8BCABB07-DF67-0C5C-B5F6-0280635BD0F0}"/>
          </ac:spMkLst>
        </pc:spChg>
        <pc:spChg chg="del">
          <ac:chgData name="Bess Dunlevy" userId="dd4b9a8537dbe9d0" providerId="LiveId" clId="{F529AE04-B227-4FAB-92D1-58324476A190}" dt="2024-04-01T22:31:50.944" v="7" actId="478"/>
          <ac:spMkLst>
            <pc:docMk/>
            <pc:sldMk cId="668885758" sldId="356"/>
            <ac:spMk id="23" creationId="{EA1061C0-05E6-A68B-C070-79936530584C}"/>
          </ac:spMkLst>
        </pc:spChg>
        <pc:spChg chg="add mod">
          <ac:chgData name="Bess Dunlevy" userId="dd4b9a8537dbe9d0" providerId="LiveId" clId="{F529AE04-B227-4FAB-92D1-58324476A190}" dt="2024-04-01T22:54:47.092" v="608" actId="1037"/>
          <ac:spMkLst>
            <pc:docMk/>
            <pc:sldMk cId="668885758" sldId="356"/>
            <ac:spMk id="24" creationId="{10244270-BDA7-5EA7-D3DA-31F4B3AB98B9}"/>
          </ac:spMkLst>
        </pc:spChg>
        <pc:spChg chg="add del mod">
          <ac:chgData name="Bess Dunlevy" userId="dd4b9a8537dbe9d0" providerId="LiveId" clId="{F529AE04-B227-4FAB-92D1-58324476A190}" dt="2024-04-01T22:33:54.007" v="97" actId="478"/>
          <ac:spMkLst>
            <pc:docMk/>
            <pc:sldMk cId="668885758" sldId="356"/>
            <ac:spMk id="24" creationId="{66D325F2-976C-B6E7-7155-7C196E437C53}"/>
          </ac:spMkLst>
        </pc:spChg>
        <pc:spChg chg="add del mod">
          <ac:chgData name="Bess Dunlevy" userId="dd4b9a8537dbe9d0" providerId="LiveId" clId="{F529AE04-B227-4FAB-92D1-58324476A190}" dt="2024-04-01T22:33:54.007" v="97" actId="478"/>
          <ac:spMkLst>
            <pc:docMk/>
            <pc:sldMk cId="668885758" sldId="356"/>
            <ac:spMk id="25" creationId="{A87E7731-7671-BCFC-596C-245A9849AF4E}"/>
          </ac:spMkLst>
        </pc:spChg>
        <pc:spChg chg="add mod">
          <ac:chgData name="Bess Dunlevy" userId="dd4b9a8537dbe9d0" providerId="LiveId" clId="{F529AE04-B227-4FAB-92D1-58324476A190}" dt="2024-04-01T22:54:47.092" v="608" actId="1037"/>
          <ac:spMkLst>
            <pc:docMk/>
            <pc:sldMk cId="668885758" sldId="356"/>
            <ac:spMk id="25" creationId="{AEC9CA9C-E0D5-9915-E12C-70CDEA7B4963}"/>
          </ac:spMkLst>
        </pc:spChg>
        <pc:spChg chg="add del mod">
          <ac:chgData name="Bess Dunlevy" userId="dd4b9a8537dbe9d0" providerId="LiveId" clId="{F529AE04-B227-4FAB-92D1-58324476A190}" dt="2024-04-01T22:33:54.007" v="97" actId="478"/>
          <ac:spMkLst>
            <pc:docMk/>
            <pc:sldMk cId="668885758" sldId="356"/>
            <ac:spMk id="26" creationId="{9B677575-489D-A283-C1B8-3FDAE5FB1E3E}"/>
          </ac:spMkLst>
        </pc:spChg>
        <pc:spChg chg="add mod">
          <ac:chgData name="Bess Dunlevy" userId="dd4b9a8537dbe9d0" providerId="LiveId" clId="{F529AE04-B227-4FAB-92D1-58324476A190}" dt="2024-04-01T22:54:55.307" v="611" actId="1037"/>
          <ac:spMkLst>
            <pc:docMk/>
            <pc:sldMk cId="668885758" sldId="356"/>
            <ac:spMk id="26" creationId="{C4F1EDCC-6E1C-3ED9-4FAF-609DA2B1A5D8}"/>
          </ac:spMkLst>
        </pc:spChg>
        <pc:spChg chg="add del mod">
          <ac:chgData name="Bess Dunlevy" userId="dd4b9a8537dbe9d0" providerId="LiveId" clId="{F529AE04-B227-4FAB-92D1-58324476A190}" dt="2024-04-01T22:33:54.007" v="97" actId="478"/>
          <ac:spMkLst>
            <pc:docMk/>
            <pc:sldMk cId="668885758" sldId="356"/>
            <ac:spMk id="27" creationId="{D5D500DC-ABAB-E10A-5AA9-A36729263491}"/>
          </ac:spMkLst>
        </pc:spChg>
        <pc:spChg chg="add mod">
          <ac:chgData name="Bess Dunlevy" userId="dd4b9a8537dbe9d0" providerId="LiveId" clId="{F529AE04-B227-4FAB-92D1-58324476A190}" dt="2024-04-01T22:54:55.307" v="611" actId="1037"/>
          <ac:spMkLst>
            <pc:docMk/>
            <pc:sldMk cId="668885758" sldId="356"/>
            <ac:spMk id="27" creationId="{F1FADE18-EF75-B809-C8F4-FB2BF993D231}"/>
          </ac:spMkLst>
        </pc:spChg>
        <pc:spChg chg="add mod">
          <ac:chgData name="Bess Dunlevy" userId="dd4b9a8537dbe9d0" providerId="LiveId" clId="{F529AE04-B227-4FAB-92D1-58324476A190}" dt="2024-04-01T22:55:14.494" v="616" actId="1038"/>
          <ac:spMkLst>
            <pc:docMk/>
            <pc:sldMk cId="668885758" sldId="356"/>
            <ac:spMk id="28" creationId="{1FF30E5A-03EC-0635-95D0-FCA541C1FB82}"/>
          </ac:spMkLst>
        </pc:spChg>
        <pc:spChg chg="del">
          <ac:chgData name="Bess Dunlevy" userId="dd4b9a8537dbe9d0" providerId="LiveId" clId="{F529AE04-B227-4FAB-92D1-58324476A190}" dt="2024-04-01T22:31:53.084" v="8" actId="478"/>
          <ac:spMkLst>
            <pc:docMk/>
            <pc:sldMk cId="668885758" sldId="356"/>
            <ac:spMk id="28" creationId="{56CFF051-4FE8-9D60-03F9-39968BF6E778}"/>
          </ac:spMkLst>
        </pc:spChg>
        <pc:spChg chg="add mod">
          <ac:chgData name="Bess Dunlevy" userId="dd4b9a8537dbe9d0" providerId="LiveId" clId="{F529AE04-B227-4FAB-92D1-58324476A190}" dt="2024-04-01T22:55:14.494" v="616" actId="1038"/>
          <ac:spMkLst>
            <pc:docMk/>
            <pc:sldMk cId="668885758" sldId="356"/>
            <ac:spMk id="29" creationId="{0603F793-CB4E-31DE-5B60-9BD43C5815CA}"/>
          </ac:spMkLst>
        </pc:spChg>
        <pc:spChg chg="del">
          <ac:chgData name="Bess Dunlevy" userId="dd4b9a8537dbe9d0" providerId="LiveId" clId="{F529AE04-B227-4FAB-92D1-58324476A190}" dt="2024-04-01T22:31:55.211" v="9" actId="478"/>
          <ac:spMkLst>
            <pc:docMk/>
            <pc:sldMk cId="668885758" sldId="356"/>
            <ac:spMk id="29" creationId="{9EF609F4-CEAD-9739-7A28-D4C8F4C520C0}"/>
          </ac:spMkLst>
        </pc:spChg>
        <pc:spChg chg="add mod">
          <ac:chgData name="Bess Dunlevy" userId="dd4b9a8537dbe9d0" providerId="LiveId" clId="{F529AE04-B227-4FAB-92D1-58324476A190}" dt="2024-04-01T22:55:14.494" v="616" actId="1038"/>
          <ac:spMkLst>
            <pc:docMk/>
            <pc:sldMk cId="668885758" sldId="356"/>
            <ac:spMk id="30" creationId="{DA3BB69F-C785-2813-DC18-EECE2C341AFA}"/>
          </ac:spMkLst>
        </pc:spChg>
        <pc:spChg chg="del mod">
          <ac:chgData name="Bess Dunlevy" userId="dd4b9a8537dbe9d0" providerId="LiveId" clId="{F529AE04-B227-4FAB-92D1-58324476A190}" dt="2024-04-01T22:34:53.399" v="111" actId="478"/>
          <ac:spMkLst>
            <pc:docMk/>
            <pc:sldMk cId="668885758" sldId="356"/>
            <ac:spMk id="30" creationId="{DB22A576-1FA3-D80D-BE96-D9B0F395DF35}"/>
          </ac:spMkLst>
        </pc:spChg>
        <pc:spChg chg="del mod">
          <ac:chgData name="Bess Dunlevy" userId="dd4b9a8537dbe9d0" providerId="LiveId" clId="{F529AE04-B227-4FAB-92D1-58324476A190}" dt="2024-04-01T22:31:42.354" v="2" actId="478"/>
          <ac:spMkLst>
            <pc:docMk/>
            <pc:sldMk cId="668885758" sldId="356"/>
            <ac:spMk id="31" creationId="{4DFB75FA-92BC-FC45-9F89-1B89A0E29DC2}"/>
          </ac:spMkLst>
        </pc:spChg>
        <pc:spChg chg="add mod">
          <ac:chgData name="Bess Dunlevy" userId="dd4b9a8537dbe9d0" providerId="LiveId" clId="{F529AE04-B227-4FAB-92D1-58324476A190}" dt="2024-04-01T22:55:14.494" v="616" actId="1038"/>
          <ac:spMkLst>
            <pc:docMk/>
            <pc:sldMk cId="668885758" sldId="356"/>
            <ac:spMk id="31" creationId="{AA0CAA37-2D03-8253-C4E6-43CDED71A307}"/>
          </ac:spMkLst>
        </pc:spChg>
        <pc:spChg chg="del mod">
          <ac:chgData name="Bess Dunlevy" userId="dd4b9a8537dbe9d0" providerId="LiveId" clId="{F529AE04-B227-4FAB-92D1-58324476A190}" dt="2024-04-01T22:31:42.354" v="2" actId="478"/>
          <ac:spMkLst>
            <pc:docMk/>
            <pc:sldMk cId="668885758" sldId="356"/>
            <ac:spMk id="32" creationId="{4267364E-5C13-D384-878C-275099B989EE}"/>
          </ac:spMkLst>
        </pc:spChg>
        <pc:spChg chg="add mod">
          <ac:chgData name="Bess Dunlevy" userId="dd4b9a8537dbe9d0" providerId="LiveId" clId="{F529AE04-B227-4FAB-92D1-58324476A190}" dt="2024-04-01T22:55:14.494" v="616" actId="1038"/>
          <ac:spMkLst>
            <pc:docMk/>
            <pc:sldMk cId="668885758" sldId="356"/>
            <ac:spMk id="32" creationId="{6BEC8153-2CDC-1980-2F22-937F94AA20E4}"/>
          </ac:spMkLst>
        </pc:spChg>
        <pc:spChg chg="del mod">
          <ac:chgData name="Bess Dunlevy" userId="dd4b9a8537dbe9d0" providerId="LiveId" clId="{F529AE04-B227-4FAB-92D1-58324476A190}" dt="2024-04-01T22:31:42.354" v="2" actId="478"/>
          <ac:spMkLst>
            <pc:docMk/>
            <pc:sldMk cId="668885758" sldId="356"/>
            <ac:spMk id="33" creationId="{8393C6BD-4EA4-62A3-54C2-D1D83BE0B6CB}"/>
          </ac:spMkLst>
        </pc:spChg>
        <pc:spChg chg="add mod">
          <ac:chgData name="Bess Dunlevy" userId="dd4b9a8537dbe9d0" providerId="LiveId" clId="{F529AE04-B227-4FAB-92D1-58324476A190}" dt="2024-04-01T22:55:14.494" v="616" actId="1038"/>
          <ac:spMkLst>
            <pc:docMk/>
            <pc:sldMk cId="668885758" sldId="356"/>
            <ac:spMk id="33" creationId="{CED77C47-0971-14FB-44C9-3B52E8D021A4}"/>
          </ac:spMkLst>
        </pc:spChg>
        <pc:spChg chg="del">
          <ac:chgData name="Bess Dunlevy" userId="dd4b9a8537dbe9d0" providerId="LiveId" clId="{F529AE04-B227-4FAB-92D1-58324476A190}" dt="2024-04-01T22:31:42.354" v="2" actId="478"/>
          <ac:spMkLst>
            <pc:docMk/>
            <pc:sldMk cId="668885758" sldId="356"/>
            <ac:spMk id="34" creationId="{22329AEF-8DED-5602-9521-CFB434E37295}"/>
          </ac:spMkLst>
        </pc:spChg>
        <pc:spChg chg="add mod">
          <ac:chgData name="Bess Dunlevy" userId="dd4b9a8537dbe9d0" providerId="LiveId" clId="{F529AE04-B227-4FAB-92D1-58324476A190}" dt="2024-04-01T22:55:14.494" v="616" actId="1038"/>
          <ac:spMkLst>
            <pc:docMk/>
            <pc:sldMk cId="668885758" sldId="356"/>
            <ac:spMk id="34" creationId="{2BE2DB75-1FB8-4533-6B8B-57025E27D9F1}"/>
          </ac:spMkLst>
        </pc:spChg>
        <pc:spChg chg="add mod">
          <ac:chgData name="Bess Dunlevy" userId="dd4b9a8537dbe9d0" providerId="LiveId" clId="{F529AE04-B227-4FAB-92D1-58324476A190}" dt="2024-04-01T23:00:30.616" v="633"/>
          <ac:spMkLst>
            <pc:docMk/>
            <pc:sldMk cId="668885758" sldId="356"/>
            <ac:spMk id="35" creationId="{2B50D424-F131-3E3C-5871-18C3A4A2303F}"/>
          </ac:spMkLst>
        </pc:spChg>
        <pc:spChg chg="add del mod">
          <ac:chgData name="Bess Dunlevy" userId="dd4b9a8537dbe9d0" providerId="LiveId" clId="{F529AE04-B227-4FAB-92D1-58324476A190}" dt="2024-04-01T22:50:40.570" v="504" actId="478"/>
          <ac:spMkLst>
            <pc:docMk/>
            <pc:sldMk cId="668885758" sldId="356"/>
            <ac:spMk id="35" creationId="{F6D6E3D7-87D7-1A53-F8DE-E510C263FBE2}"/>
          </ac:spMkLst>
        </pc:spChg>
        <pc:spChg chg="add del mod">
          <ac:chgData name="Bess Dunlevy" userId="dd4b9a8537dbe9d0" providerId="LiveId" clId="{F529AE04-B227-4FAB-92D1-58324476A190}" dt="2024-04-01T22:50:40.570" v="504" actId="478"/>
          <ac:spMkLst>
            <pc:docMk/>
            <pc:sldMk cId="668885758" sldId="356"/>
            <ac:spMk id="36" creationId="{05280B85-43E7-062E-4452-32D1729DEDD4}"/>
          </ac:spMkLst>
        </pc:spChg>
        <pc:spChg chg="add mod">
          <ac:chgData name="Bess Dunlevy" userId="dd4b9a8537dbe9d0" providerId="LiveId" clId="{F529AE04-B227-4FAB-92D1-58324476A190}" dt="2024-04-01T23:00:30.616" v="633"/>
          <ac:spMkLst>
            <pc:docMk/>
            <pc:sldMk cId="668885758" sldId="356"/>
            <ac:spMk id="36" creationId="{254D3405-98CC-0490-8288-3B080F3BFEB4}"/>
          </ac:spMkLst>
        </pc:spChg>
        <pc:spChg chg="add del mod">
          <ac:chgData name="Bess Dunlevy" userId="dd4b9a8537dbe9d0" providerId="LiveId" clId="{F529AE04-B227-4FAB-92D1-58324476A190}" dt="2024-04-01T22:50:40.570" v="504" actId="478"/>
          <ac:spMkLst>
            <pc:docMk/>
            <pc:sldMk cId="668885758" sldId="356"/>
            <ac:spMk id="37" creationId="{03994F92-4266-93A4-1E63-A7F7D5EAC0F7}"/>
          </ac:spMkLst>
        </pc:spChg>
        <pc:spChg chg="add mod">
          <ac:chgData name="Bess Dunlevy" userId="dd4b9a8537dbe9d0" providerId="LiveId" clId="{F529AE04-B227-4FAB-92D1-58324476A190}" dt="2024-04-01T23:00:30.616" v="633"/>
          <ac:spMkLst>
            <pc:docMk/>
            <pc:sldMk cId="668885758" sldId="356"/>
            <ac:spMk id="37" creationId="{B6A53BC0-A968-6C05-BF26-8B5664C110E8}"/>
          </ac:spMkLst>
        </pc:spChg>
        <pc:spChg chg="add del mod">
          <ac:chgData name="Bess Dunlevy" userId="dd4b9a8537dbe9d0" providerId="LiveId" clId="{F529AE04-B227-4FAB-92D1-58324476A190}" dt="2024-04-01T22:50:40.570" v="504" actId="478"/>
          <ac:spMkLst>
            <pc:docMk/>
            <pc:sldMk cId="668885758" sldId="356"/>
            <ac:spMk id="38" creationId="{5D4FC426-8272-2211-74DC-D7FF42FE6E7D}"/>
          </ac:spMkLst>
        </pc:spChg>
        <pc:spChg chg="add del mod">
          <ac:chgData name="Bess Dunlevy" userId="dd4b9a8537dbe9d0" providerId="LiveId" clId="{F529AE04-B227-4FAB-92D1-58324476A190}" dt="2024-04-01T22:50:40.570" v="504" actId="478"/>
          <ac:spMkLst>
            <pc:docMk/>
            <pc:sldMk cId="668885758" sldId="356"/>
            <ac:spMk id="39" creationId="{39194EE8-2646-62E9-8DB5-C5E99CD05950}"/>
          </ac:spMkLst>
        </pc:spChg>
        <pc:spChg chg="add del mod">
          <ac:chgData name="Bess Dunlevy" userId="dd4b9a8537dbe9d0" providerId="LiveId" clId="{F529AE04-B227-4FAB-92D1-58324476A190}" dt="2024-04-01T22:50:40.570" v="504" actId="478"/>
          <ac:spMkLst>
            <pc:docMk/>
            <pc:sldMk cId="668885758" sldId="356"/>
            <ac:spMk id="40" creationId="{234141A0-6F39-5E13-0884-2DE9EF9F6D39}"/>
          </ac:spMkLst>
        </pc:spChg>
        <pc:spChg chg="add mod">
          <ac:chgData name="Bess Dunlevy" userId="dd4b9a8537dbe9d0" providerId="LiveId" clId="{F529AE04-B227-4FAB-92D1-58324476A190}" dt="2024-04-01T22:52:21.291" v="530" actId="14100"/>
          <ac:spMkLst>
            <pc:docMk/>
            <pc:sldMk cId="668885758" sldId="356"/>
            <ac:spMk id="41" creationId="{F40C1A60-C175-C700-CFBC-E2B54EA9EAF1}"/>
          </ac:spMkLst>
        </pc:spChg>
        <pc:spChg chg="add mod">
          <ac:chgData name="Bess Dunlevy" userId="dd4b9a8537dbe9d0" providerId="LiveId" clId="{F529AE04-B227-4FAB-92D1-58324476A190}" dt="2024-04-01T22:51:46.033" v="520" actId="14100"/>
          <ac:spMkLst>
            <pc:docMk/>
            <pc:sldMk cId="668885758" sldId="356"/>
            <ac:spMk id="42" creationId="{8E8F7F0D-80CA-C07C-EC45-1F8A6B9C6644}"/>
          </ac:spMkLst>
        </pc:spChg>
        <pc:spChg chg="add mod">
          <ac:chgData name="Bess Dunlevy" userId="dd4b9a8537dbe9d0" providerId="LiveId" clId="{F529AE04-B227-4FAB-92D1-58324476A190}" dt="2024-04-01T22:51:46.033" v="520" actId="14100"/>
          <ac:spMkLst>
            <pc:docMk/>
            <pc:sldMk cId="668885758" sldId="356"/>
            <ac:spMk id="43" creationId="{9DABD91B-FCB3-970E-8B98-845E2A08F81E}"/>
          </ac:spMkLst>
        </pc:spChg>
        <pc:spChg chg="add mod">
          <ac:chgData name="Bess Dunlevy" userId="dd4b9a8537dbe9d0" providerId="LiveId" clId="{F529AE04-B227-4FAB-92D1-58324476A190}" dt="2024-04-01T22:51:54.817" v="522" actId="14100"/>
          <ac:spMkLst>
            <pc:docMk/>
            <pc:sldMk cId="668885758" sldId="356"/>
            <ac:spMk id="44" creationId="{9942F5D3-7ADC-B7AB-E114-CFD3E6EC0154}"/>
          </ac:spMkLst>
        </pc:spChg>
        <pc:spChg chg="add mod">
          <ac:chgData name="Bess Dunlevy" userId="dd4b9a8537dbe9d0" providerId="LiveId" clId="{F529AE04-B227-4FAB-92D1-58324476A190}" dt="2024-04-01T22:51:54.817" v="522" actId="14100"/>
          <ac:spMkLst>
            <pc:docMk/>
            <pc:sldMk cId="668885758" sldId="356"/>
            <ac:spMk id="45" creationId="{145BC04D-62CF-F9B7-442C-F91CFA943B9D}"/>
          </ac:spMkLst>
        </pc:spChg>
        <pc:spChg chg="add mod">
          <ac:chgData name="Bess Dunlevy" userId="dd4b9a8537dbe9d0" providerId="LiveId" clId="{F529AE04-B227-4FAB-92D1-58324476A190}" dt="2024-04-01T22:52:02.934" v="524" actId="14100"/>
          <ac:spMkLst>
            <pc:docMk/>
            <pc:sldMk cId="668885758" sldId="356"/>
            <ac:spMk id="46" creationId="{81642299-50A4-A6FF-E08D-377455DE130C}"/>
          </ac:spMkLst>
        </pc:spChg>
        <pc:spChg chg="add mod">
          <ac:chgData name="Bess Dunlevy" userId="dd4b9a8537dbe9d0" providerId="LiveId" clId="{F529AE04-B227-4FAB-92D1-58324476A190}" dt="2024-04-01T22:52:02.934" v="524" actId="14100"/>
          <ac:spMkLst>
            <pc:docMk/>
            <pc:sldMk cId="668885758" sldId="356"/>
            <ac:spMk id="47" creationId="{064F3272-456E-483C-ADD9-F2F08485FA93}"/>
          </ac:spMkLst>
        </pc:spChg>
        <pc:spChg chg="add mod">
          <ac:chgData name="Bess Dunlevy" userId="dd4b9a8537dbe9d0" providerId="LiveId" clId="{F529AE04-B227-4FAB-92D1-58324476A190}" dt="2024-04-01T22:52:11.115" v="527" actId="14100"/>
          <ac:spMkLst>
            <pc:docMk/>
            <pc:sldMk cId="668885758" sldId="356"/>
            <ac:spMk id="48" creationId="{7892613E-9B4F-EFDD-3DB2-E0FB60033B48}"/>
          </ac:spMkLst>
        </pc:spChg>
        <pc:spChg chg="add mod">
          <ac:chgData name="Bess Dunlevy" userId="dd4b9a8537dbe9d0" providerId="LiveId" clId="{F529AE04-B227-4FAB-92D1-58324476A190}" dt="2024-04-01T22:52:11.115" v="527" actId="14100"/>
          <ac:spMkLst>
            <pc:docMk/>
            <pc:sldMk cId="668885758" sldId="356"/>
            <ac:spMk id="49" creationId="{B75D4E21-4654-3D1A-B877-124635447062}"/>
          </ac:spMkLst>
        </pc:spChg>
        <pc:spChg chg="add mod">
          <ac:chgData name="Bess Dunlevy" userId="dd4b9a8537dbe9d0" providerId="LiveId" clId="{F529AE04-B227-4FAB-92D1-58324476A190}" dt="2024-04-01T22:53:05.593" v="541" actId="14100"/>
          <ac:spMkLst>
            <pc:docMk/>
            <pc:sldMk cId="668885758" sldId="356"/>
            <ac:spMk id="50" creationId="{B0B7AB68-40DC-3EBC-4A8A-7E0C84DC3665}"/>
          </ac:spMkLst>
        </pc:spChg>
        <pc:spChg chg="add mod">
          <ac:chgData name="Bess Dunlevy" userId="dd4b9a8537dbe9d0" providerId="LiveId" clId="{F529AE04-B227-4FAB-92D1-58324476A190}" dt="2024-04-01T22:52:34.294" v="532" actId="14100"/>
          <ac:spMkLst>
            <pc:docMk/>
            <pc:sldMk cId="668885758" sldId="356"/>
            <ac:spMk id="51" creationId="{3E61B7B7-83DE-A844-5F04-B7279E03548B}"/>
          </ac:spMkLst>
        </pc:spChg>
        <pc:spChg chg="add mod">
          <ac:chgData name="Bess Dunlevy" userId="dd4b9a8537dbe9d0" providerId="LiveId" clId="{F529AE04-B227-4FAB-92D1-58324476A190}" dt="2024-04-01T22:52:34.294" v="532" actId="14100"/>
          <ac:spMkLst>
            <pc:docMk/>
            <pc:sldMk cId="668885758" sldId="356"/>
            <ac:spMk id="52" creationId="{95DDE6E9-A454-FD37-7F54-953D66C5E5EE}"/>
          </ac:spMkLst>
        </pc:spChg>
        <pc:spChg chg="add mod">
          <ac:chgData name="Bess Dunlevy" userId="dd4b9a8537dbe9d0" providerId="LiveId" clId="{F529AE04-B227-4FAB-92D1-58324476A190}" dt="2024-04-01T22:52:41.390" v="534" actId="14100"/>
          <ac:spMkLst>
            <pc:docMk/>
            <pc:sldMk cId="668885758" sldId="356"/>
            <ac:spMk id="53" creationId="{129BB989-55F8-E05D-360E-6215181E0A22}"/>
          </ac:spMkLst>
        </pc:spChg>
        <pc:spChg chg="add mod">
          <ac:chgData name="Bess Dunlevy" userId="dd4b9a8537dbe9d0" providerId="LiveId" clId="{F529AE04-B227-4FAB-92D1-58324476A190}" dt="2024-04-01T22:52:41.390" v="534" actId="14100"/>
          <ac:spMkLst>
            <pc:docMk/>
            <pc:sldMk cId="668885758" sldId="356"/>
            <ac:spMk id="54" creationId="{7C22BC84-9861-8634-852A-EF0CD384B93F}"/>
          </ac:spMkLst>
        </pc:spChg>
        <pc:spChg chg="add mod">
          <ac:chgData name="Bess Dunlevy" userId="dd4b9a8537dbe9d0" providerId="LiveId" clId="{F529AE04-B227-4FAB-92D1-58324476A190}" dt="2024-04-01T22:52:50.471" v="536" actId="14100"/>
          <ac:spMkLst>
            <pc:docMk/>
            <pc:sldMk cId="668885758" sldId="356"/>
            <ac:spMk id="55" creationId="{2110E65B-4CC5-617D-8997-327A31D237B3}"/>
          </ac:spMkLst>
        </pc:spChg>
        <pc:spChg chg="add mod">
          <ac:chgData name="Bess Dunlevy" userId="dd4b9a8537dbe9d0" providerId="LiveId" clId="{F529AE04-B227-4FAB-92D1-58324476A190}" dt="2024-04-01T22:52:50.471" v="536" actId="14100"/>
          <ac:spMkLst>
            <pc:docMk/>
            <pc:sldMk cId="668885758" sldId="356"/>
            <ac:spMk id="56" creationId="{BA16C005-9E19-8479-3152-1C50E64D4265}"/>
          </ac:spMkLst>
        </pc:spChg>
        <pc:spChg chg="add mod">
          <ac:chgData name="Bess Dunlevy" userId="dd4b9a8537dbe9d0" providerId="LiveId" clId="{F529AE04-B227-4FAB-92D1-58324476A190}" dt="2024-04-01T22:52:58.529" v="538" actId="14100"/>
          <ac:spMkLst>
            <pc:docMk/>
            <pc:sldMk cId="668885758" sldId="356"/>
            <ac:spMk id="57" creationId="{B909DEC0-9D37-66D6-8E3F-BB023D6D0F14}"/>
          </ac:spMkLst>
        </pc:spChg>
        <pc:spChg chg="add mod">
          <ac:chgData name="Bess Dunlevy" userId="dd4b9a8537dbe9d0" providerId="LiveId" clId="{F529AE04-B227-4FAB-92D1-58324476A190}" dt="2024-04-01T22:52:58.529" v="538" actId="14100"/>
          <ac:spMkLst>
            <pc:docMk/>
            <pc:sldMk cId="668885758" sldId="356"/>
            <ac:spMk id="58" creationId="{7F8081E9-F7E9-C91C-B72E-2E22BA47A338}"/>
          </ac:spMkLst>
        </pc:spChg>
        <pc:spChg chg="add mod">
          <ac:chgData name="Bess Dunlevy" userId="dd4b9a8537dbe9d0" providerId="LiveId" clId="{F529AE04-B227-4FAB-92D1-58324476A190}" dt="2024-04-01T22:55:14.494" v="616" actId="1038"/>
          <ac:spMkLst>
            <pc:docMk/>
            <pc:sldMk cId="668885758" sldId="356"/>
            <ac:spMk id="59" creationId="{7700879A-4908-2FC1-3193-286DABF88D80}"/>
          </ac:spMkLst>
        </pc:spChg>
        <pc:spChg chg="add del mod">
          <ac:chgData name="Bess Dunlevy" userId="dd4b9a8537dbe9d0" providerId="LiveId" clId="{F529AE04-B227-4FAB-92D1-58324476A190}" dt="2024-04-01T22:36:07.487" v="124" actId="478"/>
          <ac:spMkLst>
            <pc:docMk/>
            <pc:sldMk cId="668885758" sldId="356"/>
            <ac:spMk id="59" creationId="{9235AB47-B10E-4EED-9002-5015A0E206FB}"/>
          </ac:spMkLst>
        </pc:spChg>
        <pc:spChg chg="add mod">
          <ac:chgData name="Bess Dunlevy" userId="dd4b9a8537dbe9d0" providerId="LiveId" clId="{F529AE04-B227-4FAB-92D1-58324476A190}" dt="2024-04-01T22:55:14.494" v="616" actId="1038"/>
          <ac:spMkLst>
            <pc:docMk/>
            <pc:sldMk cId="668885758" sldId="356"/>
            <ac:spMk id="60" creationId="{8FEA25A7-43D4-BE90-5B22-86126FEFFE5B}"/>
          </ac:spMkLst>
        </pc:spChg>
        <pc:spChg chg="add del mod">
          <ac:chgData name="Bess Dunlevy" userId="dd4b9a8537dbe9d0" providerId="LiveId" clId="{F529AE04-B227-4FAB-92D1-58324476A190}" dt="2024-04-01T22:36:26.600" v="129" actId="478"/>
          <ac:spMkLst>
            <pc:docMk/>
            <pc:sldMk cId="668885758" sldId="356"/>
            <ac:spMk id="60" creationId="{AA667CEF-8BA6-F9AD-C013-6A52890579C5}"/>
          </ac:spMkLst>
        </pc:spChg>
        <pc:spChg chg="add mod">
          <ac:chgData name="Bess Dunlevy" userId="dd4b9a8537dbe9d0" providerId="LiveId" clId="{F529AE04-B227-4FAB-92D1-58324476A190}" dt="2024-04-01T22:55:37.646" v="629" actId="113"/>
          <ac:spMkLst>
            <pc:docMk/>
            <pc:sldMk cId="668885758" sldId="356"/>
            <ac:spMk id="61" creationId="{526D137C-B9F1-3888-4364-75E1E48F0A22}"/>
          </ac:spMkLst>
        </pc:spChg>
        <pc:spChg chg="add mod">
          <ac:chgData name="Bess Dunlevy" userId="dd4b9a8537dbe9d0" providerId="LiveId" clId="{F529AE04-B227-4FAB-92D1-58324476A190}" dt="2024-04-01T22:55:39.844" v="630" actId="113"/>
          <ac:spMkLst>
            <pc:docMk/>
            <pc:sldMk cId="668885758" sldId="356"/>
            <ac:spMk id="62" creationId="{8ACCAEEA-6B18-6E6E-98A4-49805B018A70}"/>
          </ac:spMkLst>
        </pc:spChg>
        <pc:spChg chg="add mod">
          <ac:chgData name="Bess Dunlevy" userId="dd4b9a8537dbe9d0" providerId="LiveId" clId="{F529AE04-B227-4FAB-92D1-58324476A190}" dt="2024-04-01T22:51:31.397" v="516" actId="14100"/>
          <ac:spMkLst>
            <pc:docMk/>
            <pc:sldMk cId="668885758" sldId="356"/>
            <ac:spMk id="63" creationId="{847249C3-03D3-BAB1-E256-96F894B46A79}"/>
          </ac:spMkLst>
        </pc:spChg>
        <pc:spChg chg="add del mod">
          <ac:chgData name="Bess Dunlevy" userId="dd4b9a8537dbe9d0" providerId="LiveId" clId="{F529AE04-B227-4FAB-92D1-58324476A190}" dt="2024-04-01T23:00:30.271" v="632" actId="478"/>
          <ac:spMkLst>
            <pc:docMk/>
            <pc:sldMk cId="668885758" sldId="356"/>
            <ac:spMk id="64" creationId="{3011DA3F-3625-CBF0-1BE8-B3CEE440E8E0}"/>
          </ac:spMkLst>
        </pc:spChg>
        <pc:spChg chg="add del mod">
          <ac:chgData name="Bess Dunlevy" userId="dd4b9a8537dbe9d0" providerId="LiveId" clId="{F529AE04-B227-4FAB-92D1-58324476A190}" dt="2024-04-01T23:00:30.271" v="632" actId="478"/>
          <ac:spMkLst>
            <pc:docMk/>
            <pc:sldMk cId="668885758" sldId="356"/>
            <ac:spMk id="65" creationId="{E133F4A6-8C80-A69B-95F6-7B55989E247D}"/>
          </ac:spMkLst>
        </pc:spChg>
        <pc:spChg chg="add del mod">
          <ac:chgData name="Bess Dunlevy" userId="dd4b9a8537dbe9d0" providerId="LiveId" clId="{F529AE04-B227-4FAB-92D1-58324476A190}" dt="2024-04-01T23:00:30.271" v="632" actId="478"/>
          <ac:spMkLst>
            <pc:docMk/>
            <pc:sldMk cId="668885758" sldId="356"/>
            <ac:spMk id="66" creationId="{17419625-D6B3-1B43-7AA7-70F6F604C071}"/>
          </ac:spMkLst>
        </pc:spChg>
        <pc:spChg chg="add mod">
          <ac:chgData name="Bess Dunlevy" userId="dd4b9a8537dbe9d0" providerId="LiveId" clId="{F529AE04-B227-4FAB-92D1-58324476A190}" dt="2024-04-01T22:43:24.677" v="302"/>
          <ac:spMkLst>
            <pc:docMk/>
            <pc:sldMk cId="668885758" sldId="356"/>
            <ac:spMk id="67" creationId="{89EAF51B-7667-E239-7CD2-7C182D4B8911}"/>
          </ac:spMkLst>
        </pc:spChg>
        <pc:spChg chg="add mod">
          <ac:chgData name="Bess Dunlevy" userId="dd4b9a8537dbe9d0" providerId="LiveId" clId="{F529AE04-B227-4FAB-92D1-58324476A190}" dt="2024-04-01T22:55:14.494" v="616" actId="1038"/>
          <ac:spMkLst>
            <pc:docMk/>
            <pc:sldMk cId="668885758" sldId="356"/>
            <ac:spMk id="67" creationId="{FCFA5942-66F2-E1BE-B9E4-FF73474A120A}"/>
          </ac:spMkLst>
        </pc:spChg>
        <pc:spChg chg="add del mod">
          <ac:chgData name="Bess Dunlevy" userId="dd4b9a8537dbe9d0" providerId="LiveId" clId="{F529AE04-B227-4FAB-92D1-58324476A190}" dt="2024-04-01T22:50:33.507" v="503" actId="478"/>
          <ac:spMkLst>
            <pc:docMk/>
            <pc:sldMk cId="668885758" sldId="356"/>
            <ac:spMk id="68" creationId="{523C6387-EDCC-BB7D-BA12-0A8A4C42B356}"/>
          </ac:spMkLst>
        </pc:spChg>
        <pc:spChg chg="add del mod">
          <ac:chgData name="Bess Dunlevy" userId="dd4b9a8537dbe9d0" providerId="LiveId" clId="{F529AE04-B227-4FAB-92D1-58324476A190}" dt="2024-04-01T22:51:42.697" v="519" actId="478"/>
          <ac:spMkLst>
            <pc:docMk/>
            <pc:sldMk cId="668885758" sldId="356"/>
            <ac:spMk id="69" creationId="{15A7ECF5-B8EE-C06B-BEC8-5324B658334D}"/>
          </ac:spMkLst>
        </pc:spChg>
        <pc:spChg chg="add del mod">
          <ac:chgData name="Bess Dunlevy" userId="dd4b9a8537dbe9d0" providerId="LiveId" clId="{F529AE04-B227-4FAB-92D1-58324476A190}" dt="2024-04-01T22:51:42.697" v="519" actId="478"/>
          <ac:spMkLst>
            <pc:docMk/>
            <pc:sldMk cId="668885758" sldId="356"/>
            <ac:spMk id="70" creationId="{744AA7BC-7D2F-0BD9-918F-F7E5C6E7376C}"/>
          </ac:spMkLst>
        </pc:spChg>
        <pc:spChg chg="add del mod">
          <ac:chgData name="Bess Dunlevy" userId="dd4b9a8537dbe9d0" providerId="LiveId" clId="{F529AE04-B227-4FAB-92D1-58324476A190}" dt="2024-04-01T22:52:30.668" v="531" actId="478"/>
          <ac:spMkLst>
            <pc:docMk/>
            <pc:sldMk cId="668885758" sldId="356"/>
            <ac:spMk id="71" creationId="{73F5B232-8D28-A6FF-DC6B-BA60668474C7}"/>
          </ac:spMkLst>
        </pc:spChg>
        <pc:spChg chg="add del mod">
          <ac:chgData name="Bess Dunlevy" userId="dd4b9a8537dbe9d0" providerId="LiveId" clId="{F529AE04-B227-4FAB-92D1-58324476A190}" dt="2024-04-01T22:52:30.668" v="531" actId="478"/>
          <ac:spMkLst>
            <pc:docMk/>
            <pc:sldMk cId="668885758" sldId="356"/>
            <ac:spMk id="72" creationId="{1D2868F0-9C5A-3477-5587-212008C04081}"/>
          </ac:spMkLst>
        </pc:spChg>
        <pc:spChg chg="add del mod">
          <ac:chgData name="Bess Dunlevy" userId="dd4b9a8537dbe9d0" providerId="LiveId" clId="{F529AE04-B227-4FAB-92D1-58324476A190}" dt="2024-04-01T22:50:33.507" v="503" actId="478"/>
          <ac:spMkLst>
            <pc:docMk/>
            <pc:sldMk cId="668885758" sldId="356"/>
            <ac:spMk id="73" creationId="{F8CAC293-3FF9-1F79-CEF3-7B115D100A0F}"/>
          </ac:spMkLst>
        </pc:spChg>
        <pc:spChg chg="add del mod">
          <ac:chgData name="Bess Dunlevy" userId="dd4b9a8537dbe9d0" providerId="LiveId" clId="{F529AE04-B227-4FAB-92D1-58324476A190}" dt="2024-04-01T22:50:33.507" v="503" actId="478"/>
          <ac:spMkLst>
            <pc:docMk/>
            <pc:sldMk cId="668885758" sldId="356"/>
            <ac:spMk id="74" creationId="{BA471D6D-AFD3-5B64-0348-406E08DB59A0}"/>
          </ac:spMkLst>
        </pc:spChg>
        <pc:spChg chg="add del mod">
          <ac:chgData name="Bess Dunlevy" userId="dd4b9a8537dbe9d0" providerId="LiveId" clId="{F529AE04-B227-4FAB-92D1-58324476A190}" dt="2024-04-01T22:51:42.697" v="519" actId="478"/>
          <ac:spMkLst>
            <pc:docMk/>
            <pc:sldMk cId="668885758" sldId="356"/>
            <ac:spMk id="75" creationId="{3DDFF405-0227-BFAE-C2D4-2FE1D45FCB48}"/>
          </ac:spMkLst>
        </pc:spChg>
        <pc:spChg chg="add del mod">
          <ac:chgData name="Bess Dunlevy" userId="dd4b9a8537dbe9d0" providerId="LiveId" clId="{F529AE04-B227-4FAB-92D1-58324476A190}" dt="2024-04-01T22:51:42.697" v="519" actId="478"/>
          <ac:spMkLst>
            <pc:docMk/>
            <pc:sldMk cId="668885758" sldId="356"/>
            <ac:spMk id="76" creationId="{B3B156B0-E161-8108-11C5-6F09B000BE6C}"/>
          </ac:spMkLst>
        </pc:spChg>
        <pc:spChg chg="add del mod">
          <ac:chgData name="Bess Dunlevy" userId="dd4b9a8537dbe9d0" providerId="LiveId" clId="{F529AE04-B227-4FAB-92D1-58324476A190}" dt="2024-04-01T22:52:30.668" v="531" actId="478"/>
          <ac:spMkLst>
            <pc:docMk/>
            <pc:sldMk cId="668885758" sldId="356"/>
            <ac:spMk id="77" creationId="{72A99B9B-94E9-3D83-8184-44F414C3A988}"/>
          </ac:spMkLst>
        </pc:spChg>
        <pc:spChg chg="add del mod">
          <ac:chgData name="Bess Dunlevy" userId="dd4b9a8537dbe9d0" providerId="LiveId" clId="{F529AE04-B227-4FAB-92D1-58324476A190}" dt="2024-04-01T22:52:30.668" v="531" actId="478"/>
          <ac:spMkLst>
            <pc:docMk/>
            <pc:sldMk cId="668885758" sldId="356"/>
            <ac:spMk id="78" creationId="{8447B08C-9012-085A-9A34-1F5CF7A89BFA}"/>
          </ac:spMkLst>
        </pc:spChg>
        <pc:spChg chg="add del mod">
          <ac:chgData name="Bess Dunlevy" userId="dd4b9a8537dbe9d0" providerId="LiveId" clId="{F529AE04-B227-4FAB-92D1-58324476A190}" dt="2024-04-01T22:50:33.507" v="503" actId="478"/>
          <ac:spMkLst>
            <pc:docMk/>
            <pc:sldMk cId="668885758" sldId="356"/>
            <ac:spMk id="79" creationId="{F33DD767-52E8-B743-02D3-B4744E5C9433}"/>
          </ac:spMkLst>
        </pc:spChg>
        <pc:spChg chg="add del mod">
          <ac:chgData name="Bess Dunlevy" userId="dd4b9a8537dbe9d0" providerId="LiveId" clId="{F529AE04-B227-4FAB-92D1-58324476A190}" dt="2024-04-01T22:50:33.507" v="503" actId="478"/>
          <ac:spMkLst>
            <pc:docMk/>
            <pc:sldMk cId="668885758" sldId="356"/>
            <ac:spMk id="80" creationId="{2D273C2C-FAD5-93EB-11BD-EF56A0817060}"/>
          </ac:spMkLst>
        </pc:spChg>
        <pc:spChg chg="add del mod">
          <ac:chgData name="Bess Dunlevy" userId="dd4b9a8537dbe9d0" providerId="LiveId" clId="{F529AE04-B227-4FAB-92D1-58324476A190}" dt="2024-04-01T22:51:42.697" v="519" actId="478"/>
          <ac:spMkLst>
            <pc:docMk/>
            <pc:sldMk cId="668885758" sldId="356"/>
            <ac:spMk id="81" creationId="{FEF061C5-797A-48A0-472B-9F662321D5F1}"/>
          </ac:spMkLst>
        </pc:spChg>
        <pc:spChg chg="add del mod">
          <ac:chgData name="Bess Dunlevy" userId="dd4b9a8537dbe9d0" providerId="LiveId" clId="{F529AE04-B227-4FAB-92D1-58324476A190}" dt="2024-04-01T22:51:42.697" v="519" actId="478"/>
          <ac:spMkLst>
            <pc:docMk/>
            <pc:sldMk cId="668885758" sldId="356"/>
            <ac:spMk id="82" creationId="{98B685A5-75CA-CD52-53E8-2BFD32535556}"/>
          </ac:spMkLst>
        </pc:spChg>
        <pc:spChg chg="add del mod">
          <ac:chgData name="Bess Dunlevy" userId="dd4b9a8537dbe9d0" providerId="LiveId" clId="{F529AE04-B227-4FAB-92D1-58324476A190}" dt="2024-04-01T22:52:30.668" v="531" actId="478"/>
          <ac:spMkLst>
            <pc:docMk/>
            <pc:sldMk cId="668885758" sldId="356"/>
            <ac:spMk id="83" creationId="{E91CC9F1-DD33-2721-8FB6-573809E5DB83}"/>
          </ac:spMkLst>
        </pc:spChg>
        <pc:spChg chg="add del mod">
          <ac:chgData name="Bess Dunlevy" userId="dd4b9a8537dbe9d0" providerId="LiveId" clId="{F529AE04-B227-4FAB-92D1-58324476A190}" dt="2024-04-01T22:52:30.668" v="531" actId="478"/>
          <ac:spMkLst>
            <pc:docMk/>
            <pc:sldMk cId="668885758" sldId="356"/>
            <ac:spMk id="84" creationId="{8DF5156C-E613-1FF9-B144-4E6EBEAC0CCB}"/>
          </ac:spMkLst>
        </pc:spChg>
        <pc:spChg chg="add del mod">
          <ac:chgData name="Bess Dunlevy" userId="dd4b9a8537dbe9d0" providerId="LiveId" clId="{F529AE04-B227-4FAB-92D1-58324476A190}" dt="2024-04-01T22:50:33.507" v="503" actId="478"/>
          <ac:spMkLst>
            <pc:docMk/>
            <pc:sldMk cId="668885758" sldId="356"/>
            <ac:spMk id="85" creationId="{4FFF4E60-B6F2-D76C-B4F4-7833CBFA4208}"/>
          </ac:spMkLst>
        </pc:spChg>
        <pc:spChg chg="add del mod">
          <ac:chgData name="Bess Dunlevy" userId="dd4b9a8537dbe9d0" providerId="LiveId" clId="{F529AE04-B227-4FAB-92D1-58324476A190}" dt="2024-04-01T22:50:33.507" v="503" actId="478"/>
          <ac:spMkLst>
            <pc:docMk/>
            <pc:sldMk cId="668885758" sldId="356"/>
            <ac:spMk id="86" creationId="{D0A58458-D46D-243B-F48E-EFF04673FF0D}"/>
          </ac:spMkLst>
        </pc:spChg>
        <pc:spChg chg="add del mod">
          <ac:chgData name="Bess Dunlevy" userId="dd4b9a8537dbe9d0" providerId="LiveId" clId="{F529AE04-B227-4FAB-92D1-58324476A190}" dt="2024-04-01T22:51:42.697" v="519" actId="478"/>
          <ac:spMkLst>
            <pc:docMk/>
            <pc:sldMk cId="668885758" sldId="356"/>
            <ac:spMk id="87" creationId="{6432A91D-BA5F-137C-AB42-EFA90D5C0BD8}"/>
          </ac:spMkLst>
        </pc:spChg>
        <pc:spChg chg="add del mod">
          <ac:chgData name="Bess Dunlevy" userId="dd4b9a8537dbe9d0" providerId="LiveId" clId="{F529AE04-B227-4FAB-92D1-58324476A190}" dt="2024-04-01T22:51:42.697" v="519" actId="478"/>
          <ac:spMkLst>
            <pc:docMk/>
            <pc:sldMk cId="668885758" sldId="356"/>
            <ac:spMk id="88" creationId="{197DD699-6E05-4336-0155-FDD538C4146E}"/>
          </ac:spMkLst>
        </pc:spChg>
        <pc:spChg chg="add del mod">
          <ac:chgData name="Bess Dunlevy" userId="dd4b9a8537dbe9d0" providerId="LiveId" clId="{F529AE04-B227-4FAB-92D1-58324476A190}" dt="2024-04-01T22:52:30.668" v="531" actId="478"/>
          <ac:spMkLst>
            <pc:docMk/>
            <pc:sldMk cId="668885758" sldId="356"/>
            <ac:spMk id="89" creationId="{874CE20B-4362-34CF-06F0-4428A9062342}"/>
          </ac:spMkLst>
        </pc:spChg>
        <pc:spChg chg="add del mod">
          <ac:chgData name="Bess Dunlevy" userId="dd4b9a8537dbe9d0" providerId="LiveId" clId="{F529AE04-B227-4FAB-92D1-58324476A190}" dt="2024-04-01T22:52:30.668" v="531" actId="478"/>
          <ac:spMkLst>
            <pc:docMk/>
            <pc:sldMk cId="668885758" sldId="356"/>
            <ac:spMk id="90" creationId="{453220E1-8994-8087-FA01-5BBEF8A011FE}"/>
          </ac:spMkLst>
        </pc:spChg>
        <pc:spChg chg="add del mod ord">
          <ac:chgData name="Bess Dunlevy" userId="dd4b9a8537dbe9d0" providerId="LiveId" clId="{F529AE04-B227-4FAB-92D1-58324476A190}" dt="2024-04-01T22:52:04.189" v="525" actId="478"/>
          <ac:spMkLst>
            <pc:docMk/>
            <pc:sldMk cId="668885758" sldId="356"/>
            <ac:spMk id="91" creationId="{54A1A2D0-E237-C7E0-472D-72E8F7D93067}"/>
          </ac:spMkLst>
        </pc:spChg>
        <pc:spChg chg="add mod">
          <ac:chgData name="Bess Dunlevy" userId="dd4b9a8537dbe9d0" providerId="LiveId" clId="{F529AE04-B227-4FAB-92D1-58324476A190}" dt="2024-04-01T22:55:25.207" v="627" actId="1038"/>
          <ac:spMkLst>
            <pc:docMk/>
            <pc:sldMk cId="668885758" sldId="356"/>
            <ac:spMk id="92" creationId="{56524F1A-524D-6438-BE9D-8A0EA5D30178}"/>
          </ac:spMkLst>
        </pc:spChg>
        <pc:spChg chg="add mod">
          <ac:chgData name="Bess Dunlevy" userId="dd4b9a8537dbe9d0" providerId="LiveId" clId="{F529AE04-B227-4FAB-92D1-58324476A190}" dt="2024-04-01T22:55:25.207" v="627" actId="1038"/>
          <ac:spMkLst>
            <pc:docMk/>
            <pc:sldMk cId="668885758" sldId="356"/>
            <ac:spMk id="93" creationId="{1D0C9769-774F-D549-31B4-624F9D01D125}"/>
          </ac:spMkLst>
        </pc:spChg>
        <pc:spChg chg="add mod">
          <ac:chgData name="Bess Dunlevy" userId="dd4b9a8537dbe9d0" providerId="LiveId" clId="{F529AE04-B227-4FAB-92D1-58324476A190}" dt="2024-04-01T22:55:25.207" v="627" actId="1038"/>
          <ac:spMkLst>
            <pc:docMk/>
            <pc:sldMk cId="668885758" sldId="356"/>
            <ac:spMk id="94" creationId="{876989D4-629B-2913-85FD-770FD2545461}"/>
          </ac:spMkLst>
        </pc:spChg>
        <pc:spChg chg="add mod">
          <ac:chgData name="Bess Dunlevy" userId="dd4b9a8537dbe9d0" providerId="LiveId" clId="{F529AE04-B227-4FAB-92D1-58324476A190}" dt="2024-04-01T22:55:25.207" v="627" actId="1038"/>
          <ac:spMkLst>
            <pc:docMk/>
            <pc:sldMk cId="668885758" sldId="356"/>
            <ac:spMk id="95" creationId="{E01A9A59-B7F7-9534-A364-A2E62E02DFA4}"/>
          </ac:spMkLst>
        </pc:spChg>
        <pc:spChg chg="add mod">
          <ac:chgData name="Bess Dunlevy" userId="dd4b9a8537dbe9d0" providerId="LiveId" clId="{F529AE04-B227-4FAB-92D1-58324476A190}" dt="2024-04-01T22:55:25.207" v="627" actId="1038"/>
          <ac:spMkLst>
            <pc:docMk/>
            <pc:sldMk cId="668885758" sldId="356"/>
            <ac:spMk id="96" creationId="{6EAD002B-4E9C-4272-BEB9-84EE5440E6CD}"/>
          </ac:spMkLst>
        </pc:spChg>
        <pc:spChg chg="add mod">
          <ac:chgData name="Bess Dunlevy" userId="dd4b9a8537dbe9d0" providerId="LiveId" clId="{F529AE04-B227-4FAB-92D1-58324476A190}" dt="2024-04-01T22:55:25.207" v="627" actId="1038"/>
          <ac:spMkLst>
            <pc:docMk/>
            <pc:sldMk cId="668885758" sldId="356"/>
            <ac:spMk id="97" creationId="{7D6366F0-90FA-81B2-5253-854AD508063A}"/>
          </ac:spMkLst>
        </pc:spChg>
        <pc:spChg chg="add mod">
          <ac:chgData name="Bess Dunlevy" userId="dd4b9a8537dbe9d0" providerId="LiveId" clId="{F529AE04-B227-4FAB-92D1-58324476A190}" dt="2024-04-01T22:55:25.207" v="627" actId="1038"/>
          <ac:spMkLst>
            <pc:docMk/>
            <pc:sldMk cId="668885758" sldId="356"/>
            <ac:spMk id="98" creationId="{7D329C43-FF70-6F32-3132-70B49ECEE8B3}"/>
          </ac:spMkLst>
        </pc:spChg>
        <pc:spChg chg="add mod">
          <ac:chgData name="Bess Dunlevy" userId="dd4b9a8537dbe9d0" providerId="LiveId" clId="{F529AE04-B227-4FAB-92D1-58324476A190}" dt="2024-04-01T22:55:25.207" v="627" actId="1038"/>
          <ac:spMkLst>
            <pc:docMk/>
            <pc:sldMk cId="668885758" sldId="356"/>
            <ac:spMk id="99" creationId="{E46352AC-B8F0-F49D-06A3-10859F143060}"/>
          </ac:spMkLst>
        </pc:spChg>
        <pc:spChg chg="add mod">
          <ac:chgData name="Bess Dunlevy" userId="dd4b9a8537dbe9d0" providerId="LiveId" clId="{F529AE04-B227-4FAB-92D1-58324476A190}" dt="2024-04-01T22:55:25.207" v="627" actId="1038"/>
          <ac:spMkLst>
            <pc:docMk/>
            <pc:sldMk cId="668885758" sldId="356"/>
            <ac:spMk id="100" creationId="{B785F98B-12A1-64BB-83F1-08BE5D795E94}"/>
          </ac:spMkLst>
        </pc:spChg>
        <pc:spChg chg="add mod">
          <ac:chgData name="Bess Dunlevy" userId="dd4b9a8537dbe9d0" providerId="LiveId" clId="{F529AE04-B227-4FAB-92D1-58324476A190}" dt="2024-04-01T22:55:25.207" v="627" actId="1038"/>
          <ac:spMkLst>
            <pc:docMk/>
            <pc:sldMk cId="668885758" sldId="356"/>
            <ac:spMk id="101" creationId="{795DC16E-171D-4936-1880-CFAD846138A0}"/>
          </ac:spMkLst>
        </pc:spChg>
        <pc:cxnChg chg="del">
          <ac:chgData name="Bess Dunlevy" userId="dd4b9a8537dbe9d0" providerId="LiveId" clId="{F529AE04-B227-4FAB-92D1-58324476A190}" dt="2024-04-01T22:31:58.066" v="10" actId="478"/>
          <ac:cxnSpMkLst>
            <pc:docMk/>
            <pc:sldMk cId="668885758" sldId="356"/>
            <ac:cxnSpMk id="9" creationId="{3306BBBA-FDBF-76DC-61B2-15ADD46C5B8E}"/>
          </ac:cxnSpMkLst>
        </pc:cxnChg>
      </pc:sldChg>
      <pc:sldChg chg="del">
        <pc:chgData name="Bess Dunlevy" userId="dd4b9a8537dbe9d0" providerId="LiveId" clId="{F529AE04-B227-4FAB-92D1-58324476A190}" dt="2024-04-01T22:44:03.684" v="322" actId="47"/>
        <pc:sldMkLst>
          <pc:docMk/>
          <pc:sldMk cId="3561161524"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49&amp;utm_source=template-powerpoint&amp;utm_medium=content&amp;utm_campaign=Blank+Business+Capability+Model-powerpoint-12049&amp;lpa=Blank+Business+Capability+Model+powerpoint+1204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92443"/>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BUSINESS CAPABILITY MODEL TEMPLATE</a:t>
            </a:r>
          </a:p>
        </p:txBody>
      </p:sp>
      <p:pic>
        <p:nvPicPr>
          <p:cNvPr id="6" name="Picture 5" descr="A close-up of a chart&#10;&#10;Description automatically generated">
            <a:extLst>
              <a:ext uri="{FF2B5EF4-FFF2-40B4-BE49-F238E27FC236}">
                <a16:creationId xmlns:a16="http://schemas.microsoft.com/office/drawing/2014/main" id="{DEFA3266-3405-B364-F4D9-23FEA07C15E6}"/>
              </a:ext>
            </a:extLst>
          </p:cNvPr>
          <p:cNvPicPr>
            <a:picLocks noChangeAspect="1"/>
          </p:cNvPicPr>
          <p:nvPr/>
        </p:nvPicPr>
        <p:blipFill>
          <a:blip r:embed="rId5"/>
          <a:stretch>
            <a:fillRect/>
          </a:stretch>
        </p:blipFill>
        <p:spPr>
          <a:xfrm>
            <a:off x="3835992" y="2193647"/>
            <a:ext cx="7870257" cy="39000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5D4E4-7957-2398-9DB5-FAD5DFDBD41B}"/>
              </a:ext>
            </a:extLst>
          </p:cNvPr>
          <p:cNvSpPr txBox="1"/>
          <p:nvPr/>
        </p:nvSpPr>
        <p:spPr>
          <a:xfrm>
            <a:off x="341327" y="111009"/>
            <a:ext cx="1165921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CAPABILITY MODEL TEMPLATE</a:t>
            </a:r>
            <a:endParaRPr lang="en-US" sz="1600" dirty="0">
              <a:solidFill>
                <a:schemeClr val="tx1">
                  <a:lumMod val="65000"/>
                  <a:lumOff val="3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6C4AFCF3-BC2F-8567-8768-3C387F59B999}"/>
              </a:ext>
            </a:extLst>
          </p:cNvPr>
          <p:cNvSpPr/>
          <p:nvPr/>
        </p:nvSpPr>
        <p:spPr>
          <a:xfrm>
            <a:off x="368796" y="842348"/>
            <a:ext cx="11659219" cy="37173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741CFCC-0407-E9C6-11E7-031A29EC3379}"/>
              </a:ext>
            </a:extLst>
          </p:cNvPr>
          <p:cNvSpPr txBox="1"/>
          <p:nvPr/>
        </p:nvSpPr>
        <p:spPr>
          <a:xfrm>
            <a:off x="368798" y="849760"/>
            <a:ext cx="4631827"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LEADERSHIP CAPABILITIES</a:t>
            </a:r>
          </a:p>
        </p:txBody>
      </p:sp>
      <p:sp>
        <p:nvSpPr>
          <p:cNvPr id="8" name="Rectangle: Diagonal Corners Rounded 1">
            <a:extLst>
              <a:ext uri="{FF2B5EF4-FFF2-40B4-BE49-F238E27FC236}">
                <a16:creationId xmlns:a16="http://schemas.microsoft.com/office/drawing/2014/main" id="{9FCEFCA4-B75B-51B8-8A9C-EE90A50E650F}"/>
              </a:ext>
            </a:extLst>
          </p:cNvPr>
          <p:cNvSpPr/>
          <p:nvPr/>
        </p:nvSpPr>
        <p:spPr>
          <a:xfrm>
            <a:off x="368798" y="1313698"/>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Diagonal Corners Rounded 1">
            <a:extLst>
              <a:ext uri="{FF2B5EF4-FFF2-40B4-BE49-F238E27FC236}">
                <a16:creationId xmlns:a16="http://schemas.microsoft.com/office/drawing/2014/main" id="{7E01C694-90D4-CBB3-0B27-08AD0E105C71}"/>
              </a:ext>
            </a:extLst>
          </p:cNvPr>
          <p:cNvSpPr/>
          <p:nvPr/>
        </p:nvSpPr>
        <p:spPr>
          <a:xfrm>
            <a:off x="368797" y="2030982"/>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1" name="Rectangle 40">
            <a:extLst>
              <a:ext uri="{FF2B5EF4-FFF2-40B4-BE49-F238E27FC236}">
                <a16:creationId xmlns:a16="http://schemas.microsoft.com/office/drawing/2014/main" id="{F40C1A60-C175-C700-CFBC-E2B54EA9EAF1}"/>
              </a:ext>
            </a:extLst>
          </p:cNvPr>
          <p:cNvSpPr/>
          <p:nvPr/>
        </p:nvSpPr>
        <p:spPr>
          <a:xfrm>
            <a:off x="379204" y="2855226"/>
            <a:ext cx="11659219" cy="37173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Diagonal Corners Rounded 1">
            <a:extLst>
              <a:ext uri="{FF2B5EF4-FFF2-40B4-BE49-F238E27FC236}">
                <a16:creationId xmlns:a16="http://schemas.microsoft.com/office/drawing/2014/main" id="{8E8F7F0D-80CA-C07C-EC45-1F8A6B9C6644}"/>
              </a:ext>
            </a:extLst>
          </p:cNvPr>
          <p:cNvSpPr/>
          <p:nvPr/>
        </p:nvSpPr>
        <p:spPr>
          <a:xfrm>
            <a:off x="379207" y="3326576"/>
            <a:ext cx="226047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3" name="Rectangle: Diagonal Corners Rounded 1">
            <a:extLst>
              <a:ext uri="{FF2B5EF4-FFF2-40B4-BE49-F238E27FC236}">
                <a16:creationId xmlns:a16="http://schemas.microsoft.com/office/drawing/2014/main" id="{9DABD91B-FCB3-970E-8B98-845E2A08F81E}"/>
              </a:ext>
            </a:extLst>
          </p:cNvPr>
          <p:cNvSpPr/>
          <p:nvPr/>
        </p:nvSpPr>
        <p:spPr>
          <a:xfrm>
            <a:off x="379206" y="4043860"/>
            <a:ext cx="226047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4" name="Rectangle: Diagonal Corners Rounded 1">
            <a:extLst>
              <a:ext uri="{FF2B5EF4-FFF2-40B4-BE49-F238E27FC236}">
                <a16:creationId xmlns:a16="http://schemas.microsoft.com/office/drawing/2014/main" id="{9942F5D3-7ADC-B7AB-E114-CFD3E6EC0154}"/>
              </a:ext>
            </a:extLst>
          </p:cNvPr>
          <p:cNvSpPr/>
          <p:nvPr/>
        </p:nvSpPr>
        <p:spPr>
          <a:xfrm>
            <a:off x="2715882" y="3326576"/>
            <a:ext cx="2270885"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5" name="Rectangle: Diagonal Corners Rounded 1">
            <a:extLst>
              <a:ext uri="{FF2B5EF4-FFF2-40B4-BE49-F238E27FC236}">
                <a16:creationId xmlns:a16="http://schemas.microsoft.com/office/drawing/2014/main" id="{145BC04D-62CF-F9B7-442C-F91CFA943B9D}"/>
              </a:ext>
            </a:extLst>
          </p:cNvPr>
          <p:cNvSpPr/>
          <p:nvPr/>
        </p:nvSpPr>
        <p:spPr>
          <a:xfrm>
            <a:off x="2715881" y="4043860"/>
            <a:ext cx="2270885"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 name="Rectangle: Diagonal Corners Rounded 1">
            <a:extLst>
              <a:ext uri="{FF2B5EF4-FFF2-40B4-BE49-F238E27FC236}">
                <a16:creationId xmlns:a16="http://schemas.microsoft.com/office/drawing/2014/main" id="{81642299-50A4-A6FF-E08D-377455DE130C}"/>
              </a:ext>
            </a:extLst>
          </p:cNvPr>
          <p:cNvSpPr/>
          <p:nvPr/>
        </p:nvSpPr>
        <p:spPr>
          <a:xfrm>
            <a:off x="5062965" y="3331155"/>
            <a:ext cx="227088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 name="Rectangle: Diagonal Corners Rounded 1">
            <a:extLst>
              <a:ext uri="{FF2B5EF4-FFF2-40B4-BE49-F238E27FC236}">
                <a16:creationId xmlns:a16="http://schemas.microsoft.com/office/drawing/2014/main" id="{064F3272-456E-483C-ADD9-F2F08485FA93}"/>
              </a:ext>
            </a:extLst>
          </p:cNvPr>
          <p:cNvSpPr/>
          <p:nvPr/>
        </p:nvSpPr>
        <p:spPr>
          <a:xfrm>
            <a:off x="5062964" y="4048439"/>
            <a:ext cx="2270886"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 name="Rectangle: Diagonal Corners Rounded 1">
            <a:extLst>
              <a:ext uri="{FF2B5EF4-FFF2-40B4-BE49-F238E27FC236}">
                <a16:creationId xmlns:a16="http://schemas.microsoft.com/office/drawing/2014/main" id="{7892613E-9B4F-EFDD-3DB2-E0FB60033B48}"/>
              </a:ext>
            </a:extLst>
          </p:cNvPr>
          <p:cNvSpPr/>
          <p:nvPr/>
        </p:nvSpPr>
        <p:spPr>
          <a:xfrm>
            <a:off x="7410050" y="3331155"/>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 name="Rectangle: Diagonal Corners Rounded 1">
            <a:extLst>
              <a:ext uri="{FF2B5EF4-FFF2-40B4-BE49-F238E27FC236}">
                <a16:creationId xmlns:a16="http://schemas.microsoft.com/office/drawing/2014/main" id="{B75D4E21-4654-3D1A-B877-124635447062}"/>
              </a:ext>
            </a:extLst>
          </p:cNvPr>
          <p:cNvSpPr/>
          <p:nvPr/>
        </p:nvSpPr>
        <p:spPr>
          <a:xfrm>
            <a:off x="7410049" y="4048439"/>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 name="Rectangle 49">
            <a:extLst>
              <a:ext uri="{FF2B5EF4-FFF2-40B4-BE49-F238E27FC236}">
                <a16:creationId xmlns:a16="http://schemas.microsoft.com/office/drawing/2014/main" id="{B0B7AB68-40DC-3EBC-4A8A-7E0C84DC3665}"/>
              </a:ext>
            </a:extLst>
          </p:cNvPr>
          <p:cNvSpPr/>
          <p:nvPr/>
        </p:nvSpPr>
        <p:spPr>
          <a:xfrm>
            <a:off x="368793" y="4858744"/>
            <a:ext cx="11659219" cy="37173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Diagonal Corners Rounded 1">
            <a:extLst>
              <a:ext uri="{FF2B5EF4-FFF2-40B4-BE49-F238E27FC236}">
                <a16:creationId xmlns:a16="http://schemas.microsoft.com/office/drawing/2014/main" id="{3E61B7B7-83DE-A844-5F04-B7279E03548B}"/>
              </a:ext>
            </a:extLst>
          </p:cNvPr>
          <p:cNvSpPr/>
          <p:nvPr/>
        </p:nvSpPr>
        <p:spPr>
          <a:xfrm>
            <a:off x="368795" y="5330094"/>
            <a:ext cx="2270887"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Rectangle: Diagonal Corners Rounded 1">
            <a:extLst>
              <a:ext uri="{FF2B5EF4-FFF2-40B4-BE49-F238E27FC236}">
                <a16:creationId xmlns:a16="http://schemas.microsoft.com/office/drawing/2014/main" id="{95DDE6E9-A454-FD37-7F54-953D66C5E5EE}"/>
              </a:ext>
            </a:extLst>
          </p:cNvPr>
          <p:cNvSpPr/>
          <p:nvPr/>
        </p:nvSpPr>
        <p:spPr>
          <a:xfrm>
            <a:off x="368794" y="6047378"/>
            <a:ext cx="2270887"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 name="Rectangle: Diagonal Corners Rounded 1">
            <a:extLst>
              <a:ext uri="{FF2B5EF4-FFF2-40B4-BE49-F238E27FC236}">
                <a16:creationId xmlns:a16="http://schemas.microsoft.com/office/drawing/2014/main" id="{129BB989-55F8-E05D-360E-6215181E0A22}"/>
              </a:ext>
            </a:extLst>
          </p:cNvPr>
          <p:cNvSpPr/>
          <p:nvPr/>
        </p:nvSpPr>
        <p:spPr>
          <a:xfrm>
            <a:off x="2715883" y="5330094"/>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 name="Rectangle: Diagonal Corners Rounded 1">
            <a:extLst>
              <a:ext uri="{FF2B5EF4-FFF2-40B4-BE49-F238E27FC236}">
                <a16:creationId xmlns:a16="http://schemas.microsoft.com/office/drawing/2014/main" id="{7C22BC84-9861-8634-852A-EF0CD384B93F}"/>
              </a:ext>
            </a:extLst>
          </p:cNvPr>
          <p:cNvSpPr/>
          <p:nvPr/>
        </p:nvSpPr>
        <p:spPr>
          <a:xfrm>
            <a:off x="2715882" y="6047378"/>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5" name="Rectangle: Diagonal Corners Rounded 1">
            <a:extLst>
              <a:ext uri="{FF2B5EF4-FFF2-40B4-BE49-F238E27FC236}">
                <a16:creationId xmlns:a16="http://schemas.microsoft.com/office/drawing/2014/main" id="{2110E65B-4CC5-617D-8997-327A31D237B3}"/>
              </a:ext>
            </a:extLst>
          </p:cNvPr>
          <p:cNvSpPr/>
          <p:nvPr/>
        </p:nvSpPr>
        <p:spPr>
          <a:xfrm>
            <a:off x="5062965" y="5334673"/>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6" name="Rectangle: Diagonal Corners Rounded 1">
            <a:extLst>
              <a:ext uri="{FF2B5EF4-FFF2-40B4-BE49-F238E27FC236}">
                <a16:creationId xmlns:a16="http://schemas.microsoft.com/office/drawing/2014/main" id="{BA16C005-9E19-8479-3152-1C50E64D4265}"/>
              </a:ext>
            </a:extLst>
          </p:cNvPr>
          <p:cNvSpPr/>
          <p:nvPr/>
        </p:nvSpPr>
        <p:spPr>
          <a:xfrm>
            <a:off x="5062964" y="6051957"/>
            <a:ext cx="2270884" cy="622678"/>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7" name="Rectangle: Diagonal Corners Rounded 1">
            <a:extLst>
              <a:ext uri="{FF2B5EF4-FFF2-40B4-BE49-F238E27FC236}">
                <a16:creationId xmlns:a16="http://schemas.microsoft.com/office/drawing/2014/main" id="{B909DEC0-9D37-66D6-8E3F-BB023D6D0F14}"/>
              </a:ext>
            </a:extLst>
          </p:cNvPr>
          <p:cNvSpPr/>
          <p:nvPr/>
        </p:nvSpPr>
        <p:spPr>
          <a:xfrm>
            <a:off x="7410047" y="5334673"/>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Rectangle: Diagonal Corners Rounded 1">
            <a:extLst>
              <a:ext uri="{FF2B5EF4-FFF2-40B4-BE49-F238E27FC236}">
                <a16:creationId xmlns:a16="http://schemas.microsoft.com/office/drawing/2014/main" id="{7F8081E9-F7E9-C91C-B72E-2E22BA47A338}"/>
              </a:ext>
            </a:extLst>
          </p:cNvPr>
          <p:cNvSpPr/>
          <p:nvPr/>
        </p:nvSpPr>
        <p:spPr>
          <a:xfrm>
            <a:off x="7410046" y="6051957"/>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1" name="TextBox 60">
            <a:extLst>
              <a:ext uri="{FF2B5EF4-FFF2-40B4-BE49-F238E27FC236}">
                <a16:creationId xmlns:a16="http://schemas.microsoft.com/office/drawing/2014/main" id="{526D137C-B9F1-3888-4364-75E1E48F0A22}"/>
              </a:ext>
            </a:extLst>
          </p:cNvPr>
          <p:cNvSpPr txBox="1"/>
          <p:nvPr/>
        </p:nvSpPr>
        <p:spPr>
          <a:xfrm>
            <a:off x="379203" y="2853045"/>
            <a:ext cx="4708031"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OPERATING CAPABILITIES</a:t>
            </a:r>
          </a:p>
        </p:txBody>
      </p:sp>
      <p:sp>
        <p:nvSpPr>
          <p:cNvPr id="62" name="TextBox 61">
            <a:extLst>
              <a:ext uri="{FF2B5EF4-FFF2-40B4-BE49-F238E27FC236}">
                <a16:creationId xmlns:a16="http://schemas.microsoft.com/office/drawing/2014/main" id="{8ACCAEEA-6B18-6E6E-98A4-49805B018A70}"/>
              </a:ext>
            </a:extLst>
          </p:cNvPr>
          <p:cNvSpPr txBox="1"/>
          <p:nvPr/>
        </p:nvSpPr>
        <p:spPr>
          <a:xfrm>
            <a:off x="368798" y="4847042"/>
            <a:ext cx="6622552" cy="369332"/>
          </a:xfrm>
          <a:prstGeom prst="rect">
            <a:avLst/>
          </a:prstGeom>
          <a:noFill/>
        </p:spPr>
        <p:txBody>
          <a:bodyPr wrap="square" rtlCol="0">
            <a:spAutoFit/>
          </a:bodyPr>
          <a:lstStyle/>
          <a:p>
            <a:r>
              <a:rPr lang="en-US" b="1" spc="400" dirty="0">
                <a:solidFill>
                  <a:schemeClr val="tx1">
                    <a:lumMod val="65000"/>
                    <a:lumOff val="35000"/>
                  </a:schemeClr>
                </a:solidFill>
                <a:latin typeface="Century Gothic" panose="020B0502020202020204" pitchFamily="34" charset="0"/>
              </a:rPr>
              <a:t>PROPRIETARY ASSETS AND CAPABILITIES</a:t>
            </a:r>
          </a:p>
        </p:txBody>
      </p:sp>
      <p:sp>
        <p:nvSpPr>
          <p:cNvPr id="63" name="Text Box 2">
            <a:extLst>
              <a:ext uri="{FF2B5EF4-FFF2-40B4-BE49-F238E27FC236}">
                <a16:creationId xmlns:a16="http://schemas.microsoft.com/office/drawing/2014/main" id="{847249C3-03D3-BAB1-E256-96F894B46A79}"/>
              </a:ext>
            </a:extLst>
          </p:cNvPr>
          <p:cNvSpPr txBox="1"/>
          <p:nvPr/>
        </p:nvSpPr>
        <p:spPr>
          <a:xfrm>
            <a:off x="368793" y="132176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Diagonal Corners Rounded 1">
            <a:extLst>
              <a:ext uri="{FF2B5EF4-FFF2-40B4-BE49-F238E27FC236}">
                <a16:creationId xmlns:a16="http://schemas.microsoft.com/office/drawing/2014/main" id="{0618B274-EA44-039D-A6DF-B40BBE4F051D}"/>
              </a:ext>
            </a:extLst>
          </p:cNvPr>
          <p:cNvSpPr/>
          <p:nvPr/>
        </p:nvSpPr>
        <p:spPr>
          <a:xfrm>
            <a:off x="2715882" y="1310286"/>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Diagonal Corners Rounded 1">
            <a:extLst>
              <a:ext uri="{FF2B5EF4-FFF2-40B4-BE49-F238E27FC236}">
                <a16:creationId xmlns:a16="http://schemas.microsoft.com/office/drawing/2014/main" id="{97D119E4-723D-A659-E2F1-0FD2C21C8E8E}"/>
              </a:ext>
            </a:extLst>
          </p:cNvPr>
          <p:cNvSpPr/>
          <p:nvPr/>
        </p:nvSpPr>
        <p:spPr>
          <a:xfrm>
            <a:off x="2715881" y="2027570"/>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Diagonal Corners Rounded 1">
            <a:extLst>
              <a:ext uri="{FF2B5EF4-FFF2-40B4-BE49-F238E27FC236}">
                <a16:creationId xmlns:a16="http://schemas.microsoft.com/office/drawing/2014/main" id="{64CC8996-965E-A320-F8C7-76FFD3B18C57}"/>
              </a:ext>
            </a:extLst>
          </p:cNvPr>
          <p:cNvSpPr/>
          <p:nvPr/>
        </p:nvSpPr>
        <p:spPr>
          <a:xfrm>
            <a:off x="5062965" y="1311005"/>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Diagonal Corners Rounded 1">
            <a:extLst>
              <a:ext uri="{FF2B5EF4-FFF2-40B4-BE49-F238E27FC236}">
                <a16:creationId xmlns:a16="http://schemas.microsoft.com/office/drawing/2014/main" id="{B37F07D2-140B-3F95-C8B2-EE5F92A1D392}"/>
              </a:ext>
            </a:extLst>
          </p:cNvPr>
          <p:cNvSpPr/>
          <p:nvPr/>
        </p:nvSpPr>
        <p:spPr>
          <a:xfrm>
            <a:off x="5062964" y="2028289"/>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Diagonal Corners Rounded 1">
            <a:extLst>
              <a:ext uri="{FF2B5EF4-FFF2-40B4-BE49-F238E27FC236}">
                <a16:creationId xmlns:a16="http://schemas.microsoft.com/office/drawing/2014/main" id="{CEEB0448-5F6F-7707-D981-4CC14375E9CD}"/>
              </a:ext>
            </a:extLst>
          </p:cNvPr>
          <p:cNvSpPr/>
          <p:nvPr/>
        </p:nvSpPr>
        <p:spPr>
          <a:xfrm>
            <a:off x="7410049" y="1307593"/>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Diagonal Corners Rounded 1">
            <a:extLst>
              <a:ext uri="{FF2B5EF4-FFF2-40B4-BE49-F238E27FC236}">
                <a16:creationId xmlns:a16="http://schemas.microsoft.com/office/drawing/2014/main" id="{7442241A-A391-73DB-575C-2314DC5C581D}"/>
              </a:ext>
            </a:extLst>
          </p:cNvPr>
          <p:cNvSpPr/>
          <p:nvPr/>
        </p:nvSpPr>
        <p:spPr>
          <a:xfrm>
            <a:off x="7410048" y="2024877"/>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Diagonal Corners Rounded 1">
            <a:extLst>
              <a:ext uri="{FF2B5EF4-FFF2-40B4-BE49-F238E27FC236}">
                <a16:creationId xmlns:a16="http://schemas.microsoft.com/office/drawing/2014/main" id="{0FC88A23-DE7E-2354-32BD-36DF53EAFB6A}"/>
              </a:ext>
            </a:extLst>
          </p:cNvPr>
          <p:cNvSpPr/>
          <p:nvPr/>
        </p:nvSpPr>
        <p:spPr>
          <a:xfrm>
            <a:off x="9757132" y="1304037"/>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Diagonal Corners Rounded 1">
            <a:extLst>
              <a:ext uri="{FF2B5EF4-FFF2-40B4-BE49-F238E27FC236}">
                <a16:creationId xmlns:a16="http://schemas.microsoft.com/office/drawing/2014/main" id="{CEE189AB-AC4F-9E1D-7261-1FF0BB266990}"/>
              </a:ext>
            </a:extLst>
          </p:cNvPr>
          <p:cNvSpPr/>
          <p:nvPr/>
        </p:nvSpPr>
        <p:spPr>
          <a:xfrm>
            <a:off x="9757131" y="2021321"/>
            <a:ext cx="2270885" cy="622678"/>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Text Box 2">
            <a:extLst>
              <a:ext uri="{FF2B5EF4-FFF2-40B4-BE49-F238E27FC236}">
                <a16:creationId xmlns:a16="http://schemas.microsoft.com/office/drawing/2014/main" id="{C76FEE5E-DAC3-A783-77AC-59933EAE1301}"/>
              </a:ext>
            </a:extLst>
          </p:cNvPr>
          <p:cNvSpPr txBox="1"/>
          <p:nvPr/>
        </p:nvSpPr>
        <p:spPr>
          <a:xfrm>
            <a:off x="368792" y="203943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Diagonal Corners Rounded 1">
            <a:extLst>
              <a:ext uri="{FF2B5EF4-FFF2-40B4-BE49-F238E27FC236}">
                <a16:creationId xmlns:a16="http://schemas.microsoft.com/office/drawing/2014/main" id="{FDF62E66-9353-480A-5E42-015035514024}"/>
              </a:ext>
            </a:extLst>
          </p:cNvPr>
          <p:cNvSpPr/>
          <p:nvPr/>
        </p:nvSpPr>
        <p:spPr>
          <a:xfrm>
            <a:off x="9757134" y="3332611"/>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Diagonal Corners Rounded 1">
            <a:extLst>
              <a:ext uri="{FF2B5EF4-FFF2-40B4-BE49-F238E27FC236}">
                <a16:creationId xmlns:a16="http://schemas.microsoft.com/office/drawing/2014/main" id="{1ADF55EF-14A3-391F-4E4F-22CE918F63DA}"/>
              </a:ext>
            </a:extLst>
          </p:cNvPr>
          <p:cNvSpPr/>
          <p:nvPr/>
        </p:nvSpPr>
        <p:spPr>
          <a:xfrm>
            <a:off x="9757133" y="4049895"/>
            <a:ext cx="2270883" cy="622678"/>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Diagonal Corners Rounded 1">
            <a:extLst>
              <a:ext uri="{FF2B5EF4-FFF2-40B4-BE49-F238E27FC236}">
                <a16:creationId xmlns:a16="http://schemas.microsoft.com/office/drawing/2014/main" id="{8B0B6E8A-B010-E1EA-BFDE-F173206CB51E}"/>
              </a:ext>
            </a:extLst>
          </p:cNvPr>
          <p:cNvSpPr/>
          <p:nvPr/>
        </p:nvSpPr>
        <p:spPr>
          <a:xfrm>
            <a:off x="9757128" y="5330094"/>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Diagonal Corners Rounded 1">
            <a:extLst>
              <a:ext uri="{FF2B5EF4-FFF2-40B4-BE49-F238E27FC236}">
                <a16:creationId xmlns:a16="http://schemas.microsoft.com/office/drawing/2014/main" id="{033A448F-AAEA-58E2-515A-D01C46DA2527}"/>
              </a:ext>
            </a:extLst>
          </p:cNvPr>
          <p:cNvSpPr/>
          <p:nvPr/>
        </p:nvSpPr>
        <p:spPr>
          <a:xfrm>
            <a:off x="9757127" y="6047378"/>
            <a:ext cx="2270887" cy="618099"/>
          </a:xfrm>
          <a:prstGeom prst="rect">
            <a:avLst/>
          </a:prstGeom>
          <a:solidFill>
            <a:srgbClr val="AEDBE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Text Box 2">
            <a:extLst>
              <a:ext uri="{FF2B5EF4-FFF2-40B4-BE49-F238E27FC236}">
                <a16:creationId xmlns:a16="http://schemas.microsoft.com/office/drawing/2014/main" id="{69F2B182-BC1A-E54B-5568-62917CBC7978}"/>
              </a:ext>
            </a:extLst>
          </p:cNvPr>
          <p:cNvSpPr txBox="1"/>
          <p:nvPr/>
        </p:nvSpPr>
        <p:spPr>
          <a:xfrm>
            <a:off x="2715875" y="131631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3535ED2C-A5E1-A482-23C6-D636FA47FEC2}"/>
              </a:ext>
            </a:extLst>
          </p:cNvPr>
          <p:cNvSpPr txBox="1"/>
          <p:nvPr/>
        </p:nvSpPr>
        <p:spPr>
          <a:xfrm>
            <a:off x="2715874" y="203398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DB48C90C-4C79-B8D2-8F49-72ACC6096EF2}"/>
              </a:ext>
            </a:extLst>
          </p:cNvPr>
          <p:cNvSpPr txBox="1"/>
          <p:nvPr/>
        </p:nvSpPr>
        <p:spPr>
          <a:xfrm>
            <a:off x="5058355" y="131069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8BCABB07-DF67-0C5C-B5F6-0280635BD0F0}"/>
              </a:ext>
            </a:extLst>
          </p:cNvPr>
          <p:cNvSpPr txBox="1"/>
          <p:nvPr/>
        </p:nvSpPr>
        <p:spPr>
          <a:xfrm>
            <a:off x="5058354" y="202836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10244270-BDA7-5EA7-D3DA-31F4B3AB98B9}"/>
              </a:ext>
            </a:extLst>
          </p:cNvPr>
          <p:cNvSpPr txBox="1"/>
          <p:nvPr/>
        </p:nvSpPr>
        <p:spPr>
          <a:xfrm>
            <a:off x="7405437" y="130524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AEC9CA9C-E0D5-9915-E12C-70CDEA7B4963}"/>
              </a:ext>
            </a:extLst>
          </p:cNvPr>
          <p:cNvSpPr txBox="1"/>
          <p:nvPr/>
        </p:nvSpPr>
        <p:spPr>
          <a:xfrm>
            <a:off x="7405436" y="2022912"/>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C4F1EDCC-6E1C-3ED9-4FAF-609DA2B1A5D8}"/>
              </a:ext>
            </a:extLst>
          </p:cNvPr>
          <p:cNvSpPr txBox="1"/>
          <p:nvPr/>
        </p:nvSpPr>
        <p:spPr>
          <a:xfrm>
            <a:off x="9758824" y="130403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F1FADE18-EF75-B809-C8F4-FB2BF993D231}"/>
              </a:ext>
            </a:extLst>
          </p:cNvPr>
          <p:cNvSpPr txBox="1"/>
          <p:nvPr/>
        </p:nvSpPr>
        <p:spPr>
          <a:xfrm>
            <a:off x="9758823" y="202170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1FF30E5A-03EC-0635-95D0-FCA541C1FB82}"/>
              </a:ext>
            </a:extLst>
          </p:cNvPr>
          <p:cNvSpPr txBox="1"/>
          <p:nvPr/>
        </p:nvSpPr>
        <p:spPr>
          <a:xfrm>
            <a:off x="377501" y="3328099"/>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0603F793-CB4E-31DE-5B60-9BD43C5815CA}"/>
              </a:ext>
            </a:extLst>
          </p:cNvPr>
          <p:cNvSpPr txBox="1"/>
          <p:nvPr/>
        </p:nvSpPr>
        <p:spPr>
          <a:xfrm>
            <a:off x="377500" y="404576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A3BB69F-C785-2813-DC18-EECE2C341AFA}"/>
              </a:ext>
            </a:extLst>
          </p:cNvPr>
          <p:cNvSpPr txBox="1"/>
          <p:nvPr/>
        </p:nvSpPr>
        <p:spPr>
          <a:xfrm>
            <a:off x="2724583" y="332265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AA0CAA37-2D03-8253-C4E6-43CDED71A307}"/>
              </a:ext>
            </a:extLst>
          </p:cNvPr>
          <p:cNvSpPr txBox="1"/>
          <p:nvPr/>
        </p:nvSpPr>
        <p:spPr>
          <a:xfrm>
            <a:off x="2724582" y="404031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6BEC8153-2CDC-1980-2F22-937F94AA20E4}"/>
              </a:ext>
            </a:extLst>
          </p:cNvPr>
          <p:cNvSpPr txBox="1"/>
          <p:nvPr/>
        </p:nvSpPr>
        <p:spPr>
          <a:xfrm>
            <a:off x="5067063" y="3317028"/>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CED77C47-0971-14FB-44C9-3B52E8D021A4}"/>
              </a:ext>
            </a:extLst>
          </p:cNvPr>
          <p:cNvSpPr txBox="1"/>
          <p:nvPr/>
        </p:nvSpPr>
        <p:spPr>
          <a:xfrm>
            <a:off x="5067062" y="403469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BE2DB75-1FB8-4533-6B8B-57025E27D9F1}"/>
              </a:ext>
            </a:extLst>
          </p:cNvPr>
          <p:cNvSpPr txBox="1"/>
          <p:nvPr/>
        </p:nvSpPr>
        <p:spPr>
          <a:xfrm>
            <a:off x="7414145" y="331158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7700879A-4908-2FC1-3193-286DABF88D80}"/>
              </a:ext>
            </a:extLst>
          </p:cNvPr>
          <p:cNvSpPr txBox="1"/>
          <p:nvPr/>
        </p:nvSpPr>
        <p:spPr>
          <a:xfrm>
            <a:off x="7414144" y="402924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8FEA25A7-43D4-BE90-5B22-86126FEFFE5B}"/>
              </a:ext>
            </a:extLst>
          </p:cNvPr>
          <p:cNvSpPr txBox="1"/>
          <p:nvPr/>
        </p:nvSpPr>
        <p:spPr>
          <a:xfrm>
            <a:off x="9767532" y="3310371"/>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 Box 2">
            <a:extLst>
              <a:ext uri="{FF2B5EF4-FFF2-40B4-BE49-F238E27FC236}">
                <a16:creationId xmlns:a16="http://schemas.microsoft.com/office/drawing/2014/main" id="{FCFA5942-66F2-E1BE-B9E4-FF73474A120A}"/>
              </a:ext>
            </a:extLst>
          </p:cNvPr>
          <p:cNvSpPr txBox="1"/>
          <p:nvPr/>
        </p:nvSpPr>
        <p:spPr>
          <a:xfrm>
            <a:off x="9767531" y="402803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 Box 2">
            <a:extLst>
              <a:ext uri="{FF2B5EF4-FFF2-40B4-BE49-F238E27FC236}">
                <a16:creationId xmlns:a16="http://schemas.microsoft.com/office/drawing/2014/main" id="{56524F1A-524D-6438-BE9D-8A0EA5D30178}"/>
              </a:ext>
            </a:extLst>
          </p:cNvPr>
          <p:cNvSpPr txBox="1"/>
          <p:nvPr/>
        </p:nvSpPr>
        <p:spPr>
          <a:xfrm>
            <a:off x="366874" y="5348338"/>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 Box 2">
            <a:extLst>
              <a:ext uri="{FF2B5EF4-FFF2-40B4-BE49-F238E27FC236}">
                <a16:creationId xmlns:a16="http://schemas.microsoft.com/office/drawing/2014/main" id="{1D0C9769-774F-D549-31B4-624F9D01D125}"/>
              </a:ext>
            </a:extLst>
          </p:cNvPr>
          <p:cNvSpPr txBox="1"/>
          <p:nvPr/>
        </p:nvSpPr>
        <p:spPr>
          <a:xfrm>
            <a:off x="366873" y="6066004"/>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 Box 2">
            <a:extLst>
              <a:ext uri="{FF2B5EF4-FFF2-40B4-BE49-F238E27FC236}">
                <a16:creationId xmlns:a16="http://schemas.microsoft.com/office/drawing/2014/main" id="{876989D4-629B-2913-85FD-770FD2545461}"/>
              </a:ext>
            </a:extLst>
          </p:cNvPr>
          <p:cNvSpPr txBox="1"/>
          <p:nvPr/>
        </p:nvSpPr>
        <p:spPr>
          <a:xfrm>
            <a:off x="2713956" y="534289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 Box 2">
            <a:extLst>
              <a:ext uri="{FF2B5EF4-FFF2-40B4-BE49-F238E27FC236}">
                <a16:creationId xmlns:a16="http://schemas.microsoft.com/office/drawing/2014/main" id="{E01A9A59-B7F7-9534-A364-A2E62E02DFA4}"/>
              </a:ext>
            </a:extLst>
          </p:cNvPr>
          <p:cNvSpPr txBox="1"/>
          <p:nvPr/>
        </p:nvSpPr>
        <p:spPr>
          <a:xfrm>
            <a:off x="2713955" y="606055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Text Box 2">
            <a:extLst>
              <a:ext uri="{FF2B5EF4-FFF2-40B4-BE49-F238E27FC236}">
                <a16:creationId xmlns:a16="http://schemas.microsoft.com/office/drawing/2014/main" id="{6EAD002B-4E9C-4272-BEB9-84EE5440E6CD}"/>
              </a:ext>
            </a:extLst>
          </p:cNvPr>
          <p:cNvSpPr txBox="1"/>
          <p:nvPr/>
        </p:nvSpPr>
        <p:spPr>
          <a:xfrm>
            <a:off x="5056436" y="5337267"/>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 Box 2">
            <a:extLst>
              <a:ext uri="{FF2B5EF4-FFF2-40B4-BE49-F238E27FC236}">
                <a16:creationId xmlns:a16="http://schemas.microsoft.com/office/drawing/2014/main" id="{7D6366F0-90FA-81B2-5253-854AD508063A}"/>
              </a:ext>
            </a:extLst>
          </p:cNvPr>
          <p:cNvSpPr txBox="1"/>
          <p:nvPr/>
        </p:nvSpPr>
        <p:spPr>
          <a:xfrm>
            <a:off x="5056435" y="6054933"/>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Text Box 2">
            <a:extLst>
              <a:ext uri="{FF2B5EF4-FFF2-40B4-BE49-F238E27FC236}">
                <a16:creationId xmlns:a16="http://schemas.microsoft.com/office/drawing/2014/main" id="{7D329C43-FF70-6F32-3132-70B49ECEE8B3}"/>
              </a:ext>
            </a:extLst>
          </p:cNvPr>
          <p:cNvSpPr txBox="1"/>
          <p:nvPr/>
        </p:nvSpPr>
        <p:spPr>
          <a:xfrm>
            <a:off x="7403518" y="5331819"/>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 Box 2">
            <a:extLst>
              <a:ext uri="{FF2B5EF4-FFF2-40B4-BE49-F238E27FC236}">
                <a16:creationId xmlns:a16="http://schemas.microsoft.com/office/drawing/2014/main" id="{E46352AC-B8F0-F49D-06A3-10859F143060}"/>
              </a:ext>
            </a:extLst>
          </p:cNvPr>
          <p:cNvSpPr txBox="1"/>
          <p:nvPr/>
        </p:nvSpPr>
        <p:spPr>
          <a:xfrm>
            <a:off x="7403517" y="6049485"/>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 Box 2">
            <a:extLst>
              <a:ext uri="{FF2B5EF4-FFF2-40B4-BE49-F238E27FC236}">
                <a16:creationId xmlns:a16="http://schemas.microsoft.com/office/drawing/2014/main" id="{B785F98B-12A1-64BB-83F1-08BE5D795E94}"/>
              </a:ext>
            </a:extLst>
          </p:cNvPr>
          <p:cNvSpPr txBox="1"/>
          <p:nvPr/>
        </p:nvSpPr>
        <p:spPr>
          <a:xfrm>
            <a:off x="9756905" y="5330610"/>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 Box 2">
            <a:extLst>
              <a:ext uri="{FF2B5EF4-FFF2-40B4-BE49-F238E27FC236}">
                <a16:creationId xmlns:a16="http://schemas.microsoft.com/office/drawing/2014/main" id="{795DC16E-171D-4936-1880-CFAD846138A0}"/>
              </a:ext>
            </a:extLst>
          </p:cNvPr>
          <p:cNvSpPr txBox="1"/>
          <p:nvPr/>
        </p:nvSpPr>
        <p:spPr>
          <a:xfrm>
            <a:off x="9756904" y="6048276"/>
            <a:ext cx="2270890" cy="60850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Content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2B50D424-F131-3E3C-5871-18C3A4A2303F}"/>
              </a:ext>
            </a:extLst>
          </p:cNvPr>
          <p:cNvSpPr/>
          <p:nvPr/>
        </p:nvSpPr>
        <p:spPr>
          <a:xfrm>
            <a:off x="109015" y="842348"/>
            <a:ext cx="163983" cy="1811312"/>
          </a:xfrm>
          <a:prstGeom prst="rect">
            <a:avLst/>
          </a:prstGeom>
          <a:gradFill flip="none" rotWithShape="1">
            <a:gsLst>
              <a:gs pos="0">
                <a:srgbClr val="ABDDC9">
                  <a:shade val="30000"/>
                  <a:satMod val="115000"/>
                </a:srgbClr>
              </a:gs>
              <a:gs pos="50000">
                <a:srgbClr val="ABDDC9">
                  <a:shade val="67500"/>
                  <a:satMod val="115000"/>
                </a:srgbClr>
              </a:gs>
              <a:gs pos="100000">
                <a:srgbClr val="ABDDC9">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54D3405-98CC-0490-8288-3B080F3BFEB4}"/>
              </a:ext>
            </a:extLst>
          </p:cNvPr>
          <p:cNvSpPr/>
          <p:nvPr/>
        </p:nvSpPr>
        <p:spPr>
          <a:xfrm>
            <a:off x="109015" y="2861780"/>
            <a:ext cx="163983" cy="1803874"/>
          </a:xfrm>
          <a:prstGeom prst="rect">
            <a:avLst/>
          </a:prstGeom>
          <a:gradFill flip="none" rotWithShape="1">
            <a:gsLst>
              <a:gs pos="0">
                <a:srgbClr val="CBD6B5">
                  <a:shade val="30000"/>
                  <a:satMod val="115000"/>
                </a:srgbClr>
              </a:gs>
              <a:gs pos="50000">
                <a:srgbClr val="CBD6B5">
                  <a:shade val="67500"/>
                  <a:satMod val="115000"/>
                </a:srgbClr>
              </a:gs>
              <a:gs pos="100000">
                <a:srgbClr val="CBD6B5">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6A53BC0-A968-6C05-BF26-8B5664C110E8}"/>
              </a:ext>
            </a:extLst>
          </p:cNvPr>
          <p:cNvSpPr/>
          <p:nvPr/>
        </p:nvSpPr>
        <p:spPr>
          <a:xfrm>
            <a:off x="109015" y="4858744"/>
            <a:ext cx="158149" cy="1819785"/>
          </a:xfrm>
          <a:prstGeom prst="rect">
            <a:avLst/>
          </a:prstGeom>
          <a:gradFill flip="none" rotWithShape="1">
            <a:gsLst>
              <a:gs pos="0">
                <a:srgbClr val="AEDBE4">
                  <a:shade val="30000"/>
                  <a:satMod val="115000"/>
                </a:srgbClr>
              </a:gs>
              <a:gs pos="50000">
                <a:srgbClr val="AEDBE4">
                  <a:shade val="67500"/>
                  <a:satMod val="115000"/>
                </a:srgbClr>
              </a:gs>
              <a:gs pos="100000">
                <a:srgbClr val="AEDBE4">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738</TotalTime>
  <Words>142</Words>
  <Application>Microsoft Macintosh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2024-05-20T21:57:38Z</dcterms:modified>
</cp:coreProperties>
</file>