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68" r:id="rId3"/>
    <p:sldId id="356" r:id="rId4"/>
    <p:sldId id="357" r:id="rId5"/>
    <p:sldId id="365" r:id="rId6"/>
    <p:sldId id="370" r:id="rId7"/>
    <p:sldId id="371" r:id="rId8"/>
    <p:sldId id="361" r:id="rId9"/>
    <p:sldId id="372" r:id="rId10"/>
    <p:sldId id="360"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39BDB0"/>
    <a:srgbClr val="A1E3DD"/>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35128-4C9C-4A01-A770-C75CFD18CAAB}" v="14" dt="2024-04-30T01:45:00.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0535128-4C9C-4A01-A770-C75CFD18CAAB}"/>
    <pc:docChg chg="custSel modSld">
      <pc:chgData name="Bess Dunlevy" userId="dd4b9a8537dbe9d0" providerId="LiveId" clId="{40535128-4C9C-4A01-A770-C75CFD18CAAB}" dt="2024-04-30T01:36:29.042" v="765" actId="14100"/>
      <pc:docMkLst>
        <pc:docMk/>
      </pc:docMkLst>
      <pc:sldChg chg="modSp mod">
        <pc:chgData name="Bess Dunlevy" userId="dd4b9a8537dbe9d0" providerId="LiveId" clId="{40535128-4C9C-4A01-A770-C75CFD18CAAB}" dt="2024-04-30T01:27:31.081" v="72" actId="1076"/>
        <pc:sldMkLst>
          <pc:docMk/>
          <pc:sldMk cId="1508588292" sldId="342"/>
        </pc:sldMkLst>
        <pc:spChg chg="mod">
          <ac:chgData name="Bess Dunlevy" userId="dd4b9a8537dbe9d0" providerId="LiveId" clId="{40535128-4C9C-4A01-A770-C75CFD18CAAB}" dt="2024-04-30T01:27:31.081" v="72" actId="1076"/>
          <ac:spMkLst>
            <pc:docMk/>
            <pc:sldMk cId="1508588292" sldId="342"/>
            <ac:spMk id="6" creationId="{2B497E90-5ADE-2E3C-F933-B4C379EE4F98}"/>
          </ac:spMkLst>
        </pc:spChg>
        <pc:spChg chg="mod">
          <ac:chgData name="Bess Dunlevy" userId="dd4b9a8537dbe9d0" providerId="LiveId" clId="{40535128-4C9C-4A01-A770-C75CFD18CAAB}" dt="2024-04-30T01:26:31.439" v="7" actId="20577"/>
          <ac:spMkLst>
            <pc:docMk/>
            <pc:sldMk cId="1508588292" sldId="342"/>
            <ac:spMk id="33" creationId="{143A449B-AAB7-994A-92CE-8F48E2CA7DF6}"/>
          </ac:spMkLst>
        </pc:spChg>
      </pc:sldChg>
      <pc:sldChg chg="modSp mod">
        <pc:chgData name="Bess Dunlevy" userId="dd4b9a8537dbe9d0" providerId="LiveId" clId="{40535128-4C9C-4A01-A770-C75CFD18CAAB}" dt="2024-04-30T01:29:41.952" v="94" actId="1076"/>
        <pc:sldMkLst>
          <pc:docMk/>
          <pc:sldMk cId="796655034" sldId="356"/>
        </pc:sldMkLst>
        <pc:spChg chg="mod">
          <ac:chgData name="Bess Dunlevy" userId="dd4b9a8537dbe9d0" providerId="LiveId" clId="{40535128-4C9C-4A01-A770-C75CFD18CAAB}" dt="2024-04-30T01:28:22.980" v="77"/>
          <ac:spMkLst>
            <pc:docMk/>
            <pc:sldMk cId="796655034" sldId="356"/>
            <ac:spMk id="4" creationId="{6A04BA55-891D-AEDD-1E97-921613986F9D}"/>
          </ac:spMkLst>
        </pc:spChg>
        <pc:spChg chg="mod">
          <ac:chgData name="Bess Dunlevy" userId="dd4b9a8537dbe9d0" providerId="LiveId" clId="{40535128-4C9C-4A01-A770-C75CFD18CAAB}" dt="2024-04-30T01:29:31.792" v="93" actId="14100"/>
          <ac:spMkLst>
            <pc:docMk/>
            <pc:sldMk cId="796655034" sldId="356"/>
            <ac:spMk id="15" creationId="{D3D15183-54F0-8DE1-D0B4-CDFF2AC88DE4}"/>
          </ac:spMkLst>
        </pc:spChg>
        <pc:spChg chg="mod">
          <ac:chgData name="Bess Dunlevy" userId="dd4b9a8537dbe9d0" providerId="LiveId" clId="{40535128-4C9C-4A01-A770-C75CFD18CAAB}" dt="2024-04-30T01:29:41.952" v="94" actId="1076"/>
          <ac:spMkLst>
            <pc:docMk/>
            <pc:sldMk cId="796655034" sldId="356"/>
            <ac:spMk id="16" creationId="{9595B1D7-816F-4542-23A9-9181A2DAD658}"/>
          </ac:spMkLst>
        </pc:spChg>
        <pc:spChg chg="mod">
          <ac:chgData name="Bess Dunlevy" userId="dd4b9a8537dbe9d0" providerId="LiveId" clId="{40535128-4C9C-4A01-A770-C75CFD18CAAB}" dt="2024-04-30T01:29:41.952" v="94" actId="1076"/>
          <ac:spMkLst>
            <pc:docMk/>
            <pc:sldMk cId="796655034" sldId="356"/>
            <ac:spMk id="17" creationId="{E7ABADE2-8C15-44D3-F080-FABDDBDE8B9E}"/>
          </ac:spMkLst>
        </pc:spChg>
        <pc:spChg chg="mod">
          <ac:chgData name="Bess Dunlevy" userId="dd4b9a8537dbe9d0" providerId="LiveId" clId="{40535128-4C9C-4A01-A770-C75CFD18CAAB}" dt="2024-04-30T01:29:41.952" v="94" actId="1076"/>
          <ac:spMkLst>
            <pc:docMk/>
            <pc:sldMk cId="796655034" sldId="356"/>
            <ac:spMk id="19" creationId="{4DA95F14-2C0B-442B-A09C-601A7DF2128F}"/>
          </ac:spMkLst>
        </pc:spChg>
        <pc:spChg chg="mod">
          <ac:chgData name="Bess Dunlevy" userId="dd4b9a8537dbe9d0" providerId="LiveId" clId="{40535128-4C9C-4A01-A770-C75CFD18CAAB}" dt="2024-04-30T01:29:26.362" v="91"/>
          <ac:spMkLst>
            <pc:docMk/>
            <pc:sldMk cId="796655034" sldId="356"/>
            <ac:spMk id="22" creationId="{794A45DB-074C-2E5D-3F76-F3BB881E5EDD}"/>
          </ac:spMkLst>
        </pc:spChg>
        <pc:picChg chg="mod">
          <ac:chgData name="Bess Dunlevy" userId="dd4b9a8537dbe9d0" providerId="LiveId" clId="{40535128-4C9C-4A01-A770-C75CFD18CAAB}" dt="2024-04-30T01:29:41.952" v="94" actId="1076"/>
          <ac:picMkLst>
            <pc:docMk/>
            <pc:sldMk cId="796655034" sldId="356"/>
            <ac:picMk id="7" creationId="{AAF67424-BA30-3DB8-4580-FE32B5F8B766}"/>
          </ac:picMkLst>
        </pc:picChg>
        <pc:picChg chg="mod">
          <ac:chgData name="Bess Dunlevy" userId="dd4b9a8537dbe9d0" providerId="LiveId" clId="{40535128-4C9C-4A01-A770-C75CFD18CAAB}" dt="2024-04-30T01:29:41.952" v="94" actId="1076"/>
          <ac:picMkLst>
            <pc:docMk/>
            <pc:sldMk cId="796655034" sldId="356"/>
            <ac:picMk id="11" creationId="{71A41198-19BA-FA7F-AB08-7FA0D7FAE9D4}"/>
          </ac:picMkLst>
        </pc:picChg>
        <pc:picChg chg="mod">
          <ac:chgData name="Bess Dunlevy" userId="dd4b9a8537dbe9d0" providerId="LiveId" clId="{40535128-4C9C-4A01-A770-C75CFD18CAAB}" dt="2024-04-30T01:29:41.952" v="94" actId="1076"/>
          <ac:picMkLst>
            <pc:docMk/>
            <pc:sldMk cId="796655034" sldId="356"/>
            <ac:picMk id="14" creationId="{E2DAC2C8-A9B3-99C1-C81A-3A2ADF4909D4}"/>
          </ac:picMkLst>
        </pc:picChg>
      </pc:sldChg>
      <pc:sldChg chg="modSp mod">
        <pc:chgData name="Bess Dunlevy" userId="dd4b9a8537dbe9d0" providerId="LiveId" clId="{40535128-4C9C-4A01-A770-C75CFD18CAAB}" dt="2024-04-30T01:31:38.766" v="347" actId="1076"/>
        <pc:sldMkLst>
          <pc:docMk/>
          <pc:sldMk cId="3043765362" sldId="357"/>
        </pc:sldMkLst>
        <pc:spChg chg="mod">
          <ac:chgData name="Bess Dunlevy" userId="dd4b9a8537dbe9d0" providerId="LiveId" clId="{40535128-4C9C-4A01-A770-C75CFD18CAAB}" dt="2024-04-30T01:31:18.820" v="341" actId="20577"/>
          <ac:spMkLst>
            <pc:docMk/>
            <pc:sldMk cId="3043765362" sldId="357"/>
            <ac:spMk id="4" creationId="{02ED95E9-C76F-CFF9-1CE5-70D66622345F}"/>
          </ac:spMkLst>
        </pc:spChg>
        <pc:graphicFrameChg chg="mod modGraphic">
          <ac:chgData name="Bess Dunlevy" userId="dd4b9a8537dbe9d0" providerId="LiveId" clId="{40535128-4C9C-4A01-A770-C75CFD18CAAB}" dt="2024-04-30T01:31:38.766" v="347" actId="1076"/>
          <ac:graphicFrameMkLst>
            <pc:docMk/>
            <pc:sldMk cId="3043765362" sldId="357"/>
            <ac:graphicFrameMk id="5" creationId="{0A0D6D93-4075-6168-A3FD-744E851C6EDE}"/>
          </ac:graphicFrameMkLst>
        </pc:graphicFrameChg>
      </pc:sldChg>
      <pc:sldChg chg="delSp modSp mod">
        <pc:chgData name="Bess Dunlevy" userId="dd4b9a8537dbe9d0" providerId="LiveId" clId="{40535128-4C9C-4A01-A770-C75CFD18CAAB}" dt="2024-04-30T01:34:02.928" v="524" actId="478"/>
        <pc:sldMkLst>
          <pc:docMk/>
          <pc:sldMk cId="3656165722" sldId="361"/>
        </pc:sldMkLst>
        <pc:spChg chg="mod">
          <ac:chgData name="Bess Dunlevy" userId="dd4b9a8537dbe9d0" providerId="LiveId" clId="{40535128-4C9C-4A01-A770-C75CFD18CAAB}" dt="2024-04-30T01:33:59.435" v="522" actId="14100"/>
          <ac:spMkLst>
            <pc:docMk/>
            <pc:sldMk cId="3656165722" sldId="361"/>
            <ac:spMk id="4" creationId="{6A04BA55-891D-AEDD-1E97-921613986F9D}"/>
          </ac:spMkLst>
        </pc:spChg>
        <pc:spChg chg="del">
          <ac:chgData name="Bess Dunlevy" userId="dd4b9a8537dbe9d0" providerId="LiveId" clId="{40535128-4C9C-4A01-A770-C75CFD18CAAB}" dt="2024-04-30T01:34:00.787" v="523" actId="478"/>
          <ac:spMkLst>
            <pc:docMk/>
            <pc:sldMk cId="3656165722" sldId="361"/>
            <ac:spMk id="23" creationId="{D2F6D308-5335-D71B-2DF4-ABA8984AF9B6}"/>
          </ac:spMkLst>
        </pc:spChg>
        <pc:spChg chg="del">
          <ac:chgData name="Bess Dunlevy" userId="dd4b9a8537dbe9d0" providerId="LiveId" clId="{40535128-4C9C-4A01-A770-C75CFD18CAAB}" dt="2024-04-30T01:34:02.928" v="524" actId="478"/>
          <ac:spMkLst>
            <pc:docMk/>
            <pc:sldMk cId="3656165722" sldId="361"/>
            <ac:spMk id="29" creationId="{C9F84310-18B4-6AFE-CB9B-26F70150EFC5}"/>
          </ac:spMkLst>
        </pc:spChg>
      </pc:sldChg>
      <pc:sldChg chg="delSp modSp mod">
        <pc:chgData name="Bess Dunlevy" userId="dd4b9a8537dbe9d0" providerId="LiveId" clId="{40535128-4C9C-4A01-A770-C75CFD18CAAB}" dt="2024-04-30T01:36:15.999" v="762" actId="1076"/>
        <pc:sldMkLst>
          <pc:docMk/>
          <pc:sldMk cId="2802085455" sldId="363"/>
        </pc:sldMkLst>
        <pc:spChg chg="mod">
          <ac:chgData name="Bess Dunlevy" userId="dd4b9a8537dbe9d0" providerId="LiveId" clId="{40535128-4C9C-4A01-A770-C75CFD18CAAB}" dt="2024-04-30T01:35:49.517" v="710" actId="1076"/>
          <ac:spMkLst>
            <pc:docMk/>
            <pc:sldMk cId="2802085455" sldId="363"/>
            <ac:spMk id="4" creationId="{6A04BA55-891D-AEDD-1E97-921613986F9D}"/>
          </ac:spMkLst>
        </pc:spChg>
        <pc:spChg chg="mod">
          <ac:chgData name="Bess Dunlevy" userId="dd4b9a8537dbe9d0" providerId="LiveId" clId="{40535128-4C9C-4A01-A770-C75CFD18CAAB}" dt="2024-04-30T01:36:11.475" v="760" actId="20577"/>
          <ac:spMkLst>
            <pc:docMk/>
            <pc:sldMk cId="2802085455" sldId="363"/>
            <ac:spMk id="10" creationId="{B67AC8D1-2CC7-0E8B-D659-D5EE0157852B}"/>
          </ac:spMkLst>
        </pc:spChg>
        <pc:spChg chg="del">
          <ac:chgData name="Bess Dunlevy" userId="dd4b9a8537dbe9d0" providerId="LiveId" clId="{40535128-4C9C-4A01-A770-C75CFD18CAAB}" dt="2024-04-30T01:36:13.736" v="761" actId="478"/>
          <ac:spMkLst>
            <pc:docMk/>
            <pc:sldMk cId="2802085455" sldId="363"/>
            <ac:spMk id="29" creationId="{C9F84310-18B4-6AFE-CB9B-26F70150EFC5}"/>
          </ac:spMkLst>
        </pc:spChg>
        <pc:picChg chg="mod">
          <ac:chgData name="Bess Dunlevy" userId="dd4b9a8537dbe9d0" providerId="LiveId" clId="{40535128-4C9C-4A01-A770-C75CFD18CAAB}" dt="2024-04-30T01:36:15.999" v="762" actId="1076"/>
          <ac:picMkLst>
            <pc:docMk/>
            <pc:sldMk cId="2802085455" sldId="363"/>
            <ac:picMk id="6" creationId="{0EC78688-3F14-2052-B003-F446815D76AC}"/>
          </ac:picMkLst>
        </pc:picChg>
        <pc:picChg chg="mod">
          <ac:chgData name="Bess Dunlevy" userId="dd4b9a8537dbe9d0" providerId="LiveId" clId="{40535128-4C9C-4A01-A770-C75CFD18CAAB}" dt="2024-04-30T01:36:15.999" v="762" actId="1076"/>
          <ac:picMkLst>
            <pc:docMk/>
            <pc:sldMk cId="2802085455" sldId="363"/>
            <ac:picMk id="15" creationId="{25803640-D496-6836-B8EB-6231CF900CD7}"/>
          </ac:picMkLst>
        </pc:picChg>
      </pc:sldChg>
      <pc:sldChg chg="modSp mod">
        <pc:chgData name="Bess Dunlevy" userId="dd4b9a8537dbe9d0" providerId="LiveId" clId="{40535128-4C9C-4A01-A770-C75CFD18CAAB}" dt="2024-04-30T01:36:29.042" v="765" actId="14100"/>
        <pc:sldMkLst>
          <pc:docMk/>
          <pc:sldMk cId="2442841606" sldId="364"/>
        </pc:sldMkLst>
        <pc:spChg chg="mod">
          <ac:chgData name="Bess Dunlevy" userId="dd4b9a8537dbe9d0" providerId="LiveId" clId="{40535128-4C9C-4A01-A770-C75CFD18CAAB}" dt="2024-04-30T01:36:29.042" v="765" actId="14100"/>
          <ac:spMkLst>
            <pc:docMk/>
            <pc:sldMk cId="2442841606" sldId="364"/>
            <ac:spMk id="11" creationId="{CF9F8977-70BD-947B-6A9B-ED258C48594F}"/>
          </ac:spMkLst>
        </pc:spChg>
      </pc:sldChg>
      <pc:sldChg chg="delSp modSp mod">
        <pc:chgData name="Bess Dunlevy" userId="dd4b9a8537dbe9d0" providerId="LiveId" clId="{40535128-4C9C-4A01-A770-C75CFD18CAAB}" dt="2024-04-30T01:33:22.322" v="518" actId="20577"/>
        <pc:sldMkLst>
          <pc:docMk/>
          <pc:sldMk cId="852827101" sldId="365"/>
        </pc:sldMkLst>
        <pc:spChg chg="mod">
          <ac:chgData name="Bess Dunlevy" userId="dd4b9a8537dbe9d0" providerId="LiveId" clId="{40535128-4C9C-4A01-A770-C75CFD18CAAB}" dt="2024-04-30T01:32:47.854" v="430" actId="20577"/>
          <ac:spMkLst>
            <pc:docMk/>
            <pc:sldMk cId="852827101" sldId="365"/>
            <ac:spMk id="2" creationId="{5654D64C-9CA3-4674-E709-ACFCEB900B3A}"/>
          </ac:spMkLst>
        </pc:spChg>
        <pc:spChg chg="mod">
          <ac:chgData name="Bess Dunlevy" userId="dd4b9a8537dbe9d0" providerId="LiveId" clId="{40535128-4C9C-4A01-A770-C75CFD18CAAB}" dt="2024-04-30T01:31:52.952" v="373" actId="20577"/>
          <ac:spMkLst>
            <pc:docMk/>
            <pc:sldMk cId="852827101" sldId="365"/>
            <ac:spMk id="8" creationId="{CD016AB2-80CF-F360-AEFB-62DE9AA741C9}"/>
          </ac:spMkLst>
        </pc:spChg>
        <pc:spChg chg="mod">
          <ac:chgData name="Bess Dunlevy" userId="dd4b9a8537dbe9d0" providerId="LiveId" clId="{40535128-4C9C-4A01-A770-C75CFD18CAAB}" dt="2024-04-30T01:32:29.845" v="413" actId="20577"/>
          <ac:spMkLst>
            <pc:docMk/>
            <pc:sldMk cId="852827101" sldId="365"/>
            <ac:spMk id="10" creationId="{8BCCAEB9-B9C4-B84B-7B49-80C8B1B70E7A}"/>
          </ac:spMkLst>
        </pc:spChg>
        <pc:spChg chg="mod">
          <ac:chgData name="Bess Dunlevy" userId="dd4b9a8537dbe9d0" providerId="LiveId" clId="{40535128-4C9C-4A01-A770-C75CFD18CAAB}" dt="2024-04-30T01:31:58.933" v="375"/>
          <ac:spMkLst>
            <pc:docMk/>
            <pc:sldMk cId="852827101" sldId="365"/>
            <ac:spMk id="13" creationId="{06340F8F-F3C6-55E3-F823-49198E9CE4A7}"/>
          </ac:spMkLst>
        </pc:spChg>
        <pc:spChg chg="del">
          <ac:chgData name="Bess Dunlevy" userId="dd4b9a8537dbe9d0" providerId="LiveId" clId="{40535128-4C9C-4A01-A770-C75CFD18CAAB}" dt="2024-04-30T01:32:50.604" v="431" actId="478"/>
          <ac:spMkLst>
            <pc:docMk/>
            <pc:sldMk cId="852827101" sldId="365"/>
            <ac:spMk id="16" creationId="{EB62B0A8-94F4-531D-011B-944AD5B361B5}"/>
          </ac:spMkLst>
        </pc:spChg>
        <pc:spChg chg="mod">
          <ac:chgData name="Bess Dunlevy" userId="dd4b9a8537dbe9d0" providerId="LiveId" clId="{40535128-4C9C-4A01-A770-C75CFD18CAAB}" dt="2024-04-30T01:32:32.558" v="414" actId="1076"/>
          <ac:spMkLst>
            <pc:docMk/>
            <pc:sldMk cId="852827101" sldId="365"/>
            <ac:spMk id="18" creationId="{94BD41C1-1A75-57B9-1539-9B89CC0A16D1}"/>
          </ac:spMkLst>
        </pc:spChg>
        <pc:spChg chg="mod">
          <ac:chgData name="Bess Dunlevy" userId="dd4b9a8537dbe9d0" providerId="LiveId" clId="{40535128-4C9C-4A01-A770-C75CFD18CAAB}" dt="2024-04-30T01:33:22.322" v="518" actId="20577"/>
          <ac:spMkLst>
            <pc:docMk/>
            <pc:sldMk cId="852827101" sldId="365"/>
            <ac:spMk id="22" creationId="{A5D31ED5-64F2-79BF-0546-D80F78E004B4}"/>
          </ac:spMkLst>
        </pc:spChg>
        <pc:spChg chg="del">
          <ac:chgData name="Bess Dunlevy" userId="dd4b9a8537dbe9d0" providerId="LiveId" clId="{40535128-4C9C-4A01-A770-C75CFD18CAAB}" dt="2024-04-30T01:32:50.604" v="431" actId="478"/>
          <ac:spMkLst>
            <pc:docMk/>
            <pc:sldMk cId="852827101" sldId="365"/>
            <ac:spMk id="26" creationId="{E9D520C5-AD81-79C6-1225-85918AABDCA2}"/>
          </ac:spMkLst>
        </pc:spChg>
        <pc:spChg chg="del">
          <ac:chgData name="Bess Dunlevy" userId="dd4b9a8537dbe9d0" providerId="LiveId" clId="{40535128-4C9C-4A01-A770-C75CFD18CAAB}" dt="2024-04-30T01:32:50.604" v="431" actId="478"/>
          <ac:spMkLst>
            <pc:docMk/>
            <pc:sldMk cId="852827101" sldId="365"/>
            <ac:spMk id="31" creationId="{7001DC86-D71A-9D69-E442-19C9B03258F4}"/>
          </ac:spMkLst>
        </pc:spChg>
      </pc:sldChg>
      <pc:sldChg chg="addSp modSp mod">
        <pc:chgData name="Bess Dunlevy" userId="dd4b9a8537dbe9d0" providerId="LiveId" clId="{40535128-4C9C-4A01-A770-C75CFD18CAAB}" dt="2024-04-30T01:28:01.955" v="76"/>
        <pc:sldMkLst>
          <pc:docMk/>
          <pc:sldMk cId="2369384339" sldId="368"/>
        </pc:sldMkLst>
        <pc:picChg chg="add mod ord">
          <ac:chgData name="Bess Dunlevy" userId="dd4b9a8537dbe9d0" providerId="LiveId" clId="{40535128-4C9C-4A01-A770-C75CFD18CAAB}" dt="2024-04-30T01:28:01.955" v="76"/>
          <ac:picMkLst>
            <pc:docMk/>
            <pc:sldMk cId="2369384339" sldId="368"/>
            <ac:picMk id="11" creationId="{CAFFE3A9-287E-D241-518F-3EBDFB511BCD}"/>
          </ac:picMkLst>
        </pc:picChg>
        <pc:picChg chg="add mod">
          <ac:chgData name="Bess Dunlevy" userId="dd4b9a8537dbe9d0" providerId="LiveId" clId="{40535128-4C9C-4A01-A770-C75CFD18CAAB}" dt="2024-04-30T01:27:43.715" v="74"/>
          <ac:picMkLst>
            <pc:docMk/>
            <pc:sldMk cId="2369384339" sldId="368"/>
            <ac:picMk id="12" creationId="{CDE82719-A8C5-2478-698B-82C283F105B4}"/>
          </ac:picMkLst>
        </pc:picChg>
      </pc:sldChg>
      <pc:sldChg chg="delSp modSp mod">
        <pc:chgData name="Bess Dunlevy" userId="dd4b9a8537dbe9d0" providerId="LiveId" clId="{40535128-4C9C-4A01-A770-C75CFD18CAAB}" dt="2024-04-30T01:33:40.208" v="520"/>
        <pc:sldMkLst>
          <pc:docMk/>
          <pc:sldMk cId="3808464672" sldId="370"/>
        </pc:sldMkLst>
        <pc:spChg chg="mod">
          <ac:chgData name="Bess Dunlevy" userId="dd4b9a8537dbe9d0" providerId="LiveId" clId="{40535128-4C9C-4A01-A770-C75CFD18CAAB}" dt="2024-04-30T01:33:40.208" v="520"/>
          <ac:spMkLst>
            <pc:docMk/>
            <pc:sldMk cId="3808464672" sldId="370"/>
            <ac:spMk id="4" creationId="{6A04BA55-891D-AEDD-1E97-921613986F9D}"/>
          </ac:spMkLst>
        </pc:spChg>
        <pc:spChg chg="del">
          <ac:chgData name="Bess Dunlevy" userId="dd4b9a8537dbe9d0" providerId="LiveId" clId="{40535128-4C9C-4A01-A770-C75CFD18CAAB}" dt="2024-04-30T01:33:29.638" v="519" actId="478"/>
          <ac:spMkLst>
            <pc:docMk/>
            <pc:sldMk cId="3808464672" sldId="370"/>
            <ac:spMk id="29" creationId="{C9F84310-18B4-6AFE-CB9B-26F70150EFC5}"/>
          </ac:spMkLst>
        </pc:spChg>
      </pc:sldChg>
      <pc:sldChg chg="modSp mod">
        <pc:chgData name="Bess Dunlevy" userId="dd4b9a8537dbe9d0" providerId="LiveId" clId="{40535128-4C9C-4A01-A770-C75CFD18CAAB}" dt="2024-04-30T01:35:04.730" v="601" actId="20577"/>
        <pc:sldMkLst>
          <pc:docMk/>
          <pc:sldMk cId="921545741" sldId="372"/>
        </pc:sldMkLst>
        <pc:graphicFrameChg chg="mod modGraphic">
          <ac:chgData name="Bess Dunlevy" userId="dd4b9a8537dbe9d0" providerId="LiveId" clId="{40535128-4C9C-4A01-A770-C75CFD18CAAB}" dt="2024-04-30T01:35:04.730" v="601" actId="20577"/>
          <ac:graphicFrameMkLst>
            <pc:docMk/>
            <pc:sldMk cId="921545741" sldId="372"/>
            <ac:graphicFrameMk id="2" creationId="{5A4092B0-D808-E906-922A-2323D61CDBC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Music+and+Arts+Event+Proposal+Example-powerpoint-12015&amp;lpa=Music+and+Arts+Event+Proposal+Example+powerpoint+1201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svg"/><Relationship Id="rId7" Type="http://schemas.openxmlformats.org/officeDocument/2006/relationships/image" Target="../media/image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in a party">
            <a:extLst>
              <a:ext uri="{FF2B5EF4-FFF2-40B4-BE49-F238E27FC236}">
                <a16:creationId xmlns:a16="http://schemas.microsoft.com/office/drawing/2014/main" id="{E6D3227C-B007-BB21-F13B-60D8A8D539F5}"/>
              </a:ext>
            </a:extLst>
          </p:cNvPr>
          <p:cNvPicPr>
            <a:picLocks noChangeAspect="1"/>
          </p:cNvPicPr>
          <p:nvPr/>
        </p:nvPicPr>
        <p:blipFill rotWithShape="1">
          <a:blip r:embed="rId2">
            <a:alphaModFix amt="5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Arts and Music Event Proposal Template Example</a:t>
            </a:r>
          </a:p>
        </p:txBody>
      </p:sp>
      <p:sp>
        <p:nvSpPr>
          <p:cNvPr id="3" name="Rectangle 2">
            <a:extLst>
              <a:ext uri="{FF2B5EF4-FFF2-40B4-BE49-F238E27FC236}">
                <a16:creationId xmlns:a16="http://schemas.microsoft.com/office/drawing/2014/main" id="{C4F6FE1B-A3A0-F6CC-3FB6-6588D3B2F1FD}"/>
              </a:ext>
            </a:extLst>
          </p:cNvPr>
          <p:cNvSpPr/>
          <p:nvPr/>
        </p:nvSpPr>
        <p:spPr>
          <a:xfrm>
            <a:off x="0" y="3158770"/>
            <a:ext cx="12263718" cy="649188"/>
          </a:xfrm>
          <a:prstGeom prst="rect">
            <a:avLst/>
          </a:pr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377746" y="5094514"/>
            <a:ext cx="1513806" cy="1363341"/>
            <a:chOff x="8721938" y="4742093"/>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742093"/>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5099170"/>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3252529"/>
            <a:ext cx="5921829"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Submission Date: MM/DD/YY</a:t>
            </a:r>
          </a:p>
        </p:txBody>
      </p:sp>
      <p:sp>
        <p:nvSpPr>
          <p:cNvPr id="6" name="TextBox 5">
            <a:extLst>
              <a:ext uri="{FF2B5EF4-FFF2-40B4-BE49-F238E27FC236}">
                <a16:creationId xmlns:a16="http://schemas.microsoft.com/office/drawing/2014/main" id="{2B497E90-5ADE-2E3C-F933-B4C379EE4F98}"/>
              </a:ext>
            </a:extLst>
          </p:cNvPr>
          <p:cNvSpPr txBox="1"/>
          <p:nvPr/>
        </p:nvSpPr>
        <p:spPr>
          <a:xfrm>
            <a:off x="300447" y="2225310"/>
            <a:ext cx="11462927" cy="707886"/>
          </a:xfrm>
          <a:prstGeom prst="rect">
            <a:avLst/>
          </a:prstGeom>
          <a:noFill/>
        </p:spPr>
        <p:txBody>
          <a:bodyPr wrap="square" rtlCol="0">
            <a:spAutoFit/>
          </a:bodyPr>
          <a:lstStyle/>
          <a:p>
            <a:r>
              <a:rPr lang="en-US" sz="4000" dirty="0">
                <a:solidFill>
                  <a:schemeClr val="tx1">
                    <a:lumMod val="65000"/>
                    <a:lumOff val="35000"/>
                  </a:schemeClr>
                </a:solidFill>
                <a:latin typeface="Century Gothic" panose="020B0502020202020204" pitchFamily="34" charset="0"/>
              </a:rPr>
              <a:t>RHYTHM &amp; HUES: Music and Art Fusion Festival</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76544" y="623536"/>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pic>
        <p:nvPicPr>
          <p:cNvPr id="2" name="Graphic 1" descr="Party bunting">
            <a:extLst>
              <a:ext uri="{FF2B5EF4-FFF2-40B4-BE49-F238E27FC236}">
                <a16:creationId xmlns:a16="http://schemas.microsoft.com/office/drawing/2014/main" id="{5FB24BB3-5BA5-05FC-3427-2E118422B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138715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PAST EVENT SUCCESSES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1778394"/>
            <a:ext cx="5330930"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20XX’s event was a wild success, both from ticket sales and event engagement.</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Romy B., Event Performer</a:t>
            </a:r>
          </a:p>
        </p:txBody>
      </p:sp>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4"/>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5"/>
          <a:stretch>
            <a:fillRect/>
          </a:stretch>
        </p:blipFill>
        <p:spPr>
          <a:xfrm>
            <a:off x="5739082" y="3222397"/>
            <a:ext cx="4523515" cy="3015677"/>
          </a:xfrm>
          <a:prstGeom prst="rect">
            <a:avLst/>
          </a:prstGeom>
        </p:spPr>
      </p:pic>
      <p:pic>
        <p:nvPicPr>
          <p:cNvPr id="2" name="Graphic 1" descr="A violin">
            <a:extLst>
              <a:ext uri="{FF2B5EF4-FFF2-40B4-BE49-F238E27FC236}">
                <a16:creationId xmlns:a16="http://schemas.microsoft.com/office/drawing/2014/main" id="{E5A0DA95-BEA0-2854-9BCD-32E5EC402B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39886" y="111009"/>
            <a:ext cx="1332377" cy="1332377"/>
          </a:xfrm>
          <a:prstGeom prst="rect">
            <a:avLst/>
          </a:prstGeom>
        </p:spPr>
      </p:pic>
      <p:pic>
        <p:nvPicPr>
          <p:cNvPr id="6" name="Picture 5" descr="Woman in food truck serving customer">
            <a:extLst>
              <a:ext uri="{FF2B5EF4-FFF2-40B4-BE49-F238E27FC236}">
                <a16:creationId xmlns:a16="http://schemas.microsoft.com/office/drawing/2014/main" id="{0EC78688-3F14-2052-B003-F446815D76AC}"/>
              </a:ext>
            </a:extLst>
          </p:cNvPr>
          <p:cNvPicPr>
            <a:picLocks noChangeAspect="1"/>
          </p:cNvPicPr>
          <p:nvPr/>
        </p:nvPicPr>
        <p:blipFill>
          <a:blip r:embed="rId8"/>
          <a:stretch>
            <a:fillRect/>
          </a:stretch>
        </p:blipFill>
        <p:spPr>
          <a:xfrm>
            <a:off x="1081379" y="3222398"/>
            <a:ext cx="4523515" cy="3014499"/>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in a party">
            <a:extLst>
              <a:ext uri="{FF2B5EF4-FFF2-40B4-BE49-F238E27FC236}">
                <a16:creationId xmlns:a16="http://schemas.microsoft.com/office/drawing/2014/main" id="{1BF4B984-A23C-AD0E-B534-9D952EBC90DC}"/>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0"/>
                    </a14:imgEffect>
                  </a14:imgLayer>
                </a14:imgProps>
              </a:ext>
            </a:extLst>
          </a:blip>
          <a:srcRect t="3676"/>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10. CLOSING AND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0830741"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Please review this proposal and share any feedback or adjustments needed. Upon approval, Harmonic Events LLC is ready to proceed with detailed planning and execution phases.</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2219904"/>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2559537"/>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2219904"/>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ople in a party">
            <a:extLst>
              <a:ext uri="{FF2B5EF4-FFF2-40B4-BE49-F238E27FC236}">
                <a16:creationId xmlns:a16="http://schemas.microsoft.com/office/drawing/2014/main" id="{CAFFE3A9-287E-D241-518F-3EBDFB511BCD}"/>
              </a:ext>
            </a:extLst>
          </p:cNvPr>
          <p:cNvPicPr>
            <a:picLocks noChangeAspect="1"/>
          </p:cNvPicPr>
          <p:nvPr/>
        </p:nvPicPr>
        <p:blipFill rotWithShape="1">
          <a:blip r:embed="rId2">
            <a:alphaModFix amt="35000"/>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CONCEPT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THEME</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TARGET AUDIENCE AND COMMUNITY IMPACT</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FEATURED ARTISTS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PERFORMANCES</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ATMOSPHERE</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SCHEDULE OF EVENTS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OUTREACH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PAST EVENT SUCCESSES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8" y="6220141"/>
            <a:ext cx="365006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CLOSING AND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pic>
        <p:nvPicPr>
          <p:cNvPr id="10" name="Graphic 9" descr="A violin">
            <a:extLst>
              <a:ext uri="{FF2B5EF4-FFF2-40B4-BE49-F238E27FC236}">
                <a16:creationId xmlns:a16="http://schemas.microsoft.com/office/drawing/2014/main" id="{408F8C18-66F7-C2EF-DE4C-A01BBB2A1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926" y="111009"/>
            <a:ext cx="2164338" cy="2164338"/>
          </a:xfrm>
          <a:prstGeom prst="rect">
            <a:avLst/>
          </a:prstGeom>
        </p:spPr>
      </p:pic>
    </p:spTree>
    <p:extLst>
      <p:ext uri="{BB962C8B-B14F-4D97-AF65-F5344CB8AC3E}">
        <p14:creationId xmlns:p14="http://schemas.microsoft.com/office/powerpoint/2010/main" val="236938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3D15183-54F0-8DE1-D0B4-CDFF2AC88DE4}"/>
              </a:ext>
            </a:extLst>
          </p:cNvPr>
          <p:cNvSpPr/>
          <p:nvPr/>
        </p:nvSpPr>
        <p:spPr>
          <a:xfrm rot="16200000">
            <a:off x="3709986" y="-1624013"/>
            <a:ext cx="4772025"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CONCEPT AND THEME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Welcome to "Rhythm and Hues," a proposal for a unique festival that combines exhilarating musical performances with captivating visual art displays. Designed for promoters and organizers of cultural events, this template outlines a comprehensive framework to ensure the successful execution of a culturally enriching festival.</a:t>
            </a:r>
          </a:p>
        </p:txBody>
      </p:sp>
      <p:pic>
        <p:nvPicPr>
          <p:cNvPr id="7" name="Picture 6" descr="DJ console desk at a nightclub">
            <a:extLst>
              <a:ext uri="{FF2B5EF4-FFF2-40B4-BE49-F238E27FC236}">
                <a16:creationId xmlns:a16="http://schemas.microsoft.com/office/drawing/2014/main" id="{AAF67424-BA30-3DB8-4580-FE32B5F8B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973" y="2656361"/>
            <a:ext cx="3513255" cy="2345202"/>
          </a:xfrm>
          <a:prstGeom prst="rect">
            <a:avLst/>
          </a:prstGeom>
        </p:spPr>
      </p:pic>
      <p:pic>
        <p:nvPicPr>
          <p:cNvPr id="11" name="Picture 10" descr="Women in arts and crafts store">
            <a:extLst>
              <a:ext uri="{FF2B5EF4-FFF2-40B4-BE49-F238E27FC236}">
                <a16:creationId xmlns:a16="http://schemas.microsoft.com/office/drawing/2014/main" id="{71A41198-19BA-FA7F-AB08-7FA0D7FAE9D4}"/>
              </a:ext>
            </a:extLst>
          </p:cNvPr>
          <p:cNvPicPr>
            <a:picLocks noChangeAspect="1"/>
          </p:cNvPicPr>
          <p:nvPr/>
        </p:nvPicPr>
        <p:blipFill>
          <a:blip r:embed="rId3"/>
          <a:stretch>
            <a:fillRect/>
          </a:stretch>
        </p:blipFill>
        <p:spPr>
          <a:xfrm>
            <a:off x="4094492" y="2656361"/>
            <a:ext cx="3514306" cy="2345202"/>
          </a:xfrm>
          <a:prstGeom prst="rect">
            <a:avLst/>
          </a:prstGeom>
        </p:spPr>
      </p:pic>
      <p:pic>
        <p:nvPicPr>
          <p:cNvPr id="14" name="Picture 13" descr="Band with instruments">
            <a:extLst>
              <a:ext uri="{FF2B5EF4-FFF2-40B4-BE49-F238E27FC236}">
                <a16:creationId xmlns:a16="http://schemas.microsoft.com/office/drawing/2014/main" id="{E2DAC2C8-A9B3-99C1-C81A-3A2ADF4909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16030" y="2656361"/>
            <a:ext cx="3515514" cy="2345202"/>
          </a:xfrm>
          <a:prstGeom prst="rect">
            <a:avLst/>
          </a:prstGeom>
        </p:spPr>
      </p:pic>
      <p:sp>
        <p:nvSpPr>
          <p:cNvPr id="16" name="Rectangle 15">
            <a:extLst>
              <a:ext uri="{FF2B5EF4-FFF2-40B4-BE49-F238E27FC236}">
                <a16:creationId xmlns:a16="http://schemas.microsoft.com/office/drawing/2014/main" id="{9595B1D7-816F-4542-23A9-9181A2DAD658}"/>
              </a:ext>
            </a:extLst>
          </p:cNvPr>
          <p:cNvSpPr/>
          <p:nvPr/>
        </p:nvSpPr>
        <p:spPr>
          <a:xfrm>
            <a:off x="494973" y="51150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7ABADE2-8C15-44D3-F080-FABDDBDE8B9E}"/>
              </a:ext>
            </a:extLst>
          </p:cNvPr>
          <p:cNvSpPr/>
          <p:nvPr/>
        </p:nvSpPr>
        <p:spPr>
          <a:xfrm>
            <a:off x="4094492" y="2284053"/>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DA95F14-2C0B-442B-A09C-601A7DF2128F}"/>
              </a:ext>
            </a:extLst>
          </p:cNvPr>
          <p:cNvSpPr/>
          <p:nvPr/>
        </p:nvSpPr>
        <p:spPr>
          <a:xfrm>
            <a:off x="7716030" y="51150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94A45DB-074C-2E5D-3F76-F3BB881E5EDD}"/>
              </a:ext>
            </a:extLst>
          </p:cNvPr>
          <p:cNvSpPr txBox="1"/>
          <p:nvPr/>
        </p:nvSpPr>
        <p:spPr>
          <a:xfrm>
            <a:off x="161597" y="5534026"/>
            <a:ext cx="11900037" cy="1200329"/>
          </a:xfrm>
          <a:prstGeom prst="rect">
            <a:avLst/>
          </a:prstGeom>
          <a:noFill/>
        </p:spPr>
        <p:txBody>
          <a:bodyPr wrap="square" rtlCol="0">
            <a:spAutoFit/>
          </a:bodyPr>
          <a:lstStyle/>
          <a:p>
            <a:r>
              <a:rPr lang="en-US" sz="1200" b="1" i="1" dirty="0">
                <a:solidFill>
                  <a:schemeClr val="tx1">
                    <a:lumMod val="65000"/>
                    <a:lumOff val="35000"/>
                  </a:schemeClr>
                </a:solidFill>
                <a:latin typeface="Century Gothic" panose="020B0502020202020204" pitchFamily="34" charset="0"/>
              </a:rPr>
              <a:t>Concept</a:t>
            </a:r>
            <a:r>
              <a:rPr lang="en-US" sz="1200" i="1" dirty="0">
                <a:solidFill>
                  <a:schemeClr val="tx1">
                    <a:lumMod val="65000"/>
                    <a:lumOff val="35000"/>
                  </a:schemeClr>
                </a:solidFill>
                <a:latin typeface="Century Gothic" panose="020B0502020202020204" pitchFamily="34" charset="0"/>
              </a:rPr>
              <a:t>: A two-day outdoor festival that blends live music performances with interactive art installations, creating a sensory experience that celebrates creativity and community.</a:t>
            </a:r>
          </a:p>
          <a:p>
            <a:r>
              <a:rPr lang="en-US" sz="1200" b="1" i="1" dirty="0">
                <a:solidFill>
                  <a:schemeClr val="tx1">
                    <a:lumMod val="65000"/>
                    <a:lumOff val="35000"/>
                  </a:schemeClr>
                </a:solidFill>
                <a:latin typeface="Century Gothic" panose="020B0502020202020204" pitchFamily="34" charset="0"/>
              </a:rPr>
              <a:t>Proposed Dates</a:t>
            </a:r>
            <a:r>
              <a:rPr lang="en-US" sz="1200" i="1" dirty="0">
                <a:solidFill>
                  <a:schemeClr val="tx1">
                    <a:lumMod val="65000"/>
                    <a:lumOff val="35000"/>
                  </a:schemeClr>
                </a:solidFill>
                <a:latin typeface="Century Gothic" panose="020B0502020202020204" pitchFamily="34" charset="0"/>
              </a:rPr>
              <a:t>: July 14-15, 20XX</a:t>
            </a:r>
          </a:p>
          <a:p>
            <a:r>
              <a:rPr lang="en-US" sz="1200" b="1" i="1" dirty="0">
                <a:solidFill>
                  <a:schemeClr val="tx1">
                    <a:lumMod val="65000"/>
                    <a:lumOff val="35000"/>
                  </a:schemeClr>
                </a:solidFill>
                <a:latin typeface="Century Gothic" panose="020B0502020202020204" pitchFamily="34" charset="0"/>
              </a:rPr>
              <a:t>Location</a:t>
            </a:r>
            <a:r>
              <a:rPr lang="en-US" sz="1200" i="1" dirty="0">
                <a:solidFill>
                  <a:schemeClr val="tx1">
                    <a:lumMod val="65000"/>
                    <a:lumOff val="35000"/>
                  </a:schemeClr>
                </a:solidFill>
                <a:latin typeface="Century Gothic" panose="020B0502020202020204" pitchFamily="34" charset="0"/>
              </a:rPr>
              <a:t>: Greenfield Park, Downtown Metropolis</a:t>
            </a:r>
          </a:p>
          <a:p>
            <a:r>
              <a:rPr lang="en-US" sz="1200" b="1" i="1" dirty="0">
                <a:solidFill>
                  <a:schemeClr val="tx1">
                    <a:lumMod val="65000"/>
                    <a:lumOff val="35000"/>
                  </a:schemeClr>
                </a:solidFill>
                <a:latin typeface="Century Gothic" panose="020B0502020202020204" pitchFamily="34" charset="0"/>
              </a:rPr>
              <a:t>Objectives</a:t>
            </a:r>
            <a:r>
              <a:rPr lang="en-US" sz="1200" i="1" dirty="0">
                <a:solidFill>
                  <a:schemeClr val="tx1">
                    <a:lumMod val="65000"/>
                    <a:lumOff val="35000"/>
                  </a:schemeClr>
                </a:solidFill>
                <a:latin typeface="Century Gothic" panose="020B0502020202020204" pitchFamily="34" charset="0"/>
              </a:rPr>
              <a:t>: To foster a deeper appreciation for music and visual arts within the community, encourage participation from local and national artists, and provide a platform for emerging talent.</a:t>
            </a:r>
          </a:p>
        </p:txBody>
      </p:sp>
      <p:pic>
        <p:nvPicPr>
          <p:cNvPr id="24" name="Graphic 23" descr="Balloon animal giraffe">
            <a:extLst>
              <a:ext uri="{FF2B5EF4-FFF2-40B4-BE49-F238E27FC236}">
                <a16:creationId xmlns:a16="http://schemas.microsoft.com/office/drawing/2014/main" id="{BE0145BA-36B5-CF5D-CA5A-3F5CE21FDC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8224" y="185038"/>
            <a:ext cx="1292178" cy="1292178"/>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49679" y="111009"/>
            <a:ext cx="7916020"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TARGET AUDIENCE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09" y="773749"/>
            <a:ext cx="1088357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The festival aims to attract a diverse crowd with its eclectic mix of genres and art forms.</a:t>
            </a:r>
          </a:p>
        </p:txBody>
      </p:sp>
      <p:graphicFrame>
        <p:nvGraphicFramePr>
          <p:cNvPr id="5" name="Table 4">
            <a:extLst>
              <a:ext uri="{FF2B5EF4-FFF2-40B4-BE49-F238E27FC236}">
                <a16:creationId xmlns:a16="http://schemas.microsoft.com/office/drawing/2014/main" id="{0A0D6D93-4075-6168-A3FD-744E851C6EDE}"/>
              </a:ext>
            </a:extLst>
          </p:cNvPr>
          <p:cNvGraphicFramePr>
            <a:graphicFrameLocks noGrp="1"/>
          </p:cNvGraphicFramePr>
          <p:nvPr>
            <p:extLst>
              <p:ext uri="{D42A27DB-BD31-4B8C-83A1-F6EECF244321}">
                <p14:modId xmlns:p14="http://schemas.microsoft.com/office/powerpoint/2010/main" val="98714824"/>
              </p:ext>
            </p:extLst>
          </p:nvPr>
        </p:nvGraphicFramePr>
        <p:xfrm>
          <a:off x="301590" y="1895430"/>
          <a:ext cx="11687037" cy="3067140"/>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1032088">
                <a:tc>
                  <a:txBody>
                    <a:bodyPr/>
                    <a:lstStyle/>
                    <a:p>
                      <a:r>
                        <a:rPr lang="en-US" dirty="0">
                          <a:solidFill>
                            <a:schemeClr val="tx1">
                              <a:lumMod val="65000"/>
                              <a:lumOff val="35000"/>
                            </a:schemeClr>
                          </a:solidFill>
                          <a:latin typeface="Century Gothic" panose="020B0502020202020204" pitchFamily="34" charset="0"/>
                        </a:rPr>
                        <a:t>TARGET AUDIENCE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tc>
                  <a:txBody>
                    <a:bodyPr/>
                    <a:lstStyle/>
                    <a:p>
                      <a:r>
                        <a:rPr lang="en-US" dirty="0">
                          <a:solidFill>
                            <a:schemeClr val="tx1">
                              <a:lumMod val="65000"/>
                              <a:lumOff val="35000"/>
                            </a:schemeClr>
                          </a:solidFill>
                          <a:latin typeface="Century Gothic" panose="020B0502020202020204" pitchFamily="34" charset="0"/>
                        </a:rPr>
                        <a:t>DEMOGRAPHICS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tc>
                  <a:txBody>
                    <a:bodyPr/>
                    <a:lstStyle/>
                    <a:p>
                      <a:r>
                        <a:rPr lang="en-US" dirty="0">
                          <a:solidFill>
                            <a:schemeClr val="tx1">
                              <a:lumMod val="65000"/>
                              <a:lumOff val="35000"/>
                            </a:schemeClr>
                          </a:solidFill>
                          <a:latin typeface="Century Gothic" panose="020B0502020202020204" pitchFamily="34" charset="0"/>
                        </a:rPr>
                        <a:t>IMPACTS ON THE LOCAL ARTS COMMUNITY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2331994739"/>
                  </a:ext>
                </a:extLst>
              </a:tr>
              <a:tr h="988961">
                <a:tc>
                  <a:txBody>
                    <a:bodyPr/>
                    <a:lstStyle/>
                    <a:p>
                      <a:r>
                        <a:rPr lang="en-US" dirty="0">
                          <a:solidFill>
                            <a:schemeClr val="tx1">
                              <a:lumMod val="65000"/>
                              <a:lumOff val="35000"/>
                            </a:schemeClr>
                          </a:solidFill>
                          <a:latin typeface="Century Gothic" panose="020B0502020202020204" pitchFamily="34" charset="0"/>
                        </a:rPr>
                        <a:t>Art lovers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10-45</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Families</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Tourists seeking cultural experiences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1046091">
                <a:tc>
                  <a:txBody>
                    <a:bodyPr/>
                    <a:lstStyle/>
                    <a:p>
                      <a:r>
                        <a:rPr lang="en-US" dirty="0">
                          <a:solidFill>
                            <a:schemeClr val="tx1">
                              <a:lumMod val="65000"/>
                              <a:lumOff val="35000"/>
                            </a:schemeClr>
                          </a:solidFill>
                          <a:latin typeface="Century Gothic" panose="020B0502020202020204" pitchFamily="34" charset="0"/>
                        </a:rPr>
                        <a:t>Music lovers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10-45</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Families</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Tourists seeking cultural experiences</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Students from nearby colleges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bl>
          </a:graphicData>
        </a:graphic>
      </p:graphicFrame>
      <p:pic>
        <p:nvPicPr>
          <p:cNvPr id="17" name="Graphic 16" descr="Party bunting">
            <a:extLst>
              <a:ext uri="{FF2B5EF4-FFF2-40B4-BE49-F238E27FC236}">
                <a16:creationId xmlns:a16="http://schemas.microsoft.com/office/drawing/2014/main" id="{2AC8FA0E-4205-86F8-993F-9A310D5B4E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eople in a party">
            <a:extLst>
              <a:ext uri="{FF2B5EF4-FFF2-40B4-BE49-F238E27FC236}">
                <a16:creationId xmlns:a16="http://schemas.microsoft.com/office/drawing/2014/main" id="{73CA28AA-61D1-A335-90C4-048E11665C00}"/>
              </a:ext>
            </a:extLst>
          </p:cNvPr>
          <p:cNvPicPr>
            <a:picLocks noChangeAspect="1"/>
          </p:cNvPicPr>
          <p:nvPr/>
        </p:nvPicPr>
        <p:blipFill rotWithShape="1">
          <a:blip r:embed="rId2">
            <a:alphaModFix amt="53000"/>
          </a:blip>
          <a:srcRect t="367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D730F74-7DE8-29F3-B4B4-80CEEFD784B6}"/>
              </a:ext>
            </a:extLst>
          </p:cNvPr>
          <p:cNvSpPr/>
          <p:nvPr/>
        </p:nvSpPr>
        <p:spPr>
          <a:xfrm>
            <a:off x="4482721" y="669189"/>
            <a:ext cx="3518263" cy="607780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FEATURED ARTISTS AND PERFORMERS</a:t>
            </a:r>
            <a:endParaRPr lang="en-US" sz="1600"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482721" y="3481184"/>
            <a:ext cx="3518263" cy="769441"/>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Pottery and Sculpture </a:t>
            </a:r>
            <a:br>
              <a:rPr lang="en-US" sz="2200" b="1" dirty="0">
                <a:solidFill>
                  <a:schemeClr val="tx1">
                    <a:lumMod val="65000"/>
                    <a:lumOff val="35000"/>
                  </a:schemeClr>
                </a:solidFill>
                <a:latin typeface="Century Gothic" panose="020B0502020202020204" pitchFamily="34" charset="0"/>
              </a:rPr>
            </a:br>
            <a:r>
              <a:rPr lang="en-US" sz="2200" b="1" dirty="0">
                <a:solidFill>
                  <a:schemeClr val="tx1">
                    <a:lumMod val="65000"/>
                    <a:lumOff val="35000"/>
                  </a:schemeClr>
                </a:solidFill>
                <a:latin typeface="Century Gothic" panose="020B0502020202020204" pitchFamily="34" charset="0"/>
              </a:rPr>
              <a:t>by Roger R.</a:t>
            </a:r>
          </a:p>
        </p:txBody>
      </p:sp>
      <p:sp>
        <p:nvSpPr>
          <p:cNvPr id="12" name="Rectangle 11">
            <a:extLst>
              <a:ext uri="{FF2B5EF4-FFF2-40B4-BE49-F238E27FC236}">
                <a16:creationId xmlns:a16="http://schemas.microsoft.com/office/drawing/2014/main" id="{A623F02E-8E01-0A67-418F-1D159BF11047}"/>
              </a:ext>
            </a:extLst>
          </p:cNvPr>
          <p:cNvSpPr/>
          <p:nvPr/>
        </p:nvSpPr>
        <p:spPr>
          <a:xfrm>
            <a:off x="4482721"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482721"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549127" y="4377670"/>
            <a:ext cx="3096031" cy="523220"/>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Interactive light sculpture garden – evening attraction</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4069893"/>
            <a:ext cx="3096031" cy="523220"/>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Traditional jazz meets electronic beats – late night dance set</a:t>
            </a:r>
          </a:p>
        </p:txBody>
      </p:sp>
      <p:sp>
        <p:nvSpPr>
          <p:cNvPr id="2" name="TextBox 1">
            <a:extLst>
              <a:ext uri="{FF2B5EF4-FFF2-40B4-BE49-F238E27FC236}">
                <a16:creationId xmlns:a16="http://schemas.microsoft.com/office/drawing/2014/main" id="{5654D64C-9CA3-4674-E709-ACFCEB900B3A}"/>
              </a:ext>
            </a:extLst>
          </p:cNvPr>
          <p:cNvSpPr txBox="1"/>
          <p:nvPr/>
        </p:nvSpPr>
        <p:spPr>
          <a:xfrm>
            <a:off x="8517836" y="3537144"/>
            <a:ext cx="3518263" cy="430887"/>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The Eclipse Trio</a:t>
            </a:r>
          </a:p>
        </p:txBody>
      </p:sp>
      <p:sp>
        <p:nvSpPr>
          <p:cNvPr id="7" name="Rectangle 6">
            <a:extLst>
              <a:ext uri="{FF2B5EF4-FFF2-40B4-BE49-F238E27FC236}">
                <a16:creationId xmlns:a16="http://schemas.microsoft.com/office/drawing/2014/main" id="{2A7D11C0-C9F2-EA55-54A0-48CAB63A9EDE}"/>
              </a:ext>
            </a:extLst>
          </p:cNvPr>
          <p:cNvSpPr/>
          <p:nvPr/>
        </p:nvSpPr>
        <p:spPr>
          <a:xfrm>
            <a:off x="270155" y="666754"/>
            <a:ext cx="3518263" cy="607780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D016AB2-80CF-F360-AEFB-62DE9AA741C9}"/>
              </a:ext>
            </a:extLst>
          </p:cNvPr>
          <p:cNvSpPr txBox="1"/>
          <p:nvPr/>
        </p:nvSpPr>
        <p:spPr>
          <a:xfrm>
            <a:off x="270155" y="3481346"/>
            <a:ext cx="3518263" cy="430887"/>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The Azure Band</a:t>
            </a:r>
          </a:p>
        </p:txBody>
      </p:sp>
      <p:sp>
        <p:nvSpPr>
          <p:cNvPr id="9" name="Rectangle 8">
            <a:extLst>
              <a:ext uri="{FF2B5EF4-FFF2-40B4-BE49-F238E27FC236}">
                <a16:creationId xmlns:a16="http://schemas.microsoft.com/office/drawing/2014/main" id="{B43F22DE-E27B-39E0-C6FF-830E22B1A04D}"/>
              </a:ext>
            </a:extLst>
          </p:cNvPr>
          <p:cNvSpPr/>
          <p:nvPr/>
        </p:nvSpPr>
        <p:spPr>
          <a:xfrm>
            <a:off x="270155" y="6533397"/>
            <a:ext cx="3518263" cy="2111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BD83C4C-05C9-1307-5D7B-AE068453A71A}"/>
              </a:ext>
            </a:extLst>
          </p:cNvPr>
          <p:cNvSpPr/>
          <p:nvPr/>
        </p:nvSpPr>
        <p:spPr>
          <a:xfrm>
            <a:off x="270155" y="660563"/>
            <a:ext cx="3518263" cy="2111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340F8F-F3C6-55E3-F823-49198E9CE4A7}"/>
              </a:ext>
            </a:extLst>
          </p:cNvPr>
          <p:cNvSpPr txBox="1"/>
          <p:nvPr/>
        </p:nvSpPr>
        <p:spPr>
          <a:xfrm>
            <a:off x="336561" y="4067459"/>
            <a:ext cx="3096031" cy="523220"/>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Indie rock group with a vibrant sound – headline performer</a:t>
            </a:r>
          </a:p>
        </p:txBody>
      </p:sp>
      <p:pic>
        <p:nvPicPr>
          <p:cNvPr id="15" name="Picture 14" descr="Silhouette of woman with microphone">
            <a:extLst>
              <a:ext uri="{FF2B5EF4-FFF2-40B4-BE49-F238E27FC236}">
                <a16:creationId xmlns:a16="http://schemas.microsoft.com/office/drawing/2014/main" id="{9BA0BEA1-F183-CFAC-A439-93DB18B816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662" y="981246"/>
            <a:ext cx="2913930" cy="1945203"/>
          </a:xfrm>
          <a:prstGeom prst="rect">
            <a:avLst/>
          </a:prstGeom>
        </p:spPr>
      </p:pic>
      <p:pic>
        <p:nvPicPr>
          <p:cNvPr id="28" name="Picture 27" descr="Man in pottery factory">
            <a:extLst>
              <a:ext uri="{FF2B5EF4-FFF2-40B4-BE49-F238E27FC236}">
                <a16:creationId xmlns:a16="http://schemas.microsoft.com/office/drawing/2014/main" id="{BCC952BF-F540-3F59-DD3E-3B24A790DD02}"/>
              </a:ext>
            </a:extLst>
          </p:cNvPr>
          <p:cNvPicPr>
            <a:picLocks noChangeAspect="1"/>
          </p:cNvPicPr>
          <p:nvPr/>
        </p:nvPicPr>
        <p:blipFill>
          <a:blip r:embed="rId4"/>
          <a:stretch>
            <a:fillRect/>
          </a:stretch>
        </p:blipFill>
        <p:spPr>
          <a:xfrm>
            <a:off x="4772271" y="1040673"/>
            <a:ext cx="2939162" cy="1960398"/>
          </a:xfrm>
          <a:prstGeom prst="rect">
            <a:avLst/>
          </a:prstGeom>
        </p:spPr>
      </p:pic>
      <p:pic>
        <p:nvPicPr>
          <p:cNvPr id="30" name="Picture 29" descr="Close-up of hands playing trumpet">
            <a:extLst>
              <a:ext uri="{FF2B5EF4-FFF2-40B4-BE49-F238E27FC236}">
                <a16:creationId xmlns:a16="http://schemas.microsoft.com/office/drawing/2014/main" id="{E5E59653-89B6-2904-B898-CA41BE06E4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0629" y="1053744"/>
            <a:ext cx="2942709" cy="2041658"/>
          </a:xfrm>
          <a:prstGeom prst="rect">
            <a:avLst/>
          </a:prstGeom>
        </p:spPr>
      </p:pic>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ATMOSPHERE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Greenfield Park - Offers a natural amphitheater setting, art exhibit space, and vendor areas.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View of city skyline">
            <a:extLst>
              <a:ext uri="{FF2B5EF4-FFF2-40B4-BE49-F238E27FC236}">
                <a16:creationId xmlns:a16="http://schemas.microsoft.com/office/drawing/2014/main" id="{5AF3E9AE-4620-3393-4A5B-F772164D691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1596" y="1885132"/>
            <a:ext cx="11861893" cy="3006045"/>
          </a:xfrm>
          <a:prstGeom prst="rect">
            <a:avLst/>
          </a:prstGeom>
        </p:spPr>
      </p:pic>
      <p:sp>
        <p:nvSpPr>
          <p:cNvPr id="6" name="Callout: Line 5">
            <a:extLst>
              <a:ext uri="{FF2B5EF4-FFF2-40B4-BE49-F238E27FC236}">
                <a16:creationId xmlns:a16="http://schemas.microsoft.com/office/drawing/2014/main" id="{8A2FC912-7F05-8AE8-B8F4-356654C047B7}"/>
              </a:ext>
            </a:extLst>
          </p:cNvPr>
          <p:cNvSpPr/>
          <p:nvPr/>
        </p:nvSpPr>
        <p:spPr>
          <a:xfrm>
            <a:off x="1670649" y="2290881"/>
            <a:ext cx="2294625" cy="828919"/>
          </a:xfrm>
          <a:prstGeom prst="borderCallout1">
            <a:avLst>
              <a:gd name="adj1" fmla="val 31986"/>
              <a:gd name="adj2" fmla="val 105797"/>
              <a:gd name="adj3" fmla="val 140315"/>
              <a:gd name="adj4" fmla="val 143916"/>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A is for show tents</a:t>
            </a:r>
          </a:p>
        </p:txBody>
      </p:sp>
      <p:sp>
        <p:nvSpPr>
          <p:cNvPr id="7" name="Callout: Line 6">
            <a:extLst>
              <a:ext uri="{FF2B5EF4-FFF2-40B4-BE49-F238E27FC236}">
                <a16:creationId xmlns:a16="http://schemas.microsoft.com/office/drawing/2014/main" id="{B91AA920-FD63-6D6D-D52C-9A4D5C9545FC}"/>
              </a:ext>
            </a:extLst>
          </p:cNvPr>
          <p:cNvSpPr/>
          <p:nvPr/>
        </p:nvSpPr>
        <p:spPr>
          <a:xfrm>
            <a:off x="3456316" y="4720231"/>
            <a:ext cx="2294625" cy="828919"/>
          </a:xfrm>
          <a:prstGeom prst="borderCallout1">
            <a:avLst>
              <a:gd name="adj1" fmla="val 31986"/>
              <a:gd name="adj2" fmla="val 105797"/>
              <a:gd name="adj3" fmla="val -88635"/>
              <a:gd name="adj4" fmla="val 143540"/>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B is for art vendors</a:t>
            </a:r>
          </a:p>
        </p:txBody>
      </p:sp>
      <p:sp>
        <p:nvSpPr>
          <p:cNvPr id="8" name="Callout: Line 7">
            <a:extLst>
              <a:ext uri="{FF2B5EF4-FFF2-40B4-BE49-F238E27FC236}">
                <a16:creationId xmlns:a16="http://schemas.microsoft.com/office/drawing/2014/main" id="{CDD7CFE9-7A31-4E43-C9EB-BDC55F32A640}"/>
              </a:ext>
            </a:extLst>
          </p:cNvPr>
          <p:cNvSpPr/>
          <p:nvPr/>
        </p:nvSpPr>
        <p:spPr>
          <a:xfrm>
            <a:off x="7203057" y="4614466"/>
            <a:ext cx="2461401" cy="828919"/>
          </a:xfrm>
          <a:prstGeom prst="borderCallout1">
            <a:avLst>
              <a:gd name="adj1" fmla="val 31986"/>
              <a:gd name="adj2" fmla="val 105797"/>
              <a:gd name="adj3" fmla="val -67821"/>
              <a:gd name="adj4" fmla="val 122201"/>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C is for food vendors and tables</a:t>
            </a:r>
          </a:p>
        </p:txBody>
      </p:sp>
      <p:pic>
        <p:nvPicPr>
          <p:cNvPr id="9" name="Graphic 8" descr="Party bunting">
            <a:extLst>
              <a:ext uri="{FF2B5EF4-FFF2-40B4-BE49-F238E27FC236}">
                <a16:creationId xmlns:a16="http://schemas.microsoft.com/office/drawing/2014/main" id="{08F4BF4E-CD5B-DB3F-5A2E-D2E51EF11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380846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SCHEDULE OF EVENTS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523197320"/>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Event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Event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Performer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Performer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Workshop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Workshop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252418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982779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OUTREACH STRATEGY</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9287691"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Utilize social media campaigns, local radio partnerships, and art influencer collaborations to generate buzz. Promotional materials include vibrant posters, teaser videos featuring artists and performers, and early bird ticket promotions.</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2" name="Graphic 1" descr="A violin">
            <a:extLst>
              <a:ext uri="{FF2B5EF4-FFF2-40B4-BE49-F238E27FC236}">
                <a16:creationId xmlns:a16="http://schemas.microsoft.com/office/drawing/2014/main" id="{20F3BBCB-CFA0-B40C-046C-AA0F2E104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926" y="111009"/>
            <a:ext cx="2164338" cy="2164338"/>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9267075"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602723976"/>
              </p:ext>
            </p:extLst>
          </p:nvPr>
        </p:nvGraphicFramePr>
        <p:xfrm>
          <a:off x="313509" y="1401052"/>
          <a:ext cx="11687036" cy="4893696"/>
        </p:xfrm>
        <a:graphic>
          <a:graphicData uri="http://schemas.openxmlformats.org/drawingml/2006/table">
            <a:tbl>
              <a:tblPr firstRow="1" bandRow="1">
                <a:tableStyleId>{5C22544A-7EE6-4342-B048-85BDC9FD1C3A}</a:tableStyleId>
              </a:tblPr>
              <a:tblGrid>
                <a:gridCol w="2973155">
                  <a:extLst>
                    <a:ext uri="{9D8B030D-6E8A-4147-A177-3AD203B41FA5}">
                      <a16:colId xmlns:a16="http://schemas.microsoft.com/office/drawing/2014/main" val="2892694568"/>
                    </a:ext>
                  </a:extLst>
                </a:gridCol>
                <a:gridCol w="8713881">
                  <a:extLst>
                    <a:ext uri="{9D8B030D-6E8A-4147-A177-3AD203B41FA5}">
                      <a16:colId xmlns:a16="http://schemas.microsoft.com/office/drawing/2014/main" val="3455389508"/>
                    </a:ext>
                  </a:extLst>
                </a:gridCol>
              </a:tblGrid>
              <a:tr h="811944">
                <a:tc>
                  <a:txBody>
                    <a:bodyPr/>
                    <a:lstStyle/>
                    <a:p>
                      <a:r>
                        <a:rPr lang="en-US" dirty="0">
                          <a:solidFill>
                            <a:schemeClr val="tx1">
                              <a:lumMod val="65000"/>
                              <a:lumOff val="35000"/>
                            </a:schemeClr>
                          </a:solidFill>
                          <a:latin typeface="Century Gothic" panose="020B0502020202020204" pitchFamily="34" charset="0"/>
                        </a:rPr>
                        <a:t>SPONSORSHIP LEVEL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PLATINUM SPONSOR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$50,000 </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Main stage naming rights</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VIP hospitality suite</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Extensive brand visibility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GOLD SPONSOR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$25,000</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Secondary stage sponsorship</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Branded lounge area</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Social media shoutouts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LEVEL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LEVEL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LEVEL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pic>
        <p:nvPicPr>
          <p:cNvPr id="6" name="Graphic 5" descr="Music notes">
            <a:extLst>
              <a:ext uri="{FF2B5EF4-FFF2-40B4-BE49-F238E27FC236}">
                <a16:creationId xmlns:a16="http://schemas.microsoft.com/office/drawing/2014/main" id="{6F278130-9988-644C-487E-C049D2ED80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7838" y="-245577"/>
            <a:ext cx="2041279" cy="2041279"/>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3510" y="775063"/>
            <a:ext cx="1168703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Various sponsorship levels with corresponding benefits, tailored to arts and music supporters.</a:t>
            </a:r>
          </a:p>
        </p:txBody>
      </p:sp>
    </p:spTree>
    <p:extLst>
      <p:ext uri="{BB962C8B-B14F-4D97-AF65-F5344CB8AC3E}">
        <p14:creationId xmlns:p14="http://schemas.microsoft.com/office/powerpoint/2010/main" val="921545741"/>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401</TotalTime>
  <Words>763</Words>
  <Application>Microsoft Macintosh PowerPoint</Application>
  <PresentationFormat>Widescreen</PresentationFormat>
  <Paragraphs>142</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27</cp:revision>
  <dcterms:created xsi:type="dcterms:W3CDTF">2022-05-22T18:55:25Z</dcterms:created>
  <dcterms:modified xsi:type="dcterms:W3CDTF">2024-04-30T19:34:58Z</dcterms:modified>
</cp:coreProperties>
</file>