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
  </p:notesMasterIdLst>
  <p:sldIdLst>
    <p:sldId id="342" r:id="rId2"/>
    <p:sldId id="343" r:id="rId3"/>
    <p:sldId id="295"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254"/>
    <a:srgbClr val="F0A622"/>
    <a:srgbClr val="F10002"/>
    <a:srgbClr val="FFC0E3"/>
    <a:srgbClr val="00E7F2"/>
    <a:srgbClr val="00BD32"/>
    <a:srgbClr val="5B7191"/>
    <a:srgbClr val="EAEEF3"/>
    <a:srgbClr val="CE1D02"/>
    <a:srgbClr val="E3EA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231BA-0700-4F6A-8351-1FB95B3927B2}" v="42" dt="2024-01-21T23:30:21.1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7" autoAdjust="0"/>
    <p:restoredTop sz="86447"/>
  </p:normalViewPr>
  <p:slideViewPr>
    <p:cSldViewPr snapToGrid="0" snapToObjects="1">
      <p:cViewPr varScale="1">
        <p:scale>
          <a:sx n="128" d="100"/>
          <a:sy n="128" d="100"/>
        </p:scale>
        <p:origin x="560" y="176"/>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commentAuthors" Target="commentAuthors.xml"/><Relationship Id="rId11" Type="http://schemas.microsoft.com/office/2016/11/relationships/changesInfo" Target="changesInfos/changesInfo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A92231BA-0700-4F6A-8351-1FB95B3927B2}"/>
    <pc:docChg chg="undo custSel addSld delSld modSld">
      <pc:chgData name="Bess Dunlevy" userId="dd4b9a8537dbe9d0" providerId="LiveId" clId="{A92231BA-0700-4F6A-8351-1FB95B3927B2}" dt="2024-01-21T23:30:45.821" v="576" actId="1076"/>
      <pc:docMkLst>
        <pc:docMk/>
      </pc:docMkLst>
      <pc:sldChg chg="delSp del mod">
        <pc:chgData name="Bess Dunlevy" userId="dd4b9a8537dbe9d0" providerId="LiveId" clId="{A92231BA-0700-4F6A-8351-1FB95B3927B2}" dt="2024-01-21T23:03:07.520" v="28" actId="47"/>
        <pc:sldMkLst>
          <pc:docMk/>
          <pc:sldMk cId="1036723312" sldId="320"/>
        </pc:sldMkLst>
        <pc:graphicFrameChg chg="del">
          <ac:chgData name="Bess Dunlevy" userId="dd4b9a8537dbe9d0" providerId="LiveId" clId="{A92231BA-0700-4F6A-8351-1FB95B3927B2}" dt="2024-01-21T23:03:04.227" v="27" actId="478"/>
          <ac:graphicFrameMkLst>
            <pc:docMk/>
            <pc:sldMk cId="1036723312" sldId="320"/>
            <ac:graphicFrameMk id="2" creationId="{37355569-728A-7144-B0C9-4D9511C7D2C3}"/>
          </ac:graphicFrameMkLst>
        </pc:graphicFrameChg>
      </pc:sldChg>
      <pc:sldChg chg="addSp delSp modSp mod setBg">
        <pc:chgData name="Bess Dunlevy" userId="dd4b9a8537dbe9d0" providerId="LiveId" clId="{A92231BA-0700-4F6A-8351-1FB95B3927B2}" dt="2024-01-21T23:30:45.821" v="576" actId="1076"/>
        <pc:sldMkLst>
          <pc:docMk/>
          <pc:sldMk cId="1925317832" sldId="342"/>
        </pc:sldMkLst>
        <pc:spChg chg="del">
          <ac:chgData name="Bess Dunlevy" userId="dd4b9a8537dbe9d0" providerId="LiveId" clId="{A92231BA-0700-4F6A-8351-1FB95B3927B2}" dt="2024-01-21T23:19:56.360" v="414" actId="478"/>
          <ac:spMkLst>
            <pc:docMk/>
            <pc:sldMk cId="1925317832" sldId="342"/>
            <ac:spMk id="2" creationId="{7C5F649A-21D3-4946-B06E-8A79DDA0D00E}"/>
          </ac:spMkLst>
        </pc:spChg>
        <pc:spChg chg="del">
          <ac:chgData name="Bess Dunlevy" userId="dd4b9a8537dbe9d0" providerId="LiveId" clId="{A92231BA-0700-4F6A-8351-1FB95B3927B2}" dt="2024-01-21T23:19:56.360" v="414" actId="478"/>
          <ac:spMkLst>
            <pc:docMk/>
            <pc:sldMk cId="1925317832" sldId="342"/>
            <ac:spMk id="3" creationId="{8D229698-1152-43F9-BE56-3EBDC68FD012}"/>
          </ac:spMkLst>
        </pc:spChg>
        <pc:spChg chg="add mod">
          <ac:chgData name="Bess Dunlevy" userId="dd4b9a8537dbe9d0" providerId="LiveId" clId="{A92231BA-0700-4F6A-8351-1FB95B3927B2}" dt="2024-01-21T23:29:58.701" v="570" actId="20577"/>
          <ac:spMkLst>
            <pc:docMk/>
            <pc:sldMk cId="1925317832" sldId="342"/>
            <ac:spMk id="11" creationId="{1691F913-ECCE-7B5C-BCE0-8296B1F34340}"/>
          </ac:spMkLst>
        </pc:spChg>
        <pc:spChg chg="mod">
          <ac:chgData name="Bess Dunlevy" userId="dd4b9a8537dbe9d0" providerId="LiveId" clId="{A92231BA-0700-4F6A-8351-1FB95B3927B2}" dt="2024-01-21T23:30:37.844" v="574" actId="1076"/>
          <ac:spMkLst>
            <pc:docMk/>
            <pc:sldMk cId="1925317832" sldId="342"/>
            <ac:spMk id="33" creationId="{143A449B-AAB7-994A-92CE-8F48E2CA7DF6}"/>
          </ac:spMkLst>
        </pc:spChg>
        <pc:picChg chg="mod">
          <ac:chgData name="Bess Dunlevy" userId="dd4b9a8537dbe9d0" providerId="LiveId" clId="{A92231BA-0700-4F6A-8351-1FB95B3927B2}" dt="2024-01-21T23:30:28.972" v="573" actId="14100"/>
          <ac:picMkLst>
            <pc:docMk/>
            <pc:sldMk cId="1925317832" sldId="342"/>
            <ac:picMk id="5" creationId="{37C03320-FD39-2876-153A-01FD0007681C}"/>
          </ac:picMkLst>
        </pc:picChg>
        <pc:picChg chg="del">
          <ac:chgData name="Bess Dunlevy" userId="dd4b9a8537dbe9d0" providerId="LiveId" clId="{A92231BA-0700-4F6A-8351-1FB95B3927B2}" dt="2024-01-21T23:02:54.813" v="26" actId="478"/>
          <ac:picMkLst>
            <pc:docMk/>
            <pc:sldMk cId="1925317832" sldId="342"/>
            <ac:picMk id="7" creationId="{D99D5DBB-A845-FBFC-C023-B44AF66B8AA2}"/>
          </ac:picMkLst>
        </pc:picChg>
        <pc:picChg chg="add del mod">
          <ac:chgData name="Bess Dunlevy" userId="dd4b9a8537dbe9d0" providerId="LiveId" clId="{A92231BA-0700-4F6A-8351-1FB95B3927B2}" dt="2024-01-21T23:28:36.606" v="516" actId="478"/>
          <ac:picMkLst>
            <pc:docMk/>
            <pc:sldMk cId="1925317832" sldId="342"/>
            <ac:picMk id="8" creationId="{C4D60EB4-8D68-BAE8-43CE-8A4CD8BA9D72}"/>
          </ac:picMkLst>
        </pc:picChg>
        <pc:picChg chg="add mod modCrop">
          <ac:chgData name="Bess Dunlevy" userId="dd4b9a8537dbe9d0" providerId="LiveId" clId="{A92231BA-0700-4F6A-8351-1FB95B3927B2}" dt="2024-01-21T23:30:45.821" v="576" actId="1076"/>
          <ac:picMkLst>
            <pc:docMk/>
            <pc:sldMk cId="1925317832" sldId="342"/>
            <ac:picMk id="10" creationId="{102730B9-69B9-1E27-D2B4-13E72069BC13}"/>
          </ac:picMkLst>
        </pc:picChg>
      </pc:sldChg>
      <pc:sldChg chg="addSp delSp modSp new mod setBg">
        <pc:chgData name="Bess Dunlevy" userId="dd4b9a8537dbe9d0" providerId="LiveId" clId="{A92231BA-0700-4F6A-8351-1FB95B3927B2}" dt="2024-01-21T23:26:59.063" v="510" actId="14861"/>
        <pc:sldMkLst>
          <pc:docMk/>
          <pc:sldMk cId="2840501622" sldId="343"/>
        </pc:sldMkLst>
        <pc:spChg chg="add mod">
          <ac:chgData name="Bess Dunlevy" userId="dd4b9a8537dbe9d0" providerId="LiveId" clId="{A92231BA-0700-4F6A-8351-1FB95B3927B2}" dt="2024-01-21T23:26:59.063" v="510" actId="14861"/>
          <ac:spMkLst>
            <pc:docMk/>
            <pc:sldMk cId="2840501622" sldId="343"/>
            <ac:spMk id="2" creationId="{7307FF02-5E6D-D0CC-225C-A07B5C101A0F}"/>
          </ac:spMkLst>
        </pc:spChg>
        <pc:spChg chg="add mod">
          <ac:chgData name="Bess Dunlevy" userId="dd4b9a8537dbe9d0" providerId="LiveId" clId="{A92231BA-0700-4F6A-8351-1FB95B3927B2}" dt="2024-01-21T23:16:40.194" v="333" actId="255"/>
          <ac:spMkLst>
            <pc:docMk/>
            <pc:sldMk cId="2840501622" sldId="343"/>
            <ac:spMk id="3" creationId="{30C3C50B-0175-FE9B-57A6-2FEE44100CD9}"/>
          </ac:spMkLst>
        </pc:spChg>
        <pc:spChg chg="add del mod">
          <ac:chgData name="Bess Dunlevy" userId="dd4b9a8537dbe9d0" providerId="LiveId" clId="{A92231BA-0700-4F6A-8351-1FB95B3927B2}" dt="2024-01-21T23:14:01.321" v="299" actId="478"/>
          <ac:spMkLst>
            <pc:docMk/>
            <pc:sldMk cId="2840501622" sldId="343"/>
            <ac:spMk id="5" creationId="{EAB832AC-9437-6552-086B-71B74952E310}"/>
          </ac:spMkLst>
        </pc:spChg>
        <pc:spChg chg="add mod">
          <ac:chgData name="Bess Dunlevy" userId="dd4b9a8537dbe9d0" providerId="LiveId" clId="{A92231BA-0700-4F6A-8351-1FB95B3927B2}" dt="2024-01-21T23:07:02.177" v="155" actId="207"/>
          <ac:spMkLst>
            <pc:docMk/>
            <pc:sldMk cId="2840501622" sldId="343"/>
            <ac:spMk id="6" creationId="{FD1E0CC1-33B5-0258-ADD3-12F756FCDBCC}"/>
          </ac:spMkLst>
        </pc:spChg>
        <pc:spChg chg="add del mod">
          <ac:chgData name="Bess Dunlevy" userId="dd4b9a8537dbe9d0" providerId="LiveId" clId="{A92231BA-0700-4F6A-8351-1FB95B3927B2}" dt="2024-01-21T23:08:48.825" v="166" actId="478"/>
          <ac:spMkLst>
            <pc:docMk/>
            <pc:sldMk cId="2840501622" sldId="343"/>
            <ac:spMk id="7" creationId="{B0B4F277-74E4-2C86-095B-D185D5C166C8}"/>
          </ac:spMkLst>
        </pc:spChg>
        <pc:spChg chg="add del mod">
          <ac:chgData name="Bess Dunlevy" userId="dd4b9a8537dbe9d0" providerId="LiveId" clId="{A92231BA-0700-4F6A-8351-1FB95B3927B2}" dt="2024-01-21T23:10:12.258" v="179" actId="478"/>
          <ac:spMkLst>
            <pc:docMk/>
            <pc:sldMk cId="2840501622" sldId="343"/>
            <ac:spMk id="8" creationId="{82F6FCDF-7D43-7FE6-C801-E8F61EFB6D68}"/>
          </ac:spMkLst>
        </pc:spChg>
        <pc:spChg chg="add del mod">
          <ac:chgData name="Bess Dunlevy" userId="dd4b9a8537dbe9d0" providerId="LiveId" clId="{A92231BA-0700-4F6A-8351-1FB95B3927B2}" dt="2024-01-21T23:11:47.058" v="226" actId="478"/>
          <ac:spMkLst>
            <pc:docMk/>
            <pc:sldMk cId="2840501622" sldId="343"/>
            <ac:spMk id="9" creationId="{6AD79F94-94E5-26E0-52DB-68C15550067B}"/>
          </ac:spMkLst>
        </pc:spChg>
        <pc:spChg chg="add mod">
          <ac:chgData name="Bess Dunlevy" userId="dd4b9a8537dbe9d0" providerId="LiveId" clId="{A92231BA-0700-4F6A-8351-1FB95B3927B2}" dt="2024-01-21T23:13:33.223" v="293" actId="14100"/>
          <ac:spMkLst>
            <pc:docMk/>
            <pc:sldMk cId="2840501622" sldId="343"/>
            <ac:spMk id="10" creationId="{D7044B54-1969-B434-2E23-F96743277D2C}"/>
          </ac:spMkLst>
        </pc:spChg>
        <pc:spChg chg="add mod">
          <ac:chgData name="Bess Dunlevy" userId="dd4b9a8537dbe9d0" providerId="LiveId" clId="{A92231BA-0700-4F6A-8351-1FB95B3927B2}" dt="2024-01-21T23:08:03.162" v="161" actId="339"/>
          <ac:spMkLst>
            <pc:docMk/>
            <pc:sldMk cId="2840501622" sldId="343"/>
            <ac:spMk id="11" creationId="{728CD4C9-91E6-8007-F187-F08400DE9398}"/>
          </ac:spMkLst>
        </pc:spChg>
        <pc:spChg chg="add mod ord">
          <ac:chgData name="Bess Dunlevy" userId="dd4b9a8537dbe9d0" providerId="LiveId" clId="{A92231BA-0700-4F6A-8351-1FB95B3927B2}" dt="2024-01-21T23:09:51.718" v="175" actId="167"/>
          <ac:spMkLst>
            <pc:docMk/>
            <pc:sldMk cId="2840501622" sldId="343"/>
            <ac:spMk id="14" creationId="{090D157E-F350-A4B6-EBDB-1646622BC62F}"/>
          </ac:spMkLst>
        </pc:spChg>
        <pc:spChg chg="add mod">
          <ac:chgData name="Bess Dunlevy" userId="dd4b9a8537dbe9d0" providerId="LiveId" clId="{A92231BA-0700-4F6A-8351-1FB95B3927B2}" dt="2024-01-21T23:13:37.824" v="295" actId="14100"/>
          <ac:spMkLst>
            <pc:docMk/>
            <pc:sldMk cId="2840501622" sldId="343"/>
            <ac:spMk id="15" creationId="{F6AEA60D-6334-9703-6DC0-E9AB7C64F7F9}"/>
          </ac:spMkLst>
        </pc:spChg>
        <pc:spChg chg="add mod">
          <ac:chgData name="Bess Dunlevy" userId="dd4b9a8537dbe9d0" providerId="LiveId" clId="{A92231BA-0700-4F6A-8351-1FB95B3927B2}" dt="2024-01-21T23:09:19.688" v="174" actId="207"/>
          <ac:spMkLst>
            <pc:docMk/>
            <pc:sldMk cId="2840501622" sldId="343"/>
            <ac:spMk id="16" creationId="{F27EF3C8-E4C5-4258-C79B-5DA9115152C8}"/>
          </ac:spMkLst>
        </pc:spChg>
        <pc:spChg chg="add del mod">
          <ac:chgData name="Bess Dunlevy" userId="dd4b9a8537dbe9d0" providerId="LiveId" clId="{A92231BA-0700-4F6A-8351-1FB95B3927B2}" dt="2024-01-21T23:12:41.469" v="286" actId="207"/>
          <ac:spMkLst>
            <pc:docMk/>
            <pc:sldMk cId="2840501622" sldId="343"/>
            <ac:spMk id="19" creationId="{A0DFC268-03DC-340E-9101-190123B6DAF8}"/>
          </ac:spMkLst>
        </pc:spChg>
        <pc:spChg chg="add del mod">
          <ac:chgData name="Bess Dunlevy" userId="dd4b9a8537dbe9d0" providerId="LiveId" clId="{A92231BA-0700-4F6A-8351-1FB95B3927B2}" dt="2024-01-21T23:12:01" v="231" actId="478"/>
          <ac:spMkLst>
            <pc:docMk/>
            <pc:sldMk cId="2840501622" sldId="343"/>
            <ac:spMk id="20" creationId="{3523F34D-2981-7ADA-6D18-F9C4288B2510}"/>
          </ac:spMkLst>
        </pc:spChg>
        <pc:spChg chg="add mod">
          <ac:chgData name="Bess Dunlevy" userId="dd4b9a8537dbe9d0" providerId="LiveId" clId="{A92231BA-0700-4F6A-8351-1FB95B3927B2}" dt="2024-01-21T23:12:46.749" v="287" actId="207"/>
          <ac:spMkLst>
            <pc:docMk/>
            <pc:sldMk cId="2840501622" sldId="343"/>
            <ac:spMk id="21" creationId="{55E110A3-6879-1910-975E-89D3DC93FF57}"/>
          </ac:spMkLst>
        </pc:spChg>
        <pc:spChg chg="add mod">
          <ac:chgData name="Bess Dunlevy" userId="dd4b9a8537dbe9d0" providerId="LiveId" clId="{A92231BA-0700-4F6A-8351-1FB95B3927B2}" dt="2024-01-21T23:11:54.352" v="228" actId="1076"/>
          <ac:spMkLst>
            <pc:docMk/>
            <pc:sldMk cId="2840501622" sldId="343"/>
            <ac:spMk id="25" creationId="{38CE94D6-C787-F4A7-2901-1267ED643E73}"/>
          </ac:spMkLst>
        </pc:spChg>
        <pc:spChg chg="add mod">
          <ac:chgData name="Bess Dunlevy" userId="dd4b9a8537dbe9d0" providerId="LiveId" clId="{A92231BA-0700-4F6A-8351-1FB95B3927B2}" dt="2024-01-21T23:13:43.626" v="298" actId="121"/>
          <ac:spMkLst>
            <pc:docMk/>
            <pc:sldMk cId="2840501622" sldId="343"/>
            <ac:spMk id="26" creationId="{05DBAD8B-6AC3-48C6-06AA-F79AEBC31EB9}"/>
          </ac:spMkLst>
        </pc:spChg>
        <pc:spChg chg="add mod">
          <ac:chgData name="Bess Dunlevy" userId="dd4b9a8537dbe9d0" providerId="LiveId" clId="{A92231BA-0700-4F6A-8351-1FB95B3927B2}" dt="2024-01-21T23:11:54.352" v="228" actId="1076"/>
          <ac:spMkLst>
            <pc:docMk/>
            <pc:sldMk cId="2840501622" sldId="343"/>
            <ac:spMk id="27" creationId="{9555BB58-70E6-5A91-58EB-6D38342DE59B}"/>
          </ac:spMkLst>
        </pc:spChg>
        <pc:spChg chg="add mod">
          <ac:chgData name="Bess Dunlevy" userId="dd4b9a8537dbe9d0" providerId="LiveId" clId="{A92231BA-0700-4F6A-8351-1FB95B3927B2}" dt="2024-01-21T23:13:41.689" v="297" actId="14100"/>
          <ac:spMkLst>
            <pc:docMk/>
            <pc:sldMk cId="2840501622" sldId="343"/>
            <ac:spMk id="28" creationId="{8B196D3F-F04D-89E0-779B-C7CBC66E1E17}"/>
          </ac:spMkLst>
        </pc:spChg>
        <pc:spChg chg="add del">
          <ac:chgData name="Bess Dunlevy" userId="dd4b9a8537dbe9d0" providerId="LiveId" clId="{A92231BA-0700-4F6A-8351-1FB95B3927B2}" dt="2024-01-21T23:14:26.588" v="303" actId="478"/>
          <ac:spMkLst>
            <pc:docMk/>
            <pc:sldMk cId="2840501622" sldId="343"/>
            <ac:spMk id="31" creationId="{24EE9EAC-E8DA-0892-71BB-AFD884FCEE1C}"/>
          </ac:spMkLst>
        </pc:spChg>
        <pc:spChg chg="add mod ord">
          <ac:chgData name="Bess Dunlevy" userId="dd4b9a8537dbe9d0" providerId="LiveId" clId="{A92231BA-0700-4F6A-8351-1FB95B3927B2}" dt="2024-01-21T23:15:45.272" v="323" actId="1076"/>
          <ac:spMkLst>
            <pc:docMk/>
            <pc:sldMk cId="2840501622" sldId="343"/>
            <ac:spMk id="32" creationId="{FC692AA2-A081-185F-5B74-857FE328D9C1}"/>
          </ac:spMkLst>
        </pc:spChg>
        <pc:spChg chg="add mod">
          <ac:chgData name="Bess Dunlevy" userId="dd4b9a8537dbe9d0" providerId="LiveId" clId="{A92231BA-0700-4F6A-8351-1FB95B3927B2}" dt="2024-01-21T23:15:49.330" v="324" actId="207"/>
          <ac:spMkLst>
            <pc:docMk/>
            <pc:sldMk cId="2840501622" sldId="343"/>
            <ac:spMk id="33" creationId="{6EF21412-C444-91A9-1945-0270B76F692A}"/>
          </ac:spMkLst>
        </pc:spChg>
        <pc:spChg chg="add mod">
          <ac:chgData name="Bess Dunlevy" userId="dd4b9a8537dbe9d0" providerId="LiveId" clId="{A92231BA-0700-4F6A-8351-1FB95B3927B2}" dt="2024-01-21T23:16:44.881" v="335" actId="255"/>
          <ac:spMkLst>
            <pc:docMk/>
            <pc:sldMk cId="2840501622" sldId="343"/>
            <ac:spMk id="34" creationId="{9D283B78-925D-2BB5-ED2A-8C38EBA3B9C2}"/>
          </ac:spMkLst>
        </pc:spChg>
        <pc:spChg chg="add mod">
          <ac:chgData name="Bess Dunlevy" userId="dd4b9a8537dbe9d0" providerId="LiveId" clId="{A92231BA-0700-4F6A-8351-1FB95B3927B2}" dt="2024-01-21T23:15:55.244" v="326" actId="207"/>
          <ac:spMkLst>
            <pc:docMk/>
            <pc:sldMk cId="2840501622" sldId="343"/>
            <ac:spMk id="35" creationId="{81EB3C51-F221-3ACB-2650-CE7A6295B4B2}"/>
          </ac:spMkLst>
        </pc:spChg>
        <pc:spChg chg="add mod">
          <ac:chgData name="Bess Dunlevy" userId="dd4b9a8537dbe9d0" providerId="LiveId" clId="{A92231BA-0700-4F6A-8351-1FB95B3927B2}" dt="2024-01-21T23:16:50.824" v="337" actId="113"/>
          <ac:spMkLst>
            <pc:docMk/>
            <pc:sldMk cId="2840501622" sldId="343"/>
            <ac:spMk id="36" creationId="{4445770B-BC82-9D37-EA7D-D544EA89228D}"/>
          </ac:spMkLst>
        </pc:spChg>
        <pc:spChg chg="add mod">
          <ac:chgData name="Bess Dunlevy" userId="dd4b9a8537dbe9d0" providerId="LiveId" clId="{A92231BA-0700-4F6A-8351-1FB95B3927B2}" dt="2024-01-21T23:16:26.707" v="327" actId="207"/>
          <ac:spMkLst>
            <pc:docMk/>
            <pc:sldMk cId="2840501622" sldId="343"/>
            <ac:spMk id="37" creationId="{F558687F-E55E-8D64-FB97-CBA23462929C}"/>
          </ac:spMkLst>
        </pc:spChg>
        <pc:spChg chg="add mod">
          <ac:chgData name="Bess Dunlevy" userId="dd4b9a8537dbe9d0" providerId="LiveId" clId="{A92231BA-0700-4F6A-8351-1FB95B3927B2}" dt="2024-01-21T23:16:54.798" v="339" actId="255"/>
          <ac:spMkLst>
            <pc:docMk/>
            <pc:sldMk cId="2840501622" sldId="343"/>
            <ac:spMk id="38" creationId="{E92D6A5F-41AD-3B98-BFBB-08B6029F4E7C}"/>
          </ac:spMkLst>
        </pc:spChg>
        <pc:spChg chg="add del mod ord">
          <ac:chgData name="Bess Dunlevy" userId="dd4b9a8537dbe9d0" providerId="LiveId" clId="{A92231BA-0700-4F6A-8351-1FB95B3927B2}" dt="2024-01-21T23:18:38.690" v="400" actId="478"/>
          <ac:spMkLst>
            <pc:docMk/>
            <pc:sldMk cId="2840501622" sldId="343"/>
            <ac:spMk id="39" creationId="{C9487FF3-58D0-62FB-0652-6A3035337F32}"/>
          </ac:spMkLst>
        </pc:spChg>
        <pc:spChg chg="add mod ord">
          <ac:chgData name="Bess Dunlevy" userId="dd4b9a8537dbe9d0" providerId="LiveId" clId="{A92231BA-0700-4F6A-8351-1FB95B3927B2}" dt="2024-01-21T23:20:57.316" v="425" actId="207"/>
          <ac:spMkLst>
            <pc:docMk/>
            <pc:sldMk cId="2840501622" sldId="343"/>
            <ac:spMk id="40" creationId="{CB4B0BEE-2CFB-19A2-4EB5-2FCBA18F8019}"/>
          </ac:spMkLst>
        </pc:spChg>
        <pc:spChg chg="add mod">
          <ac:chgData name="Bess Dunlevy" userId="dd4b9a8537dbe9d0" providerId="LiveId" clId="{A92231BA-0700-4F6A-8351-1FB95B3927B2}" dt="2024-01-21T23:18:42.595" v="401" actId="1076"/>
          <ac:spMkLst>
            <pc:docMk/>
            <pc:sldMk cId="2840501622" sldId="343"/>
            <ac:spMk id="42" creationId="{16AB3353-CE32-9E71-77CF-E5D2B54825DB}"/>
          </ac:spMkLst>
        </pc:spChg>
        <pc:spChg chg="add mod">
          <ac:chgData name="Bess Dunlevy" userId="dd4b9a8537dbe9d0" providerId="LiveId" clId="{A92231BA-0700-4F6A-8351-1FB95B3927B2}" dt="2024-01-21T23:20:59.323" v="426" actId="207"/>
          <ac:spMkLst>
            <pc:docMk/>
            <pc:sldMk cId="2840501622" sldId="343"/>
            <ac:spMk id="43" creationId="{694E55AC-0447-1E2E-56B5-607865058212}"/>
          </ac:spMkLst>
        </pc:spChg>
        <pc:spChg chg="add mod">
          <ac:chgData name="Bess Dunlevy" userId="dd4b9a8537dbe9d0" providerId="LiveId" clId="{A92231BA-0700-4F6A-8351-1FB95B3927B2}" dt="2024-01-21T23:18:51.628" v="403" actId="1076"/>
          <ac:spMkLst>
            <pc:docMk/>
            <pc:sldMk cId="2840501622" sldId="343"/>
            <ac:spMk id="44" creationId="{4BB80FA9-F9BB-C192-0AA1-E141B59E09D1}"/>
          </ac:spMkLst>
        </pc:spChg>
        <pc:spChg chg="add mod">
          <ac:chgData name="Bess Dunlevy" userId="dd4b9a8537dbe9d0" providerId="LiveId" clId="{A92231BA-0700-4F6A-8351-1FB95B3927B2}" dt="2024-01-21T23:21:01.035" v="427" actId="207"/>
          <ac:spMkLst>
            <pc:docMk/>
            <pc:sldMk cId="2840501622" sldId="343"/>
            <ac:spMk id="45" creationId="{671AA00D-B904-A529-190D-612217D79EBC}"/>
          </ac:spMkLst>
        </pc:spChg>
        <pc:spChg chg="add mod">
          <ac:chgData name="Bess Dunlevy" userId="dd4b9a8537dbe9d0" providerId="LiveId" clId="{A92231BA-0700-4F6A-8351-1FB95B3927B2}" dt="2024-01-21T23:18:58.982" v="406" actId="1076"/>
          <ac:spMkLst>
            <pc:docMk/>
            <pc:sldMk cId="2840501622" sldId="343"/>
            <ac:spMk id="46" creationId="{F454FFB7-289C-90CE-164A-B9C9CA4C20FD}"/>
          </ac:spMkLst>
        </pc:spChg>
        <pc:spChg chg="add mod">
          <ac:chgData name="Bess Dunlevy" userId="dd4b9a8537dbe9d0" providerId="LiveId" clId="{A92231BA-0700-4F6A-8351-1FB95B3927B2}" dt="2024-01-21T23:21:02.708" v="428" actId="207"/>
          <ac:spMkLst>
            <pc:docMk/>
            <pc:sldMk cId="2840501622" sldId="343"/>
            <ac:spMk id="47" creationId="{47315D89-CC36-56C8-A150-F282C9641213}"/>
          </ac:spMkLst>
        </pc:spChg>
        <pc:spChg chg="add mod">
          <ac:chgData name="Bess Dunlevy" userId="dd4b9a8537dbe9d0" providerId="LiveId" clId="{A92231BA-0700-4F6A-8351-1FB95B3927B2}" dt="2024-01-21T23:19:02.943" v="408" actId="1076"/>
          <ac:spMkLst>
            <pc:docMk/>
            <pc:sldMk cId="2840501622" sldId="343"/>
            <ac:spMk id="48" creationId="{067A4240-02F1-AA83-C1F4-6983176268E3}"/>
          </ac:spMkLst>
        </pc:spChg>
        <pc:spChg chg="add mod ord">
          <ac:chgData name="Bess Dunlevy" userId="dd4b9a8537dbe9d0" providerId="LiveId" clId="{A92231BA-0700-4F6A-8351-1FB95B3927B2}" dt="2024-01-21T23:21:29.212" v="432" actId="167"/>
          <ac:spMkLst>
            <pc:docMk/>
            <pc:sldMk cId="2840501622" sldId="343"/>
            <ac:spMk id="50" creationId="{48A29E7D-F1D8-6AE2-A588-0EF9BD5F8BD2}"/>
          </ac:spMkLst>
        </pc:spChg>
        <pc:spChg chg="add mod ord">
          <ac:chgData name="Bess Dunlevy" userId="dd4b9a8537dbe9d0" providerId="LiveId" clId="{A92231BA-0700-4F6A-8351-1FB95B3927B2}" dt="2024-01-21T23:22:12.049" v="439" actId="20577"/>
          <ac:spMkLst>
            <pc:docMk/>
            <pc:sldMk cId="2840501622" sldId="343"/>
            <ac:spMk id="51" creationId="{4BE8DCF5-B28E-1F89-7C1C-332D634A1050}"/>
          </ac:spMkLst>
        </pc:spChg>
        <pc:spChg chg="add mod">
          <ac:chgData name="Bess Dunlevy" userId="dd4b9a8537dbe9d0" providerId="LiveId" clId="{A92231BA-0700-4F6A-8351-1FB95B3927B2}" dt="2024-01-21T23:21:18.110" v="430" actId="1076"/>
          <ac:spMkLst>
            <pc:docMk/>
            <pc:sldMk cId="2840501622" sldId="343"/>
            <ac:spMk id="52" creationId="{88DAE4B0-1613-F55F-D247-EEB1804B526C}"/>
          </ac:spMkLst>
        </pc:spChg>
        <pc:spChg chg="add mod">
          <ac:chgData name="Bess Dunlevy" userId="dd4b9a8537dbe9d0" providerId="LiveId" clId="{A92231BA-0700-4F6A-8351-1FB95B3927B2}" dt="2024-01-21T23:22:15.809" v="443" actId="20577"/>
          <ac:spMkLst>
            <pc:docMk/>
            <pc:sldMk cId="2840501622" sldId="343"/>
            <ac:spMk id="53" creationId="{CBBF4D3B-CA3C-8D94-8697-5670ADB83014}"/>
          </ac:spMkLst>
        </pc:spChg>
        <pc:spChg chg="add mod">
          <ac:chgData name="Bess Dunlevy" userId="dd4b9a8537dbe9d0" providerId="LiveId" clId="{A92231BA-0700-4F6A-8351-1FB95B3927B2}" dt="2024-01-21T23:21:18.110" v="430" actId="1076"/>
          <ac:spMkLst>
            <pc:docMk/>
            <pc:sldMk cId="2840501622" sldId="343"/>
            <ac:spMk id="54" creationId="{0E4469F0-9ABC-5077-44FF-AE5B54FC750D}"/>
          </ac:spMkLst>
        </pc:spChg>
        <pc:spChg chg="add mod">
          <ac:chgData name="Bess Dunlevy" userId="dd4b9a8537dbe9d0" providerId="LiveId" clId="{A92231BA-0700-4F6A-8351-1FB95B3927B2}" dt="2024-01-21T23:22:18.351" v="445" actId="20577"/>
          <ac:spMkLst>
            <pc:docMk/>
            <pc:sldMk cId="2840501622" sldId="343"/>
            <ac:spMk id="55" creationId="{2AB71F3F-8808-9469-14BB-847760B7F7CC}"/>
          </ac:spMkLst>
        </pc:spChg>
        <pc:spChg chg="add mod">
          <ac:chgData name="Bess Dunlevy" userId="dd4b9a8537dbe9d0" providerId="LiveId" clId="{A92231BA-0700-4F6A-8351-1FB95B3927B2}" dt="2024-01-21T23:21:18.110" v="430" actId="1076"/>
          <ac:spMkLst>
            <pc:docMk/>
            <pc:sldMk cId="2840501622" sldId="343"/>
            <ac:spMk id="56" creationId="{1E9AE202-3F44-0787-553C-C92117520690}"/>
          </ac:spMkLst>
        </pc:spChg>
        <pc:spChg chg="add mod">
          <ac:chgData name="Bess Dunlevy" userId="dd4b9a8537dbe9d0" providerId="LiveId" clId="{A92231BA-0700-4F6A-8351-1FB95B3927B2}" dt="2024-01-21T23:22:20.713" v="447" actId="20577"/>
          <ac:spMkLst>
            <pc:docMk/>
            <pc:sldMk cId="2840501622" sldId="343"/>
            <ac:spMk id="57" creationId="{96114388-8DB5-7272-1D9F-4C0999E2D51D}"/>
          </ac:spMkLst>
        </pc:spChg>
        <pc:spChg chg="add mod ord">
          <ac:chgData name="Bess Dunlevy" userId="dd4b9a8537dbe9d0" providerId="LiveId" clId="{A92231BA-0700-4F6A-8351-1FB95B3927B2}" dt="2024-01-21T23:22:38.626" v="450" actId="167"/>
          <ac:spMkLst>
            <pc:docMk/>
            <pc:sldMk cId="2840501622" sldId="343"/>
            <ac:spMk id="60" creationId="{C532C434-0DA1-BF52-3963-6BF0D13154B0}"/>
          </ac:spMkLst>
        </pc:spChg>
        <pc:spChg chg="add mod ord">
          <ac:chgData name="Bess Dunlevy" userId="dd4b9a8537dbe9d0" providerId="LiveId" clId="{A92231BA-0700-4F6A-8351-1FB95B3927B2}" dt="2024-01-21T23:22:50.900" v="454" actId="20577"/>
          <ac:spMkLst>
            <pc:docMk/>
            <pc:sldMk cId="2840501622" sldId="343"/>
            <ac:spMk id="61" creationId="{53F6E1C1-D96C-5BE4-EFFD-EC5A0F7D28D0}"/>
          </ac:spMkLst>
        </pc:spChg>
        <pc:spChg chg="add mod">
          <ac:chgData name="Bess Dunlevy" userId="dd4b9a8537dbe9d0" providerId="LiveId" clId="{A92231BA-0700-4F6A-8351-1FB95B3927B2}" dt="2024-01-21T23:22:33.384" v="449" actId="1076"/>
          <ac:spMkLst>
            <pc:docMk/>
            <pc:sldMk cId="2840501622" sldId="343"/>
            <ac:spMk id="62" creationId="{B92D959D-CE04-34D6-B813-181405B5D612}"/>
          </ac:spMkLst>
        </pc:spChg>
        <pc:spChg chg="add mod">
          <ac:chgData name="Bess Dunlevy" userId="dd4b9a8537dbe9d0" providerId="LiveId" clId="{A92231BA-0700-4F6A-8351-1FB95B3927B2}" dt="2024-01-21T23:22:54.325" v="458" actId="20577"/>
          <ac:spMkLst>
            <pc:docMk/>
            <pc:sldMk cId="2840501622" sldId="343"/>
            <ac:spMk id="63" creationId="{5F2C7CF4-8131-5B02-E6D6-20E32D6C83E3}"/>
          </ac:spMkLst>
        </pc:spChg>
        <pc:spChg chg="add mod">
          <ac:chgData name="Bess Dunlevy" userId="dd4b9a8537dbe9d0" providerId="LiveId" clId="{A92231BA-0700-4F6A-8351-1FB95B3927B2}" dt="2024-01-21T23:22:33.384" v="449" actId="1076"/>
          <ac:spMkLst>
            <pc:docMk/>
            <pc:sldMk cId="2840501622" sldId="343"/>
            <ac:spMk id="64" creationId="{286608F8-3E4C-D8F4-19E7-F9AB98D2A228}"/>
          </ac:spMkLst>
        </pc:spChg>
        <pc:spChg chg="add mod">
          <ac:chgData name="Bess Dunlevy" userId="dd4b9a8537dbe9d0" providerId="LiveId" clId="{A92231BA-0700-4F6A-8351-1FB95B3927B2}" dt="2024-01-21T23:22:56.669" v="460" actId="20577"/>
          <ac:spMkLst>
            <pc:docMk/>
            <pc:sldMk cId="2840501622" sldId="343"/>
            <ac:spMk id="65" creationId="{D9E92732-BD41-5D4C-5153-9D7D60F74CCF}"/>
          </ac:spMkLst>
        </pc:spChg>
        <pc:spChg chg="add mod">
          <ac:chgData name="Bess Dunlevy" userId="dd4b9a8537dbe9d0" providerId="LiveId" clId="{A92231BA-0700-4F6A-8351-1FB95B3927B2}" dt="2024-01-21T23:22:33.384" v="449" actId="1076"/>
          <ac:spMkLst>
            <pc:docMk/>
            <pc:sldMk cId="2840501622" sldId="343"/>
            <ac:spMk id="66" creationId="{593A617A-6DE5-1C60-8D66-CB200B3B118B}"/>
          </ac:spMkLst>
        </pc:spChg>
        <pc:spChg chg="add mod">
          <ac:chgData name="Bess Dunlevy" userId="dd4b9a8537dbe9d0" providerId="LiveId" clId="{A92231BA-0700-4F6A-8351-1FB95B3927B2}" dt="2024-01-21T23:22:59.049" v="462" actId="20577"/>
          <ac:spMkLst>
            <pc:docMk/>
            <pc:sldMk cId="2840501622" sldId="343"/>
            <ac:spMk id="67" creationId="{A10853E3-4692-C406-823B-77DEEBAC079A}"/>
          </ac:spMkLst>
        </pc:spChg>
        <pc:spChg chg="add del">
          <ac:chgData name="Bess Dunlevy" userId="dd4b9a8537dbe9d0" providerId="LiveId" clId="{A92231BA-0700-4F6A-8351-1FB95B3927B2}" dt="2024-01-21T23:23:58.635" v="469" actId="478"/>
          <ac:spMkLst>
            <pc:docMk/>
            <pc:sldMk cId="2840501622" sldId="343"/>
            <ac:spMk id="69" creationId="{051204A8-4619-4256-3AFA-4FF455EC19C9}"/>
          </ac:spMkLst>
        </pc:spChg>
        <pc:spChg chg="add mod ord">
          <ac:chgData name="Bess Dunlevy" userId="dd4b9a8537dbe9d0" providerId="LiveId" clId="{A92231BA-0700-4F6A-8351-1FB95B3927B2}" dt="2024-01-21T23:24:40.346" v="474" actId="167"/>
          <ac:spMkLst>
            <pc:docMk/>
            <pc:sldMk cId="2840501622" sldId="343"/>
            <ac:spMk id="70" creationId="{900B1EB4-FA80-EEB3-DCE8-8B21F361F693}"/>
          </ac:spMkLst>
        </pc:spChg>
        <pc:spChg chg="add mod ord">
          <ac:chgData name="Bess Dunlevy" userId="dd4b9a8537dbe9d0" providerId="LiveId" clId="{A92231BA-0700-4F6A-8351-1FB95B3927B2}" dt="2024-01-21T23:24:43.249" v="477" actId="20577"/>
          <ac:spMkLst>
            <pc:docMk/>
            <pc:sldMk cId="2840501622" sldId="343"/>
            <ac:spMk id="71" creationId="{4B81F25C-EC24-5DBE-EB4D-EB6ED144689B}"/>
          </ac:spMkLst>
        </pc:spChg>
        <pc:spChg chg="add mod">
          <ac:chgData name="Bess Dunlevy" userId="dd4b9a8537dbe9d0" providerId="LiveId" clId="{A92231BA-0700-4F6A-8351-1FB95B3927B2}" dt="2024-01-21T23:24:36.172" v="473" actId="1076"/>
          <ac:spMkLst>
            <pc:docMk/>
            <pc:sldMk cId="2840501622" sldId="343"/>
            <ac:spMk id="72" creationId="{53315D04-5FBB-81A3-5F23-BB006244593C}"/>
          </ac:spMkLst>
        </pc:spChg>
        <pc:spChg chg="add mod">
          <ac:chgData name="Bess Dunlevy" userId="dd4b9a8537dbe9d0" providerId="LiveId" clId="{A92231BA-0700-4F6A-8351-1FB95B3927B2}" dt="2024-01-21T23:24:45.363" v="479" actId="20577"/>
          <ac:spMkLst>
            <pc:docMk/>
            <pc:sldMk cId="2840501622" sldId="343"/>
            <ac:spMk id="73" creationId="{EDEE6C34-FCCA-E53B-6B9E-071EA7617F26}"/>
          </ac:spMkLst>
        </pc:spChg>
        <pc:spChg chg="add mod">
          <ac:chgData name="Bess Dunlevy" userId="dd4b9a8537dbe9d0" providerId="LiveId" clId="{A92231BA-0700-4F6A-8351-1FB95B3927B2}" dt="2024-01-21T23:24:36.172" v="473" actId="1076"/>
          <ac:spMkLst>
            <pc:docMk/>
            <pc:sldMk cId="2840501622" sldId="343"/>
            <ac:spMk id="74" creationId="{6B9C6D06-4662-86F9-6510-F330B6618C02}"/>
          </ac:spMkLst>
        </pc:spChg>
        <pc:spChg chg="add mod">
          <ac:chgData name="Bess Dunlevy" userId="dd4b9a8537dbe9d0" providerId="LiveId" clId="{A92231BA-0700-4F6A-8351-1FB95B3927B2}" dt="2024-01-21T23:24:47.572" v="481" actId="20577"/>
          <ac:spMkLst>
            <pc:docMk/>
            <pc:sldMk cId="2840501622" sldId="343"/>
            <ac:spMk id="75" creationId="{B5DDC90E-ED44-8B8D-6105-2A6BE99D6433}"/>
          </ac:spMkLst>
        </pc:spChg>
        <pc:spChg chg="add mod">
          <ac:chgData name="Bess Dunlevy" userId="dd4b9a8537dbe9d0" providerId="LiveId" clId="{A92231BA-0700-4F6A-8351-1FB95B3927B2}" dt="2024-01-21T23:24:36.172" v="473" actId="1076"/>
          <ac:spMkLst>
            <pc:docMk/>
            <pc:sldMk cId="2840501622" sldId="343"/>
            <ac:spMk id="76" creationId="{1854A50D-ADDA-53E6-C7EB-CB297D7B9B31}"/>
          </ac:spMkLst>
        </pc:spChg>
        <pc:spChg chg="add mod">
          <ac:chgData name="Bess Dunlevy" userId="dd4b9a8537dbe9d0" providerId="LiveId" clId="{A92231BA-0700-4F6A-8351-1FB95B3927B2}" dt="2024-01-21T23:24:49.996" v="483" actId="20577"/>
          <ac:spMkLst>
            <pc:docMk/>
            <pc:sldMk cId="2840501622" sldId="343"/>
            <ac:spMk id="77" creationId="{CF47901D-34B3-EB0C-0A3D-F1E5B40EF1FB}"/>
          </ac:spMkLst>
        </pc:spChg>
        <pc:picChg chg="add mod">
          <ac:chgData name="Bess Dunlevy" userId="dd4b9a8537dbe9d0" providerId="LiveId" clId="{A92231BA-0700-4F6A-8351-1FB95B3927B2}" dt="2024-01-21T23:08:44.504" v="165" actId="1076"/>
          <ac:picMkLst>
            <pc:docMk/>
            <pc:sldMk cId="2840501622" sldId="343"/>
            <ac:picMk id="13" creationId="{3D1FB04B-3C40-2432-C0C8-3B845518C782}"/>
          </ac:picMkLst>
        </pc:picChg>
        <pc:picChg chg="add mod">
          <ac:chgData name="Bess Dunlevy" userId="dd4b9a8537dbe9d0" providerId="LiveId" clId="{A92231BA-0700-4F6A-8351-1FB95B3927B2}" dt="2024-01-21T23:10:10.449" v="178" actId="1076"/>
          <ac:picMkLst>
            <pc:docMk/>
            <pc:sldMk cId="2840501622" sldId="343"/>
            <ac:picMk id="18" creationId="{6BB128B5-5D55-1649-516D-AFCB26BFBD75}"/>
          </ac:picMkLst>
        </pc:picChg>
        <pc:picChg chg="add del mod">
          <ac:chgData name="Bess Dunlevy" userId="dd4b9a8537dbe9d0" providerId="LiveId" clId="{A92231BA-0700-4F6A-8351-1FB95B3927B2}" dt="2024-01-21T23:10:38.034" v="197" actId="478"/>
          <ac:picMkLst>
            <pc:docMk/>
            <pc:sldMk cId="2840501622" sldId="343"/>
            <ac:picMk id="22" creationId="{6C85C32B-2017-D8ED-220C-372C75ED4554}"/>
          </ac:picMkLst>
        </pc:picChg>
        <pc:picChg chg="add del mod ord">
          <ac:chgData name="Bess Dunlevy" userId="dd4b9a8537dbe9d0" providerId="LiveId" clId="{A92231BA-0700-4F6A-8351-1FB95B3927B2}" dt="2024-01-21T23:12:25.014" v="278" actId="1035"/>
          <ac:picMkLst>
            <pc:docMk/>
            <pc:sldMk cId="2840501622" sldId="343"/>
            <ac:picMk id="24" creationId="{A36292E4-240C-699E-13AC-14B3D4026653}"/>
          </ac:picMkLst>
        </pc:picChg>
        <pc:picChg chg="add mod">
          <ac:chgData name="Bess Dunlevy" userId="dd4b9a8537dbe9d0" providerId="LiveId" clId="{A92231BA-0700-4F6A-8351-1FB95B3927B2}" dt="2024-01-21T23:13:27.070" v="291" actId="1076"/>
          <ac:picMkLst>
            <pc:docMk/>
            <pc:sldMk cId="2840501622" sldId="343"/>
            <ac:picMk id="30" creationId="{A926EE27-5183-1D63-49E1-921513380451}"/>
          </ac:picMkLst>
        </pc:picChg>
        <pc:picChg chg="add del mod ord">
          <ac:chgData name="Bess Dunlevy" userId="dd4b9a8537dbe9d0" providerId="LiveId" clId="{A92231BA-0700-4F6A-8351-1FB95B3927B2}" dt="2024-01-21T23:22:45.708" v="452" actId="478"/>
          <ac:picMkLst>
            <pc:docMk/>
            <pc:sldMk cId="2840501622" sldId="343"/>
            <ac:picMk id="49" creationId="{6D22E03F-B74C-E657-672A-DE09ADB1851C}"/>
          </ac:picMkLst>
        </pc:picChg>
        <pc:picChg chg="add mod ord modCrop">
          <ac:chgData name="Bess Dunlevy" userId="dd4b9a8537dbe9d0" providerId="LiveId" clId="{A92231BA-0700-4F6A-8351-1FB95B3927B2}" dt="2024-01-21T23:26:31.321" v="506" actId="732"/>
          <ac:picMkLst>
            <pc:docMk/>
            <pc:sldMk cId="2840501622" sldId="343"/>
            <ac:picMk id="79" creationId="{208076D2-1229-218A-2AD4-92A79E753CB6}"/>
          </ac:picMkLst>
        </pc:picChg>
        <pc:cxnChg chg="add mod">
          <ac:chgData name="Bess Dunlevy" userId="dd4b9a8537dbe9d0" providerId="LiveId" clId="{A92231BA-0700-4F6A-8351-1FB95B3927B2}" dt="2024-01-21T23:22:08.504" v="437" actId="693"/>
          <ac:cxnSpMkLst>
            <pc:docMk/>
            <pc:sldMk cId="2840501622" sldId="343"/>
            <ac:cxnSpMk id="59" creationId="{A32A1042-EBF5-129A-37BE-430BB5590FA9}"/>
          </ac:cxnSpMkLst>
        </pc:cxnChg>
        <pc:cxnChg chg="add mod">
          <ac:chgData name="Bess Dunlevy" userId="dd4b9a8537dbe9d0" providerId="LiveId" clId="{A92231BA-0700-4F6A-8351-1FB95B3927B2}" dt="2024-01-21T23:23:04.841" v="464" actId="1076"/>
          <ac:cxnSpMkLst>
            <pc:docMk/>
            <pc:sldMk cId="2840501622" sldId="343"/>
            <ac:cxnSpMk id="68" creationId="{5509B821-27BD-DBC2-48A2-1A40798C8EF5}"/>
          </ac:cxnSpMkLst>
        </pc:cxnChg>
        <pc:cxnChg chg="add mod">
          <ac:chgData name="Bess Dunlevy" userId="dd4b9a8537dbe9d0" providerId="LiveId" clId="{A92231BA-0700-4F6A-8351-1FB95B3927B2}" dt="2024-01-21T23:24:56.326" v="485" actId="1076"/>
          <ac:cxnSpMkLst>
            <pc:docMk/>
            <pc:sldMk cId="2840501622" sldId="343"/>
            <ac:cxnSpMk id="78" creationId="{5DE020CB-22B4-1A4C-7C37-082B81D6DE68}"/>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4/22/24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81E756-E947-FD4A-8A23-D2C983A1A8BD}"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Date Placeholder 6"/>
          <p:cNvSpPr>
            <a:spLocks noGrp="1"/>
          </p:cNvSpPr>
          <p:nvPr>
            <p:ph type="dt" sz="half" idx="10"/>
          </p:nvPr>
        </p:nvSpPr>
        <p:spPr/>
        <p:txBody>
          <a:bodyPr/>
          <a:lstStyle/>
          <a:p>
            <a:fld id="{7381E756-E947-FD4A-8A23-D2C983A1A8BD}" type="datetimeFigureOut">
              <a:rPr lang="en-US" smtClean="0"/>
              <a:t>4/22/24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Date Placeholder 2"/>
          <p:cNvSpPr>
            <a:spLocks noGrp="1"/>
          </p:cNvSpPr>
          <p:nvPr>
            <p:ph type="dt" sz="half" idx="10"/>
          </p:nvPr>
        </p:nvSpPr>
        <p:spPr/>
        <p:txBody>
          <a:bodyPr/>
          <a:lstStyle/>
          <a:p>
            <a:fld id="{7381E756-E947-FD4A-8A23-D2C983A1A8BD}" type="datetimeFigureOut">
              <a:rPr lang="en-US" smtClean="0"/>
              <a:t>4/22/24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4/22/24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7381E756-E947-FD4A-8A23-D2C983A1A8BD}"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alpha val="40000"/>
              </a:schemeClr>
            </a:gs>
            <a:gs pos="100000">
              <a:schemeClr val="bg1">
                <a:lumMod val="7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4/22/24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martsheet.com/try-it?trp=12007&amp;utm_source=template-powerpoint&amp;utm_medium=content&amp;utm_campaign=Annual+Plan+Slide-powerpoint-12007&amp;lpa=Annual+Plan+Slide+powerpoint+12007" TargetMode="External"/><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alendar flipping">
            <a:extLst>
              <a:ext uri="{FF2B5EF4-FFF2-40B4-BE49-F238E27FC236}">
                <a16:creationId xmlns:a16="http://schemas.microsoft.com/office/drawing/2014/main" id="{37C03320-FD39-2876-153A-01FD0007681C}"/>
              </a:ext>
            </a:extLst>
          </p:cNvPr>
          <p:cNvPicPr>
            <a:picLocks noChangeAspect="1"/>
          </p:cNvPicPr>
          <p:nvPr/>
        </p:nvPicPr>
        <p:blipFill>
          <a:blip r:embed="rId2">
            <a:alphaModFix amt="20000"/>
          </a:blip>
          <a:srcRect/>
          <a:stretch/>
        </p:blipFill>
        <p:spPr>
          <a:xfrm>
            <a:off x="0"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tretch>
            <a:fillRect/>
          </a:stretch>
        </p:blipFill>
        <p:spPr>
          <a:xfrm>
            <a:off x="8478549" y="307318"/>
            <a:ext cx="3478915" cy="482788"/>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40765" y="335538"/>
            <a:ext cx="8230947" cy="1200329"/>
          </a:xfrm>
          <a:prstGeom prst="rect">
            <a:avLst/>
          </a:prstGeom>
          <a:noFill/>
        </p:spPr>
        <p:txBody>
          <a:bodyPr wrap="square" rtlCol="0">
            <a:spAutoFit/>
          </a:bodyPr>
          <a:lstStyle/>
          <a:p>
            <a:r>
              <a:rPr lang="en-US" sz="3600" b="1" dirty="0">
                <a:solidFill>
                  <a:schemeClr val="tx1">
                    <a:lumMod val="65000"/>
                    <a:lumOff val="35000"/>
                  </a:schemeClr>
                </a:solidFill>
                <a:latin typeface="Century Gothic" panose="020B0502020202020204" pitchFamily="34" charset="0"/>
              </a:rPr>
              <a:t>ANNUAL PLAN </a:t>
            </a:r>
            <a:br>
              <a:rPr lang="en-US" sz="3600" b="1" dirty="0">
                <a:solidFill>
                  <a:schemeClr val="tx1">
                    <a:lumMod val="65000"/>
                    <a:lumOff val="35000"/>
                  </a:schemeClr>
                </a:solidFill>
                <a:latin typeface="Century Gothic" panose="020B0502020202020204" pitchFamily="34" charset="0"/>
              </a:rPr>
            </a:br>
            <a:r>
              <a:rPr lang="en-US" sz="3600" b="1" dirty="0">
                <a:solidFill>
                  <a:schemeClr val="tx1">
                    <a:lumMod val="65000"/>
                    <a:lumOff val="35000"/>
                  </a:schemeClr>
                </a:solidFill>
                <a:latin typeface="Century Gothic" panose="020B0502020202020204" pitchFamily="34" charset="0"/>
              </a:rPr>
              <a:t>SLIDE TEMPLATE</a:t>
            </a:r>
          </a:p>
        </p:txBody>
      </p:sp>
      <p:pic>
        <p:nvPicPr>
          <p:cNvPr id="10" name="Picture 9" descr="A close-up of a chart&#10;&#10;Description automatically generated">
            <a:extLst>
              <a:ext uri="{FF2B5EF4-FFF2-40B4-BE49-F238E27FC236}">
                <a16:creationId xmlns:a16="http://schemas.microsoft.com/office/drawing/2014/main" id="{102730B9-69B9-1E27-D2B4-13E72069BC13}"/>
              </a:ext>
            </a:extLst>
          </p:cNvPr>
          <p:cNvPicPr>
            <a:picLocks noChangeAspect="1"/>
          </p:cNvPicPr>
          <p:nvPr/>
        </p:nvPicPr>
        <p:blipFill rotWithShape="1">
          <a:blip r:embed="rId5"/>
          <a:srcRect l="197" t="13062" r="-197"/>
          <a:stretch/>
        </p:blipFill>
        <p:spPr>
          <a:xfrm>
            <a:off x="5932330" y="2309734"/>
            <a:ext cx="5964749" cy="2891994"/>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1691F913-ECCE-7B5C-BCE0-8296B1F34340}"/>
              </a:ext>
            </a:extLst>
          </p:cNvPr>
          <p:cNvSpPr txBox="1"/>
          <p:nvPr/>
        </p:nvSpPr>
        <p:spPr>
          <a:xfrm>
            <a:off x="474453" y="5858432"/>
            <a:ext cx="3528203" cy="646331"/>
          </a:xfrm>
          <a:prstGeom prst="rect">
            <a:avLst/>
          </a:prstGeom>
          <a:noFill/>
        </p:spPr>
        <p:txBody>
          <a:bodyPr wrap="square" rtlCol="0">
            <a:spAutoFit/>
          </a:bodyPr>
          <a:lstStyle/>
          <a:p>
            <a:r>
              <a:rPr lang="en-US" dirty="0">
                <a:solidFill>
                  <a:schemeClr val="accent5">
                    <a:lumMod val="75000"/>
                  </a:schemeClr>
                </a:solidFill>
                <a:latin typeface="Century Gothic" panose="020B0502020202020204" pitchFamily="34" charset="0"/>
              </a:rPr>
              <a:t>AUTHORED BY: Name</a:t>
            </a:r>
          </a:p>
          <a:p>
            <a:r>
              <a:rPr lang="en-US" dirty="0">
                <a:solidFill>
                  <a:schemeClr val="accent5">
                    <a:lumMod val="75000"/>
                  </a:schemeClr>
                </a:solidFill>
                <a:latin typeface="Century Gothic" panose="020B0502020202020204" pitchFamily="34" charset="0"/>
              </a:rPr>
              <a:t>DATE: MM/DD/YY</a:t>
            </a:r>
          </a:p>
        </p:txBody>
      </p:sp>
    </p:spTree>
    <p:extLst>
      <p:ext uri="{BB962C8B-B14F-4D97-AF65-F5344CB8AC3E}">
        <p14:creationId xmlns:p14="http://schemas.microsoft.com/office/powerpoint/2010/main" val="1925317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 name="Picture 78" descr="Calendar flipping">
            <a:extLst>
              <a:ext uri="{FF2B5EF4-FFF2-40B4-BE49-F238E27FC236}">
                <a16:creationId xmlns:a16="http://schemas.microsoft.com/office/drawing/2014/main" id="{208076D2-1229-218A-2AD4-92A79E753CB6}"/>
              </a:ext>
            </a:extLst>
          </p:cNvPr>
          <p:cNvPicPr>
            <a:picLocks noChangeAspect="1"/>
          </p:cNvPicPr>
          <p:nvPr/>
        </p:nvPicPr>
        <p:blipFill rotWithShape="1">
          <a:blip r:embed="rId2">
            <a:alphaModFix amt="34000"/>
            <a:extLst>
              <a:ext uri="{BEBA8EAE-BF5A-486C-A8C5-ECC9F3942E4B}">
                <a14:imgProps xmlns:a14="http://schemas.microsoft.com/office/drawing/2010/main">
                  <a14:imgLayer r:embed="rId3">
                    <a14:imgEffect>
                      <a14:colorTemperature colorTemp="4700"/>
                    </a14:imgEffect>
                  </a14:imgLayer>
                </a14:imgProps>
              </a:ext>
            </a:extLst>
          </a:blip>
          <a:srcRect t="77293" b="8949"/>
          <a:stretch/>
        </p:blipFill>
        <p:spPr>
          <a:xfrm>
            <a:off x="1546" y="-3898"/>
            <a:ext cx="12192000" cy="943451"/>
          </a:xfrm>
          <a:prstGeom prst="rect">
            <a:avLst/>
          </a:prstGeom>
        </p:spPr>
      </p:pic>
      <p:sp>
        <p:nvSpPr>
          <p:cNvPr id="70" name="Rectangle 69">
            <a:extLst>
              <a:ext uri="{FF2B5EF4-FFF2-40B4-BE49-F238E27FC236}">
                <a16:creationId xmlns:a16="http://schemas.microsoft.com/office/drawing/2014/main" id="{900B1EB4-FA80-EEB3-DCE8-8B21F361F693}"/>
              </a:ext>
            </a:extLst>
          </p:cNvPr>
          <p:cNvSpPr/>
          <p:nvPr/>
        </p:nvSpPr>
        <p:spPr>
          <a:xfrm>
            <a:off x="9884313" y="1431984"/>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4B81F25C-EC24-5DBE-EB4D-EB6ED144689B}"/>
              </a:ext>
            </a:extLst>
          </p:cNvPr>
          <p:cNvSpPr txBox="1"/>
          <p:nvPr/>
        </p:nvSpPr>
        <p:spPr>
          <a:xfrm>
            <a:off x="10053605" y="184446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sp>
        <p:nvSpPr>
          <p:cNvPr id="60" name="Rectangle 59">
            <a:extLst>
              <a:ext uri="{FF2B5EF4-FFF2-40B4-BE49-F238E27FC236}">
                <a16:creationId xmlns:a16="http://schemas.microsoft.com/office/drawing/2014/main" id="{C532C434-0DA1-BF52-3963-6BF0D13154B0}"/>
              </a:ext>
            </a:extLst>
          </p:cNvPr>
          <p:cNvSpPr/>
          <p:nvPr/>
        </p:nvSpPr>
        <p:spPr>
          <a:xfrm>
            <a:off x="7658709" y="1431985"/>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3F6E1C1-D96C-5BE4-EFFD-EC5A0F7D28D0}"/>
              </a:ext>
            </a:extLst>
          </p:cNvPr>
          <p:cNvSpPr txBox="1"/>
          <p:nvPr/>
        </p:nvSpPr>
        <p:spPr>
          <a:xfrm>
            <a:off x="7828001" y="184447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sp>
        <p:nvSpPr>
          <p:cNvPr id="50" name="Rectangle 49">
            <a:extLst>
              <a:ext uri="{FF2B5EF4-FFF2-40B4-BE49-F238E27FC236}">
                <a16:creationId xmlns:a16="http://schemas.microsoft.com/office/drawing/2014/main" id="{48A29E7D-F1D8-6AE2-A588-0EF9BD5F8BD2}"/>
              </a:ext>
            </a:extLst>
          </p:cNvPr>
          <p:cNvSpPr/>
          <p:nvPr/>
        </p:nvSpPr>
        <p:spPr>
          <a:xfrm>
            <a:off x="5433090" y="1431984"/>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a:extLst>
              <a:ext uri="{FF2B5EF4-FFF2-40B4-BE49-F238E27FC236}">
                <a16:creationId xmlns:a16="http://schemas.microsoft.com/office/drawing/2014/main" id="{4BE8DCF5-B28E-1F89-7C1C-332D634A1050}"/>
              </a:ext>
            </a:extLst>
          </p:cNvPr>
          <p:cNvSpPr txBox="1"/>
          <p:nvPr/>
        </p:nvSpPr>
        <p:spPr>
          <a:xfrm>
            <a:off x="5602382" y="184446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sp>
        <p:nvSpPr>
          <p:cNvPr id="40" name="Rectangle 39">
            <a:extLst>
              <a:ext uri="{FF2B5EF4-FFF2-40B4-BE49-F238E27FC236}">
                <a16:creationId xmlns:a16="http://schemas.microsoft.com/office/drawing/2014/main" id="{CB4B0BEE-2CFB-19A2-4EB5-2FCBA18F8019}"/>
              </a:ext>
            </a:extLst>
          </p:cNvPr>
          <p:cNvSpPr/>
          <p:nvPr/>
        </p:nvSpPr>
        <p:spPr>
          <a:xfrm>
            <a:off x="3207480" y="1431985"/>
            <a:ext cx="2225613" cy="128663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Off-page Connector 31">
            <a:extLst>
              <a:ext uri="{FF2B5EF4-FFF2-40B4-BE49-F238E27FC236}">
                <a16:creationId xmlns:a16="http://schemas.microsoft.com/office/drawing/2014/main" id="{FC692AA2-A081-185F-5B74-857FE328D9C1}"/>
              </a:ext>
            </a:extLst>
          </p:cNvPr>
          <p:cNvSpPr/>
          <p:nvPr/>
        </p:nvSpPr>
        <p:spPr>
          <a:xfrm>
            <a:off x="3207480" y="948906"/>
            <a:ext cx="2225615" cy="646331"/>
          </a:xfrm>
          <a:prstGeom prst="flowChartOffpageConnector">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Pentagon 13">
            <a:extLst>
              <a:ext uri="{FF2B5EF4-FFF2-40B4-BE49-F238E27FC236}">
                <a16:creationId xmlns:a16="http://schemas.microsoft.com/office/drawing/2014/main" id="{090D157E-F350-A4B6-EBDB-1646622BC62F}"/>
              </a:ext>
            </a:extLst>
          </p:cNvPr>
          <p:cNvSpPr/>
          <p:nvPr/>
        </p:nvSpPr>
        <p:spPr>
          <a:xfrm rot="10800000">
            <a:off x="176940" y="2852296"/>
            <a:ext cx="2919942" cy="1200327"/>
          </a:xfrm>
          <a:prstGeom prst="homePlat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307FF02-5E6D-D0CC-225C-A07B5C101A0F}"/>
              </a:ext>
            </a:extLst>
          </p:cNvPr>
          <p:cNvSpPr txBox="1"/>
          <p:nvPr/>
        </p:nvSpPr>
        <p:spPr>
          <a:xfrm>
            <a:off x="180644" y="114191"/>
            <a:ext cx="11858042" cy="738664"/>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4200" b="1" spc="400" dirty="0">
                <a:solidFill>
                  <a:schemeClr val="accent5">
                    <a:lumMod val="75000"/>
                  </a:schemeClr>
                </a:solidFill>
                <a:latin typeface="Century Gothic" panose="020B0502020202020204" pitchFamily="34" charset="0"/>
              </a:rPr>
              <a:t>VISION</a:t>
            </a:r>
            <a:r>
              <a:rPr lang="en-US" sz="4200" spc="400" dirty="0">
                <a:solidFill>
                  <a:schemeClr val="accent5">
                    <a:lumMod val="75000"/>
                  </a:schemeClr>
                </a:solidFill>
                <a:latin typeface="Century Gothic" panose="020B0502020202020204" pitchFamily="34" charset="0"/>
              </a:rPr>
              <a:t> STATEMENT</a:t>
            </a:r>
          </a:p>
        </p:txBody>
      </p:sp>
      <p:sp>
        <p:nvSpPr>
          <p:cNvPr id="3" name="TextBox 2">
            <a:extLst>
              <a:ext uri="{FF2B5EF4-FFF2-40B4-BE49-F238E27FC236}">
                <a16:creationId xmlns:a16="http://schemas.microsoft.com/office/drawing/2014/main" id="{30C3C50B-0175-FE9B-57A6-2FEE44100CD9}"/>
              </a:ext>
            </a:extLst>
          </p:cNvPr>
          <p:cNvSpPr txBox="1"/>
          <p:nvPr/>
        </p:nvSpPr>
        <p:spPr>
          <a:xfrm>
            <a:off x="3207480"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1</a:t>
            </a:r>
          </a:p>
        </p:txBody>
      </p:sp>
      <p:sp>
        <p:nvSpPr>
          <p:cNvPr id="6" name="Arrow: Pentagon 5">
            <a:extLst>
              <a:ext uri="{FF2B5EF4-FFF2-40B4-BE49-F238E27FC236}">
                <a16:creationId xmlns:a16="http://schemas.microsoft.com/office/drawing/2014/main" id="{FD1E0CC1-33B5-0258-ADD3-12F756FCDBCC}"/>
              </a:ext>
            </a:extLst>
          </p:cNvPr>
          <p:cNvSpPr/>
          <p:nvPr/>
        </p:nvSpPr>
        <p:spPr>
          <a:xfrm rot="10800000">
            <a:off x="176941" y="1518294"/>
            <a:ext cx="2919942" cy="1200327"/>
          </a:xfrm>
          <a:prstGeom prst="homePlat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D7044B54-1969-B434-2E23-F96743277D2C}"/>
              </a:ext>
            </a:extLst>
          </p:cNvPr>
          <p:cNvSpPr txBox="1"/>
          <p:nvPr/>
        </p:nvSpPr>
        <p:spPr>
          <a:xfrm>
            <a:off x="1440001" y="1825483"/>
            <a:ext cx="1442767" cy="584775"/>
          </a:xfrm>
          <a:prstGeom prst="rect">
            <a:avLst/>
          </a:prstGeom>
          <a:noFill/>
        </p:spPr>
        <p:txBody>
          <a:bodyPr wrap="square" rtlCol="0" anchor="ctr">
            <a:spAutoFit/>
          </a:bodyPr>
          <a:lstStyle/>
          <a:p>
            <a:pPr algn="r"/>
            <a:r>
              <a:rPr lang="en-US" sz="3200" dirty="0">
                <a:solidFill>
                  <a:schemeClr val="accent6">
                    <a:lumMod val="75000"/>
                  </a:schemeClr>
                </a:solidFill>
                <a:latin typeface="Century Gothic" panose="020B0502020202020204" pitchFamily="34" charset="0"/>
              </a:rPr>
              <a:t>goal</a:t>
            </a:r>
          </a:p>
        </p:txBody>
      </p:sp>
      <p:sp>
        <p:nvSpPr>
          <p:cNvPr id="11" name="Rectangle 10">
            <a:extLst>
              <a:ext uri="{FF2B5EF4-FFF2-40B4-BE49-F238E27FC236}">
                <a16:creationId xmlns:a16="http://schemas.microsoft.com/office/drawing/2014/main" id="{728CD4C9-91E6-8007-F187-F08400DE9398}"/>
              </a:ext>
            </a:extLst>
          </p:cNvPr>
          <p:cNvSpPr/>
          <p:nvPr/>
        </p:nvSpPr>
        <p:spPr>
          <a:xfrm>
            <a:off x="2993366" y="1518294"/>
            <a:ext cx="103516" cy="1200327"/>
          </a:xfrm>
          <a:prstGeom prst="rect">
            <a:avLst/>
          </a:prstGeom>
          <a:solidFill>
            <a:schemeClr val="accent6">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Soccer Goal outline">
            <a:extLst>
              <a:ext uri="{FF2B5EF4-FFF2-40B4-BE49-F238E27FC236}">
                <a16:creationId xmlns:a16="http://schemas.microsoft.com/office/drawing/2014/main" id="{3D1FB04B-3C40-2432-C0C8-3B845518C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7937" y="1812543"/>
            <a:ext cx="772064" cy="772064"/>
          </a:xfrm>
          <a:prstGeom prst="rect">
            <a:avLst/>
          </a:prstGeom>
        </p:spPr>
      </p:pic>
      <p:sp>
        <p:nvSpPr>
          <p:cNvPr id="15" name="TextBox 14">
            <a:extLst>
              <a:ext uri="{FF2B5EF4-FFF2-40B4-BE49-F238E27FC236}">
                <a16:creationId xmlns:a16="http://schemas.microsoft.com/office/drawing/2014/main" id="{F6AEA60D-6334-9703-6DC0-E9AB7C64F7F9}"/>
              </a:ext>
            </a:extLst>
          </p:cNvPr>
          <p:cNvSpPr txBox="1"/>
          <p:nvPr/>
        </p:nvSpPr>
        <p:spPr>
          <a:xfrm>
            <a:off x="1440000" y="3159485"/>
            <a:ext cx="1442768" cy="584775"/>
          </a:xfrm>
          <a:prstGeom prst="rect">
            <a:avLst/>
          </a:prstGeom>
          <a:noFill/>
        </p:spPr>
        <p:txBody>
          <a:bodyPr wrap="square" rtlCol="0" anchor="ctr">
            <a:spAutoFit/>
          </a:bodyPr>
          <a:lstStyle/>
          <a:p>
            <a:pPr algn="r"/>
            <a:r>
              <a:rPr lang="en-US" sz="3200" dirty="0">
                <a:solidFill>
                  <a:schemeClr val="accent4">
                    <a:lumMod val="75000"/>
                  </a:schemeClr>
                </a:solidFill>
                <a:latin typeface="Century Gothic" panose="020B0502020202020204" pitchFamily="34" charset="0"/>
              </a:rPr>
              <a:t>kpi</a:t>
            </a:r>
          </a:p>
        </p:txBody>
      </p:sp>
      <p:sp>
        <p:nvSpPr>
          <p:cNvPr id="16" name="Rectangle 15">
            <a:extLst>
              <a:ext uri="{FF2B5EF4-FFF2-40B4-BE49-F238E27FC236}">
                <a16:creationId xmlns:a16="http://schemas.microsoft.com/office/drawing/2014/main" id="{F27EF3C8-E4C5-4258-C79B-5DA9115152C8}"/>
              </a:ext>
            </a:extLst>
          </p:cNvPr>
          <p:cNvSpPr/>
          <p:nvPr/>
        </p:nvSpPr>
        <p:spPr>
          <a:xfrm>
            <a:off x="2993365" y="2852296"/>
            <a:ext cx="103516" cy="1200327"/>
          </a:xfrm>
          <a:prstGeom prst="rect">
            <a:avLst/>
          </a:prstGeom>
          <a:solidFill>
            <a:schemeClr val="accent4">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Signal outline">
            <a:extLst>
              <a:ext uri="{FF2B5EF4-FFF2-40B4-BE49-F238E27FC236}">
                <a16:creationId xmlns:a16="http://schemas.microsoft.com/office/drawing/2014/main" id="{6BB128B5-5D55-1649-516D-AFCB26BFBD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7937" y="2971800"/>
            <a:ext cx="914400" cy="914400"/>
          </a:xfrm>
          <a:prstGeom prst="rect">
            <a:avLst/>
          </a:prstGeom>
        </p:spPr>
      </p:pic>
      <p:sp>
        <p:nvSpPr>
          <p:cNvPr id="19" name="Arrow: Pentagon 18">
            <a:extLst>
              <a:ext uri="{FF2B5EF4-FFF2-40B4-BE49-F238E27FC236}">
                <a16:creationId xmlns:a16="http://schemas.microsoft.com/office/drawing/2014/main" id="{A0DFC268-03DC-340E-9101-190123B6DAF8}"/>
              </a:ext>
            </a:extLst>
          </p:cNvPr>
          <p:cNvSpPr/>
          <p:nvPr/>
        </p:nvSpPr>
        <p:spPr>
          <a:xfrm rot="10800000">
            <a:off x="180644" y="4172127"/>
            <a:ext cx="2919942" cy="1200327"/>
          </a:xfrm>
          <a:prstGeom prst="homePlat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5E110A3-6879-1910-975E-89D3DC93FF57}"/>
              </a:ext>
            </a:extLst>
          </p:cNvPr>
          <p:cNvSpPr/>
          <p:nvPr/>
        </p:nvSpPr>
        <p:spPr>
          <a:xfrm>
            <a:off x="2973848" y="4172127"/>
            <a:ext cx="103516" cy="1200327"/>
          </a:xfrm>
          <a:prstGeom prst="rect">
            <a:avLst/>
          </a:prstGeom>
          <a:solidFill>
            <a:schemeClr val="tx1">
              <a:lumMod val="65000"/>
              <a:lumOff val="3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Pentagon 24">
            <a:extLst>
              <a:ext uri="{FF2B5EF4-FFF2-40B4-BE49-F238E27FC236}">
                <a16:creationId xmlns:a16="http://schemas.microsoft.com/office/drawing/2014/main" id="{38CE94D6-C787-F4A7-2901-1267ED643E73}"/>
              </a:ext>
            </a:extLst>
          </p:cNvPr>
          <p:cNvSpPr/>
          <p:nvPr/>
        </p:nvSpPr>
        <p:spPr>
          <a:xfrm rot="10800000">
            <a:off x="157422" y="5517622"/>
            <a:ext cx="2919942" cy="1200327"/>
          </a:xfrm>
          <a:prstGeom prst="homePlat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5DBAD8B-6AC3-48C6-06AA-F79AEBC31EB9}"/>
              </a:ext>
            </a:extLst>
          </p:cNvPr>
          <p:cNvSpPr txBox="1"/>
          <p:nvPr/>
        </p:nvSpPr>
        <p:spPr>
          <a:xfrm>
            <a:off x="1053968" y="5827582"/>
            <a:ext cx="1828800" cy="584775"/>
          </a:xfrm>
          <a:prstGeom prst="rect">
            <a:avLst/>
          </a:prstGeom>
          <a:noFill/>
        </p:spPr>
        <p:txBody>
          <a:bodyPr wrap="square" rtlCol="0" anchor="ctr">
            <a:spAutoFit/>
          </a:bodyPr>
          <a:lstStyle/>
          <a:p>
            <a:pPr algn="r"/>
            <a:r>
              <a:rPr lang="en-US" sz="3200" dirty="0">
                <a:solidFill>
                  <a:schemeClr val="accent5">
                    <a:lumMod val="75000"/>
                  </a:schemeClr>
                </a:solidFill>
                <a:latin typeface="Century Gothic" panose="020B0502020202020204" pitchFamily="34" charset="0"/>
              </a:rPr>
              <a:t>progress</a:t>
            </a:r>
          </a:p>
        </p:txBody>
      </p:sp>
      <p:sp>
        <p:nvSpPr>
          <p:cNvPr id="27" name="Rectangle 26">
            <a:extLst>
              <a:ext uri="{FF2B5EF4-FFF2-40B4-BE49-F238E27FC236}">
                <a16:creationId xmlns:a16="http://schemas.microsoft.com/office/drawing/2014/main" id="{9555BB58-70E6-5A91-58EB-6D38342DE59B}"/>
              </a:ext>
            </a:extLst>
          </p:cNvPr>
          <p:cNvSpPr/>
          <p:nvPr/>
        </p:nvSpPr>
        <p:spPr>
          <a:xfrm>
            <a:off x="2973847" y="5517622"/>
            <a:ext cx="103516" cy="1200327"/>
          </a:xfrm>
          <a:prstGeom prst="rect">
            <a:avLst/>
          </a:prstGeom>
          <a:solidFill>
            <a:schemeClr val="accent5">
              <a:lumMod val="75000"/>
            </a:schemeClr>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Circle with left arrow outline">
            <a:extLst>
              <a:ext uri="{FF2B5EF4-FFF2-40B4-BE49-F238E27FC236}">
                <a16:creationId xmlns:a16="http://schemas.microsoft.com/office/drawing/2014/main" id="{A36292E4-240C-699E-13AC-14B3D40266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966" y="5825709"/>
            <a:ext cx="729759" cy="729759"/>
          </a:xfrm>
          <a:prstGeom prst="rect">
            <a:avLst/>
          </a:prstGeom>
        </p:spPr>
      </p:pic>
      <p:sp>
        <p:nvSpPr>
          <p:cNvPr id="28" name="TextBox 27">
            <a:extLst>
              <a:ext uri="{FF2B5EF4-FFF2-40B4-BE49-F238E27FC236}">
                <a16:creationId xmlns:a16="http://schemas.microsoft.com/office/drawing/2014/main" id="{8B196D3F-F04D-89E0-779B-C7CBC66E1E17}"/>
              </a:ext>
            </a:extLst>
          </p:cNvPr>
          <p:cNvSpPr txBox="1"/>
          <p:nvPr/>
        </p:nvSpPr>
        <p:spPr>
          <a:xfrm>
            <a:off x="1121825" y="4479902"/>
            <a:ext cx="1760943" cy="584775"/>
          </a:xfrm>
          <a:prstGeom prst="rect">
            <a:avLst/>
          </a:prstGeom>
          <a:noFill/>
        </p:spPr>
        <p:txBody>
          <a:bodyPr wrap="square" rtlCol="0" anchor="ctr">
            <a:spAutoFit/>
          </a:bodyPr>
          <a:lstStyle/>
          <a:p>
            <a:pPr algn="r"/>
            <a:r>
              <a:rPr lang="en-US" sz="3200" dirty="0">
                <a:solidFill>
                  <a:schemeClr val="tx1">
                    <a:lumMod val="65000"/>
                    <a:lumOff val="35000"/>
                  </a:schemeClr>
                </a:solidFill>
                <a:latin typeface="Century Gothic" panose="020B0502020202020204" pitchFamily="34" charset="0"/>
              </a:rPr>
              <a:t>owner</a:t>
            </a:r>
          </a:p>
        </p:txBody>
      </p:sp>
      <p:pic>
        <p:nvPicPr>
          <p:cNvPr id="30" name="Graphic 29" descr="Users outline">
            <a:extLst>
              <a:ext uri="{FF2B5EF4-FFF2-40B4-BE49-F238E27FC236}">
                <a16:creationId xmlns:a16="http://schemas.microsoft.com/office/drawing/2014/main" id="{A926EE27-5183-1D63-49E1-9215133804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7071" y="4390903"/>
            <a:ext cx="914400" cy="914400"/>
          </a:xfrm>
          <a:prstGeom prst="rect">
            <a:avLst/>
          </a:prstGeom>
        </p:spPr>
      </p:pic>
      <p:sp>
        <p:nvSpPr>
          <p:cNvPr id="33" name="Flowchart: Off-page Connector 32">
            <a:extLst>
              <a:ext uri="{FF2B5EF4-FFF2-40B4-BE49-F238E27FC236}">
                <a16:creationId xmlns:a16="http://schemas.microsoft.com/office/drawing/2014/main" id="{6EF21412-C444-91A9-1945-0270B76F692A}"/>
              </a:ext>
            </a:extLst>
          </p:cNvPr>
          <p:cNvSpPr/>
          <p:nvPr/>
        </p:nvSpPr>
        <p:spPr>
          <a:xfrm>
            <a:off x="5433095" y="948906"/>
            <a:ext cx="2225615" cy="646331"/>
          </a:xfrm>
          <a:prstGeom prst="flowChartOffpageConnector">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D283B78-925D-2BB5-ED2A-8C38EBA3B9C2}"/>
              </a:ext>
            </a:extLst>
          </p:cNvPr>
          <p:cNvSpPr txBox="1"/>
          <p:nvPr/>
        </p:nvSpPr>
        <p:spPr>
          <a:xfrm>
            <a:off x="5433095"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2</a:t>
            </a:r>
          </a:p>
        </p:txBody>
      </p:sp>
      <p:sp>
        <p:nvSpPr>
          <p:cNvPr id="35" name="Flowchart: Off-page Connector 34">
            <a:extLst>
              <a:ext uri="{FF2B5EF4-FFF2-40B4-BE49-F238E27FC236}">
                <a16:creationId xmlns:a16="http://schemas.microsoft.com/office/drawing/2014/main" id="{81EB3C51-F221-3ACB-2650-CE7A6295B4B2}"/>
              </a:ext>
            </a:extLst>
          </p:cNvPr>
          <p:cNvSpPr/>
          <p:nvPr/>
        </p:nvSpPr>
        <p:spPr>
          <a:xfrm>
            <a:off x="7658709" y="948906"/>
            <a:ext cx="2225615" cy="646331"/>
          </a:xfrm>
          <a:prstGeom prst="flowChartOffpageConnector">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4445770B-BC82-9D37-EA7D-D544EA89228D}"/>
              </a:ext>
            </a:extLst>
          </p:cNvPr>
          <p:cNvSpPr txBox="1"/>
          <p:nvPr/>
        </p:nvSpPr>
        <p:spPr>
          <a:xfrm>
            <a:off x="7658709"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3</a:t>
            </a:r>
          </a:p>
        </p:txBody>
      </p:sp>
      <p:sp>
        <p:nvSpPr>
          <p:cNvPr id="37" name="Flowchart: Off-page Connector 36">
            <a:extLst>
              <a:ext uri="{FF2B5EF4-FFF2-40B4-BE49-F238E27FC236}">
                <a16:creationId xmlns:a16="http://schemas.microsoft.com/office/drawing/2014/main" id="{F558687F-E55E-8D64-FB97-CBA23462929C}"/>
              </a:ext>
            </a:extLst>
          </p:cNvPr>
          <p:cNvSpPr/>
          <p:nvPr/>
        </p:nvSpPr>
        <p:spPr>
          <a:xfrm>
            <a:off x="9884325" y="948906"/>
            <a:ext cx="2225615" cy="646331"/>
          </a:xfrm>
          <a:prstGeom prst="flowChartOffpageConnector">
            <a:avLst/>
          </a:prstGeom>
          <a:solidFill>
            <a:srgbClr val="EE92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E92D6A5F-41AD-3B98-BFBB-08B6029F4E7C}"/>
              </a:ext>
            </a:extLst>
          </p:cNvPr>
          <p:cNvSpPr txBox="1"/>
          <p:nvPr/>
        </p:nvSpPr>
        <p:spPr>
          <a:xfrm>
            <a:off x="9884325" y="939554"/>
            <a:ext cx="2225616" cy="584775"/>
          </a:xfrm>
          <a:prstGeom prst="rect">
            <a:avLst/>
          </a:prstGeom>
          <a:noFill/>
        </p:spPr>
        <p:txBody>
          <a:bodyPr wrap="square" rtlCol="0" anchor="ctr">
            <a:spAutoFit/>
          </a:bodyPr>
          <a:lstStyle/>
          <a:p>
            <a:pPr algn="ctr"/>
            <a:r>
              <a:rPr lang="en-US" dirty="0">
                <a:solidFill>
                  <a:schemeClr val="tx1">
                    <a:lumMod val="65000"/>
                    <a:lumOff val="35000"/>
                  </a:schemeClr>
                </a:solidFill>
                <a:latin typeface="Century Gothic" panose="020B0502020202020204" pitchFamily="34" charset="0"/>
              </a:rPr>
              <a:t>QUARTER </a:t>
            </a:r>
            <a:r>
              <a:rPr lang="en-US" sz="3200" b="1" dirty="0">
                <a:solidFill>
                  <a:schemeClr val="tx1">
                    <a:lumMod val="65000"/>
                    <a:lumOff val="35000"/>
                  </a:schemeClr>
                </a:solidFill>
                <a:latin typeface="Century Gothic" panose="020B0502020202020204" pitchFamily="34" charset="0"/>
              </a:rPr>
              <a:t>4</a:t>
            </a:r>
          </a:p>
        </p:txBody>
      </p:sp>
      <p:sp>
        <p:nvSpPr>
          <p:cNvPr id="42" name="TextBox 41">
            <a:extLst>
              <a:ext uri="{FF2B5EF4-FFF2-40B4-BE49-F238E27FC236}">
                <a16:creationId xmlns:a16="http://schemas.microsoft.com/office/drawing/2014/main" id="{16AB3353-CE32-9E71-77CF-E5D2B54825DB}"/>
              </a:ext>
            </a:extLst>
          </p:cNvPr>
          <p:cNvSpPr txBox="1"/>
          <p:nvPr/>
        </p:nvSpPr>
        <p:spPr>
          <a:xfrm>
            <a:off x="3376772" y="184447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43" name="Rectangle 42">
            <a:extLst>
              <a:ext uri="{FF2B5EF4-FFF2-40B4-BE49-F238E27FC236}">
                <a16:creationId xmlns:a16="http://schemas.microsoft.com/office/drawing/2014/main" id="{694E55AC-0447-1E2E-56B5-607865058212}"/>
              </a:ext>
            </a:extLst>
          </p:cNvPr>
          <p:cNvSpPr/>
          <p:nvPr/>
        </p:nvSpPr>
        <p:spPr>
          <a:xfrm>
            <a:off x="3207483" y="2852297"/>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4BB80FA9-F9BB-C192-0AA1-E141B59E09D1}"/>
              </a:ext>
            </a:extLst>
          </p:cNvPr>
          <p:cNvSpPr txBox="1"/>
          <p:nvPr/>
        </p:nvSpPr>
        <p:spPr>
          <a:xfrm>
            <a:off x="3376775" y="3264781"/>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45" name="Rectangle 44">
            <a:extLst>
              <a:ext uri="{FF2B5EF4-FFF2-40B4-BE49-F238E27FC236}">
                <a16:creationId xmlns:a16="http://schemas.microsoft.com/office/drawing/2014/main" id="{671AA00D-B904-A529-190D-612217D79EBC}"/>
              </a:ext>
            </a:extLst>
          </p:cNvPr>
          <p:cNvSpPr/>
          <p:nvPr/>
        </p:nvSpPr>
        <p:spPr>
          <a:xfrm>
            <a:off x="3207480" y="417735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F454FFB7-289C-90CE-164A-B9C9CA4C20FD}"/>
              </a:ext>
            </a:extLst>
          </p:cNvPr>
          <p:cNvSpPr txBox="1"/>
          <p:nvPr/>
        </p:nvSpPr>
        <p:spPr>
          <a:xfrm>
            <a:off x="3376772" y="458984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47" name="Rectangle 46">
            <a:extLst>
              <a:ext uri="{FF2B5EF4-FFF2-40B4-BE49-F238E27FC236}">
                <a16:creationId xmlns:a16="http://schemas.microsoft.com/office/drawing/2014/main" id="{47315D89-CC36-56C8-A150-F282C9641213}"/>
              </a:ext>
            </a:extLst>
          </p:cNvPr>
          <p:cNvSpPr/>
          <p:nvPr/>
        </p:nvSpPr>
        <p:spPr>
          <a:xfrm>
            <a:off x="3207480" y="5535620"/>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a:extLst>
              <a:ext uri="{FF2B5EF4-FFF2-40B4-BE49-F238E27FC236}">
                <a16:creationId xmlns:a16="http://schemas.microsoft.com/office/drawing/2014/main" id="{067A4240-02F1-AA83-C1F4-6983176268E3}"/>
              </a:ext>
            </a:extLst>
          </p:cNvPr>
          <p:cNvSpPr txBox="1"/>
          <p:nvPr/>
        </p:nvSpPr>
        <p:spPr>
          <a:xfrm>
            <a:off x="3376772" y="5948104"/>
            <a:ext cx="1887028" cy="461665"/>
          </a:xfrm>
          <a:prstGeom prst="rect">
            <a:avLst/>
          </a:prstGeom>
          <a:noFill/>
        </p:spPr>
        <p:txBody>
          <a:bodyPr wrap="square">
            <a:spAutoFit/>
          </a:bodyPr>
          <a:lstStyle/>
          <a:p>
            <a:pPr algn="ctr"/>
            <a:r>
              <a:rPr lang="en-US" sz="1200" dirty="0">
                <a:latin typeface="Century Gothic" panose="020B0502020202020204" pitchFamily="34" charset="0"/>
              </a:rPr>
              <a:t>Quarter 1 content here…</a:t>
            </a:r>
          </a:p>
        </p:txBody>
      </p:sp>
      <p:sp>
        <p:nvSpPr>
          <p:cNvPr id="52" name="Rectangle 51">
            <a:extLst>
              <a:ext uri="{FF2B5EF4-FFF2-40B4-BE49-F238E27FC236}">
                <a16:creationId xmlns:a16="http://schemas.microsoft.com/office/drawing/2014/main" id="{88DAE4B0-1613-F55F-D247-EEB1804B526C}"/>
              </a:ext>
            </a:extLst>
          </p:cNvPr>
          <p:cNvSpPr/>
          <p:nvPr/>
        </p:nvSpPr>
        <p:spPr>
          <a:xfrm>
            <a:off x="5433093" y="285229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CBBF4D3B-CA3C-8D94-8697-5670ADB83014}"/>
              </a:ext>
            </a:extLst>
          </p:cNvPr>
          <p:cNvSpPr txBox="1"/>
          <p:nvPr/>
        </p:nvSpPr>
        <p:spPr>
          <a:xfrm>
            <a:off x="5602385" y="326478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sp>
        <p:nvSpPr>
          <p:cNvPr id="54" name="Rectangle 53">
            <a:extLst>
              <a:ext uri="{FF2B5EF4-FFF2-40B4-BE49-F238E27FC236}">
                <a16:creationId xmlns:a16="http://schemas.microsoft.com/office/drawing/2014/main" id="{0E4469F0-9ABC-5077-44FF-AE5B54FC750D}"/>
              </a:ext>
            </a:extLst>
          </p:cNvPr>
          <p:cNvSpPr/>
          <p:nvPr/>
        </p:nvSpPr>
        <p:spPr>
          <a:xfrm>
            <a:off x="5433090" y="4177355"/>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2AB71F3F-8808-9469-14BB-847760B7F7CC}"/>
              </a:ext>
            </a:extLst>
          </p:cNvPr>
          <p:cNvSpPr txBox="1"/>
          <p:nvPr/>
        </p:nvSpPr>
        <p:spPr>
          <a:xfrm>
            <a:off x="5602382" y="458983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sp>
        <p:nvSpPr>
          <p:cNvPr id="56" name="Rectangle 55">
            <a:extLst>
              <a:ext uri="{FF2B5EF4-FFF2-40B4-BE49-F238E27FC236}">
                <a16:creationId xmlns:a16="http://schemas.microsoft.com/office/drawing/2014/main" id="{1E9AE202-3F44-0787-553C-C92117520690}"/>
              </a:ext>
            </a:extLst>
          </p:cNvPr>
          <p:cNvSpPr/>
          <p:nvPr/>
        </p:nvSpPr>
        <p:spPr>
          <a:xfrm>
            <a:off x="5433090" y="5535619"/>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96114388-8DB5-7272-1D9F-4C0999E2D51D}"/>
              </a:ext>
            </a:extLst>
          </p:cNvPr>
          <p:cNvSpPr txBox="1"/>
          <p:nvPr/>
        </p:nvSpPr>
        <p:spPr>
          <a:xfrm>
            <a:off x="5602382" y="5948103"/>
            <a:ext cx="1887028" cy="461665"/>
          </a:xfrm>
          <a:prstGeom prst="rect">
            <a:avLst/>
          </a:prstGeom>
          <a:noFill/>
        </p:spPr>
        <p:txBody>
          <a:bodyPr wrap="square">
            <a:spAutoFit/>
          </a:bodyPr>
          <a:lstStyle/>
          <a:p>
            <a:pPr algn="ctr"/>
            <a:r>
              <a:rPr lang="en-US" sz="1200" dirty="0">
                <a:latin typeface="Century Gothic" panose="020B0502020202020204" pitchFamily="34" charset="0"/>
              </a:rPr>
              <a:t>Quarter 2 content here…</a:t>
            </a:r>
          </a:p>
        </p:txBody>
      </p:sp>
      <p:cxnSp>
        <p:nvCxnSpPr>
          <p:cNvPr id="59" name="Straight Connector 58">
            <a:extLst>
              <a:ext uri="{FF2B5EF4-FFF2-40B4-BE49-F238E27FC236}">
                <a16:creationId xmlns:a16="http://schemas.microsoft.com/office/drawing/2014/main" id="{A32A1042-EBF5-129A-37BE-430BB5590FA9}"/>
              </a:ext>
            </a:extLst>
          </p:cNvPr>
          <p:cNvCxnSpPr/>
          <p:nvPr/>
        </p:nvCxnSpPr>
        <p:spPr>
          <a:xfrm>
            <a:off x="5433096" y="1518294"/>
            <a:ext cx="0" cy="5199655"/>
          </a:xfrm>
          <a:prstGeom prst="line">
            <a:avLst/>
          </a:prstGeom>
          <a:ln w="95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B92D959D-CE04-34D6-B813-181405B5D612}"/>
              </a:ext>
            </a:extLst>
          </p:cNvPr>
          <p:cNvSpPr/>
          <p:nvPr/>
        </p:nvSpPr>
        <p:spPr>
          <a:xfrm>
            <a:off x="7658712" y="2852297"/>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5F2C7CF4-8131-5B02-E6D6-20E32D6C83E3}"/>
              </a:ext>
            </a:extLst>
          </p:cNvPr>
          <p:cNvSpPr txBox="1"/>
          <p:nvPr/>
        </p:nvSpPr>
        <p:spPr>
          <a:xfrm>
            <a:off x="7828004" y="3264781"/>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sp>
        <p:nvSpPr>
          <p:cNvPr id="64" name="Rectangle 63">
            <a:extLst>
              <a:ext uri="{FF2B5EF4-FFF2-40B4-BE49-F238E27FC236}">
                <a16:creationId xmlns:a16="http://schemas.microsoft.com/office/drawing/2014/main" id="{286608F8-3E4C-D8F4-19E7-F9AB98D2A228}"/>
              </a:ext>
            </a:extLst>
          </p:cNvPr>
          <p:cNvSpPr/>
          <p:nvPr/>
        </p:nvSpPr>
        <p:spPr>
          <a:xfrm>
            <a:off x="7658709" y="417735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D9E92732-BD41-5D4C-5153-9D7D60F74CCF}"/>
              </a:ext>
            </a:extLst>
          </p:cNvPr>
          <p:cNvSpPr txBox="1"/>
          <p:nvPr/>
        </p:nvSpPr>
        <p:spPr>
          <a:xfrm>
            <a:off x="7828001" y="458984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sp>
        <p:nvSpPr>
          <p:cNvPr id="66" name="Rectangle 65">
            <a:extLst>
              <a:ext uri="{FF2B5EF4-FFF2-40B4-BE49-F238E27FC236}">
                <a16:creationId xmlns:a16="http://schemas.microsoft.com/office/drawing/2014/main" id="{593A617A-6DE5-1C60-8D66-CB200B3B118B}"/>
              </a:ext>
            </a:extLst>
          </p:cNvPr>
          <p:cNvSpPr/>
          <p:nvPr/>
        </p:nvSpPr>
        <p:spPr>
          <a:xfrm>
            <a:off x="7658709" y="5535620"/>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A10853E3-4692-C406-823B-77DEEBAC079A}"/>
              </a:ext>
            </a:extLst>
          </p:cNvPr>
          <p:cNvSpPr txBox="1"/>
          <p:nvPr/>
        </p:nvSpPr>
        <p:spPr>
          <a:xfrm>
            <a:off x="7828001" y="5948104"/>
            <a:ext cx="1887028" cy="461665"/>
          </a:xfrm>
          <a:prstGeom prst="rect">
            <a:avLst/>
          </a:prstGeom>
          <a:noFill/>
        </p:spPr>
        <p:txBody>
          <a:bodyPr wrap="square">
            <a:spAutoFit/>
          </a:bodyPr>
          <a:lstStyle/>
          <a:p>
            <a:pPr algn="ctr"/>
            <a:r>
              <a:rPr lang="en-US" sz="1200" dirty="0">
                <a:latin typeface="Century Gothic" panose="020B0502020202020204" pitchFamily="34" charset="0"/>
              </a:rPr>
              <a:t>Quarter 3 content here…</a:t>
            </a:r>
          </a:p>
        </p:txBody>
      </p:sp>
      <p:cxnSp>
        <p:nvCxnSpPr>
          <p:cNvPr id="68" name="Straight Connector 67">
            <a:extLst>
              <a:ext uri="{FF2B5EF4-FFF2-40B4-BE49-F238E27FC236}">
                <a16:creationId xmlns:a16="http://schemas.microsoft.com/office/drawing/2014/main" id="{5509B821-27BD-DBC2-48A2-1A40798C8EF5}"/>
              </a:ext>
            </a:extLst>
          </p:cNvPr>
          <p:cNvCxnSpPr/>
          <p:nvPr/>
        </p:nvCxnSpPr>
        <p:spPr>
          <a:xfrm>
            <a:off x="7658712" y="1536292"/>
            <a:ext cx="0" cy="5199655"/>
          </a:xfrm>
          <a:prstGeom prst="line">
            <a:avLst/>
          </a:prstGeom>
          <a:ln w="95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53315D04-5FBB-81A3-5F23-BB006244593C}"/>
              </a:ext>
            </a:extLst>
          </p:cNvPr>
          <p:cNvSpPr/>
          <p:nvPr/>
        </p:nvSpPr>
        <p:spPr>
          <a:xfrm>
            <a:off x="9884316" y="2852296"/>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EDEE6C34-FCCA-E53B-6B9E-071EA7617F26}"/>
              </a:ext>
            </a:extLst>
          </p:cNvPr>
          <p:cNvSpPr txBox="1"/>
          <p:nvPr/>
        </p:nvSpPr>
        <p:spPr>
          <a:xfrm>
            <a:off x="10053608" y="3264780"/>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sp>
        <p:nvSpPr>
          <p:cNvPr id="74" name="Rectangle 73">
            <a:extLst>
              <a:ext uri="{FF2B5EF4-FFF2-40B4-BE49-F238E27FC236}">
                <a16:creationId xmlns:a16="http://schemas.microsoft.com/office/drawing/2014/main" id="{6B9C6D06-4662-86F9-6510-F330B6618C02}"/>
              </a:ext>
            </a:extLst>
          </p:cNvPr>
          <p:cNvSpPr/>
          <p:nvPr/>
        </p:nvSpPr>
        <p:spPr>
          <a:xfrm>
            <a:off x="9884313" y="4177355"/>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B5DDC90E-ED44-8B8D-6105-2A6BE99D6433}"/>
              </a:ext>
            </a:extLst>
          </p:cNvPr>
          <p:cNvSpPr txBox="1"/>
          <p:nvPr/>
        </p:nvSpPr>
        <p:spPr>
          <a:xfrm>
            <a:off x="10053605" y="4589839"/>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sp>
        <p:nvSpPr>
          <p:cNvPr id="76" name="Rectangle 75">
            <a:extLst>
              <a:ext uri="{FF2B5EF4-FFF2-40B4-BE49-F238E27FC236}">
                <a16:creationId xmlns:a16="http://schemas.microsoft.com/office/drawing/2014/main" id="{1854A50D-ADDA-53E6-C7EB-CB297D7B9B31}"/>
              </a:ext>
            </a:extLst>
          </p:cNvPr>
          <p:cNvSpPr/>
          <p:nvPr/>
        </p:nvSpPr>
        <p:spPr>
          <a:xfrm>
            <a:off x="9884313" y="5535619"/>
            <a:ext cx="2225613" cy="120032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CF47901D-34B3-EB0C-0A3D-F1E5B40EF1FB}"/>
              </a:ext>
            </a:extLst>
          </p:cNvPr>
          <p:cNvSpPr txBox="1"/>
          <p:nvPr/>
        </p:nvSpPr>
        <p:spPr>
          <a:xfrm>
            <a:off x="10053605" y="5948103"/>
            <a:ext cx="1887028" cy="461665"/>
          </a:xfrm>
          <a:prstGeom prst="rect">
            <a:avLst/>
          </a:prstGeom>
          <a:noFill/>
        </p:spPr>
        <p:txBody>
          <a:bodyPr wrap="square">
            <a:spAutoFit/>
          </a:bodyPr>
          <a:lstStyle/>
          <a:p>
            <a:pPr algn="ctr"/>
            <a:r>
              <a:rPr lang="en-US" sz="1200" dirty="0">
                <a:latin typeface="Century Gothic" panose="020B0502020202020204" pitchFamily="34" charset="0"/>
              </a:rPr>
              <a:t>Quarter 4 content here…</a:t>
            </a:r>
          </a:p>
        </p:txBody>
      </p:sp>
      <p:cxnSp>
        <p:nvCxnSpPr>
          <p:cNvPr id="78" name="Straight Connector 77">
            <a:extLst>
              <a:ext uri="{FF2B5EF4-FFF2-40B4-BE49-F238E27FC236}">
                <a16:creationId xmlns:a16="http://schemas.microsoft.com/office/drawing/2014/main" id="{5DE020CB-22B4-1A4C-7C37-082B81D6DE68}"/>
              </a:ext>
            </a:extLst>
          </p:cNvPr>
          <p:cNvCxnSpPr/>
          <p:nvPr/>
        </p:nvCxnSpPr>
        <p:spPr>
          <a:xfrm>
            <a:off x="9897158" y="1536293"/>
            <a:ext cx="0" cy="5199655"/>
          </a:xfrm>
          <a:prstGeom prst="line">
            <a:avLst/>
          </a:prstGeom>
          <a:ln w="9525">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01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3786466325"/>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4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4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22860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0AC44026-2A50-4B18-9335-71F7C3698EF7}" vid="{627BE862-221D-4A98-B64A-0C8EDBA5BD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IC-Simple-Gantt-Chart-Template_PowerPoint - SR edits</Template>
  <TotalTime>40</TotalTime>
  <Words>206</Words>
  <Application>Microsoft Macintosh PowerPoint</Application>
  <PresentationFormat>Widescreen</PresentationFormat>
  <Paragraphs>32</Paragraphs>
  <Slides>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Century Gothic</vt:lpstr>
      <vt:lpstr>Тема Office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Alexandra Ragazhinskaya</dc:creator>
  <cp:lastModifiedBy>Brittany Johnston</cp:lastModifiedBy>
  <cp:revision>6</cp:revision>
  <cp:lastPrinted>2020-08-31T22:23:58Z</cp:lastPrinted>
  <dcterms:created xsi:type="dcterms:W3CDTF">2020-10-13T17:45:05Z</dcterms:created>
  <dcterms:modified xsi:type="dcterms:W3CDTF">2024-04-22T23:24:42Z</dcterms:modified>
</cp:coreProperties>
</file>