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84" r:id="rId3"/>
    <p:sldId id="383"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13A6AB"/>
    <a:srgbClr val="275D84"/>
    <a:srgbClr val="0F58D7"/>
    <a:srgbClr val="CEEEEB"/>
    <a:srgbClr val="CEE2E3"/>
    <a:srgbClr val="CDD4D5"/>
    <a:srgbClr val="C2D6F6"/>
    <a:srgbClr val="789BE0"/>
    <a:srgbClr val="C4E5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autoAdjust="0"/>
    <p:restoredTop sz="96058"/>
  </p:normalViewPr>
  <p:slideViewPr>
    <p:cSldViewPr snapToGrid="0" snapToObjects="1">
      <p:cViewPr varScale="1">
        <p:scale>
          <a:sx n="128" d="100"/>
          <a:sy n="128" d="100"/>
        </p:scale>
        <p:origin x="448"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3/11/24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3/11/24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3/11/24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3/11/24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3/11/24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3/11/24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3/11/24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3/11/24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978&amp;utm_source=template-powerpoint&amp;utm_medium=content&amp;utm_campaign=Product+Strategy-powerpoint-11978&amp;lpa=Product+Strategy+powerpoint+11978"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328833"/>
            <a:ext cx="6908237"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Product Strategy PowerPoint Template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323966" y="32203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520359"/>
            <a:ext cx="4177256" cy="3655231"/>
          </a:xfrm>
          <a:prstGeom prst="rect">
            <a:avLst/>
          </a:prstGeom>
          <a:noFill/>
        </p:spPr>
        <p:txBody>
          <a:bodyPr wrap="square" rtlCol="0">
            <a:spAutoFit/>
          </a:bodyPr>
          <a:lstStyle/>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When to Use This Template: </a:t>
            </a:r>
            <a:r>
              <a:rPr lang="en-US" sz="1300" i="0" u="none" strike="noStrike" dirty="0">
                <a:solidFill>
                  <a:srgbClr val="000000"/>
                </a:solidFill>
                <a:effectLst/>
                <a:latin typeface="Century Gothic" panose="020B0502020202020204" pitchFamily="34" charset="0"/>
              </a:rPr>
              <a:t>This single slide template is ideal for product managers who need to present a clear and visually appealing product strategy. Download the version with sample copy for guidance on what to include </a:t>
            </a:r>
            <a:r>
              <a:rPr lang="en-US" sz="1300" dirty="0">
                <a:solidFill>
                  <a:srgbClr val="000000"/>
                </a:solidFill>
                <a:latin typeface="Century Gothic" panose="020B0502020202020204" pitchFamily="34" charset="0"/>
              </a:rPr>
              <a:t>to</a:t>
            </a:r>
            <a:r>
              <a:rPr lang="en-US" sz="1300" i="0" u="none" strike="noStrike" dirty="0">
                <a:solidFill>
                  <a:srgbClr val="000000"/>
                </a:solidFill>
                <a:effectLst/>
                <a:latin typeface="Century Gothic" panose="020B0502020202020204" pitchFamily="34" charset="0"/>
              </a:rPr>
              <a:t> deliver an effective product strategy. </a:t>
            </a:r>
          </a:p>
          <a:p>
            <a:pPr algn="l" rtl="0">
              <a:lnSpc>
                <a:spcPct val="150000"/>
              </a:lnSpc>
              <a:spcBef>
                <a:spcPts val="0"/>
              </a:spcBef>
              <a:spcAft>
                <a:spcPts val="0"/>
              </a:spcAft>
            </a:pPr>
            <a:r>
              <a:rPr lang="en-US" sz="13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Notable Template Features: </a:t>
            </a:r>
            <a:r>
              <a:rPr lang="en-US" sz="1300" i="0" u="none" strike="noStrike" dirty="0">
                <a:solidFill>
                  <a:srgbClr val="000000"/>
                </a:solidFill>
                <a:effectLst/>
                <a:latin typeface="Century Gothic" panose="020B0502020202020204" pitchFamily="34" charset="0"/>
              </a:rPr>
              <a:t>This template features customizable strategy themes that support the product vision. Fill in each theme and include a brief description to communicate the product strategy to your team.</a:t>
            </a: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5" name="Picture 4" descr="A diagram of a product&#10;&#10;Description automatically generated">
            <a:extLst>
              <a:ext uri="{FF2B5EF4-FFF2-40B4-BE49-F238E27FC236}">
                <a16:creationId xmlns:a16="http://schemas.microsoft.com/office/drawing/2014/main" id="{47E9CEF1-9AFB-4336-A4A8-433375EDF33E}"/>
              </a:ext>
            </a:extLst>
          </p:cNvPr>
          <p:cNvPicPr>
            <a:picLocks noChangeAspect="1"/>
          </p:cNvPicPr>
          <p:nvPr/>
        </p:nvPicPr>
        <p:blipFill>
          <a:blip r:embed="rId5"/>
          <a:stretch>
            <a:fillRect/>
          </a:stretch>
        </p:blipFill>
        <p:spPr>
          <a:xfrm>
            <a:off x="4559861" y="1574800"/>
            <a:ext cx="7442528" cy="4216400"/>
          </a:xfrm>
          <a:prstGeom prst="rect">
            <a:avLst/>
          </a:prstGeom>
          <a:effectLst>
            <a:outerShdw blurRad="139666" dist="85497" dir="2700000" algn="tl" rotWithShape="0">
              <a:schemeClr val="tx1">
                <a:lumMod val="65000"/>
                <a:lumOff val="35000"/>
                <a:alpha val="40000"/>
              </a:schemeClr>
            </a:outerShdw>
          </a:effectLst>
        </p:spPr>
      </p:pic>
      <p:grpSp>
        <p:nvGrpSpPr>
          <p:cNvPr id="6" name="Group 5">
            <a:extLst>
              <a:ext uri="{FF2B5EF4-FFF2-40B4-BE49-F238E27FC236}">
                <a16:creationId xmlns:a16="http://schemas.microsoft.com/office/drawing/2014/main" id="{1CB079A3-3290-3C14-838D-086E8E99DC6A}"/>
              </a:ext>
            </a:extLst>
          </p:cNvPr>
          <p:cNvGrpSpPr>
            <a:grpSpLocks noChangeAspect="1"/>
          </p:cNvGrpSpPr>
          <p:nvPr/>
        </p:nvGrpSpPr>
        <p:grpSpPr>
          <a:xfrm>
            <a:off x="2838219" y="4990676"/>
            <a:ext cx="1632181" cy="1538491"/>
            <a:chOff x="0" y="0"/>
            <a:chExt cx="2959099" cy="2789237"/>
          </a:xfrm>
          <a:effectLst>
            <a:reflection blurRad="6350" stA="52000" endA="300" endPos="35000" dir="5400000" sy="-100000" algn="bl" rotWithShape="0"/>
          </a:effectLst>
        </p:grpSpPr>
        <p:grpSp>
          <p:nvGrpSpPr>
            <p:cNvPr id="7" name="Graphic 42">
              <a:extLst>
                <a:ext uri="{FF2B5EF4-FFF2-40B4-BE49-F238E27FC236}">
                  <a16:creationId xmlns:a16="http://schemas.microsoft.com/office/drawing/2014/main" id="{CB6301AC-459C-933A-36CE-40022BE60C60}"/>
                </a:ext>
              </a:extLst>
            </p:cNvPr>
            <p:cNvGrpSpPr/>
            <p:nvPr/>
          </p:nvGrpSpPr>
          <p:grpSpPr>
            <a:xfrm>
              <a:off x="436167" y="1418140"/>
              <a:ext cx="2086764" cy="770415"/>
              <a:chOff x="436167" y="1418140"/>
              <a:chExt cx="2086764" cy="770415"/>
            </a:xfrm>
            <a:solidFill>
              <a:schemeClr val="bg2">
                <a:lumMod val="25000"/>
              </a:schemeClr>
            </a:solidFill>
          </p:grpSpPr>
          <p:sp>
            <p:nvSpPr>
              <p:cNvPr id="19" name="Freeform 18">
                <a:extLst>
                  <a:ext uri="{FF2B5EF4-FFF2-40B4-BE49-F238E27FC236}">
                    <a16:creationId xmlns:a16="http://schemas.microsoft.com/office/drawing/2014/main" id="{5E766B34-BB68-DA1D-217A-60C0807EE927}"/>
                  </a:ext>
                </a:extLst>
              </p:cNvPr>
              <p:cNvSpPr/>
              <p:nvPr/>
            </p:nvSpPr>
            <p:spPr>
              <a:xfrm>
                <a:off x="1638844" y="1638384"/>
                <a:ext cx="243042" cy="550171"/>
              </a:xfrm>
              <a:custGeom>
                <a:avLst/>
                <a:gdLst>
                  <a:gd name="connsiteX0" fmla="*/ 176542 w 243042"/>
                  <a:gd name="connsiteY0" fmla="*/ 550171 h 550171"/>
                  <a:gd name="connsiteX1" fmla="*/ 112390 w 243042"/>
                  <a:gd name="connsiteY1" fmla="*/ 500695 h 550171"/>
                  <a:gd name="connsiteX2" fmla="*/ 86955 w 243042"/>
                  <a:gd name="connsiteY2" fmla="*/ 404400 h 550171"/>
                  <a:gd name="connsiteX3" fmla="*/ 134239 w 243042"/>
                  <a:gd name="connsiteY3" fmla="*/ 323247 h 550171"/>
                  <a:gd name="connsiteX4" fmla="*/ 215393 w 243042"/>
                  <a:gd name="connsiteY4" fmla="*/ 370465 h 550171"/>
                  <a:gd name="connsiteX5" fmla="*/ 240828 w 243042"/>
                  <a:gd name="connsiteY5" fmla="*/ 466760 h 550171"/>
                  <a:gd name="connsiteX6" fmla="*/ 193544 w 243042"/>
                  <a:gd name="connsiteY6" fmla="*/ 547913 h 550171"/>
                  <a:gd name="connsiteX7" fmla="*/ 176542 w 243042"/>
                  <a:gd name="connsiteY7" fmla="*/ 550171 h 550171"/>
                  <a:gd name="connsiteX8" fmla="*/ 91803 w 243042"/>
                  <a:gd name="connsiteY8" fmla="*/ 229143 h 550171"/>
                  <a:gd name="connsiteX9" fmla="*/ 27650 w 243042"/>
                  <a:gd name="connsiteY9" fmla="*/ 179667 h 550171"/>
                  <a:gd name="connsiteX10" fmla="*/ 2215 w 243042"/>
                  <a:gd name="connsiteY10" fmla="*/ 83306 h 550171"/>
                  <a:gd name="connsiteX11" fmla="*/ 49499 w 243042"/>
                  <a:gd name="connsiteY11" fmla="*/ 2152 h 550171"/>
                  <a:gd name="connsiteX12" fmla="*/ 130653 w 243042"/>
                  <a:gd name="connsiteY12" fmla="*/ 49370 h 550171"/>
                  <a:gd name="connsiteX13" fmla="*/ 156088 w 243042"/>
                  <a:gd name="connsiteY13" fmla="*/ 145732 h 550171"/>
                  <a:gd name="connsiteX14" fmla="*/ 108804 w 243042"/>
                  <a:gd name="connsiteY14" fmla="*/ 226885 h 550171"/>
                  <a:gd name="connsiteX15" fmla="*/ 91803 w 243042"/>
                  <a:gd name="connsiteY15" fmla="*/ 229143 h 550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43042" h="550171">
                    <a:moveTo>
                      <a:pt x="176542" y="550171"/>
                    </a:moveTo>
                    <a:cubicBezTo>
                      <a:pt x="147189" y="550171"/>
                      <a:pt x="120226" y="530447"/>
                      <a:pt x="112390" y="500695"/>
                    </a:cubicBezTo>
                    <a:lnTo>
                      <a:pt x="86955" y="404400"/>
                    </a:lnTo>
                    <a:cubicBezTo>
                      <a:pt x="77591" y="368937"/>
                      <a:pt x="98776" y="332611"/>
                      <a:pt x="134239" y="323247"/>
                    </a:cubicBezTo>
                    <a:cubicBezTo>
                      <a:pt x="169304" y="314016"/>
                      <a:pt x="206029" y="335001"/>
                      <a:pt x="215393" y="370465"/>
                    </a:cubicBezTo>
                    <a:lnTo>
                      <a:pt x="240828" y="466760"/>
                    </a:lnTo>
                    <a:cubicBezTo>
                      <a:pt x="250192" y="502223"/>
                      <a:pt x="229007" y="538549"/>
                      <a:pt x="193544" y="547913"/>
                    </a:cubicBezTo>
                    <a:cubicBezTo>
                      <a:pt x="187899" y="549374"/>
                      <a:pt x="182187" y="550171"/>
                      <a:pt x="176542" y="550171"/>
                    </a:cubicBezTo>
                    <a:close/>
                    <a:moveTo>
                      <a:pt x="91803" y="229143"/>
                    </a:moveTo>
                    <a:cubicBezTo>
                      <a:pt x="62449" y="229143"/>
                      <a:pt x="35487" y="209419"/>
                      <a:pt x="27650" y="179667"/>
                    </a:cubicBezTo>
                    <a:lnTo>
                      <a:pt x="2215" y="83306"/>
                    </a:lnTo>
                    <a:cubicBezTo>
                      <a:pt x="-7149" y="47843"/>
                      <a:pt x="14036" y="11450"/>
                      <a:pt x="49499" y="2152"/>
                    </a:cubicBezTo>
                    <a:cubicBezTo>
                      <a:pt x="84564" y="-7012"/>
                      <a:pt x="121289" y="13907"/>
                      <a:pt x="130653" y="49370"/>
                    </a:cubicBezTo>
                    <a:lnTo>
                      <a:pt x="156088" y="145732"/>
                    </a:lnTo>
                    <a:cubicBezTo>
                      <a:pt x="165452" y="181195"/>
                      <a:pt x="144267" y="217588"/>
                      <a:pt x="108804" y="226885"/>
                    </a:cubicBezTo>
                    <a:cubicBezTo>
                      <a:pt x="103159" y="228346"/>
                      <a:pt x="97448" y="229143"/>
                      <a:pt x="91803" y="229143"/>
                    </a:cubicBezTo>
                    <a:close/>
                  </a:path>
                </a:pathLst>
              </a:custGeom>
              <a:grp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0" name="Freeform 19">
                <a:extLst>
                  <a:ext uri="{FF2B5EF4-FFF2-40B4-BE49-F238E27FC236}">
                    <a16:creationId xmlns:a16="http://schemas.microsoft.com/office/drawing/2014/main" id="{46BD7176-7AC6-1DFA-3E0E-8F53032CAD75}"/>
                  </a:ext>
                </a:extLst>
              </p:cNvPr>
              <p:cNvSpPr/>
              <p:nvPr/>
            </p:nvSpPr>
            <p:spPr>
              <a:xfrm>
                <a:off x="1915985" y="1418206"/>
                <a:ext cx="606946" cy="731631"/>
              </a:xfrm>
              <a:custGeom>
                <a:avLst/>
                <a:gdLst>
                  <a:gd name="connsiteX0" fmla="*/ 540595 w 606946"/>
                  <a:gd name="connsiteY0" fmla="*/ 731565 h 731631"/>
                  <a:gd name="connsiteX1" fmla="*/ 488462 w 606946"/>
                  <a:gd name="connsiteY1" fmla="*/ 706396 h 731631"/>
                  <a:gd name="connsiteX2" fmla="*/ 426634 w 606946"/>
                  <a:gd name="connsiteY2" fmla="*/ 628297 h 731631"/>
                  <a:gd name="connsiteX3" fmla="*/ 437525 w 606946"/>
                  <a:gd name="connsiteY3" fmla="*/ 534990 h 731631"/>
                  <a:gd name="connsiteX4" fmla="*/ 530766 w 606946"/>
                  <a:gd name="connsiteY4" fmla="*/ 545882 h 731631"/>
                  <a:gd name="connsiteX5" fmla="*/ 592594 w 606946"/>
                  <a:gd name="connsiteY5" fmla="*/ 623980 h 731631"/>
                  <a:gd name="connsiteX6" fmla="*/ 581703 w 606946"/>
                  <a:gd name="connsiteY6" fmla="*/ 717287 h 731631"/>
                  <a:gd name="connsiteX7" fmla="*/ 540595 w 606946"/>
                  <a:gd name="connsiteY7" fmla="*/ 731632 h 731631"/>
                  <a:gd name="connsiteX8" fmla="*/ 334457 w 606946"/>
                  <a:gd name="connsiteY8" fmla="*/ 471236 h 731631"/>
                  <a:gd name="connsiteX9" fmla="*/ 282324 w 606946"/>
                  <a:gd name="connsiteY9" fmla="*/ 446067 h 731631"/>
                  <a:gd name="connsiteX10" fmla="*/ 220496 w 606946"/>
                  <a:gd name="connsiteY10" fmla="*/ 367968 h 731631"/>
                  <a:gd name="connsiteX11" fmla="*/ 231387 w 606946"/>
                  <a:gd name="connsiteY11" fmla="*/ 274661 h 731631"/>
                  <a:gd name="connsiteX12" fmla="*/ 324628 w 606946"/>
                  <a:gd name="connsiteY12" fmla="*/ 285553 h 731631"/>
                  <a:gd name="connsiteX13" fmla="*/ 386456 w 606946"/>
                  <a:gd name="connsiteY13" fmla="*/ 363651 h 731631"/>
                  <a:gd name="connsiteX14" fmla="*/ 375565 w 606946"/>
                  <a:gd name="connsiteY14" fmla="*/ 456958 h 731631"/>
                  <a:gd name="connsiteX15" fmla="*/ 334457 w 606946"/>
                  <a:gd name="connsiteY15" fmla="*/ 471303 h 731631"/>
                  <a:gd name="connsiteX16" fmla="*/ 128319 w 606946"/>
                  <a:gd name="connsiteY16" fmla="*/ 210907 h 731631"/>
                  <a:gd name="connsiteX17" fmla="*/ 76186 w 606946"/>
                  <a:gd name="connsiteY17" fmla="*/ 185738 h 731631"/>
                  <a:gd name="connsiteX18" fmla="*/ 14358 w 606946"/>
                  <a:gd name="connsiteY18" fmla="*/ 107639 h 731631"/>
                  <a:gd name="connsiteX19" fmla="*/ 25183 w 606946"/>
                  <a:gd name="connsiteY19" fmla="*/ 14332 h 731631"/>
                  <a:gd name="connsiteX20" fmla="*/ 118490 w 606946"/>
                  <a:gd name="connsiteY20" fmla="*/ 25224 h 731631"/>
                  <a:gd name="connsiteX21" fmla="*/ 180318 w 606946"/>
                  <a:gd name="connsiteY21" fmla="*/ 103322 h 731631"/>
                  <a:gd name="connsiteX22" fmla="*/ 169493 w 606946"/>
                  <a:gd name="connsiteY22" fmla="*/ 196629 h 731631"/>
                  <a:gd name="connsiteX23" fmla="*/ 128319 w 606946"/>
                  <a:gd name="connsiteY23" fmla="*/ 210974 h 73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06946" h="731631">
                    <a:moveTo>
                      <a:pt x="540595" y="731565"/>
                    </a:moveTo>
                    <a:cubicBezTo>
                      <a:pt x="520937" y="731565"/>
                      <a:pt x="501545" y="722932"/>
                      <a:pt x="488462" y="706396"/>
                    </a:cubicBezTo>
                    <a:lnTo>
                      <a:pt x="426634" y="628297"/>
                    </a:lnTo>
                    <a:cubicBezTo>
                      <a:pt x="403855" y="599541"/>
                      <a:pt x="408703" y="557769"/>
                      <a:pt x="437525" y="534990"/>
                    </a:cubicBezTo>
                    <a:cubicBezTo>
                      <a:pt x="466414" y="512145"/>
                      <a:pt x="508053" y="517126"/>
                      <a:pt x="530766" y="545882"/>
                    </a:cubicBezTo>
                    <a:lnTo>
                      <a:pt x="592594" y="623980"/>
                    </a:lnTo>
                    <a:cubicBezTo>
                      <a:pt x="615373" y="652736"/>
                      <a:pt x="610525" y="694508"/>
                      <a:pt x="581703" y="717287"/>
                    </a:cubicBezTo>
                    <a:cubicBezTo>
                      <a:pt x="569483" y="726983"/>
                      <a:pt x="555006" y="731632"/>
                      <a:pt x="540595" y="731632"/>
                    </a:cubicBezTo>
                    <a:close/>
                    <a:moveTo>
                      <a:pt x="334457" y="471236"/>
                    </a:moveTo>
                    <a:cubicBezTo>
                      <a:pt x="314799" y="471236"/>
                      <a:pt x="295407" y="462603"/>
                      <a:pt x="282324" y="446067"/>
                    </a:cubicBezTo>
                    <a:lnTo>
                      <a:pt x="220496" y="367968"/>
                    </a:lnTo>
                    <a:cubicBezTo>
                      <a:pt x="197717" y="339212"/>
                      <a:pt x="202565" y="297440"/>
                      <a:pt x="231387" y="274661"/>
                    </a:cubicBezTo>
                    <a:cubicBezTo>
                      <a:pt x="260276" y="251816"/>
                      <a:pt x="301915" y="256797"/>
                      <a:pt x="324628" y="285553"/>
                    </a:cubicBezTo>
                    <a:lnTo>
                      <a:pt x="386456" y="363651"/>
                    </a:lnTo>
                    <a:cubicBezTo>
                      <a:pt x="409235" y="392407"/>
                      <a:pt x="404387" y="434179"/>
                      <a:pt x="375565" y="456958"/>
                    </a:cubicBezTo>
                    <a:cubicBezTo>
                      <a:pt x="363345" y="466654"/>
                      <a:pt x="348868" y="471303"/>
                      <a:pt x="334457" y="471303"/>
                    </a:cubicBezTo>
                    <a:close/>
                    <a:moveTo>
                      <a:pt x="128319" y="210907"/>
                    </a:moveTo>
                    <a:cubicBezTo>
                      <a:pt x="108661" y="210907"/>
                      <a:pt x="89269" y="202274"/>
                      <a:pt x="76186" y="185738"/>
                    </a:cubicBezTo>
                    <a:lnTo>
                      <a:pt x="14358" y="107639"/>
                    </a:lnTo>
                    <a:cubicBezTo>
                      <a:pt x="-8421" y="78883"/>
                      <a:pt x="-3573" y="37111"/>
                      <a:pt x="25183" y="14332"/>
                    </a:cubicBezTo>
                    <a:cubicBezTo>
                      <a:pt x="54271" y="-8446"/>
                      <a:pt x="95844" y="-3532"/>
                      <a:pt x="118490" y="25224"/>
                    </a:cubicBezTo>
                    <a:lnTo>
                      <a:pt x="180318" y="103322"/>
                    </a:lnTo>
                    <a:cubicBezTo>
                      <a:pt x="203097" y="132078"/>
                      <a:pt x="198249" y="173850"/>
                      <a:pt x="169493" y="196629"/>
                    </a:cubicBezTo>
                    <a:cubicBezTo>
                      <a:pt x="157207" y="206325"/>
                      <a:pt x="142730" y="210974"/>
                      <a:pt x="128319" y="210974"/>
                    </a:cubicBezTo>
                    <a:close/>
                  </a:path>
                </a:pathLst>
              </a:custGeom>
              <a:grp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1" name="Freeform 20">
                <a:extLst>
                  <a:ext uri="{FF2B5EF4-FFF2-40B4-BE49-F238E27FC236}">
                    <a16:creationId xmlns:a16="http://schemas.microsoft.com/office/drawing/2014/main" id="{E77A294B-A43B-785B-1576-7802E1F03EF1}"/>
                  </a:ext>
                </a:extLst>
              </p:cNvPr>
              <p:cNvSpPr/>
              <p:nvPr/>
            </p:nvSpPr>
            <p:spPr>
              <a:xfrm>
                <a:off x="1077212" y="1638384"/>
                <a:ext cx="243042" cy="550171"/>
              </a:xfrm>
              <a:custGeom>
                <a:avLst/>
                <a:gdLst>
                  <a:gd name="connsiteX0" fmla="*/ 66500 w 243042"/>
                  <a:gd name="connsiteY0" fmla="*/ 550171 h 550171"/>
                  <a:gd name="connsiteX1" fmla="*/ 49499 w 243042"/>
                  <a:gd name="connsiteY1" fmla="*/ 547913 h 550171"/>
                  <a:gd name="connsiteX2" fmla="*/ 2215 w 243042"/>
                  <a:gd name="connsiteY2" fmla="*/ 466760 h 550171"/>
                  <a:gd name="connsiteX3" fmla="*/ 27650 w 243042"/>
                  <a:gd name="connsiteY3" fmla="*/ 370465 h 550171"/>
                  <a:gd name="connsiteX4" fmla="*/ 108804 w 243042"/>
                  <a:gd name="connsiteY4" fmla="*/ 323247 h 550171"/>
                  <a:gd name="connsiteX5" fmla="*/ 156088 w 243042"/>
                  <a:gd name="connsiteY5" fmla="*/ 404400 h 550171"/>
                  <a:gd name="connsiteX6" fmla="*/ 130653 w 243042"/>
                  <a:gd name="connsiteY6" fmla="*/ 500695 h 550171"/>
                  <a:gd name="connsiteX7" fmla="*/ 66500 w 243042"/>
                  <a:gd name="connsiteY7" fmla="*/ 550171 h 550171"/>
                  <a:gd name="connsiteX8" fmla="*/ 151240 w 243042"/>
                  <a:gd name="connsiteY8" fmla="*/ 229143 h 550171"/>
                  <a:gd name="connsiteX9" fmla="*/ 134239 w 243042"/>
                  <a:gd name="connsiteY9" fmla="*/ 226885 h 550171"/>
                  <a:gd name="connsiteX10" fmla="*/ 86955 w 243042"/>
                  <a:gd name="connsiteY10" fmla="*/ 145732 h 550171"/>
                  <a:gd name="connsiteX11" fmla="*/ 112390 w 243042"/>
                  <a:gd name="connsiteY11" fmla="*/ 49370 h 550171"/>
                  <a:gd name="connsiteX12" fmla="*/ 193544 w 243042"/>
                  <a:gd name="connsiteY12" fmla="*/ 2152 h 550171"/>
                  <a:gd name="connsiteX13" fmla="*/ 240828 w 243042"/>
                  <a:gd name="connsiteY13" fmla="*/ 83306 h 550171"/>
                  <a:gd name="connsiteX14" fmla="*/ 215393 w 243042"/>
                  <a:gd name="connsiteY14" fmla="*/ 179667 h 550171"/>
                  <a:gd name="connsiteX15" fmla="*/ 151240 w 243042"/>
                  <a:gd name="connsiteY15" fmla="*/ 229143 h 550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43042" h="550171">
                    <a:moveTo>
                      <a:pt x="66500" y="550171"/>
                    </a:moveTo>
                    <a:cubicBezTo>
                      <a:pt x="60856" y="550171"/>
                      <a:pt x="55144" y="549441"/>
                      <a:pt x="49499" y="547913"/>
                    </a:cubicBezTo>
                    <a:cubicBezTo>
                      <a:pt x="14036" y="538549"/>
                      <a:pt x="-7149" y="502223"/>
                      <a:pt x="2215" y="466760"/>
                    </a:cubicBezTo>
                    <a:lnTo>
                      <a:pt x="27650" y="370465"/>
                    </a:lnTo>
                    <a:cubicBezTo>
                      <a:pt x="37014" y="335001"/>
                      <a:pt x="73806" y="314016"/>
                      <a:pt x="108804" y="323247"/>
                    </a:cubicBezTo>
                    <a:cubicBezTo>
                      <a:pt x="144267" y="332611"/>
                      <a:pt x="165452" y="368937"/>
                      <a:pt x="156088" y="404400"/>
                    </a:cubicBezTo>
                    <a:lnTo>
                      <a:pt x="130653" y="500695"/>
                    </a:lnTo>
                    <a:cubicBezTo>
                      <a:pt x="122816" y="530447"/>
                      <a:pt x="95920" y="550171"/>
                      <a:pt x="66500" y="550171"/>
                    </a:cubicBezTo>
                    <a:close/>
                    <a:moveTo>
                      <a:pt x="151240" y="229143"/>
                    </a:moveTo>
                    <a:cubicBezTo>
                      <a:pt x="145595" y="229143"/>
                      <a:pt x="139884" y="228413"/>
                      <a:pt x="134239" y="226885"/>
                    </a:cubicBezTo>
                    <a:cubicBezTo>
                      <a:pt x="98776" y="217521"/>
                      <a:pt x="77591" y="181195"/>
                      <a:pt x="86955" y="145732"/>
                    </a:cubicBezTo>
                    <a:lnTo>
                      <a:pt x="112390" y="49370"/>
                    </a:lnTo>
                    <a:cubicBezTo>
                      <a:pt x="121754" y="13907"/>
                      <a:pt x="158479" y="-7012"/>
                      <a:pt x="193544" y="2152"/>
                    </a:cubicBezTo>
                    <a:cubicBezTo>
                      <a:pt x="229007" y="11516"/>
                      <a:pt x="250192" y="47843"/>
                      <a:pt x="240828" y="83306"/>
                    </a:cubicBezTo>
                    <a:lnTo>
                      <a:pt x="215393" y="179667"/>
                    </a:lnTo>
                    <a:cubicBezTo>
                      <a:pt x="207556" y="209419"/>
                      <a:pt x="180660" y="229143"/>
                      <a:pt x="151240" y="229143"/>
                    </a:cubicBezTo>
                    <a:close/>
                  </a:path>
                </a:pathLst>
              </a:custGeom>
              <a:grp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2" name="Freeform 21">
                <a:extLst>
                  <a:ext uri="{FF2B5EF4-FFF2-40B4-BE49-F238E27FC236}">
                    <a16:creationId xmlns:a16="http://schemas.microsoft.com/office/drawing/2014/main" id="{A8FBD337-ACCE-F8E3-F358-397186E3963F}"/>
                  </a:ext>
                </a:extLst>
              </p:cNvPr>
              <p:cNvSpPr/>
              <p:nvPr/>
            </p:nvSpPr>
            <p:spPr>
              <a:xfrm>
                <a:off x="436167" y="1418140"/>
                <a:ext cx="606946" cy="731631"/>
              </a:xfrm>
              <a:custGeom>
                <a:avLst/>
                <a:gdLst>
                  <a:gd name="connsiteX0" fmla="*/ 66353 w 606946"/>
                  <a:gd name="connsiteY0" fmla="*/ 731631 h 731631"/>
                  <a:gd name="connsiteX1" fmla="*/ 25244 w 606946"/>
                  <a:gd name="connsiteY1" fmla="*/ 717287 h 731631"/>
                  <a:gd name="connsiteX2" fmla="*/ 14353 w 606946"/>
                  <a:gd name="connsiteY2" fmla="*/ 623980 h 731631"/>
                  <a:gd name="connsiteX3" fmla="*/ 76181 w 606946"/>
                  <a:gd name="connsiteY3" fmla="*/ 545882 h 731631"/>
                  <a:gd name="connsiteX4" fmla="*/ 169422 w 606946"/>
                  <a:gd name="connsiteY4" fmla="*/ 534990 h 731631"/>
                  <a:gd name="connsiteX5" fmla="*/ 180313 w 606946"/>
                  <a:gd name="connsiteY5" fmla="*/ 628297 h 731631"/>
                  <a:gd name="connsiteX6" fmla="*/ 118485 w 606946"/>
                  <a:gd name="connsiteY6" fmla="*/ 706396 h 731631"/>
                  <a:gd name="connsiteX7" fmla="*/ 66353 w 606946"/>
                  <a:gd name="connsiteY7" fmla="*/ 731565 h 731631"/>
                  <a:gd name="connsiteX8" fmla="*/ 272490 w 606946"/>
                  <a:gd name="connsiteY8" fmla="*/ 471303 h 731631"/>
                  <a:gd name="connsiteX9" fmla="*/ 231382 w 606946"/>
                  <a:gd name="connsiteY9" fmla="*/ 456958 h 731631"/>
                  <a:gd name="connsiteX10" fmla="*/ 220491 w 606946"/>
                  <a:gd name="connsiteY10" fmla="*/ 363651 h 731631"/>
                  <a:gd name="connsiteX11" fmla="*/ 282319 w 606946"/>
                  <a:gd name="connsiteY11" fmla="*/ 285553 h 731631"/>
                  <a:gd name="connsiteX12" fmla="*/ 375559 w 606946"/>
                  <a:gd name="connsiteY12" fmla="*/ 274661 h 731631"/>
                  <a:gd name="connsiteX13" fmla="*/ 386451 w 606946"/>
                  <a:gd name="connsiteY13" fmla="*/ 367968 h 731631"/>
                  <a:gd name="connsiteX14" fmla="*/ 324623 w 606946"/>
                  <a:gd name="connsiteY14" fmla="*/ 446067 h 731631"/>
                  <a:gd name="connsiteX15" fmla="*/ 272490 w 606946"/>
                  <a:gd name="connsiteY15" fmla="*/ 471236 h 731631"/>
                  <a:gd name="connsiteX16" fmla="*/ 478628 w 606946"/>
                  <a:gd name="connsiteY16" fmla="*/ 210974 h 731631"/>
                  <a:gd name="connsiteX17" fmla="*/ 437454 w 606946"/>
                  <a:gd name="connsiteY17" fmla="*/ 196629 h 731631"/>
                  <a:gd name="connsiteX18" fmla="*/ 426629 w 606946"/>
                  <a:gd name="connsiteY18" fmla="*/ 103322 h 731631"/>
                  <a:gd name="connsiteX19" fmla="*/ 488457 w 606946"/>
                  <a:gd name="connsiteY19" fmla="*/ 25224 h 731631"/>
                  <a:gd name="connsiteX20" fmla="*/ 581764 w 606946"/>
                  <a:gd name="connsiteY20" fmla="*/ 14333 h 731631"/>
                  <a:gd name="connsiteX21" fmla="*/ 592589 w 606946"/>
                  <a:gd name="connsiteY21" fmla="*/ 107639 h 731631"/>
                  <a:gd name="connsiteX22" fmla="*/ 530761 w 606946"/>
                  <a:gd name="connsiteY22" fmla="*/ 185738 h 731631"/>
                  <a:gd name="connsiteX23" fmla="*/ 478628 w 606946"/>
                  <a:gd name="connsiteY23" fmla="*/ 210907 h 73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06946" h="731631">
                    <a:moveTo>
                      <a:pt x="66353" y="731631"/>
                    </a:moveTo>
                    <a:cubicBezTo>
                      <a:pt x="51941" y="731631"/>
                      <a:pt x="37398" y="726983"/>
                      <a:pt x="25244" y="717287"/>
                    </a:cubicBezTo>
                    <a:cubicBezTo>
                      <a:pt x="-3578" y="694508"/>
                      <a:pt x="-8426" y="652736"/>
                      <a:pt x="14353" y="623980"/>
                    </a:cubicBezTo>
                    <a:lnTo>
                      <a:pt x="76181" y="545882"/>
                    </a:lnTo>
                    <a:cubicBezTo>
                      <a:pt x="98894" y="517192"/>
                      <a:pt x="140666" y="512212"/>
                      <a:pt x="169422" y="534990"/>
                    </a:cubicBezTo>
                    <a:cubicBezTo>
                      <a:pt x="198244" y="557769"/>
                      <a:pt x="203092" y="599541"/>
                      <a:pt x="180313" y="628297"/>
                    </a:cubicBezTo>
                    <a:lnTo>
                      <a:pt x="118485" y="706396"/>
                    </a:lnTo>
                    <a:cubicBezTo>
                      <a:pt x="105402" y="722998"/>
                      <a:pt x="86010" y="731565"/>
                      <a:pt x="66353" y="731565"/>
                    </a:cubicBezTo>
                    <a:close/>
                    <a:moveTo>
                      <a:pt x="272490" y="471303"/>
                    </a:moveTo>
                    <a:cubicBezTo>
                      <a:pt x="258079" y="471303"/>
                      <a:pt x="243536" y="466654"/>
                      <a:pt x="231382" y="456958"/>
                    </a:cubicBezTo>
                    <a:cubicBezTo>
                      <a:pt x="202560" y="434179"/>
                      <a:pt x="197712" y="392407"/>
                      <a:pt x="220491" y="363651"/>
                    </a:cubicBezTo>
                    <a:lnTo>
                      <a:pt x="282319" y="285553"/>
                    </a:lnTo>
                    <a:cubicBezTo>
                      <a:pt x="305098" y="256863"/>
                      <a:pt x="346804" y="251883"/>
                      <a:pt x="375559" y="274661"/>
                    </a:cubicBezTo>
                    <a:cubicBezTo>
                      <a:pt x="404382" y="297440"/>
                      <a:pt x="409230" y="339212"/>
                      <a:pt x="386451" y="367968"/>
                    </a:cubicBezTo>
                    <a:lnTo>
                      <a:pt x="324623" y="446067"/>
                    </a:lnTo>
                    <a:cubicBezTo>
                      <a:pt x="311540" y="462669"/>
                      <a:pt x="292148" y="471236"/>
                      <a:pt x="272490" y="471236"/>
                    </a:cubicBezTo>
                    <a:close/>
                    <a:moveTo>
                      <a:pt x="478628" y="210974"/>
                    </a:moveTo>
                    <a:cubicBezTo>
                      <a:pt x="464217" y="210974"/>
                      <a:pt x="449673" y="206325"/>
                      <a:pt x="437454" y="196629"/>
                    </a:cubicBezTo>
                    <a:cubicBezTo>
                      <a:pt x="408698" y="173850"/>
                      <a:pt x="403850" y="132078"/>
                      <a:pt x="426629" y="103322"/>
                    </a:cubicBezTo>
                    <a:lnTo>
                      <a:pt x="488457" y="25224"/>
                    </a:lnTo>
                    <a:cubicBezTo>
                      <a:pt x="511236" y="-3532"/>
                      <a:pt x="552942" y="-8446"/>
                      <a:pt x="581764" y="14333"/>
                    </a:cubicBezTo>
                    <a:cubicBezTo>
                      <a:pt x="610520" y="37111"/>
                      <a:pt x="615367" y="78883"/>
                      <a:pt x="592589" y="107639"/>
                    </a:cubicBezTo>
                    <a:lnTo>
                      <a:pt x="530761" y="185738"/>
                    </a:lnTo>
                    <a:cubicBezTo>
                      <a:pt x="517678" y="202340"/>
                      <a:pt x="498219" y="210907"/>
                      <a:pt x="478628" y="210907"/>
                    </a:cubicBezTo>
                    <a:close/>
                  </a:path>
                </a:pathLst>
              </a:custGeom>
              <a:grp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8" name="Graphic 42">
              <a:extLst>
                <a:ext uri="{FF2B5EF4-FFF2-40B4-BE49-F238E27FC236}">
                  <a16:creationId xmlns:a16="http://schemas.microsoft.com/office/drawing/2014/main" id="{C7EB5463-968D-6186-D26B-FE442A73449B}"/>
                </a:ext>
              </a:extLst>
            </p:cNvPr>
            <p:cNvGrpSpPr/>
            <p:nvPr/>
          </p:nvGrpSpPr>
          <p:grpSpPr>
            <a:xfrm>
              <a:off x="0" y="1782233"/>
              <a:ext cx="2959099" cy="1007004"/>
              <a:chOff x="0" y="1782233"/>
              <a:chExt cx="2959099" cy="1007004"/>
            </a:xfrm>
          </p:grpSpPr>
          <p:grpSp>
            <p:nvGrpSpPr>
              <p:cNvPr id="13" name="Graphic 42">
                <a:extLst>
                  <a:ext uri="{FF2B5EF4-FFF2-40B4-BE49-F238E27FC236}">
                    <a16:creationId xmlns:a16="http://schemas.microsoft.com/office/drawing/2014/main" id="{18C2413E-5E4D-00D8-0F84-5CD33643F32B}"/>
                  </a:ext>
                </a:extLst>
              </p:cNvPr>
              <p:cNvGrpSpPr/>
              <p:nvPr/>
            </p:nvGrpSpPr>
            <p:grpSpPr>
              <a:xfrm>
                <a:off x="0" y="1782233"/>
                <a:ext cx="2232179" cy="1007004"/>
                <a:chOff x="0" y="1782233"/>
                <a:chExt cx="2232179" cy="1007004"/>
              </a:xfrm>
              <a:solidFill>
                <a:srgbClr val="DE9BBC"/>
              </a:solidFill>
            </p:grpSpPr>
            <p:sp>
              <p:nvSpPr>
                <p:cNvPr id="17" name="Freeform 16">
                  <a:extLst>
                    <a:ext uri="{FF2B5EF4-FFF2-40B4-BE49-F238E27FC236}">
                      <a16:creationId xmlns:a16="http://schemas.microsoft.com/office/drawing/2014/main" id="{7EE17151-2A9C-9330-82B4-63A2B45AA24C}"/>
                    </a:ext>
                  </a:extLst>
                </p:cNvPr>
                <p:cNvSpPr/>
                <p:nvPr/>
              </p:nvSpPr>
              <p:spPr>
                <a:xfrm>
                  <a:off x="0" y="1782233"/>
                  <a:ext cx="664104" cy="664104"/>
                </a:xfrm>
                <a:custGeom>
                  <a:avLst/>
                  <a:gdLst>
                    <a:gd name="connsiteX0" fmla="*/ 664104 w 664104"/>
                    <a:gd name="connsiteY0" fmla="*/ 332052 h 664104"/>
                    <a:gd name="connsiteX1" fmla="*/ 332052 w 664104"/>
                    <a:gd name="connsiteY1" fmla="*/ 664104 h 664104"/>
                    <a:gd name="connsiteX2" fmla="*/ 0 w 664104"/>
                    <a:gd name="connsiteY2" fmla="*/ 332052 h 664104"/>
                    <a:gd name="connsiteX3" fmla="*/ 332052 w 664104"/>
                    <a:gd name="connsiteY3" fmla="*/ 0 h 664104"/>
                    <a:gd name="connsiteX4" fmla="*/ 664104 w 664104"/>
                    <a:gd name="connsiteY4" fmla="*/ 332052 h 664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4104" h="664104">
                      <a:moveTo>
                        <a:pt x="664104" y="332052"/>
                      </a:moveTo>
                      <a:cubicBezTo>
                        <a:pt x="664104" y="515439"/>
                        <a:pt x="515439" y="664104"/>
                        <a:pt x="332052" y="664104"/>
                      </a:cubicBezTo>
                      <a:cubicBezTo>
                        <a:pt x="148665" y="664104"/>
                        <a:pt x="0" y="515439"/>
                        <a:pt x="0" y="332052"/>
                      </a:cubicBezTo>
                      <a:cubicBezTo>
                        <a:pt x="0" y="148665"/>
                        <a:pt x="148665" y="0"/>
                        <a:pt x="332052" y="0"/>
                      </a:cubicBezTo>
                      <a:cubicBezTo>
                        <a:pt x="515439" y="0"/>
                        <a:pt x="664104" y="148665"/>
                        <a:pt x="664104" y="332052"/>
                      </a:cubicBezTo>
                      <a:close/>
                    </a:path>
                  </a:pathLst>
                </a:custGeom>
                <a:solidFill>
                  <a:schemeClr val="bg1"/>
                </a:solidFill>
                <a:ln w="66278" cap="flat">
                  <a:noFill/>
                  <a:prstDash val="solid"/>
                  <a:miter/>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8" name="Freeform 17">
                  <a:extLst>
                    <a:ext uri="{FF2B5EF4-FFF2-40B4-BE49-F238E27FC236}">
                      <a16:creationId xmlns:a16="http://schemas.microsoft.com/office/drawing/2014/main" id="{139ED968-4EF6-9FB0-55CD-FA4E5F112D32}"/>
                    </a:ext>
                  </a:extLst>
                </p:cNvPr>
                <p:cNvSpPr/>
                <p:nvPr/>
              </p:nvSpPr>
              <p:spPr>
                <a:xfrm>
                  <a:off x="1568075" y="2125133"/>
                  <a:ext cx="664104" cy="664104"/>
                </a:xfrm>
                <a:custGeom>
                  <a:avLst/>
                  <a:gdLst>
                    <a:gd name="connsiteX0" fmla="*/ 664104 w 664104"/>
                    <a:gd name="connsiteY0" fmla="*/ 332052 h 664104"/>
                    <a:gd name="connsiteX1" fmla="*/ 332052 w 664104"/>
                    <a:gd name="connsiteY1" fmla="*/ 664104 h 664104"/>
                    <a:gd name="connsiteX2" fmla="*/ 0 w 664104"/>
                    <a:gd name="connsiteY2" fmla="*/ 332052 h 664104"/>
                    <a:gd name="connsiteX3" fmla="*/ 332052 w 664104"/>
                    <a:gd name="connsiteY3" fmla="*/ 0 h 664104"/>
                    <a:gd name="connsiteX4" fmla="*/ 664104 w 664104"/>
                    <a:gd name="connsiteY4" fmla="*/ 332052 h 664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4104" h="664104">
                      <a:moveTo>
                        <a:pt x="664104" y="332052"/>
                      </a:moveTo>
                      <a:cubicBezTo>
                        <a:pt x="664104" y="515439"/>
                        <a:pt x="515439" y="664104"/>
                        <a:pt x="332052" y="664104"/>
                      </a:cubicBezTo>
                      <a:cubicBezTo>
                        <a:pt x="148665" y="664104"/>
                        <a:pt x="0" y="515439"/>
                        <a:pt x="0" y="332052"/>
                      </a:cubicBezTo>
                      <a:cubicBezTo>
                        <a:pt x="0" y="148665"/>
                        <a:pt x="148665" y="0"/>
                        <a:pt x="332052" y="0"/>
                      </a:cubicBezTo>
                      <a:cubicBezTo>
                        <a:pt x="515439" y="0"/>
                        <a:pt x="664104" y="148665"/>
                        <a:pt x="664104" y="332052"/>
                      </a:cubicBezTo>
                      <a:close/>
                    </a:path>
                  </a:pathLst>
                </a:custGeom>
                <a:solidFill>
                  <a:srgbClr val="9C9696"/>
                </a:solidFill>
                <a:ln w="66278" cap="flat">
                  <a:noFill/>
                  <a:prstDash val="solid"/>
                  <a:miter/>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4" name="Graphic 42">
                <a:extLst>
                  <a:ext uri="{FF2B5EF4-FFF2-40B4-BE49-F238E27FC236}">
                    <a16:creationId xmlns:a16="http://schemas.microsoft.com/office/drawing/2014/main" id="{60C8D2B5-254A-A1B9-4426-6E13CDC63625}"/>
                  </a:ext>
                </a:extLst>
              </p:cNvPr>
              <p:cNvGrpSpPr/>
              <p:nvPr/>
            </p:nvGrpSpPr>
            <p:grpSpPr>
              <a:xfrm>
                <a:off x="726920" y="1782233"/>
                <a:ext cx="2232179" cy="1007004"/>
                <a:chOff x="726920" y="1782233"/>
                <a:chExt cx="2232179" cy="1007004"/>
              </a:xfrm>
              <a:solidFill>
                <a:srgbClr val="D171A1"/>
              </a:solidFill>
            </p:grpSpPr>
            <p:sp>
              <p:nvSpPr>
                <p:cNvPr id="15" name="Freeform 14">
                  <a:extLst>
                    <a:ext uri="{FF2B5EF4-FFF2-40B4-BE49-F238E27FC236}">
                      <a16:creationId xmlns:a16="http://schemas.microsoft.com/office/drawing/2014/main" id="{9F4064BA-8BA2-BBF0-0797-C1C35847890C}"/>
                    </a:ext>
                  </a:extLst>
                </p:cNvPr>
                <p:cNvSpPr/>
                <p:nvPr/>
              </p:nvSpPr>
              <p:spPr>
                <a:xfrm>
                  <a:off x="726920" y="2125133"/>
                  <a:ext cx="664104" cy="664104"/>
                </a:xfrm>
                <a:custGeom>
                  <a:avLst/>
                  <a:gdLst>
                    <a:gd name="connsiteX0" fmla="*/ 664104 w 664104"/>
                    <a:gd name="connsiteY0" fmla="*/ 332052 h 664104"/>
                    <a:gd name="connsiteX1" fmla="*/ 332052 w 664104"/>
                    <a:gd name="connsiteY1" fmla="*/ 664104 h 664104"/>
                    <a:gd name="connsiteX2" fmla="*/ 0 w 664104"/>
                    <a:gd name="connsiteY2" fmla="*/ 332052 h 664104"/>
                    <a:gd name="connsiteX3" fmla="*/ 332052 w 664104"/>
                    <a:gd name="connsiteY3" fmla="*/ 0 h 664104"/>
                    <a:gd name="connsiteX4" fmla="*/ 664104 w 664104"/>
                    <a:gd name="connsiteY4" fmla="*/ 332052 h 664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4104" h="664104">
                      <a:moveTo>
                        <a:pt x="664104" y="332052"/>
                      </a:moveTo>
                      <a:cubicBezTo>
                        <a:pt x="664104" y="515439"/>
                        <a:pt x="515439" y="664104"/>
                        <a:pt x="332052" y="664104"/>
                      </a:cubicBezTo>
                      <a:cubicBezTo>
                        <a:pt x="148665" y="664104"/>
                        <a:pt x="0" y="515439"/>
                        <a:pt x="0" y="332052"/>
                      </a:cubicBezTo>
                      <a:cubicBezTo>
                        <a:pt x="0" y="148665"/>
                        <a:pt x="148665" y="0"/>
                        <a:pt x="332052" y="0"/>
                      </a:cubicBezTo>
                      <a:cubicBezTo>
                        <a:pt x="515439" y="0"/>
                        <a:pt x="664104" y="148665"/>
                        <a:pt x="664104" y="332052"/>
                      </a:cubicBezTo>
                      <a:close/>
                    </a:path>
                  </a:pathLst>
                </a:custGeom>
                <a:solidFill>
                  <a:schemeClr val="bg2">
                    <a:lumMod val="90000"/>
                  </a:schemeClr>
                </a:solidFill>
                <a:ln w="66278" cap="flat">
                  <a:noFill/>
                  <a:prstDash val="solid"/>
                  <a:miter/>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6" name="Freeform 15">
                  <a:extLst>
                    <a:ext uri="{FF2B5EF4-FFF2-40B4-BE49-F238E27FC236}">
                      <a16:creationId xmlns:a16="http://schemas.microsoft.com/office/drawing/2014/main" id="{FB250DC1-2E2E-ACF2-EDDE-E249352CCF8D}"/>
                    </a:ext>
                  </a:extLst>
                </p:cNvPr>
                <p:cNvSpPr/>
                <p:nvPr/>
              </p:nvSpPr>
              <p:spPr>
                <a:xfrm>
                  <a:off x="2294995" y="1782233"/>
                  <a:ext cx="664104" cy="664104"/>
                </a:xfrm>
                <a:custGeom>
                  <a:avLst/>
                  <a:gdLst>
                    <a:gd name="connsiteX0" fmla="*/ 664104 w 664104"/>
                    <a:gd name="connsiteY0" fmla="*/ 332052 h 664104"/>
                    <a:gd name="connsiteX1" fmla="*/ 332052 w 664104"/>
                    <a:gd name="connsiteY1" fmla="*/ 664104 h 664104"/>
                    <a:gd name="connsiteX2" fmla="*/ 0 w 664104"/>
                    <a:gd name="connsiteY2" fmla="*/ 332052 h 664104"/>
                    <a:gd name="connsiteX3" fmla="*/ 332052 w 664104"/>
                    <a:gd name="connsiteY3" fmla="*/ 0 h 664104"/>
                    <a:gd name="connsiteX4" fmla="*/ 664104 w 664104"/>
                    <a:gd name="connsiteY4" fmla="*/ 332052 h 664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4104" h="664104">
                      <a:moveTo>
                        <a:pt x="664104" y="332052"/>
                      </a:moveTo>
                      <a:cubicBezTo>
                        <a:pt x="664104" y="515439"/>
                        <a:pt x="515439" y="664104"/>
                        <a:pt x="332052" y="664104"/>
                      </a:cubicBezTo>
                      <a:cubicBezTo>
                        <a:pt x="148665" y="664104"/>
                        <a:pt x="0" y="515439"/>
                        <a:pt x="0" y="332052"/>
                      </a:cubicBezTo>
                      <a:cubicBezTo>
                        <a:pt x="0" y="148665"/>
                        <a:pt x="148665" y="0"/>
                        <a:pt x="332052" y="0"/>
                      </a:cubicBezTo>
                      <a:cubicBezTo>
                        <a:pt x="515439" y="0"/>
                        <a:pt x="664104" y="148665"/>
                        <a:pt x="664104" y="332052"/>
                      </a:cubicBezTo>
                      <a:close/>
                    </a:path>
                  </a:pathLst>
                </a:custGeom>
                <a:solidFill>
                  <a:schemeClr val="bg2">
                    <a:lumMod val="50000"/>
                  </a:schemeClr>
                </a:solidFill>
                <a:ln w="66278" cap="flat">
                  <a:noFill/>
                  <a:prstDash val="solid"/>
                  <a:miter/>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grpSp>
          <p:nvGrpSpPr>
            <p:cNvPr id="9" name="Graphic 42">
              <a:extLst>
                <a:ext uri="{FF2B5EF4-FFF2-40B4-BE49-F238E27FC236}">
                  <a16:creationId xmlns:a16="http://schemas.microsoft.com/office/drawing/2014/main" id="{2ED52BE7-6DE1-97D4-1D09-1C182AD65016}"/>
                </a:ext>
              </a:extLst>
            </p:cNvPr>
            <p:cNvGrpSpPr/>
            <p:nvPr/>
          </p:nvGrpSpPr>
          <p:grpSpPr>
            <a:xfrm>
              <a:off x="284179" y="0"/>
              <a:ext cx="2390741" cy="1605405"/>
              <a:chOff x="284179" y="0"/>
              <a:chExt cx="2390741" cy="1605405"/>
            </a:xfrm>
          </p:grpSpPr>
          <p:sp>
            <p:nvSpPr>
              <p:cNvPr id="10" name="Freeform 9">
                <a:extLst>
                  <a:ext uri="{FF2B5EF4-FFF2-40B4-BE49-F238E27FC236}">
                    <a16:creationId xmlns:a16="http://schemas.microsoft.com/office/drawing/2014/main" id="{3618C9F9-F255-3E15-51C9-C478B23357DC}"/>
                  </a:ext>
                </a:extLst>
              </p:cNvPr>
              <p:cNvSpPr/>
              <p:nvPr/>
            </p:nvSpPr>
            <p:spPr>
              <a:xfrm>
                <a:off x="284179" y="0"/>
                <a:ext cx="2390741" cy="1605405"/>
              </a:xfrm>
              <a:custGeom>
                <a:avLst/>
                <a:gdLst>
                  <a:gd name="connsiteX0" fmla="*/ 2384317 w 2390741"/>
                  <a:gd name="connsiteY0" fmla="*/ 774279 h 1605405"/>
                  <a:gd name="connsiteX1" fmla="*/ 1195371 w 2390741"/>
                  <a:gd name="connsiteY1" fmla="*/ 0 h 1605405"/>
                  <a:gd name="connsiteX2" fmla="*/ 6425 w 2390741"/>
                  <a:gd name="connsiteY2" fmla="*/ 774279 h 1605405"/>
                  <a:gd name="connsiteX3" fmla="*/ 6425 w 2390741"/>
                  <a:gd name="connsiteY3" fmla="*/ 831126 h 1605405"/>
                  <a:gd name="connsiteX4" fmla="*/ 1195371 w 2390741"/>
                  <a:gd name="connsiteY4" fmla="*/ 1605405 h 1605405"/>
                  <a:gd name="connsiteX5" fmla="*/ 2384317 w 2390741"/>
                  <a:gd name="connsiteY5" fmla="*/ 831126 h 1605405"/>
                  <a:gd name="connsiteX6" fmla="*/ 2384317 w 2390741"/>
                  <a:gd name="connsiteY6" fmla="*/ 774279 h 1605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0741" h="1605405">
                    <a:moveTo>
                      <a:pt x="2384317" y="774279"/>
                    </a:moveTo>
                    <a:cubicBezTo>
                      <a:pt x="2157990" y="296722"/>
                      <a:pt x="1702415" y="0"/>
                      <a:pt x="1195371" y="0"/>
                    </a:cubicBezTo>
                    <a:cubicBezTo>
                      <a:pt x="688327" y="0"/>
                      <a:pt x="232752" y="296655"/>
                      <a:pt x="6425" y="774279"/>
                    </a:cubicBezTo>
                    <a:cubicBezTo>
                      <a:pt x="-2142" y="792276"/>
                      <a:pt x="-2142" y="813129"/>
                      <a:pt x="6425" y="831126"/>
                    </a:cubicBezTo>
                    <a:cubicBezTo>
                      <a:pt x="232752" y="1308684"/>
                      <a:pt x="688327" y="1605405"/>
                      <a:pt x="1195371" y="1605405"/>
                    </a:cubicBezTo>
                    <a:cubicBezTo>
                      <a:pt x="1702415" y="1605405"/>
                      <a:pt x="2157990" y="1308750"/>
                      <a:pt x="2384317" y="831126"/>
                    </a:cubicBezTo>
                    <a:cubicBezTo>
                      <a:pt x="2392884" y="813129"/>
                      <a:pt x="2392884" y="792276"/>
                      <a:pt x="2384317" y="774279"/>
                    </a:cubicBezTo>
                    <a:close/>
                  </a:path>
                </a:pathLst>
              </a:custGeom>
              <a:gradFill>
                <a:gsLst>
                  <a:gs pos="40000">
                    <a:schemeClr val="bg2">
                      <a:lumMod val="80000"/>
                    </a:schemeClr>
                  </a:gs>
                  <a:gs pos="26000">
                    <a:schemeClr val="bg2">
                      <a:lumMod val="75000"/>
                    </a:schemeClr>
                  </a:gs>
                  <a:gs pos="58000">
                    <a:schemeClr val="bg2">
                      <a:lumMod val="75000"/>
                    </a:schemeClr>
                  </a:gs>
                  <a:gs pos="70000">
                    <a:schemeClr val="tx1">
                      <a:lumMod val="75000"/>
                      <a:lumOff val="25000"/>
                      <a:alpha val="73041"/>
                    </a:schemeClr>
                  </a:gs>
                </a:gsLst>
                <a:lin ang="3600000" scaled="0"/>
              </a:grad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 name="Freeform 10">
                <a:extLst>
                  <a:ext uri="{FF2B5EF4-FFF2-40B4-BE49-F238E27FC236}">
                    <a16:creationId xmlns:a16="http://schemas.microsoft.com/office/drawing/2014/main" id="{9A65D1D5-B624-EDCC-015B-850607817FD6}"/>
                  </a:ext>
                </a:extLst>
              </p:cNvPr>
              <p:cNvSpPr/>
              <p:nvPr/>
            </p:nvSpPr>
            <p:spPr>
              <a:xfrm>
                <a:off x="824145" y="66"/>
                <a:ext cx="1310808" cy="1310808"/>
              </a:xfrm>
              <a:custGeom>
                <a:avLst/>
                <a:gdLst>
                  <a:gd name="connsiteX0" fmla="*/ 1310809 w 1310808"/>
                  <a:gd name="connsiteY0" fmla="*/ 655404 h 1310808"/>
                  <a:gd name="connsiteX1" fmla="*/ 655404 w 1310808"/>
                  <a:gd name="connsiteY1" fmla="*/ 1310809 h 1310808"/>
                  <a:gd name="connsiteX2" fmla="*/ 0 w 1310808"/>
                  <a:gd name="connsiteY2" fmla="*/ 655404 h 1310808"/>
                  <a:gd name="connsiteX3" fmla="*/ 655404 w 1310808"/>
                  <a:gd name="connsiteY3" fmla="*/ 0 h 1310808"/>
                  <a:gd name="connsiteX4" fmla="*/ 1310809 w 1310808"/>
                  <a:gd name="connsiteY4" fmla="*/ 655404 h 13108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808" h="1310808">
                    <a:moveTo>
                      <a:pt x="1310809" y="655404"/>
                    </a:moveTo>
                    <a:cubicBezTo>
                      <a:pt x="1310809" y="1017374"/>
                      <a:pt x="1017374" y="1310809"/>
                      <a:pt x="655404" y="1310809"/>
                    </a:cubicBezTo>
                    <a:cubicBezTo>
                      <a:pt x="293435" y="1310809"/>
                      <a:pt x="0" y="1017374"/>
                      <a:pt x="0" y="655404"/>
                    </a:cubicBezTo>
                    <a:cubicBezTo>
                      <a:pt x="0" y="293435"/>
                      <a:pt x="293435" y="0"/>
                      <a:pt x="655404" y="0"/>
                    </a:cubicBezTo>
                    <a:cubicBezTo>
                      <a:pt x="1017374" y="0"/>
                      <a:pt x="1310809" y="293435"/>
                      <a:pt x="1310809" y="655404"/>
                    </a:cubicBezTo>
                    <a:close/>
                  </a:path>
                </a:pathLst>
              </a:custGeom>
              <a:solidFill>
                <a:schemeClr val="bg2">
                  <a:lumMod val="25000"/>
                </a:schemeClr>
              </a:solid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2" name="Freeform 11">
                <a:extLst>
                  <a:ext uri="{FF2B5EF4-FFF2-40B4-BE49-F238E27FC236}">
                    <a16:creationId xmlns:a16="http://schemas.microsoft.com/office/drawing/2014/main" id="{D725305D-F457-B530-35F2-E58B61A0FB74}"/>
                  </a:ext>
                </a:extLst>
              </p:cNvPr>
              <p:cNvSpPr/>
              <p:nvPr/>
            </p:nvSpPr>
            <p:spPr>
              <a:xfrm>
                <a:off x="1086798" y="360874"/>
                <a:ext cx="392751" cy="392751"/>
              </a:xfrm>
              <a:custGeom>
                <a:avLst/>
                <a:gdLst>
                  <a:gd name="connsiteX0" fmla="*/ 392751 w 392751"/>
                  <a:gd name="connsiteY0" fmla="*/ 196376 h 392751"/>
                  <a:gd name="connsiteX1" fmla="*/ 196376 w 392751"/>
                  <a:gd name="connsiteY1" fmla="*/ 392751 h 392751"/>
                  <a:gd name="connsiteX2" fmla="*/ 0 w 392751"/>
                  <a:gd name="connsiteY2" fmla="*/ 196376 h 392751"/>
                  <a:gd name="connsiteX3" fmla="*/ 196376 w 392751"/>
                  <a:gd name="connsiteY3" fmla="*/ 0 h 392751"/>
                  <a:gd name="connsiteX4" fmla="*/ 392751 w 392751"/>
                  <a:gd name="connsiteY4" fmla="*/ 196376 h 392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2751" h="392751">
                    <a:moveTo>
                      <a:pt x="392751" y="196376"/>
                    </a:moveTo>
                    <a:cubicBezTo>
                      <a:pt x="392751" y="304831"/>
                      <a:pt x="304831" y="392751"/>
                      <a:pt x="196376" y="392751"/>
                    </a:cubicBezTo>
                    <a:cubicBezTo>
                      <a:pt x="87920" y="392751"/>
                      <a:pt x="0" y="304831"/>
                      <a:pt x="0" y="196376"/>
                    </a:cubicBezTo>
                    <a:cubicBezTo>
                      <a:pt x="0" y="87920"/>
                      <a:pt x="87920" y="0"/>
                      <a:pt x="196376" y="0"/>
                    </a:cubicBezTo>
                    <a:cubicBezTo>
                      <a:pt x="304831" y="0"/>
                      <a:pt x="392751" y="87920"/>
                      <a:pt x="392751" y="196376"/>
                    </a:cubicBezTo>
                    <a:close/>
                  </a:path>
                </a:pathLst>
              </a:custGeom>
              <a:solidFill>
                <a:schemeClr val="bg2"/>
              </a:solid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7F71885E-F292-7094-F62A-B9093CB649D6}"/>
              </a:ext>
            </a:extLst>
          </p:cNvPr>
          <p:cNvSpPr/>
          <p:nvPr/>
        </p:nvSpPr>
        <p:spPr>
          <a:xfrm>
            <a:off x="0" y="1477307"/>
            <a:ext cx="12192000" cy="5380693"/>
          </a:xfrm>
          <a:prstGeom prst="rect">
            <a:avLst/>
          </a:prstGeom>
          <a:gradFill>
            <a:gsLst>
              <a:gs pos="0">
                <a:schemeClr val="bg2"/>
              </a:gs>
              <a:gs pos="100000">
                <a:srgbClr val="A1B5B9"/>
              </a:gs>
            </a:gsLst>
            <a:lin ang="36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80C24B26-4A3B-3BE7-B272-5D966347C63A}"/>
              </a:ext>
            </a:extLst>
          </p:cNvPr>
          <p:cNvSpPr/>
          <p:nvPr/>
        </p:nvSpPr>
        <p:spPr>
          <a:xfrm>
            <a:off x="8267804" y="5286135"/>
            <a:ext cx="3749040" cy="1571865"/>
          </a:xfrm>
          <a:prstGeom prst="rect">
            <a:avLst/>
          </a:prstGeom>
          <a:gradFill>
            <a:gsLst>
              <a:gs pos="44000">
                <a:schemeClr val="bg1"/>
              </a:gs>
              <a:gs pos="89000">
                <a:schemeClr val="bg2"/>
              </a:gs>
            </a:gsLst>
            <a:lin ang="42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28600" rIns="137160" rtlCol="0" anchor="t" anchorCtr="0"/>
          <a:lstStyle/>
          <a:p>
            <a:pPr marL="137160" indent="-137160">
              <a:spcAft>
                <a:spcPts val="600"/>
              </a:spcAft>
              <a:buFont typeface="Arial" panose="020B0604020202020204" pitchFamily="34" charset="0"/>
              <a:buChar char="•"/>
            </a:pPr>
            <a:r>
              <a:rPr lang="en-US" sz="1300" b="1" dirty="0">
                <a:solidFill>
                  <a:srgbClr val="275D84"/>
                </a:solidFill>
                <a:latin typeface="Century Gothic" panose="020B0502020202020204" pitchFamily="34" charset="0"/>
              </a:rPr>
              <a:t>Competitor A </a:t>
            </a:r>
            <a:r>
              <a:rPr lang="en-US" sz="1300" dirty="0">
                <a:solidFill>
                  <a:schemeClr val="tx1"/>
                </a:solidFill>
                <a:latin typeface="Century Gothic" panose="020B0502020202020204" pitchFamily="34" charset="0"/>
              </a:rPr>
              <a:t>– </a:t>
            </a:r>
            <a:br>
              <a:rPr lang="en-US" sz="1300" dirty="0">
                <a:solidFill>
                  <a:schemeClr val="tx1"/>
                </a:solidFill>
                <a:latin typeface="Century Gothic" panose="020B0502020202020204" pitchFamily="34" charset="0"/>
              </a:rPr>
            </a:br>
            <a:r>
              <a:rPr lang="en-US" sz="1300" dirty="0">
                <a:solidFill>
                  <a:schemeClr val="tx1"/>
                </a:solidFill>
                <a:latin typeface="Century Gothic" panose="020B0502020202020204" pitchFamily="34" charset="0"/>
              </a:rPr>
              <a:t>strengths and weaknesses</a:t>
            </a:r>
          </a:p>
          <a:p>
            <a:pPr marL="137160" indent="-137160">
              <a:spcAft>
                <a:spcPts val="600"/>
              </a:spcAft>
              <a:buFont typeface="Arial" panose="020B0604020202020204" pitchFamily="34" charset="0"/>
              <a:buChar char="•"/>
            </a:pPr>
            <a:r>
              <a:rPr lang="en-US" sz="1300" b="1" dirty="0">
                <a:solidFill>
                  <a:srgbClr val="275D84"/>
                </a:solidFill>
                <a:latin typeface="Century Gothic" panose="020B0502020202020204" pitchFamily="34" charset="0"/>
              </a:rPr>
              <a:t>Competitor B </a:t>
            </a:r>
            <a:r>
              <a:rPr lang="en-US" sz="1300" dirty="0">
                <a:solidFill>
                  <a:schemeClr val="tx1"/>
                </a:solidFill>
                <a:latin typeface="Century Gothic" panose="020B0502020202020204" pitchFamily="34" charset="0"/>
              </a:rPr>
              <a:t>– </a:t>
            </a:r>
            <a:br>
              <a:rPr lang="en-US" sz="1300" dirty="0">
                <a:solidFill>
                  <a:schemeClr val="tx1"/>
                </a:solidFill>
                <a:latin typeface="Century Gothic" panose="020B0502020202020204" pitchFamily="34" charset="0"/>
              </a:rPr>
            </a:br>
            <a:r>
              <a:rPr lang="en-US" sz="1300" dirty="0">
                <a:solidFill>
                  <a:schemeClr val="tx1"/>
                </a:solidFill>
                <a:latin typeface="Century Gothic" panose="020B0502020202020204" pitchFamily="34" charset="0"/>
              </a:rPr>
              <a:t>strengths and weaknesses</a:t>
            </a:r>
          </a:p>
        </p:txBody>
      </p:sp>
      <p:sp>
        <p:nvSpPr>
          <p:cNvPr id="24" name="Rectangle 23">
            <a:extLst>
              <a:ext uri="{FF2B5EF4-FFF2-40B4-BE49-F238E27FC236}">
                <a16:creationId xmlns:a16="http://schemas.microsoft.com/office/drawing/2014/main" id="{A84E5F65-D371-CF28-E6C9-8DB7F025AEB7}"/>
              </a:ext>
            </a:extLst>
          </p:cNvPr>
          <p:cNvSpPr/>
          <p:nvPr/>
        </p:nvSpPr>
        <p:spPr>
          <a:xfrm>
            <a:off x="159786" y="3257186"/>
            <a:ext cx="3749040" cy="1689349"/>
          </a:xfrm>
          <a:prstGeom prst="rect">
            <a:avLst/>
          </a:prstGeom>
          <a:gradFill>
            <a:gsLst>
              <a:gs pos="44000">
                <a:schemeClr val="bg1"/>
              </a:gs>
              <a:gs pos="89000">
                <a:schemeClr val="bg2"/>
              </a:gs>
            </a:gsLst>
            <a:lin ang="42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28600" rIns="137160" rtlCol="0" anchor="t" anchorCtr="0"/>
          <a:lstStyle/>
          <a:p>
            <a:pPr marL="137160" indent="-137160">
              <a:spcAft>
                <a:spcPts val="600"/>
              </a:spcAft>
              <a:buFont typeface="Arial" panose="020B0604020202020204" pitchFamily="34" charset="0"/>
              <a:buChar char="•"/>
            </a:pPr>
            <a:r>
              <a:rPr lang="en-US" sz="1300" dirty="0">
                <a:solidFill>
                  <a:schemeClr val="tx1"/>
                </a:solidFill>
                <a:latin typeface="Century Gothic" panose="020B0502020202020204" pitchFamily="34" charset="0"/>
              </a:rPr>
              <a:t>Text</a:t>
            </a:r>
          </a:p>
        </p:txBody>
      </p:sp>
      <p:sp>
        <p:nvSpPr>
          <p:cNvPr id="15" name="Freeform 14">
            <a:extLst>
              <a:ext uri="{FF2B5EF4-FFF2-40B4-BE49-F238E27FC236}">
                <a16:creationId xmlns:a16="http://schemas.microsoft.com/office/drawing/2014/main" id="{6650EE5B-5B3D-F609-784E-0D53CCCE74DD}"/>
              </a:ext>
            </a:extLst>
          </p:cNvPr>
          <p:cNvSpPr/>
          <p:nvPr/>
        </p:nvSpPr>
        <p:spPr>
          <a:xfrm>
            <a:off x="5204523" y="667812"/>
            <a:ext cx="1783652" cy="2381686"/>
          </a:xfrm>
          <a:custGeom>
            <a:avLst/>
            <a:gdLst>
              <a:gd name="connsiteX0" fmla="*/ 334327 w 668654"/>
              <a:gd name="connsiteY0" fmla="*/ 874395 h 874394"/>
              <a:gd name="connsiteX1" fmla="*/ 334327 w 668654"/>
              <a:gd name="connsiteY1" fmla="*/ 874395 h 874394"/>
              <a:gd name="connsiteX2" fmla="*/ 668655 w 668654"/>
              <a:gd name="connsiteY2" fmla="*/ 66675 h 874394"/>
              <a:gd name="connsiteX3" fmla="*/ 334327 w 668654"/>
              <a:gd name="connsiteY3" fmla="*/ 0 h 874394"/>
              <a:gd name="connsiteX4" fmla="*/ 0 w 668654"/>
              <a:gd name="connsiteY4" fmla="*/ 66675 h 874394"/>
              <a:gd name="connsiteX5" fmla="*/ 334327 w 668654"/>
              <a:gd name="connsiteY5" fmla="*/ 874395 h 874394"/>
              <a:gd name="connsiteX6" fmla="*/ 334327 w 668654"/>
              <a:gd name="connsiteY6" fmla="*/ 874395 h 874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8654" h="874394">
                <a:moveTo>
                  <a:pt x="334327" y="874395"/>
                </a:moveTo>
                <a:lnTo>
                  <a:pt x="334327" y="874395"/>
                </a:lnTo>
                <a:lnTo>
                  <a:pt x="668655" y="66675"/>
                </a:lnTo>
                <a:cubicBezTo>
                  <a:pt x="565785" y="23813"/>
                  <a:pt x="452438" y="0"/>
                  <a:pt x="334327" y="0"/>
                </a:cubicBezTo>
                <a:cubicBezTo>
                  <a:pt x="216217" y="0"/>
                  <a:pt x="102870" y="23813"/>
                  <a:pt x="0" y="66675"/>
                </a:cubicBezTo>
                <a:lnTo>
                  <a:pt x="334327" y="874395"/>
                </a:lnTo>
                <a:lnTo>
                  <a:pt x="334327" y="874395"/>
                </a:lnTo>
                <a:close/>
              </a:path>
            </a:pathLst>
          </a:custGeom>
          <a:solidFill>
            <a:schemeClr val="bg1"/>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 name="Freeform 5">
            <a:extLst>
              <a:ext uri="{FF2B5EF4-FFF2-40B4-BE49-F238E27FC236}">
                <a16:creationId xmlns:a16="http://schemas.microsoft.com/office/drawing/2014/main" id="{7AC4C1F4-8073-D819-0B14-5A9BBFB7D264}"/>
              </a:ext>
            </a:extLst>
          </p:cNvPr>
          <p:cNvSpPr/>
          <p:nvPr/>
        </p:nvSpPr>
        <p:spPr>
          <a:xfrm>
            <a:off x="6096000" y="3016876"/>
            <a:ext cx="19922" cy="19922"/>
          </a:xfrm>
          <a:custGeom>
            <a:avLst/>
            <a:gdLst>
              <a:gd name="connsiteX0" fmla="*/ 0 w 9525"/>
              <a:gd name="connsiteY0" fmla="*/ 0 h 9525"/>
              <a:gd name="connsiteX1" fmla="*/ 0 w 9525"/>
              <a:gd name="connsiteY1" fmla="*/ 0 h 9525"/>
              <a:gd name="connsiteX2" fmla="*/ 0 w 9525"/>
              <a:gd name="connsiteY2" fmla="*/ 0 h 9525"/>
            </a:gdLst>
            <a:ahLst/>
            <a:cxnLst>
              <a:cxn ang="0">
                <a:pos x="connsiteX0" y="connsiteY0"/>
              </a:cxn>
              <a:cxn ang="0">
                <a:pos x="connsiteX1" y="connsiteY1"/>
              </a:cxn>
              <a:cxn ang="0">
                <a:pos x="connsiteX2" y="connsiteY2"/>
              </a:cxn>
            </a:cxnLst>
            <a:rect l="l" t="t" r="r" b="b"/>
            <a:pathLst>
              <a:path w="9525" h="9525">
                <a:moveTo>
                  <a:pt x="0" y="0"/>
                </a:moveTo>
                <a:lnTo>
                  <a:pt x="0" y="0"/>
                </a:lnTo>
                <a:lnTo>
                  <a:pt x="0" y="0"/>
                </a:lnTo>
                <a:close/>
              </a:path>
            </a:pathLst>
          </a:custGeom>
          <a:solidFill>
            <a:srgbClr val="527A7E"/>
          </a:solidFill>
          <a:ln w="9525" cap="flat">
            <a:solidFill>
              <a:srgbClr val="000000"/>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 name="Freeform 6">
            <a:extLst>
              <a:ext uri="{FF2B5EF4-FFF2-40B4-BE49-F238E27FC236}">
                <a16:creationId xmlns:a16="http://schemas.microsoft.com/office/drawing/2014/main" id="{7C784952-7D6E-3624-0F90-D29DF4826F31}"/>
              </a:ext>
            </a:extLst>
          </p:cNvPr>
          <p:cNvSpPr/>
          <p:nvPr/>
        </p:nvSpPr>
        <p:spPr>
          <a:xfrm>
            <a:off x="6096000" y="3016876"/>
            <a:ext cx="19922" cy="19922"/>
          </a:xfrm>
          <a:custGeom>
            <a:avLst/>
            <a:gdLst>
              <a:gd name="connsiteX0" fmla="*/ 0 w 9525"/>
              <a:gd name="connsiteY0" fmla="*/ 0 h 9525"/>
              <a:gd name="connsiteX1" fmla="*/ 0 w 9525"/>
              <a:gd name="connsiteY1" fmla="*/ 0 h 9525"/>
              <a:gd name="connsiteX2" fmla="*/ 0 w 9525"/>
              <a:gd name="connsiteY2" fmla="*/ 0 h 9525"/>
            </a:gdLst>
            <a:ahLst/>
            <a:cxnLst>
              <a:cxn ang="0">
                <a:pos x="connsiteX0" y="connsiteY0"/>
              </a:cxn>
              <a:cxn ang="0">
                <a:pos x="connsiteX1" y="connsiteY1"/>
              </a:cxn>
              <a:cxn ang="0">
                <a:pos x="connsiteX2" y="connsiteY2"/>
              </a:cxn>
            </a:cxnLst>
            <a:rect l="l" t="t" r="r" b="b"/>
            <a:pathLst>
              <a:path w="9525" h="9525">
                <a:moveTo>
                  <a:pt x="0" y="0"/>
                </a:moveTo>
                <a:lnTo>
                  <a:pt x="0" y="0"/>
                </a:lnTo>
                <a:lnTo>
                  <a:pt x="0" y="0"/>
                </a:lnTo>
                <a:close/>
              </a:path>
            </a:pathLst>
          </a:custGeom>
          <a:solidFill>
            <a:srgbClr val="527A7E"/>
          </a:solidFill>
          <a:ln w="9525" cap="flat">
            <a:solidFill>
              <a:srgbClr val="000000"/>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 name="Freeform 7">
            <a:extLst>
              <a:ext uri="{FF2B5EF4-FFF2-40B4-BE49-F238E27FC236}">
                <a16:creationId xmlns:a16="http://schemas.microsoft.com/office/drawing/2014/main" id="{0AB5ADFC-A0A2-49CE-7C82-D31DA6110E02}"/>
              </a:ext>
            </a:extLst>
          </p:cNvPr>
          <p:cNvSpPr/>
          <p:nvPr/>
        </p:nvSpPr>
        <p:spPr>
          <a:xfrm>
            <a:off x="6096000" y="1325536"/>
            <a:ext cx="1689349" cy="1689347"/>
          </a:xfrm>
          <a:custGeom>
            <a:avLst/>
            <a:gdLst>
              <a:gd name="connsiteX0" fmla="*/ 807720 w 807720"/>
              <a:gd name="connsiteY0" fmla="*/ 473393 h 807719"/>
              <a:gd name="connsiteX1" fmla="*/ 334328 w 807720"/>
              <a:gd name="connsiteY1" fmla="*/ 0 h 807719"/>
              <a:gd name="connsiteX2" fmla="*/ 0 w 807720"/>
              <a:gd name="connsiteY2" fmla="*/ 807720 h 807719"/>
              <a:gd name="connsiteX3" fmla="*/ 807720 w 807720"/>
              <a:gd name="connsiteY3" fmla="*/ 473393 h 807719"/>
            </a:gdLst>
            <a:ahLst/>
            <a:cxnLst>
              <a:cxn ang="0">
                <a:pos x="connsiteX0" y="connsiteY0"/>
              </a:cxn>
              <a:cxn ang="0">
                <a:pos x="connsiteX1" y="connsiteY1"/>
              </a:cxn>
              <a:cxn ang="0">
                <a:pos x="connsiteX2" y="connsiteY2"/>
              </a:cxn>
              <a:cxn ang="0">
                <a:pos x="connsiteX3" y="connsiteY3"/>
              </a:cxn>
            </a:cxnLst>
            <a:rect l="l" t="t" r="r" b="b"/>
            <a:pathLst>
              <a:path w="807720" h="807719">
                <a:moveTo>
                  <a:pt x="807720" y="473393"/>
                </a:moveTo>
                <a:cubicBezTo>
                  <a:pt x="719138" y="260033"/>
                  <a:pt x="548640" y="88583"/>
                  <a:pt x="334328" y="0"/>
                </a:cubicBezTo>
                <a:lnTo>
                  <a:pt x="0" y="807720"/>
                </a:lnTo>
                <a:lnTo>
                  <a:pt x="807720" y="473393"/>
                </a:lnTo>
                <a:close/>
              </a:path>
            </a:pathLst>
          </a:custGeom>
          <a:solidFill>
            <a:srgbClr val="13A6AB"/>
          </a:solidFill>
          <a:ln w="9525" cap="flat">
            <a:solidFill>
              <a:srgbClr val="13A6AB"/>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 name="Freeform 8">
            <a:extLst>
              <a:ext uri="{FF2B5EF4-FFF2-40B4-BE49-F238E27FC236}">
                <a16:creationId xmlns:a16="http://schemas.microsoft.com/office/drawing/2014/main" id="{227DAF33-8F15-0F55-6D62-1FE5C3338DAA}"/>
              </a:ext>
            </a:extLst>
          </p:cNvPr>
          <p:cNvSpPr/>
          <p:nvPr/>
        </p:nvSpPr>
        <p:spPr>
          <a:xfrm>
            <a:off x="5396754" y="3016876"/>
            <a:ext cx="1398492" cy="1828800"/>
          </a:xfrm>
          <a:custGeom>
            <a:avLst/>
            <a:gdLst>
              <a:gd name="connsiteX0" fmla="*/ 0 w 668654"/>
              <a:gd name="connsiteY0" fmla="*/ 807720 h 874395"/>
              <a:gd name="connsiteX1" fmla="*/ 334327 w 668654"/>
              <a:gd name="connsiteY1" fmla="*/ 874395 h 874395"/>
              <a:gd name="connsiteX2" fmla="*/ 668655 w 668654"/>
              <a:gd name="connsiteY2" fmla="*/ 807720 h 874395"/>
              <a:gd name="connsiteX3" fmla="*/ 334327 w 668654"/>
              <a:gd name="connsiteY3" fmla="*/ 0 h 874395"/>
              <a:gd name="connsiteX4" fmla="*/ 0 w 668654"/>
              <a:gd name="connsiteY4" fmla="*/ 807720 h 8743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8654" h="874395">
                <a:moveTo>
                  <a:pt x="0" y="807720"/>
                </a:moveTo>
                <a:cubicBezTo>
                  <a:pt x="102870" y="850583"/>
                  <a:pt x="216217" y="874395"/>
                  <a:pt x="334327" y="874395"/>
                </a:cubicBezTo>
                <a:cubicBezTo>
                  <a:pt x="452438" y="874395"/>
                  <a:pt x="565785" y="850583"/>
                  <a:pt x="668655" y="807720"/>
                </a:cubicBezTo>
                <a:lnTo>
                  <a:pt x="334327" y="0"/>
                </a:lnTo>
                <a:lnTo>
                  <a:pt x="0" y="807720"/>
                </a:lnTo>
                <a:close/>
              </a:path>
            </a:pathLst>
          </a:custGeom>
          <a:solidFill>
            <a:schemeClr val="accent5">
              <a:lumMod val="50000"/>
            </a:schemeClr>
          </a:solidFill>
          <a:ln w="9525" cap="flat">
            <a:solidFill>
              <a:schemeClr val="accent5">
                <a:lumMod val="50000"/>
              </a:schemeClr>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 name="Freeform 9">
            <a:extLst>
              <a:ext uri="{FF2B5EF4-FFF2-40B4-BE49-F238E27FC236}">
                <a16:creationId xmlns:a16="http://schemas.microsoft.com/office/drawing/2014/main" id="{51CA120B-D752-2128-F659-327CE4CD03B1}"/>
              </a:ext>
            </a:extLst>
          </p:cNvPr>
          <p:cNvSpPr/>
          <p:nvPr/>
        </p:nvSpPr>
        <p:spPr>
          <a:xfrm>
            <a:off x="6096000" y="3016876"/>
            <a:ext cx="1689349" cy="1689349"/>
          </a:xfrm>
          <a:custGeom>
            <a:avLst/>
            <a:gdLst>
              <a:gd name="connsiteX0" fmla="*/ 0 w 807720"/>
              <a:gd name="connsiteY0" fmla="*/ 0 h 807720"/>
              <a:gd name="connsiteX1" fmla="*/ 334328 w 807720"/>
              <a:gd name="connsiteY1" fmla="*/ 807720 h 807720"/>
              <a:gd name="connsiteX2" fmla="*/ 807720 w 807720"/>
              <a:gd name="connsiteY2" fmla="*/ 334328 h 807720"/>
              <a:gd name="connsiteX3" fmla="*/ 0 w 807720"/>
              <a:gd name="connsiteY3" fmla="*/ 0 h 807720"/>
              <a:gd name="connsiteX4" fmla="*/ 0 w 807720"/>
              <a:gd name="connsiteY4" fmla="*/ 0 h 8077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7720" h="807720">
                <a:moveTo>
                  <a:pt x="0" y="0"/>
                </a:moveTo>
                <a:lnTo>
                  <a:pt x="334328" y="807720"/>
                </a:lnTo>
                <a:cubicBezTo>
                  <a:pt x="547688" y="719138"/>
                  <a:pt x="719138" y="548640"/>
                  <a:pt x="807720" y="334328"/>
                </a:cubicBezTo>
                <a:lnTo>
                  <a:pt x="0" y="0"/>
                </a:lnTo>
                <a:lnTo>
                  <a:pt x="0" y="0"/>
                </a:lnTo>
                <a:close/>
              </a:path>
            </a:pathLst>
          </a:custGeom>
          <a:solidFill>
            <a:srgbClr val="275E84"/>
          </a:solidFill>
          <a:ln w="9525" cap="flat">
            <a:solidFill>
              <a:srgbClr val="275E84"/>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 name="Freeform 10">
            <a:extLst>
              <a:ext uri="{FF2B5EF4-FFF2-40B4-BE49-F238E27FC236}">
                <a16:creationId xmlns:a16="http://schemas.microsoft.com/office/drawing/2014/main" id="{DB113A0A-4C39-55F7-682A-9CC5B02DE62A}"/>
              </a:ext>
            </a:extLst>
          </p:cNvPr>
          <p:cNvSpPr/>
          <p:nvPr/>
        </p:nvSpPr>
        <p:spPr>
          <a:xfrm>
            <a:off x="6096000" y="2315637"/>
            <a:ext cx="1828800" cy="1398492"/>
          </a:xfrm>
          <a:custGeom>
            <a:avLst/>
            <a:gdLst>
              <a:gd name="connsiteX0" fmla="*/ 807720 w 874395"/>
              <a:gd name="connsiteY0" fmla="*/ 0 h 668654"/>
              <a:gd name="connsiteX1" fmla="*/ 0 w 874395"/>
              <a:gd name="connsiteY1" fmla="*/ 334327 h 668654"/>
              <a:gd name="connsiteX2" fmla="*/ 0 w 874395"/>
              <a:gd name="connsiteY2" fmla="*/ 334327 h 668654"/>
              <a:gd name="connsiteX3" fmla="*/ 807720 w 874395"/>
              <a:gd name="connsiteY3" fmla="*/ 668655 h 668654"/>
              <a:gd name="connsiteX4" fmla="*/ 874395 w 874395"/>
              <a:gd name="connsiteY4" fmla="*/ 334327 h 668654"/>
              <a:gd name="connsiteX5" fmla="*/ 807720 w 874395"/>
              <a:gd name="connsiteY5" fmla="*/ 0 h 668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74395" h="668654">
                <a:moveTo>
                  <a:pt x="807720" y="0"/>
                </a:moveTo>
                <a:lnTo>
                  <a:pt x="0" y="334327"/>
                </a:lnTo>
                <a:lnTo>
                  <a:pt x="0" y="334327"/>
                </a:lnTo>
                <a:lnTo>
                  <a:pt x="807720" y="668655"/>
                </a:lnTo>
                <a:cubicBezTo>
                  <a:pt x="850583" y="565785"/>
                  <a:pt x="874395" y="452438"/>
                  <a:pt x="874395" y="334327"/>
                </a:cubicBezTo>
                <a:cubicBezTo>
                  <a:pt x="874395" y="216217"/>
                  <a:pt x="850583" y="102870"/>
                  <a:pt x="807720" y="0"/>
                </a:cubicBezTo>
                <a:close/>
              </a:path>
            </a:pathLst>
          </a:custGeom>
          <a:solidFill>
            <a:srgbClr val="2181AB"/>
          </a:solidFill>
          <a:ln w="12700" cap="flat">
            <a:solidFill>
              <a:srgbClr val="2181AB"/>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2" name="Freeform 11">
            <a:extLst>
              <a:ext uri="{FF2B5EF4-FFF2-40B4-BE49-F238E27FC236}">
                <a16:creationId xmlns:a16="http://schemas.microsoft.com/office/drawing/2014/main" id="{7FDF0080-7178-A70A-10D2-78356A6A0FCF}"/>
              </a:ext>
            </a:extLst>
          </p:cNvPr>
          <p:cNvSpPr/>
          <p:nvPr/>
        </p:nvSpPr>
        <p:spPr>
          <a:xfrm>
            <a:off x="4406651" y="1325536"/>
            <a:ext cx="1689347" cy="1689347"/>
          </a:xfrm>
          <a:custGeom>
            <a:avLst/>
            <a:gdLst>
              <a:gd name="connsiteX0" fmla="*/ 473393 w 807719"/>
              <a:gd name="connsiteY0" fmla="*/ 0 h 807719"/>
              <a:gd name="connsiteX1" fmla="*/ 0 w 807719"/>
              <a:gd name="connsiteY1" fmla="*/ 473393 h 807719"/>
              <a:gd name="connsiteX2" fmla="*/ 807720 w 807719"/>
              <a:gd name="connsiteY2" fmla="*/ 807720 h 807719"/>
              <a:gd name="connsiteX3" fmla="*/ 473393 w 807719"/>
              <a:gd name="connsiteY3" fmla="*/ 0 h 807719"/>
            </a:gdLst>
            <a:ahLst/>
            <a:cxnLst>
              <a:cxn ang="0">
                <a:pos x="connsiteX0" y="connsiteY0"/>
              </a:cxn>
              <a:cxn ang="0">
                <a:pos x="connsiteX1" y="connsiteY1"/>
              </a:cxn>
              <a:cxn ang="0">
                <a:pos x="connsiteX2" y="connsiteY2"/>
              </a:cxn>
              <a:cxn ang="0">
                <a:pos x="connsiteX3" y="connsiteY3"/>
              </a:cxn>
            </a:cxnLst>
            <a:rect l="l" t="t" r="r" b="b"/>
            <a:pathLst>
              <a:path w="807719" h="807719">
                <a:moveTo>
                  <a:pt x="473393" y="0"/>
                </a:moveTo>
                <a:cubicBezTo>
                  <a:pt x="260032" y="88583"/>
                  <a:pt x="88582" y="259080"/>
                  <a:pt x="0" y="473393"/>
                </a:cubicBezTo>
                <a:lnTo>
                  <a:pt x="807720" y="807720"/>
                </a:lnTo>
                <a:lnTo>
                  <a:pt x="473393" y="0"/>
                </a:lnTo>
                <a:close/>
              </a:path>
            </a:pathLst>
          </a:custGeom>
          <a:solidFill>
            <a:srgbClr val="3AA10F"/>
          </a:solidFill>
          <a:ln w="9525" cap="flat">
            <a:solidFill>
              <a:srgbClr val="3AA10F"/>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 name="Freeform 12">
            <a:extLst>
              <a:ext uri="{FF2B5EF4-FFF2-40B4-BE49-F238E27FC236}">
                <a16:creationId xmlns:a16="http://schemas.microsoft.com/office/drawing/2014/main" id="{813F6138-6161-AF67-3293-11C822B5B05E}"/>
              </a:ext>
            </a:extLst>
          </p:cNvPr>
          <p:cNvSpPr/>
          <p:nvPr/>
        </p:nvSpPr>
        <p:spPr>
          <a:xfrm>
            <a:off x="4267200" y="2317628"/>
            <a:ext cx="1828798" cy="1398494"/>
          </a:xfrm>
          <a:custGeom>
            <a:avLst/>
            <a:gdLst>
              <a:gd name="connsiteX0" fmla="*/ 874395 w 874394"/>
              <a:gd name="connsiteY0" fmla="*/ 334328 h 668655"/>
              <a:gd name="connsiteX1" fmla="*/ 66675 w 874394"/>
              <a:gd name="connsiteY1" fmla="*/ 0 h 668655"/>
              <a:gd name="connsiteX2" fmla="*/ 0 w 874394"/>
              <a:gd name="connsiteY2" fmla="*/ 334328 h 668655"/>
              <a:gd name="connsiteX3" fmla="*/ 66675 w 874394"/>
              <a:gd name="connsiteY3" fmla="*/ 668655 h 668655"/>
              <a:gd name="connsiteX4" fmla="*/ 874395 w 874394"/>
              <a:gd name="connsiteY4" fmla="*/ 334328 h 668655"/>
              <a:gd name="connsiteX5" fmla="*/ 874395 w 874394"/>
              <a:gd name="connsiteY5" fmla="*/ 334328 h 668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74394" h="668655">
                <a:moveTo>
                  <a:pt x="874395" y="334328"/>
                </a:moveTo>
                <a:lnTo>
                  <a:pt x="66675" y="0"/>
                </a:lnTo>
                <a:cubicBezTo>
                  <a:pt x="23813" y="102870"/>
                  <a:pt x="0" y="216218"/>
                  <a:pt x="0" y="334328"/>
                </a:cubicBezTo>
                <a:cubicBezTo>
                  <a:pt x="0" y="452438"/>
                  <a:pt x="23813" y="565785"/>
                  <a:pt x="66675" y="668655"/>
                </a:cubicBezTo>
                <a:lnTo>
                  <a:pt x="874395" y="334328"/>
                </a:lnTo>
                <a:lnTo>
                  <a:pt x="874395" y="334328"/>
                </a:lnTo>
                <a:close/>
              </a:path>
            </a:pathLst>
          </a:custGeom>
          <a:solidFill>
            <a:srgbClr val="269059"/>
          </a:solidFill>
          <a:ln w="9525" cap="flat">
            <a:solidFill>
              <a:srgbClr val="269059"/>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4" name="Freeform 13">
            <a:extLst>
              <a:ext uri="{FF2B5EF4-FFF2-40B4-BE49-F238E27FC236}">
                <a16:creationId xmlns:a16="http://schemas.microsoft.com/office/drawing/2014/main" id="{236D1F12-89AC-8BE8-CC13-DC695AE3FCD8}"/>
              </a:ext>
            </a:extLst>
          </p:cNvPr>
          <p:cNvSpPr/>
          <p:nvPr/>
        </p:nvSpPr>
        <p:spPr>
          <a:xfrm>
            <a:off x="4406651" y="3016876"/>
            <a:ext cx="1689347" cy="1689349"/>
          </a:xfrm>
          <a:custGeom>
            <a:avLst/>
            <a:gdLst>
              <a:gd name="connsiteX0" fmla="*/ 807720 w 807719"/>
              <a:gd name="connsiteY0" fmla="*/ 0 h 807720"/>
              <a:gd name="connsiteX1" fmla="*/ 0 w 807719"/>
              <a:gd name="connsiteY1" fmla="*/ 334328 h 807720"/>
              <a:gd name="connsiteX2" fmla="*/ 473393 w 807719"/>
              <a:gd name="connsiteY2" fmla="*/ 807720 h 807720"/>
              <a:gd name="connsiteX3" fmla="*/ 807720 w 807719"/>
              <a:gd name="connsiteY3" fmla="*/ 0 h 807720"/>
              <a:gd name="connsiteX4" fmla="*/ 807720 w 807719"/>
              <a:gd name="connsiteY4" fmla="*/ 0 h 8077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7719" h="807720">
                <a:moveTo>
                  <a:pt x="807720" y="0"/>
                </a:moveTo>
                <a:lnTo>
                  <a:pt x="0" y="334328"/>
                </a:lnTo>
                <a:cubicBezTo>
                  <a:pt x="88582" y="547688"/>
                  <a:pt x="259080" y="719138"/>
                  <a:pt x="473393" y="807720"/>
                </a:cubicBezTo>
                <a:lnTo>
                  <a:pt x="807720" y="0"/>
                </a:lnTo>
                <a:lnTo>
                  <a:pt x="807720" y="0"/>
                </a:lnTo>
                <a:close/>
              </a:path>
            </a:pathLst>
          </a:custGeom>
          <a:solidFill>
            <a:srgbClr val="1D7C74"/>
          </a:solidFill>
          <a:ln w="9525" cap="flat">
            <a:solidFill>
              <a:srgbClr val="1D7C74"/>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 name="Oval 1">
            <a:extLst>
              <a:ext uri="{FF2B5EF4-FFF2-40B4-BE49-F238E27FC236}">
                <a16:creationId xmlns:a16="http://schemas.microsoft.com/office/drawing/2014/main" id="{BCCD8542-419D-5D0F-A189-229C67CAFAF0}"/>
              </a:ext>
            </a:extLst>
          </p:cNvPr>
          <p:cNvSpPr/>
          <p:nvPr/>
        </p:nvSpPr>
        <p:spPr>
          <a:xfrm>
            <a:off x="5584777" y="2525577"/>
            <a:ext cx="1022444" cy="1022444"/>
          </a:xfrm>
          <a:prstGeom prst="ellipse">
            <a:avLst/>
          </a:prstGeom>
          <a:solidFill>
            <a:srgbClr val="CEEEEB"/>
          </a:solidFill>
          <a:ln>
            <a:noFill/>
          </a:ln>
          <a:effectLst>
            <a:outerShdw blurRad="250662"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B72DED-0223-2EAB-DE63-36CDF18316F5}"/>
              </a:ext>
            </a:extLst>
          </p:cNvPr>
          <p:cNvSpPr/>
          <p:nvPr/>
        </p:nvSpPr>
        <p:spPr>
          <a:xfrm>
            <a:off x="8442960" y="128696"/>
            <a:ext cx="3749040" cy="47780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rIns="182880" rtlCol="0" anchor="ctr"/>
          <a:lstStyle/>
          <a:p>
            <a:pPr algn="r"/>
            <a:r>
              <a:rPr lang="en-US" sz="2800" dirty="0">
                <a:solidFill>
                  <a:schemeClr val="bg2">
                    <a:lumMod val="75000"/>
                  </a:schemeClr>
                </a:solidFill>
                <a:latin typeface="Century Gothic" panose="020B0502020202020204" pitchFamily="34" charset="0"/>
              </a:rPr>
              <a:t>PRODUCT STRATEGY</a:t>
            </a:r>
          </a:p>
        </p:txBody>
      </p:sp>
      <p:sp>
        <p:nvSpPr>
          <p:cNvPr id="22" name="Rectangle 21">
            <a:extLst>
              <a:ext uri="{FF2B5EF4-FFF2-40B4-BE49-F238E27FC236}">
                <a16:creationId xmlns:a16="http://schemas.microsoft.com/office/drawing/2014/main" id="{C270193C-C636-669C-5766-AA918BA65EE5}"/>
              </a:ext>
            </a:extLst>
          </p:cNvPr>
          <p:cNvSpPr/>
          <p:nvPr/>
        </p:nvSpPr>
        <p:spPr>
          <a:xfrm>
            <a:off x="160732" y="1427789"/>
            <a:ext cx="3749040" cy="1487196"/>
          </a:xfrm>
          <a:prstGeom prst="rect">
            <a:avLst/>
          </a:prstGeom>
          <a:gradFill>
            <a:gsLst>
              <a:gs pos="44000">
                <a:schemeClr val="bg1"/>
              </a:gs>
              <a:gs pos="89000">
                <a:schemeClr val="bg2"/>
              </a:gs>
            </a:gsLst>
            <a:lin ang="42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28600" rIns="137160" rtlCol="0" anchor="t" anchorCtr="0"/>
          <a:lstStyle/>
          <a:p>
            <a:r>
              <a:rPr lang="en-US" sz="1300" dirty="0">
                <a:solidFill>
                  <a:schemeClr val="tx1"/>
                </a:solidFill>
                <a:latin typeface="Century Gothic" panose="020B0502020202020204" pitchFamily="34" charset="0"/>
              </a:rPr>
              <a:t>Text</a:t>
            </a:r>
          </a:p>
        </p:txBody>
      </p:sp>
      <p:sp>
        <p:nvSpPr>
          <p:cNvPr id="23" name="Rounded Rectangle 22">
            <a:extLst>
              <a:ext uri="{FF2B5EF4-FFF2-40B4-BE49-F238E27FC236}">
                <a16:creationId xmlns:a16="http://schemas.microsoft.com/office/drawing/2014/main" id="{69175CC1-FF9F-A162-9BEE-321F4F3BAEBA}"/>
              </a:ext>
            </a:extLst>
          </p:cNvPr>
          <p:cNvSpPr/>
          <p:nvPr/>
        </p:nvSpPr>
        <p:spPr>
          <a:xfrm>
            <a:off x="93940" y="1223046"/>
            <a:ext cx="2286000" cy="341870"/>
          </a:xfrm>
          <a:prstGeom prst="roundRect">
            <a:avLst>
              <a:gd name="adj" fmla="val 50000"/>
            </a:avLst>
          </a:prstGeom>
          <a:solidFill>
            <a:srgbClr val="3AA10F"/>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Target Customers</a:t>
            </a:r>
          </a:p>
        </p:txBody>
      </p:sp>
      <p:sp>
        <p:nvSpPr>
          <p:cNvPr id="25" name="Rounded Rectangle 24">
            <a:extLst>
              <a:ext uri="{FF2B5EF4-FFF2-40B4-BE49-F238E27FC236}">
                <a16:creationId xmlns:a16="http://schemas.microsoft.com/office/drawing/2014/main" id="{5D088F1C-876A-ED75-9F18-C101DE84C14A}"/>
              </a:ext>
            </a:extLst>
          </p:cNvPr>
          <p:cNvSpPr/>
          <p:nvPr/>
        </p:nvSpPr>
        <p:spPr>
          <a:xfrm>
            <a:off x="92994" y="3052444"/>
            <a:ext cx="2286000" cy="341870"/>
          </a:xfrm>
          <a:prstGeom prst="roundRect">
            <a:avLst>
              <a:gd name="adj" fmla="val 50000"/>
            </a:avLst>
          </a:prstGeom>
          <a:solidFill>
            <a:srgbClr val="299063"/>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Product Goals</a:t>
            </a:r>
          </a:p>
        </p:txBody>
      </p:sp>
      <p:sp>
        <p:nvSpPr>
          <p:cNvPr id="26" name="Rectangle 25">
            <a:extLst>
              <a:ext uri="{FF2B5EF4-FFF2-40B4-BE49-F238E27FC236}">
                <a16:creationId xmlns:a16="http://schemas.microsoft.com/office/drawing/2014/main" id="{5B828445-F0B2-0446-25B3-6F1CE10A5755}"/>
              </a:ext>
            </a:extLst>
          </p:cNvPr>
          <p:cNvSpPr/>
          <p:nvPr/>
        </p:nvSpPr>
        <p:spPr>
          <a:xfrm>
            <a:off x="159786" y="5286135"/>
            <a:ext cx="3749040" cy="1571865"/>
          </a:xfrm>
          <a:prstGeom prst="rect">
            <a:avLst/>
          </a:prstGeom>
          <a:gradFill>
            <a:gsLst>
              <a:gs pos="44000">
                <a:schemeClr val="bg1"/>
              </a:gs>
              <a:gs pos="89000">
                <a:schemeClr val="bg2"/>
              </a:gs>
            </a:gsLst>
            <a:lin ang="42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28600" rIns="137160" rtlCol="0" anchor="t" anchorCtr="0"/>
          <a:lstStyle/>
          <a:p>
            <a:pPr marL="137160" indent="-137160">
              <a:spcAft>
                <a:spcPts val="600"/>
              </a:spcAft>
              <a:buFont typeface="Arial" panose="020B0604020202020204" pitchFamily="34" charset="0"/>
              <a:buChar char="•"/>
            </a:pPr>
            <a:r>
              <a:rPr lang="en-US" sz="1300" dirty="0">
                <a:solidFill>
                  <a:schemeClr val="tx1"/>
                </a:solidFill>
                <a:latin typeface="Century Gothic" panose="020B0502020202020204" pitchFamily="34" charset="0"/>
              </a:rPr>
              <a:t>Text</a:t>
            </a:r>
          </a:p>
        </p:txBody>
      </p:sp>
      <p:sp>
        <p:nvSpPr>
          <p:cNvPr id="27" name="Rounded Rectangle 26">
            <a:extLst>
              <a:ext uri="{FF2B5EF4-FFF2-40B4-BE49-F238E27FC236}">
                <a16:creationId xmlns:a16="http://schemas.microsoft.com/office/drawing/2014/main" id="{751AF76C-C0EA-B2FC-66D4-87C7B4BD39F5}"/>
              </a:ext>
            </a:extLst>
          </p:cNvPr>
          <p:cNvSpPr/>
          <p:nvPr/>
        </p:nvSpPr>
        <p:spPr>
          <a:xfrm>
            <a:off x="92994" y="5081393"/>
            <a:ext cx="2286000" cy="341870"/>
          </a:xfrm>
          <a:prstGeom prst="roundRect">
            <a:avLst>
              <a:gd name="adj" fmla="val 50000"/>
            </a:avLst>
          </a:prstGeom>
          <a:solidFill>
            <a:srgbClr val="1D7C74"/>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Business Goals</a:t>
            </a:r>
          </a:p>
        </p:txBody>
      </p:sp>
      <p:sp>
        <p:nvSpPr>
          <p:cNvPr id="28" name="Rectangle 27">
            <a:extLst>
              <a:ext uri="{FF2B5EF4-FFF2-40B4-BE49-F238E27FC236}">
                <a16:creationId xmlns:a16="http://schemas.microsoft.com/office/drawing/2014/main" id="{76B4A3C5-4649-1E02-7045-6D62BBD9F9F7}"/>
              </a:ext>
            </a:extLst>
          </p:cNvPr>
          <p:cNvSpPr/>
          <p:nvPr/>
        </p:nvSpPr>
        <p:spPr>
          <a:xfrm>
            <a:off x="8267804" y="3257186"/>
            <a:ext cx="3749040" cy="1689349"/>
          </a:xfrm>
          <a:prstGeom prst="rect">
            <a:avLst/>
          </a:prstGeom>
          <a:gradFill>
            <a:gsLst>
              <a:gs pos="44000">
                <a:schemeClr val="bg1"/>
              </a:gs>
              <a:gs pos="89000">
                <a:schemeClr val="bg2"/>
              </a:gs>
            </a:gsLst>
            <a:lin ang="42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28600" rIns="137160" rtlCol="0" anchor="t" anchorCtr="0"/>
          <a:lstStyle/>
          <a:p>
            <a:pPr marL="137160" indent="-137160">
              <a:spcAft>
                <a:spcPts val="600"/>
              </a:spcAft>
              <a:buFont typeface="Arial" panose="020B0604020202020204" pitchFamily="34" charset="0"/>
              <a:buChar char="•"/>
            </a:pPr>
            <a:r>
              <a:rPr lang="en-US" sz="1300" dirty="0">
                <a:solidFill>
                  <a:schemeClr val="tx1"/>
                </a:solidFill>
                <a:latin typeface="Century Gothic" panose="020B0502020202020204" pitchFamily="34" charset="0"/>
              </a:rPr>
              <a:t>Text</a:t>
            </a:r>
          </a:p>
        </p:txBody>
      </p:sp>
      <p:sp>
        <p:nvSpPr>
          <p:cNvPr id="29" name="Rectangle 28">
            <a:extLst>
              <a:ext uri="{FF2B5EF4-FFF2-40B4-BE49-F238E27FC236}">
                <a16:creationId xmlns:a16="http://schemas.microsoft.com/office/drawing/2014/main" id="{A355D6D0-945E-E9BB-5AC8-4BA348099267}"/>
              </a:ext>
            </a:extLst>
          </p:cNvPr>
          <p:cNvSpPr/>
          <p:nvPr/>
        </p:nvSpPr>
        <p:spPr>
          <a:xfrm>
            <a:off x="8268750" y="1427789"/>
            <a:ext cx="3749040" cy="1487196"/>
          </a:xfrm>
          <a:prstGeom prst="rect">
            <a:avLst/>
          </a:prstGeom>
          <a:gradFill>
            <a:gsLst>
              <a:gs pos="44000">
                <a:schemeClr val="bg1"/>
              </a:gs>
              <a:gs pos="89000">
                <a:schemeClr val="bg2"/>
              </a:gs>
            </a:gsLst>
            <a:lin ang="42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28600" rIns="137160" rtlCol="0" anchor="t" anchorCtr="0"/>
          <a:lstStyle/>
          <a:p>
            <a:r>
              <a:rPr lang="en-US" sz="1300" dirty="0">
                <a:solidFill>
                  <a:schemeClr val="tx1"/>
                </a:solidFill>
                <a:latin typeface="Century Gothic" panose="020B0502020202020204" pitchFamily="34" charset="0"/>
              </a:rPr>
              <a:t>Text</a:t>
            </a:r>
          </a:p>
        </p:txBody>
      </p:sp>
      <p:sp>
        <p:nvSpPr>
          <p:cNvPr id="30" name="Rounded Rectangle 29">
            <a:extLst>
              <a:ext uri="{FF2B5EF4-FFF2-40B4-BE49-F238E27FC236}">
                <a16:creationId xmlns:a16="http://schemas.microsoft.com/office/drawing/2014/main" id="{5ECF1123-EB85-C881-267E-A4F5C955397F}"/>
              </a:ext>
            </a:extLst>
          </p:cNvPr>
          <p:cNvSpPr/>
          <p:nvPr/>
        </p:nvSpPr>
        <p:spPr>
          <a:xfrm>
            <a:off x="8201958" y="1223046"/>
            <a:ext cx="2286000" cy="341870"/>
          </a:xfrm>
          <a:prstGeom prst="roundRect">
            <a:avLst>
              <a:gd name="adj" fmla="val 50000"/>
            </a:avLst>
          </a:prstGeom>
          <a:solidFill>
            <a:srgbClr val="13A6AB"/>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USP</a:t>
            </a:r>
          </a:p>
        </p:txBody>
      </p:sp>
      <p:sp>
        <p:nvSpPr>
          <p:cNvPr id="31" name="Rounded Rectangle 30">
            <a:extLst>
              <a:ext uri="{FF2B5EF4-FFF2-40B4-BE49-F238E27FC236}">
                <a16:creationId xmlns:a16="http://schemas.microsoft.com/office/drawing/2014/main" id="{202DD133-16FA-4069-F29F-707ACFA67A5A}"/>
              </a:ext>
            </a:extLst>
          </p:cNvPr>
          <p:cNvSpPr/>
          <p:nvPr/>
        </p:nvSpPr>
        <p:spPr>
          <a:xfrm>
            <a:off x="8201012" y="3052444"/>
            <a:ext cx="2286000" cy="341870"/>
          </a:xfrm>
          <a:prstGeom prst="roundRect">
            <a:avLst>
              <a:gd name="adj" fmla="val 50000"/>
            </a:avLst>
          </a:prstGeom>
          <a:solidFill>
            <a:srgbClr val="2181AB"/>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Metrics</a:t>
            </a:r>
          </a:p>
        </p:txBody>
      </p:sp>
      <p:sp>
        <p:nvSpPr>
          <p:cNvPr id="33" name="Rounded Rectangle 32">
            <a:extLst>
              <a:ext uri="{FF2B5EF4-FFF2-40B4-BE49-F238E27FC236}">
                <a16:creationId xmlns:a16="http://schemas.microsoft.com/office/drawing/2014/main" id="{A6B1AD8E-1345-8345-308D-5FA34B0725E3}"/>
              </a:ext>
            </a:extLst>
          </p:cNvPr>
          <p:cNvSpPr/>
          <p:nvPr/>
        </p:nvSpPr>
        <p:spPr>
          <a:xfrm>
            <a:off x="8201012" y="5081393"/>
            <a:ext cx="2286000" cy="341870"/>
          </a:xfrm>
          <a:prstGeom prst="roundRect">
            <a:avLst>
              <a:gd name="adj" fmla="val 50000"/>
            </a:avLst>
          </a:prstGeom>
          <a:solidFill>
            <a:srgbClr val="275E84"/>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Competitor Analysis</a:t>
            </a:r>
          </a:p>
        </p:txBody>
      </p:sp>
      <p:sp>
        <p:nvSpPr>
          <p:cNvPr id="34" name="Rectangle 33">
            <a:extLst>
              <a:ext uri="{FF2B5EF4-FFF2-40B4-BE49-F238E27FC236}">
                <a16:creationId xmlns:a16="http://schemas.microsoft.com/office/drawing/2014/main" id="{846D54FC-9D92-D816-613C-DFD33D20A31C}"/>
              </a:ext>
            </a:extLst>
          </p:cNvPr>
          <p:cNvSpPr/>
          <p:nvPr/>
        </p:nvSpPr>
        <p:spPr>
          <a:xfrm>
            <a:off x="4213795" y="5286136"/>
            <a:ext cx="3749040" cy="1585282"/>
          </a:xfrm>
          <a:prstGeom prst="rect">
            <a:avLst/>
          </a:prstGeom>
          <a:gradFill>
            <a:gsLst>
              <a:gs pos="44000">
                <a:schemeClr val="bg1"/>
              </a:gs>
              <a:gs pos="89000">
                <a:schemeClr val="bg2"/>
              </a:gs>
            </a:gsLst>
            <a:lin ang="42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28600" rIns="137160" rtlCol="0" anchor="t" anchorCtr="0"/>
          <a:lstStyle/>
          <a:p>
            <a:pPr marL="137160" indent="-137160">
              <a:spcAft>
                <a:spcPts val="600"/>
              </a:spcAft>
              <a:buFont typeface="Arial" panose="020B0604020202020204" pitchFamily="34" charset="0"/>
              <a:buChar char="•"/>
            </a:pPr>
            <a:r>
              <a:rPr lang="en-US" sz="1300" dirty="0">
                <a:solidFill>
                  <a:schemeClr val="tx1"/>
                </a:solidFill>
                <a:latin typeface="Century Gothic" panose="020B0502020202020204" pitchFamily="34" charset="0"/>
              </a:rPr>
              <a:t>Text</a:t>
            </a:r>
          </a:p>
        </p:txBody>
      </p:sp>
      <p:sp>
        <p:nvSpPr>
          <p:cNvPr id="35" name="Rounded Rectangle 34">
            <a:extLst>
              <a:ext uri="{FF2B5EF4-FFF2-40B4-BE49-F238E27FC236}">
                <a16:creationId xmlns:a16="http://schemas.microsoft.com/office/drawing/2014/main" id="{CDAA4F85-5CE4-34C3-72A3-941A75CB82B4}"/>
              </a:ext>
            </a:extLst>
          </p:cNvPr>
          <p:cNvSpPr/>
          <p:nvPr/>
        </p:nvSpPr>
        <p:spPr>
          <a:xfrm>
            <a:off x="4147003" y="5081393"/>
            <a:ext cx="2286000" cy="341870"/>
          </a:xfrm>
          <a:prstGeom prst="roundRect">
            <a:avLst>
              <a:gd name="adj" fmla="val 50000"/>
            </a:avLst>
          </a:prstGeom>
          <a:solidFill>
            <a:schemeClr val="accent5">
              <a:lumMod val="50000"/>
            </a:schemeClr>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Marketing</a:t>
            </a:r>
          </a:p>
        </p:txBody>
      </p:sp>
      <p:sp>
        <p:nvSpPr>
          <p:cNvPr id="5" name="Freeform 4">
            <a:extLst>
              <a:ext uri="{FF2B5EF4-FFF2-40B4-BE49-F238E27FC236}">
                <a16:creationId xmlns:a16="http://schemas.microsoft.com/office/drawing/2014/main" id="{E3D6DAE0-9374-0F68-BE74-3B924DB6E5BA}"/>
              </a:ext>
            </a:extLst>
          </p:cNvPr>
          <p:cNvSpPr/>
          <p:nvPr/>
        </p:nvSpPr>
        <p:spPr>
          <a:xfrm>
            <a:off x="5396754" y="1188076"/>
            <a:ext cx="1398492" cy="1828798"/>
          </a:xfrm>
          <a:custGeom>
            <a:avLst/>
            <a:gdLst>
              <a:gd name="connsiteX0" fmla="*/ 334327 w 668654"/>
              <a:gd name="connsiteY0" fmla="*/ 874395 h 874394"/>
              <a:gd name="connsiteX1" fmla="*/ 334327 w 668654"/>
              <a:gd name="connsiteY1" fmla="*/ 874395 h 874394"/>
              <a:gd name="connsiteX2" fmla="*/ 668655 w 668654"/>
              <a:gd name="connsiteY2" fmla="*/ 66675 h 874394"/>
              <a:gd name="connsiteX3" fmla="*/ 334327 w 668654"/>
              <a:gd name="connsiteY3" fmla="*/ 0 h 874394"/>
              <a:gd name="connsiteX4" fmla="*/ 0 w 668654"/>
              <a:gd name="connsiteY4" fmla="*/ 66675 h 874394"/>
              <a:gd name="connsiteX5" fmla="*/ 334327 w 668654"/>
              <a:gd name="connsiteY5" fmla="*/ 874395 h 874394"/>
              <a:gd name="connsiteX6" fmla="*/ 334327 w 668654"/>
              <a:gd name="connsiteY6" fmla="*/ 874395 h 874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8654" h="874394">
                <a:moveTo>
                  <a:pt x="334327" y="874395"/>
                </a:moveTo>
                <a:lnTo>
                  <a:pt x="334327" y="874395"/>
                </a:lnTo>
                <a:lnTo>
                  <a:pt x="668655" y="66675"/>
                </a:lnTo>
                <a:cubicBezTo>
                  <a:pt x="565785" y="23813"/>
                  <a:pt x="452438" y="0"/>
                  <a:pt x="334327" y="0"/>
                </a:cubicBezTo>
                <a:cubicBezTo>
                  <a:pt x="216217" y="0"/>
                  <a:pt x="102870" y="23813"/>
                  <a:pt x="0" y="66675"/>
                </a:cubicBezTo>
                <a:lnTo>
                  <a:pt x="334327" y="874395"/>
                </a:lnTo>
                <a:lnTo>
                  <a:pt x="334327" y="874395"/>
                </a:lnTo>
                <a:close/>
              </a:path>
            </a:pathLst>
          </a:custGeom>
          <a:gradFill>
            <a:gsLst>
              <a:gs pos="33000">
                <a:schemeClr val="bg1"/>
              </a:gs>
              <a:gs pos="58000">
                <a:srgbClr val="CEEEEB"/>
              </a:gs>
            </a:gsLst>
            <a:lin ang="3600000" scaled="0"/>
          </a:gra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0" name="Rectangle 19">
            <a:extLst>
              <a:ext uri="{FF2B5EF4-FFF2-40B4-BE49-F238E27FC236}">
                <a16:creationId xmlns:a16="http://schemas.microsoft.com/office/drawing/2014/main" id="{AF8F77E6-32AF-D58A-8B85-576823CD50DF}"/>
              </a:ext>
            </a:extLst>
          </p:cNvPr>
          <p:cNvSpPr/>
          <p:nvPr/>
        </p:nvSpPr>
        <p:spPr>
          <a:xfrm>
            <a:off x="159785" y="333440"/>
            <a:ext cx="7803049" cy="100640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28600" rIns="91440" rtlCol="0" anchor="t" anchorCtr="0"/>
          <a:lstStyle/>
          <a:p>
            <a:r>
              <a:rPr lang="en-US" sz="2400" dirty="0">
                <a:solidFill>
                  <a:schemeClr val="tx1">
                    <a:lumMod val="75000"/>
                    <a:lumOff val="25000"/>
                  </a:schemeClr>
                </a:solidFill>
                <a:latin typeface="Century Gothic" panose="020B0502020202020204" pitchFamily="34" charset="0"/>
              </a:rPr>
              <a:t>Text</a:t>
            </a:r>
          </a:p>
        </p:txBody>
      </p:sp>
      <p:sp>
        <p:nvSpPr>
          <p:cNvPr id="21" name="Rounded Rectangle 20">
            <a:extLst>
              <a:ext uri="{FF2B5EF4-FFF2-40B4-BE49-F238E27FC236}">
                <a16:creationId xmlns:a16="http://schemas.microsoft.com/office/drawing/2014/main" id="{EDD5E17C-0CEC-CEDD-F35F-F2D5345FFB7E}"/>
              </a:ext>
            </a:extLst>
          </p:cNvPr>
          <p:cNvSpPr/>
          <p:nvPr/>
        </p:nvSpPr>
        <p:spPr>
          <a:xfrm>
            <a:off x="98424" y="128697"/>
            <a:ext cx="2286000" cy="341870"/>
          </a:xfrm>
          <a:prstGeom prst="roundRect">
            <a:avLst>
              <a:gd name="adj" fmla="val 50000"/>
            </a:avLst>
          </a:prstGeom>
          <a:solidFill>
            <a:schemeClr val="bg2">
              <a:lumMod val="50000"/>
            </a:schemeClr>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Product Vision</a:t>
            </a:r>
          </a:p>
        </p:txBody>
      </p:sp>
      <p:grpSp>
        <p:nvGrpSpPr>
          <p:cNvPr id="44" name="Group 43">
            <a:extLst>
              <a:ext uri="{FF2B5EF4-FFF2-40B4-BE49-F238E27FC236}">
                <a16:creationId xmlns:a16="http://schemas.microsoft.com/office/drawing/2014/main" id="{5953BB41-3537-D299-CA65-C007334E49C4}"/>
              </a:ext>
            </a:extLst>
          </p:cNvPr>
          <p:cNvGrpSpPr>
            <a:grpSpLocks noChangeAspect="1"/>
          </p:cNvGrpSpPr>
          <p:nvPr/>
        </p:nvGrpSpPr>
        <p:grpSpPr>
          <a:xfrm>
            <a:off x="5572739" y="2727327"/>
            <a:ext cx="1018589" cy="960120"/>
            <a:chOff x="0" y="0"/>
            <a:chExt cx="2959099" cy="2789237"/>
          </a:xfrm>
        </p:grpSpPr>
        <p:grpSp>
          <p:nvGrpSpPr>
            <p:cNvPr id="45" name="Graphic 42">
              <a:extLst>
                <a:ext uri="{FF2B5EF4-FFF2-40B4-BE49-F238E27FC236}">
                  <a16:creationId xmlns:a16="http://schemas.microsoft.com/office/drawing/2014/main" id="{DF300CB0-6A55-6B68-72FD-1D01AD2B1FD8}"/>
                </a:ext>
              </a:extLst>
            </p:cNvPr>
            <p:cNvGrpSpPr/>
            <p:nvPr/>
          </p:nvGrpSpPr>
          <p:grpSpPr>
            <a:xfrm>
              <a:off x="436167" y="1418140"/>
              <a:ext cx="2086764" cy="770415"/>
              <a:chOff x="436167" y="1418140"/>
              <a:chExt cx="2086764" cy="770415"/>
            </a:xfrm>
            <a:solidFill>
              <a:schemeClr val="bg2">
                <a:lumMod val="25000"/>
              </a:schemeClr>
            </a:solidFill>
          </p:grpSpPr>
          <p:sp>
            <p:nvSpPr>
              <p:cNvPr id="57" name="Freeform 56">
                <a:extLst>
                  <a:ext uri="{FF2B5EF4-FFF2-40B4-BE49-F238E27FC236}">
                    <a16:creationId xmlns:a16="http://schemas.microsoft.com/office/drawing/2014/main" id="{F4CF8F54-AB6F-B5FF-0364-B311B03E97BB}"/>
                  </a:ext>
                </a:extLst>
              </p:cNvPr>
              <p:cNvSpPr/>
              <p:nvPr/>
            </p:nvSpPr>
            <p:spPr>
              <a:xfrm>
                <a:off x="1638844" y="1638384"/>
                <a:ext cx="243042" cy="550171"/>
              </a:xfrm>
              <a:custGeom>
                <a:avLst/>
                <a:gdLst>
                  <a:gd name="connsiteX0" fmla="*/ 176542 w 243042"/>
                  <a:gd name="connsiteY0" fmla="*/ 550171 h 550171"/>
                  <a:gd name="connsiteX1" fmla="*/ 112390 w 243042"/>
                  <a:gd name="connsiteY1" fmla="*/ 500695 h 550171"/>
                  <a:gd name="connsiteX2" fmla="*/ 86955 w 243042"/>
                  <a:gd name="connsiteY2" fmla="*/ 404400 h 550171"/>
                  <a:gd name="connsiteX3" fmla="*/ 134239 w 243042"/>
                  <a:gd name="connsiteY3" fmla="*/ 323247 h 550171"/>
                  <a:gd name="connsiteX4" fmla="*/ 215393 w 243042"/>
                  <a:gd name="connsiteY4" fmla="*/ 370465 h 550171"/>
                  <a:gd name="connsiteX5" fmla="*/ 240828 w 243042"/>
                  <a:gd name="connsiteY5" fmla="*/ 466760 h 550171"/>
                  <a:gd name="connsiteX6" fmla="*/ 193544 w 243042"/>
                  <a:gd name="connsiteY6" fmla="*/ 547913 h 550171"/>
                  <a:gd name="connsiteX7" fmla="*/ 176542 w 243042"/>
                  <a:gd name="connsiteY7" fmla="*/ 550171 h 550171"/>
                  <a:gd name="connsiteX8" fmla="*/ 91803 w 243042"/>
                  <a:gd name="connsiteY8" fmla="*/ 229143 h 550171"/>
                  <a:gd name="connsiteX9" fmla="*/ 27650 w 243042"/>
                  <a:gd name="connsiteY9" fmla="*/ 179667 h 550171"/>
                  <a:gd name="connsiteX10" fmla="*/ 2215 w 243042"/>
                  <a:gd name="connsiteY10" fmla="*/ 83306 h 550171"/>
                  <a:gd name="connsiteX11" fmla="*/ 49499 w 243042"/>
                  <a:gd name="connsiteY11" fmla="*/ 2152 h 550171"/>
                  <a:gd name="connsiteX12" fmla="*/ 130653 w 243042"/>
                  <a:gd name="connsiteY12" fmla="*/ 49370 h 550171"/>
                  <a:gd name="connsiteX13" fmla="*/ 156088 w 243042"/>
                  <a:gd name="connsiteY13" fmla="*/ 145732 h 550171"/>
                  <a:gd name="connsiteX14" fmla="*/ 108804 w 243042"/>
                  <a:gd name="connsiteY14" fmla="*/ 226885 h 550171"/>
                  <a:gd name="connsiteX15" fmla="*/ 91803 w 243042"/>
                  <a:gd name="connsiteY15" fmla="*/ 229143 h 550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43042" h="550171">
                    <a:moveTo>
                      <a:pt x="176542" y="550171"/>
                    </a:moveTo>
                    <a:cubicBezTo>
                      <a:pt x="147189" y="550171"/>
                      <a:pt x="120226" y="530447"/>
                      <a:pt x="112390" y="500695"/>
                    </a:cubicBezTo>
                    <a:lnTo>
                      <a:pt x="86955" y="404400"/>
                    </a:lnTo>
                    <a:cubicBezTo>
                      <a:pt x="77591" y="368937"/>
                      <a:pt x="98776" y="332611"/>
                      <a:pt x="134239" y="323247"/>
                    </a:cubicBezTo>
                    <a:cubicBezTo>
                      <a:pt x="169304" y="314016"/>
                      <a:pt x="206029" y="335001"/>
                      <a:pt x="215393" y="370465"/>
                    </a:cubicBezTo>
                    <a:lnTo>
                      <a:pt x="240828" y="466760"/>
                    </a:lnTo>
                    <a:cubicBezTo>
                      <a:pt x="250192" y="502223"/>
                      <a:pt x="229007" y="538549"/>
                      <a:pt x="193544" y="547913"/>
                    </a:cubicBezTo>
                    <a:cubicBezTo>
                      <a:pt x="187899" y="549374"/>
                      <a:pt x="182187" y="550171"/>
                      <a:pt x="176542" y="550171"/>
                    </a:cubicBezTo>
                    <a:close/>
                    <a:moveTo>
                      <a:pt x="91803" y="229143"/>
                    </a:moveTo>
                    <a:cubicBezTo>
                      <a:pt x="62449" y="229143"/>
                      <a:pt x="35487" y="209419"/>
                      <a:pt x="27650" y="179667"/>
                    </a:cubicBezTo>
                    <a:lnTo>
                      <a:pt x="2215" y="83306"/>
                    </a:lnTo>
                    <a:cubicBezTo>
                      <a:pt x="-7149" y="47843"/>
                      <a:pt x="14036" y="11450"/>
                      <a:pt x="49499" y="2152"/>
                    </a:cubicBezTo>
                    <a:cubicBezTo>
                      <a:pt x="84564" y="-7012"/>
                      <a:pt x="121289" y="13907"/>
                      <a:pt x="130653" y="49370"/>
                    </a:cubicBezTo>
                    <a:lnTo>
                      <a:pt x="156088" y="145732"/>
                    </a:lnTo>
                    <a:cubicBezTo>
                      <a:pt x="165452" y="181195"/>
                      <a:pt x="144267" y="217588"/>
                      <a:pt x="108804" y="226885"/>
                    </a:cubicBezTo>
                    <a:cubicBezTo>
                      <a:pt x="103159" y="228346"/>
                      <a:pt x="97448" y="229143"/>
                      <a:pt x="91803" y="229143"/>
                    </a:cubicBezTo>
                    <a:close/>
                  </a:path>
                </a:pathLst>
              </a:custGeom>
              <a:grp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8" name="Freeform 57">
                <a:extLst>
                  <a:ext uri="{FF2B5EF4-FFF2-40B4-BE49-F238E27FC236}">
                    <a16:creationId xmlns:a16="http://schemas.microsoft.com/office/drawing/2014/main" id="{05BE3066-E41A-3D90-767B-5196EAA5BF98}"/>
                  </a:ext>
                </a:extLst>
              </p:cNvPr>
              <p:cNvSpPr/>
              <p:nvPr/>
            </p:nvSpPr>
            <p:spPr>
              <a:xfrm>
                <a:off x="1915985" y="1418206"/>
                <a:ext cx="606946" cy="731631"/>
              </a:xfrm>
              <a:custGeom>
                <a:avLst/>
                <a:gdLst>
                  <a:gd name="connsiteX0" fmla="*/ 540595 w 606946"/>
                  <a:gd name="connsiteY0" fmla="*/ 731565 h 731631"/>
                  <a:gd name="connsiteX1" fmla="*/ 488462 w 606946"/>
                  <a:gd name="connsiteY1" fmla="*/ 706396 h 731631"/>
                  <a:gd name="connsiteX2" fmla="*/ 426634 w 606946"/>
                  <a:gd name="connsiteY2" fmla="*/ 628297 h 731631"/>
                  <a:gd name="connsiteX3" fmla="*/ 437525 w 606946"/>
                  <a:gd name="connsiteY3" fmla="*/ 534990 h 731631"/>
                  <a:gd name="connsiteX4" fmla="*/ 530766 w 606946"/>
                  <a:gd name="connsiteY4" fmla="*/ 545882 h 731631"/>
                  <a:gd name="connsiteX5" fmla="*/ 592594 w 606946"/>
                  <a:gd name="connsiteY5" fmla="*/ 623980 h 731631"/>
                  <a:gd name="connsiteX6" fmla="*/ 581703 w 606946"/>
                  <a:gd name="connsiteY6" fmla="*/ 717287 h 731631"/>
                  <a:gd name="connsiteX7" fmla="*/ 540595 w 606946"/>
                  <a:gd name="connsiteY7" fmla="*/ 731632 h 731631"/>
                  <a:gd name="connsiteX8" fmla="*/ 334457 w 606946"/>
                  <a:gd name="connsiteY8" fmla="*/ 471236 h 731631"/>
                  <a:gd name="connsiteX9" fmla="*/ 282324 w 606946"/>
                  <a:gd name="connsiteY9" fmla="*/ 446067 h 731631"/>
                  <a:gd name="connsiteX10" fmla="*/ 220496 w 606946"/>
                  <a:gd name="connsiteY10" fmla="*/ 367968 h 731631"/>
                  <a:gd name="connsiteX11" fmla="*/ 231387 w 606946"/>
                  <a:gd name="connsiteY11" fmla="*/ 274661 h 731631"/>
                  <a:gd name="connsiteX12" fmla="*/ 324628 w 606946"/>
                  <a:gd name="connsiteY12" fmla="*/ 285553 h 731631"/>
                  <a:gd name="connsiteX13" fmla="*/ 386456 w 606946"/>
                  <a:gd name="connsiteY13" fmla="*/ 363651 h 731631"/>
                  <a:gd name="connsiteX14" fmla="*/ 375565 w 606946"/>
                  <a:gd name="connsiteY14" fmla="*/ 456958 h 731631"/>
                  <a:gd name="connsiteX15" fmla="*/ 334457 w 606946"/>
                  <a:gd name="connsiteY15" fmla="*/ 471303 h 731631"/>
                  <a:gd name="connsiteX16" fmla="*/ 128319 w 606946"/>
                  <a:gd name="connsiteY16" fmla="*/ 210907 h 731631"/>
                  <a:gd name="connsiteX17" fmla="*/ 76186 w 606946"/>
                  <a:gd name="connsiteY17" fmla="*/ 185738 h 731631"/>
                  <a:gd name="connsiteX18" fmla="*/ 14358 w 606946"/>
                  <a:gd name="connsiteY18" fmla="*/ 107639 h 731631"/>
                  <a:gd name="connsiteX19" fmla="*/ 25183 w 606946"/>
                  <a:gd name="connsiteY19" fmla="*/ 14332 h 731631"/>
                  <a:gd name="connsiteX20" fmla="*/ 118490 w 606946"/>
                  <a:gd name="connsiteY20" fmla="*/ 25224 h 731631"/>
                  <a:gd name="connsiteX21" fmla="*/ 180318 w 606946"/>
                  <a:gd name="connsiteY21" fmla="*/ 103322 h 731631"/>
                  <a:gd name="connsiteX22" fmla="*/ 169493 w 606946"/>
                  <a:gd name="connsiteY22" fmla="*/ 196629 h 731631"/>
                  <a:gd name="connsiteX23" fmla="*/ 128319 w 606946"/>
                  <a:gd name="connsiteY23" fmla="*/ 210974 h 73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06946" h="731631">
                    <a:moveTo>
                      <a:pt x="540595" y="731565"/>
                    </a:moveTo>
                    <a:cubicBezTo>
                      <a:pt x="520937" y="731565"/>
                      <a:pt x="501545" y="722932"/>
                      <a:pt x="488462" y="706396"/>
                    </a:cubicBezTo>
                    <a:lnTo>
                      <a:pt x="426634" y="628297"/>
                    </a:lnTo>
                    <a:cubicBezTo>
                      <a:pt x="403855" y="599541"/>
                      <a:pt x="408703" y="557769"/>
                      <a:pt x="437525" y="534990"/>
                    </a:cubicBezTo>
                    <a:cubicBezTo>
                      <a:pt x="466414" y="512145"/>
                      <a:pt x="508053" y="517126"/>
                      <a:pt x="530766" y="545882"/>
                    </a:cubicBezTo>
                    <a:lnTo>
                      <a:pt x="592594" y="623980"/>
                    </a:lnTo>
                    <a:cubicBezTo>
                      <a:pt x="615373" y="652736"/>
                      <a:pt x="610525" y="694508"/>
                      <a:pt x="581703" y="717287"/>
                    </a:cubicBezTo>
                    <a:cubicBezTo>
                      <a:pt x="569483" y="726983"/>
                      <a:pt x="555006" y="731632"/>
                      <a:pt x="540595" y="731632"/>
                    </a:cubicBezTo>
                    <a:close/>
                    <a:moveTo>
                      <a:pt x="334457" y="471236"/>
                    </a:moveTo>
                    <a:cubicBezTo>
                      <a:pt x="314799" y="471236"/>
                      <a:pt x="295407" y="462603"/>
                      <a:pt x="282324" y="446067"/>
                    </a:cubicBezTo>
                    <a:lnTo>
                      <a:pt x="220496" y="367968"/>
                    </a:lnTo>
                    <a:cubicBezTo>
                      <a:pt x="197717" y="339212"/>
                      <a:pt x="202565" y="297440"/>
                      <a:pt x="231387" y="274661"/>
                    </a:cubicBezTo>
                    <a:cubicBezTo>
                      <a:pt x="260276" y="251816"/>
                      <a:pt x="301915" y="256797"/>
                      <a:pt x="324628" y="285553"/>
                    </a:cubicBezTo>
                    <a:lnTo>
                      <a:pt x="386456" y="363651"/>
                    </a:lnTo>
                    <a:cubicBezTo>
                      <a:pt x="409235" y="392407"/>
                      <a:pt x="404387" y="434179"/>
                      <a:pt x="375565" y="456958"/>
                    </a:cubicBezTo>
                    <a:cubicBezTo>
                      <a:pt x="363345" y="466654"/>
                      <a:pt x="348868" y="471303"/>
                      <a:pt x="334457" y="471303"/>
                    </a:cubicBezTo>
                    <a:close/>
                    <a:moveTo>
                      <a:pt x="128319" y="210907"/>
                    </a:moveTo>
                    <a:cubicBezTo>
                      <a:pt x="108661" y="210907"/>
                      <a:pt x="89269" y="202274"/>
                      <a:pt x="76186" y="185738"/>
                    </a:cubicBezTo>
                    <a:lnTo>
                      <a:pt x="14358" y="107639"/>
                    </a:lnTo>
                    <a:cubicBezTo>
                      <a:pt x="-8421" y="78883"/>
                      <a:pt x="-3573" y="37111"/>
                      <a:pt x="25183" y="14332"/>
                    </a:cubicBezTo>
                    <a:cubicBezTo>
                      <a:pt x="54271" y="-8446"/>
                      <a:pt x="95844" y="-3532"/>
                      <a:pt x="118490" y="25224"/>
                    </a:cubicBezTo>
                    <a:lnTo>
                      <a:pt x="180318" y="103322"/>
                    </a:lnTo>
                    <a:cubicBezTo>
                      <a:pt x="203097" y="132078"/>
                      <a:pt x="198249" y="173850"/>
                      <a:pt x="169493" y="196629"/>
                    </a:cubicBezTo>
                    <a:cubicBezTo>
                      <a:pt x="157207" y="206325"/>
                      <a:pt x="142730" y="210974"/>
                      <a:pt x="128319" y="210974"/>
                    </a:cubicBezTo>
                    <a:close/>
                  </a:path>
                </a:pathLst>
              </a:custGeom>
              <a:grp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9" name="Freeform 58">
                <a:extLst>
                  <a:ext uri="{FF2B5EF4-FFF2-40B4-BE49-F238E27FC236}">
                    <a16:creationId xmlns:a16="http://schemas.microsoft.com/office/drawing/2014/main" id="{7FD0F748-6309-5947-BF87-70A6538A48A9}"/>
                  </a:ext>
                </a:extLst>
              </p:cNvPr>
              <p:cNvSpPr/>
              <p:nvPr/>
            </p:nvSpPr>
            <p:spPr>
              <a:xfrm>
                <a:off x="1077212" y="1638384"/>
                <a:ext cx="243042" cy="550171"/>
              </a:xfrm>
              <a:custGeom>
                <a:avLst/>
                <a:gdLst>
                  <a:gd name="connsiteX0" fmla="*/ 66500 w 243042"/>
                  <a:gd name="connsiteY0" fmla="*/ 550171 h 550171"/>
                  <a:gd name="connsiteX1" fmla="*/ 49499 w 243042"/>
                  <a:gd name="connsiteY1" fmla="*/ 547913 h 550171"/>
                  <a:gd name="connsiteX2" fmla="*/ 2215 w 243042"/>
                  <a:gd name="connsiteY2" fmla="*/ 466760 h 550171"/>
                  <a:gd name="connsiteX3" fmla="*/ 27650 w 243042"/>
                  <a:gd name="connsiteY3" fmla="*/ 370465 h 550171"/>
                  <a:gd name="connsiteX4" fmla="*/ 108804 w 243042"/>
                  <a:gd name="connsiteY4" fmla="*/ 323247 h 550171"/>
                  <a:gd name="connsiteX5" fmla="*/ 156088 w 243042"/>
                  <a:gd name="connsiteY5" fmla="*/ 404400 h 550171"/>
                  <a:gd name="connsiteX6" fmla="*/ 130653 w 243042"/>
                  <a:gd name="connsiteY6" fmla="*/ 500695 h 550171"/>
                  <a:gd name="connsiteX7" fmla="*/ 66500 w 243042"/>
                  <a:gd name="connsiteY7" fmla="*/ 550171 h 550171"/>
                  <a:gd name="connsiteX8" fmla="*/ 151240 w 243042"/>
                  <a:gd name="connsiteY8" fmla="*/ 229143 h 550171"/>
                  <a:gd name="connsiteX9" fmla="*/ 134239 w 243042"/>
                  <a:gd name="connsiteY9" fmla="*/ 226885 h 550171"/>
                  <a:gd name="connsiteX10" fmla="*/ 86955 w 243042"/>
                  <a:gd name="connsiteY10" fmla="*/ 145732 h 550171"/>
                  <a:gd name="connsiteX11" fmla="*/ 112390 w 243042"/>
                  <a:gd name="connsiteY11" fmla="*/ 49370 h 550171"/>
                  <a:gd name="connsiteX12" fmla="*/ 193544 w 243042"/>
                  <a:gd name="connsiteY12" fmla="*/ 2152 h 550171"/>
                  <a:gd name="connsiteX13" fmla="*/ 240828 w 243042"/>
                  <a:gd name="connsiteY13" fmla="*/ 83306 h 550171"/>
                  <a:gd name="connsiteX14" fmla="*/ 215393 w 243042"/>
                  <a:gd name="connsiteY14" fmla="*/ 179667 h 550171"/>
                  <a:gd name="connsiteX15" fmla="*/ 151240 w 243042"/>
                  <a:gd name="connsiteY15" fmla="*/ 229143 h 550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43042" h="550171">
                    <a:moveTo>
                      <a:pt x="66500" y="550171"/>
                    </a:moveTo>
                    <a:cubicBezTo>
                      <a:pt x="60856" y="550171"/>
                      <a:pt x="55144" y="549441"/>
                      <a:pt x="49499" y="547913"/>
                    </a:cubicBezTo>
                    <a:cubicBezTo>
                      <a:pt x="14036" y="538549"/>
                      <a:pt x="-7149" y="502223"/>
                      <a:pt x="2215" y="466760"/>
                    </a:cubicBezTo>
                    <a:lnTo>
                      <a:pt x="27650" y="370465"/>
                    </a:lnTo>
                    <a:cubicBezTo>
                      <a:pt x="37014" y="335001"/>
                      <a:pt x="73806" y="314016"/>
                      <a:pt x="108804" y="323247"/>
                    </a:cubicBezTo>
                    <a:cubicBezTo>
                      <a:pt x="144267" y="332611"/>
                      <a:pt x="165452" y="368937"/>
                      <a:pt x="156088" y="404400"/>
                    </a:cubicBezTo>
                    <a:lnTo>
                      <a:pt x="130653" y="500695"/>
                    </a:lnTo>
                    <a:cubicBezTo>
                      <a:pt x="122816" y="530447"/>
                      <a:pt x="95920" y="550171"/>
                      <a:pt x="66500" y="550171"/>
                    </a:cubicBezTo>
                    <a:close/>
                    <a:moveTo>
                      <a:pt x="151240" y="229143"/>
                    </a:moveTo>
                    <a:cubicBezTo>
                      <a:pt x="145595" y="229143"/>
                      <a:pt x="139884" y="228413"/>
                      <a:pt x="134239" y="226885"/>
                    </a:cubicBezTo>
                    <a:cubicBezTo>
                      <a:pt x="98776" y="217521"/>
                      <a:pt x="77591" y="181195"/>
                      <a:pt x="86955" y="145732"/>
                    </a:cubicBezTo>
                    <a:lnTo>
                      <a:pt x="112390" y="49370"/>
                    </a:lnTo>
                    <a:cubicBezTo>
                      <a:pt x="121754" y="13907"/>
                      <a:pt x="158479" y="-7012"/>
                      <a:pt x="193544" y="2152"/>
                    </a:cubicBezTo>
                    <a:cubicBezTo>
                      <a:pt x="229007" y="11516"/>
                      <a:pt x="250192" y="47843"/>
                      <a:pt x="240828" y="83306"/>
                    </a:cubicBezTo>
                    <a:lnTo>
                      <a:pt x="215393" y="179667"/>
                    </a:lnTo>
                    <a:cubicBezTo>
                      <a:pt x="207556" y="209419"/>
                      <a:pt x="180660" y="229143"/>
                      <a:pt x="151240" y="229143"/>
                    </a:cubicBezTo>
                    <a:close/>
                  </a:path>
                </a:pathLst>
              </a:custGeom>
              <a:grp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0" name="Freeform 59">
                <a:extLst>
                  <a:ext uri="{FF2B5EF4-FFF2-40B4-BE49-F238E27FC236}">
                    <a16:creationId xmlns:a16="http://schemas.microsoft.com/office/drawing/2014/main" id="{1D0411B8-ED79-E26E-BB1F-BF7F50A87529}"/>
                  </a:ext>
                </a:extLst>
              </p:cNvPr>
              <p:cNvSpPr/>
              <p:nvPr/>
            </p:nvSpPr>
            <p:spPr>
              <a:xfrm>
                <a:off x="436167" y="1418140"/>
                <a:ext cx="606946" cy="731631"/>
              </a:xfrm>
              <a:custGeom>
                <a:avLst/>
                <a:gdLst>
                  <a:gd name="connsiteX0" fmla="*/ 66353 w 606946"/>
                  <a:gd name="connsiteY0" fmla="*/ 731631 h 731631"/>
                  <a:gd name="connsiteX1" fmla="*/ 25244 w 606946"/>
                  <a:gd name="connsiteY1" fmla="*/ 717287 h 731631"/>
                  <a:gd name="connsiteX2" fmla="*/ 14353 w 606946"/>
                  <a:gd name="connsiteY2" fmla="*/ 623980 h 731631"/>
                  <a:gd name="connsiteX3" fmla="*/ 76181 w 606946"/>
                  <a:gd name="connsiteY3" fmla="*/ 545882 h 731631"/>
                  <a:gd name="connsiteX4" fmla="*/ 169422 w 606946"/>
                  <a:gd name="connsiteY4" fmla="*/ 534990 h 731631"/>
                  <a:gd name="connsiteX5" fmla="*/ 180313 w 606946"/>
                  <a:gd name="connsiteY5" fmla="*/ 628297 h 731631"/>
                  <a:gd name="connsiteX6" fmla="*/ 118485 w 606946"/>
                  <a:gd name="connsiteY6" fmla="*/ 706396 h 731631"/>
                  <a:gd name="connsiteX7" fmla="*/ 66353 w 606946"/>
                  <a:gd name="connsiteY7" fmla="*/ 731565 h 731631"/>
                  <a:gd name="connsiteX8" fmla="*/ 272490 w 606946"/>
                  <a:gd name="connsiteY8" fmla="*/ 471303 h 731631"/>
                  <a:gd name="connsiteX9" fmla="*/ 231382 w 606946"/>
                  <a:gd name="connsiteY9" fmla="*/ 456958 h 731631"/>
                  <a:gd name="connsiteX10" fmla="*/ 220491 w 606946"/>
                  <a:gd name="connsiteY10" fmla="*/ 363651 h 731631"/>
                  <a:gd name="connsiteX11" fmla="*/ 282319 w 606946"/>
                  <a:gd name="connsiteY11" fmla="*/ 285553 h 731631"/>
                  <a:gd name="connsiteX12" fmla="*/ 375559 w 606946"/>
                  <a:gd name="connsiteY12" fmla="*/ 274661 h 731631"/>
                  <a:gd name="connsiteX13" fmla="*/ 386451 w 606946"/>
                  <a:gd name="connsiteY13" fmla="*/ 367968 h 731631"/>
                  <a:gd name="connsiteX14" fmla="*/ 324623 w 606946"/>
                  <a:gd name="connsiteY14" fmla="*/ 446067 h 731631"/>
                  <a:gd name="connsiteX15" fmla="*/ 272490 w 606946"/>
                  <a:gd name="connsiteY15" fmla="*/ 471236 h 731631"/>
                  <a:gd name="connsiteX16" fmla="*/ 478628 w 606946"/>
                  <a:gd name="connsiteY16" fmla="*/ 210974 h 731631"/>
                  <a:gd name="connsiteX17" fmla="*/ 437454 w 606946"/>
                  <a:gd name="connsiteY17" fmla="*/ 196629 h 731631"/>
                  <a:gd name="connsiteX18" fmla="*/ 426629 w 606946"/>
                  <a:gd name="connsiteY18" fmla="*/ 103322 h 731631"/>
                  <a:gd name="connsiteX19" fmla="*/ 488457 w 606946"/>
                  <a:gd name="connsiteY19" fmla="*/ 25224 h 731631"/>
                  <a:gd name="connsiteX20" fmla="*/ 581764 w 606946"/>
                  <a:gd name="connsiteY20" fmla="*/ 14333 h 731631"/>
                  <a:gd name="connsiteX21" fmla="*/ 592589 w 606946"/>
                  <a:gd name="connsiteY21" fmla="*/ 107639 h 731631"/>
                  <a:gd name="connsiteX22" fmla="*/ 530761 w 606946"/>
                  <a:gd name="connsiteY22" fmla="*/ 185738 h 731631"/>
                  <a:gd name="connsiteX23" fmla="*/ 478628 w 606946"/>
                  <a:gd name="connsiteY23" fmla="*/ 210907 h 73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06946" h="731631">
                    <a:moveTo>
                      <a:pt x="66353" y="731631"/>
                    </a:moveTo>
                    <a:cubicBezTo>
                      <a:pt x="51941" y="731631"/>
                      <a:pt x="37398" y="726983"/>
                      <a:pt x="25244" y="717287"/>
                    </a:cubicBezTo>
                    <a:cubicBezTo>
                      <a:pt x="-3578" y="694508"/>
                      <a:pt x="-8426" y="652736"/>
                      <a:pt x="14353" y="623980"/>
                    </a:cubicBezTo>
                    <a:lnTo>
                      <a:pt x="76181" y="545882"/>
                    </a:lnTo>
                    <a:cubicBezTo>
                      <a:pt x="98894" y="517192"/>
                      <a:pt x="140666" y="512212"/>
                      <a:pt x="169422" y="534990"/>
                    </a:cubicBezTo>
                    <a:cubicBezTo>
                      <a:pt x="198244" y="557769"/>
                      <a:pt x="203092" y="599541"/>
                      <a:pt x="180313" y="628297"/>
                    </a:cubicBezTo>
                    <a:lnTo>
                      <a:pt x="118485" y="706396"/>
                    </a:lnTo>
                    <a:cubicBezTo>
                      <a:pt x="105402" y="722998"/>
                      <a:pt x="86010" y="731565"/>
                      <a:pt x="66353" y="731565"/>
                    </a:cubicBezTo>
                    <a:close/>
                    <a:moveTo>
                      <a:pt x="272490" y="471303"/>
                    </a:moveTo>
                    <a:cubicBezTo>
                      <a:pt x="258079" y="471303"/>
                      <a:pt x="243536" y="466654"/>
                      <a:pt x="231382" y="456958"/>
                    </a:cubicBezTo>
                    <a:cubicBezTo>
                      <a:pt x="202560" y="434179"/>
                      <a:pt x="197712" y="392407"/>
                      <a:pt x="220491" y="363651"/>
                    </a:cubicBezTo>
                    <a:lnTo>
                      <a:pt x="282319" y="285553"/>
                    </a:lnTo>
                    <a:cubicBezTo>
                      <a:pt x="305098" y="256863"/>
                      <a:pt x="346804" y="251883"/>
                      <a:pt x="375559" y="274661"/>
                    </a:cubicBezTo>
                    <a:cubicBezTo>
                      <a:pt x="404382" y="297440"/>
                      <a:pt x="409230" y="339212"/>
                      <a:pt x="386451" y="367968"/>
                    </a:cubicBezTo>
                    <a:lnTo>
                      <a:pt x="324623" y="446067"/>
                    </a:lnTo>
                    <a:cubicBezTo>
                      <a:pt x="311540" y="462669"/>
                      <a:pt x="292148" y="471236"/>
                      <a:pt x="272490" y="471236"/>
                    </a:cubicBezTo>
                    <a:close/>
                    <a:moveTo>
                      <a:pt x="478628" y="210974"/>
                    </a:moveTo>
                    <a:cubicBezTo>
                      <a:pt x="464217" y="210974"/>
                      <a:pt x="449673" y="206325"/>
                      <a:pt x="437454" y="196629"/>
                    </a:cubicBezTo>
                    <a:cubicBezTo>
                      <a:pt x="408698" y="173850"/>
                      <a:pt x="403850" y="132078"/>
                      <a:pt x="426629" y="103322"/>
                    </a:cubicBezTo>
                    <a:lnTo>
                      <a:pt x="488457" y="25224"/>
                    </a:lnTo>
                    <a:cubicBezTo>
                      <a:pt x="511236" y="-3532"/>
                      <a:pt x="552942" y="-8446"/>
                      <a:pt x="581764" y="14333"/>
                    </a:cubicBezTo>
                    <a:cubicBezTo>
                      <a:pt x="610520" y="37111"/>
                      <a:pt x="615367" y="78883"/>
                      <a:pt x="592589" y="107639"/>
                    </a:cubicBezTo>
                    <a:lnTo>
                      <a:pt x="530761" y="185738"/>
                    </a:lnTo>
                    <a:cubicBezTo>
                      <a:pt x="517678" y="202340"/>
                      <a:pt x="498219" y="210907"/>
                      <a:pt x="478628" y="210907"/>
                    </a:cubicBezTo>
                    <a:close/>
                  </a:path>
                </a:pathLst>
              </a:custGeom>
              <a:grp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46" name="Graphic 42">
              <a:extLst>
                <a:ext uri="{FF2B5EF4-FFF2-40B4-BE49-F238E27FC236}">
                  <a16:creationId xmlns:a16="http://schemas.microsoft.com/office/drawing/2014/main" id="{7444F614-DE48-4BEC-2BDE-A6C0D05E4DF9}"/>
                </a:ext>
              </a:extLst>
            </p:cNvPr>
            <p:cNvGrpSpPr/>
            <p:nvPr/>
          </p:nvGrpSpPr>
          <p:grpSpPr>
            <a:xfrm>
              <a:off x="0" y="1782233"/>
              <a:ext cx="2959099" cy="1007004"/>
              <a:chOff x="0" y="1782233"/>
              <a:chExt cx="2959099" cy="1007004"/>
            </a:xfrm>
          </p:grpSpPr>
          <p:grpSp>
            <p:nvGrpSpPr>
              <p:cNvPr id="51" name="Graphic 42">
                <a:extLst>
                  <a:ext uri="{FF2B5EF4-FFF2-40B4-BE49-F238E27FC236}">
                    <a16:creationId xmlns:a16="http://schemas.microsoft.com/office/drawing/2014/main" id="{6696E0DD-C2E6-23CD-FEFC-0CDC9BEE612E}"/>
                  </a:ext>
                </a:extLst>
              </p:cNvPr>
              <p:cNvGrpSpPr/>
              <p:nvPr/>
            </p:nvGrpSpPr>
            <p:grpSpPr>
              <a:xfrm>
                <a:off x="0" y="1782233"/>
                <a:ext cx="2232179" cy="1007004"/>
                <a:chOff x="0" y="1782233"/>
                <a:chExt cx="2232179" cy="1007004"/>
              </a:xfrm>
              <a:solidFill>
                <a:srgbClr val="DE9BBC"/>
              </a:solidFill>
            </p:grpSpPr>
            <p:sp>
              <p:nvSpPr>
                <p:cNvPr id="55" name="Freeform 54">
                  <a:extLst>
                    <a:ext uri="{FF2B5EF4-FFF2-40B4-BE49-F238E27FC236}">
                      <a16:creationId xmlns:a16="http://schemas.microsoft.com/office/drawing/2014/main" id="{85C7D8CB-F733-B8B0-3847-D8EA0FD83B42}"/>
                    </a:ext>
                  </a:extLst>
                </p:cNvPr>
                <p:cNvSpPr/>
                <p:nvPr/>
              </p:nvSpPr>
              <p:spPr>
                <a:xfrm>
                  <a:off x="0" y="1782233"/>
                  <a:ext cx="664104" cy="664104"/>
                </a:xfrm>
                <a:custGeom>
                  <a:avLst/>
                  <a:gdLst>
                    <a:gd name="connsiteX0" fmla="*/ 664104 w 664104"/>
                    <a:gd name="connsiteY0" fmla="*/ 332052 h 664104"/>
                    <a:gd name="connsiteX1" fmla="*/ 332052 w 664104"/>
                    <a:gd name="connsiteY1" fmla="*/ 664104 h 664104"/>
                    <a:gd name="connsiteX2" fmla="*/ 0 w 664104"/>
                    <a:gd name="connsiteY2" fmla="*/ 332052 h 664104"/>
                    <a:gd name="connsiteX3" fmla="*/ 332052 w 664104"/>
                    <a:gd name="connsiteY3" fmla="*/ 0 h 664104"/>
                    <a:gd name="connsiteX4" fmla="*/ 664104 w 664104"/>
                    <a:gd name="connsiteY4" fmla="*/ 332052 h 664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4104" h="664104">
                      <a:moveTo>
                        <a:pt x="664104" y="332052"/>
                      </a:moveTo>
                      <a:cubicBezTo>
                        <a:pt x="664104" y="515439"/>
                        <a:pt x="515439" y="664104"/>
                        <a:pt x="332052" y="664104"/>
                      </a:cubicBezTo>
                      <a:cubicBezTo>
                        <a:pt x="148665" y="664104"/>
                        <a:pt x="0" y="515439"/>
                        <a:pt x="0" y="332052"/>
                      </a:cubicBezTo>
                      <a:cubicBezTo>
                        <a:pt x="0" y="148665"/>
                        <a:pt x="148665" y="0"/>
                        <a:pt x="332052" y="0"/>
                      </a:cubicBezTo>
                      <a:cubicBezTo>
                        <a:pt x="515439" y="0"/>
                        <a:pt x="664104" y="148665"/>
                        <a:pt x="664104" y="332052"/>
                      </a:cubicBezTo>
                      <a:close/>
                    </a:path>
                  </a:pathLst>
                </a:custGeom>
                <a:solidFill>
                  <a:schemeClr val="bg1"/>
                </a:solidFill>
                <a:ln w="66278" cap="flat">
                  <a:noFill/>
                  <a:prstDash val="solid"/>
                  <a:miter/>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 name="Freeform 55">
                  <a:extLst>
                    <a:ext uri="{FF2B5EF4-FFF2-40B4-BE49-F238E27FC236}">
                      <a16:creationId xmlns:a16="http://schemas.microsoft.com/office/drawing/2014/main" id="{8AC4B6EC-E02C-F863-178D-A75C91AC9E27}"/>
                    </a:ext>
                  </a:extLst>
                </p:cNvPr>
                <p:cNvSpPr/>
                <p:nvPr/>
              </p:nvSpPr>
              <p:spPr>
                <a:xfrm>
                  <a:off x="1568075" y="2125133"/>
                  <a:ext cx="664104" cy="664104"/>
                </a:xfrm>
                <a:custGeom>
                  <a:avLst/>
                  <a:gdLst>
                    <a:gd name="connsiteX0" fmla="*/ 664104 w 664104"/>
                    <a:gd name="connsiteY0" fmla="*/ 332052 h 664104"/>
                    <a:gd name="connsiteX1" fmla="*/ 332052 w 664104"/>
                    <a:gd name="connsiteY1" fmla="*/ 664104 h 664104"/>
                    <a:gd name="connsiteX2" fmla="*/ 0 w 664104"/>
                    <a:gd name="connsiteY2" fmla="*/ 332052 h 664104"/>
                    <a:gd name="connsiteX3" fmla="*/ 332052 w 664104"/>
                    <a:gd name="connsiteY3" fmla="*/ 0 h 664104"/>
                    <a:gd name="connsiteX4" fmla="*/ 664104 w 664104"/>
                    <a:gd name="connsiteY4" fmla="*/ 332052 h 664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4104" h="664104">
                      <a:moveTo>
                        <a:pt x="664104" y="332052"/>
                      </a:moveTo>
                      <a:cubicBezTo>
                        <a:pt x="664104" y="515439"/>
                        <a:pt x="515439" y="664104"/>
                        <a:pt x="332052" y="664104"/>
                      </a:cubicBezTo>
                      <a:cubicBezTo>
                        <a:pt x="148665" y="664104"/>
                        <a:pt x="0" y="515439"/>
                        <a:pt x="0" y="332052"/>
                      </a:cubicBezTo>
                      <a:cubicBezTo>
                        <a:pt x="0" y="148665"/>
                        <a:pt x="148665" y="0"/>
                        <a:pt x="332052" y="0"/>
                      </a:cubicBezTo>
                      <a:cubicBezTo>
                        <a:pt x="515439" y="0"/>
                        <a:pt x="664104" y="148665"/>
                        <a:pt x="664104" y="332052"/>
                      </a:cubicBezTo>
                      <a:close/>
                    </a:path>
                  </a:pathLst>
                </a:custGeom>
                <a:solidFill>
                  <a:srgbClr val="9C9696"/>
                </a:solidFill>
                <a:ln w="66278" cap="flat">
                  <a:noFill/>
                  <a:prstDash val="solid"/>
                  <a:miter/>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52" name="Graphic 42">
                <a:extLst>
                  <a:ext uri="{FF2B5EF4-FFF2-40B4-BE49-F238E27FC236}">
                    <a16:creationId xmlns:a16="http://schemas.microsoft.com/office/drawing/2014/main" id="{CA3D36D0-F4EF-2F8D-4B78-5B27685D2A60}"/>
                  </a:ext>
                </a:extLst>
              </p:cNvPr>
              <p:cNvGrpSpPr/>
              <p:nvPr/>
            </p:nvGrpSpPr>
            <p:grpSpPr>
              <a:xfrm>
                <a:off x="726920" y="1782233"/>
                <a:ext cx="2232179" cy="1007004"/>
                <a:chOff x="726920" y="1782233"/>
                <a:chExt cx="2232179" cy="1007004"/>
              </a:xfrm>
              <a:solidFill>
                <a:srgbClr val="D171A1"/>
              </a:solidFill>
            </p:grpSpPr>
            <p:sp>
              <p:nvSpPr>
                <p:cNvPr id="53" name="Freeform 52">
                  <a:extLst>
                    <a:ext uri="{FF2B5EF4-FFF2-40B4-BE49-F238E27FC236}">
                      <a16:creationId xmlns:a16="http://schemas.microsoft.com/office/drawing/2014/main" id="{5F4D4F87-883C-F200-5AB3-C1C72244CE3E}"/>
                    </a:ext>
                  </a:extLst>
                </p:cNvPr>
                <p:cNvSpPr/>
                <p:nvPr/>
              </p:nvSpPr>
              <p:spPr>
                <a:xfrm>
                  <a:off x="726920" y="2125133"/>
                  <a:ext cx="664104" cy="664104"/>
                </a:xfrm>
                <a:custGeom>
                  <a:avLst/>
                  <a:gdLst>
                    <a:gd name="connsiteX0" fmla="*/ 664104 w 664104"/>
                    <a:gd name="connsiteY0" fmla="*/ 332052 h 664104"/>
                    <a:gd name="connsiteX1" fmla="*/ 332052 w 664104"/>
                    <a:gd name="connsiteY1" fmla="*/ 664104 h 664104"/>
                    <a:gd name="connsiteX2" fmla="*/ 0 w 664104"/>
                    <a:gd name="connsiteY2" fmla="*/ 332052 h 664104"/>
                    <a:gd name="connsiteX3" fmla="*/ 332052 w 664104"/>
                    <a:gd name="connsiteY3" fmla="*/ 0 h 664104"/>
                    <a:gd name="connsiteX4" fmla="*/ 664104 w 664104"/>
                    <a:gd name="connsiteY4" fmla="*/ 332052 h 664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4104" h="664104">
                      <a:moveTo>
                        <a:pt x="664104" y="332052"/>
                      </a:moveTo>
                      <a:cubicBezTo>
                        <a:pt x="664104" y="515439"/>
                        <a:pt x="515439" y="664104"/>
                        <a:pt x="332052" y="664104"/>
                      </a:cubicBezTo>
                      <a:cubicBezTo>
                        <a:pt x="148665" y="664104"/>
                        <a:pt x="0" y="515439"/>
                        <a:pt x="0" y="332052"/>
                      </a:cubicBezTo>
                      <a:cubicBezTo>
                        <a:pt x="0" y="148665"/>
                        <a:pt x="148665" y="0"/>
                        <a:pt x="332052" y="0"/>
                      </a:cubicBezTo>
                      <a:cubicBezTo>
                        <a:pt x="515439" y="0"/>
                        <a:pt x="664104" y="148665"/>
                        <a:pt x="664104" y="332052"/>
                      </a:cubicBezTo>
                      <a:close/>
                    </a:path>
                  </a:pathLst>
                </a:custGeom>
                <a:solidFill>
                  <a:schemeClr val="bg2">
                    <a:lumMod val="90000"/>
                  </a:schemeClr>
                </a:solidFill>
                <a:ln w="66278" cap="flat">
                  <a:noFill/>
                  <a:prstDash val="solid"/>
                  <a:miter/>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 name="Freeform 53">
                  <a:extLst>
                    <a:ext uri="{FF2B5EF4-FFF2-40B4-BE49-F238E27FC236}">
                      <a16:creationId xmlns:a16="http://schemas.microsoft.com/office/drawing/2014/main" id="{B594FE3F-E630-C81A-A0CB-856B2EE19D6E}"/>
                    </a:ext>
                  </a:extLst>
                </p:cNvPr>
                <p:cNvSpPr/>
                <p:nvPr/>
              </p:nvSpPr>
              <p:spPr>
                <a:xfrm>
                  <a:off x="2294995" y="1782233"/>
                  <a:ext cx="664104" cy="664104"/>
                </a:xfrm>
                <a:custGeom>
                  <a:avLst/>
                  <a:gdLst>
                    <a:gd name="connsiteX0" fmla="*/ 664104 w 664104"/>
                    <a:gd name="connsiteY0" fmla="*/ 332052 h 664104"/>
                    <a:gd name="connsiteX1" fmla="*/ 332052 w 664104"/>
                    <a:gd name="connsiteY1" fmla="*/ 664104 h 664104"/>
                    <a:gd name="connsiteX2" fmla="*/ 0 w 664104"/>
                    <a:gd name="connsiteY2" fmla="*/ 332052 h 664104"/>
                    <a:gd name="connsiteX3" fmla="*/ 332052 w 664104"/>
                    <a:gd name="connsiteY3" fmla="*/ 0 h 664104"/>
                    <a:gd name="connsiteX4" fmla="*/ 664104 w 664104"/>
                    <a:gd name="connsiteY4" fmla="*/ 332052 h 664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4104" h="664104">
                      <a:moveTo>
                        <a:pt x="664104" y="332052"/>
                      </a:moveTo>
                      <a:cubicBezTo>
                        <a:pt x="664104" y="515439"/>
                        <a:pt x="515439" y="664104"/>
                        <a:pt x="332052" y="664104"/>
                      </a:cubicBezTo>
                      <a:cubicBezTo>
                        <a:pt x="148665" y="664104"/>
                        <a:pt x="0" y="515439"/>
                        <a:pt x="0" y="332052"/>
                      </a:cubicBezTo>
                      <a:cubicBezTo>
                        <a:pt x="0" y="148665"/>
                        <a:pt x="148665" y="0"/>
                        <a:pt x="332052" y="0"/>
                      </a:cubicBezTo>
                      <a:cubicBezTo>
                        <a:pt x="515439" y="0"/>
                        <a:pt x="664104" y="148665"/>
                        <a:pt x="664104" y="332052"/>
                      </a:cubicBezTo>
                      <a:close/>
                    </a:path>
                  </a:pathLst>
                </a:custGeom>
                <a:solidFill>
                  <a:schemeClr val="bg2">
                    <a:lumMod val="50000"/>
                  </a:schemeClr>
                </a:solidFill>
                <a:ln w="66278" cap="flat">
                  <a:noFill/>
                  <a:prstDash val="solid"/>
                  <a:miter/>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grpSp>
          <p:nvGrpSpPr>
            <p:cNvPr id="47" name="Graphic 42">
              <a:extLst>
                <a:ext uri="{FF2B5EF4-FFF2-40B4-BE49-F238E27FC236}">
                  <a16:creationId xmlns:a16="http://schemas.microsoft.com/office/drawing/2014/main" id="{68892335-7837-8C69-8905-C56AAD670FAB}"/>
                </a:ext>
              </a:extLst>
            </p:cNvPr>
            <p:cNvGrpSpPr/>
            <p:nvPr/>
          </p:nvGrpSpPr>
          <p:grpSpPr>
            <a:xfrm>
              <a:off x="284179" y="0"/>
              <a:ext cx="2390741" cy="1605405"/>
              <a:chOff x="284179" y="0"/>
              <a:chExt cx="2390741" cy="1605405"/>
            </a:xfrm>
          </p:grpSpPr>
          <p:sp>
            <p:nvSpPr>
              <p:cNvPr id="48" name="Freeform 47">
                <a:extLst>
                  <a:ext uri="{FF2B5EF4-FFF2-40B4-BE49-F238E27FC236}">
                    <a16:creationId xmlns:a16="http://schemas.microsoft.com/office/drawing/2014/main" id="{16C75639-5EE4-BD51-DB8F-488FE5B3D3BC}"/>
                  </a:ext>
                </a:extLst>
              </p:cNvPr>
              <p:cNvSpPr/>
              <p:nvPr/>
            </p:nvSpPr>
            <p:spPr>
              <a:xfrm>
                <a:off x="284179" y="0"/>
                <a:ext cx="2390741" cy="1605405"/>
              </a:xfrm>
              <a:custGeom>
                <a:avLst/>
                <a:gdLst>
                  <a:gd name="connsiteX0" fmla="*/ 2384317 w 2390741"/>
                  <a:gd name="connsiteY0" fmla="*/ 774279 h 1605405"/>
                  <a:gd name="connsiteX1" fmla="*/ 1195371 w 2390741"/>
                  <a:gd name="connsiteY1" fmla="*/ 0 h 1605405"/>
                  <a:gd name="connsiteX2" fmla="*/ 6425 w 2390741"/>
                  <a:gd name="connsiteY2" fmla="*/ 774279 h 1605405"/>
                  <a:gd name="connsiteX3" fmla="*/ 6425 w 2390741"/>
                  <a:gd name="connsiteY3" fmla="*/ 831126 h 1605405"/>
                  <a:gd name="connsiteX4" fmla="*/ 1195371 w 2390741"/>
                  <a:gd name="connsiteY4" fmla="*/ 1605405 h 1605405"/>
                  <a:gd name="connsiteX5" fmla="*/ 2384317 w 2390741"/>
                  <a:gd name="connsiteY5" fmla="*/ 831126 h 1605405"/>
                  <a:gd name="connsiteX6" fmla="*/ 2384317 w 2390741"/>
                  <a:gd name="connsiteY6" fmla="*/ 774279 h 1605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0741" h="1605405">
                    <a:moveTo>
                      <a:pt x="2384317" y="774279"/>
                    </a:moveTo>
                    <a:cubicBezTo>
                      <a:pt x="2157990" y="296722"/>
                      <a:pt x="1702415" y="0"/>
                      <a:pt x="1195371" y="0"/>
                    </a:cubicBezTo>
                    <a:cubicBezTo>
                      <a:pt x="688327" y="0"/>
                      <a:pt x="232752" y="296655"/>
                      <a:pt x="6425" y="774279"/>
                    </a:cubicBezTo>
                    <a:cubicBezTo>
                      <a:pt x="-2142" y="792276"/>
                      <a:pt x="-2142" y="813129"/>
                      <a:pt x="6425" y="831126"/>
                    </a:cubicBezTo>
                    <a:cubicBezTo>
                      <a:pt x="232752" y="1308684"/>
                      <a:pt x="688327" y="1605405"/>
                      <a:pt x="1195371" y="1605405"/>
                    </a:cubicBezTo>
                    <a:cubicBezTo>
                      <a:pt x="1702415" y="1605405"/>
                      <a:pt x="2157990" y="1308750"/>
                      <a:pt x="2384317" y="831126"/>
                    </a:cubicBezTo>
                    <a:cubicBezTo>
                      <a:pt x="2392884" y="813129"/>
                      <a:pt x="2392884" y="792276"/>
                      <a:pt x="2384317" y="774279"/>
                    </a:cubicBezTo>
                    <a:close/>
                  </a:path>
                </a:pathLst>
              </a:custGeom>
              <a:gradFill>
                <a:gsLst>
                  <a:gs pos="40000">
                    <a:schemeClr val="bg2">
                      <a:lumMod val="80000"/>
                    </a:schemeClr>
                  </a:gs>
                  <a:gs pos="26000">
                    <a:schemeClr val="bg2">
                      <a:lumMod val="75000"/>
                    </a:schemeClr>
                  </a:gs>
                  <a:gs pos="58000">
                    <a:schemeClr val="bg2">
                      <a:lumMod val="75000"/>
                    </a:schemeClr>
                  </a:gs>
                  <a:gs pos="70000">
                    <a:schemeClr val="tx1">
                      <a:lumMod val="75000"/>
                      <a:lumOff val="25000"/>
                      <a:alpha val="73041"/>
                    </a:schemeClr>
                  </a:gs>
                </a:gsLst>
                <a:lin ang="3600000" scaled="0"/>
              </a:grad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9" name="Freeform 48">
                <a:extLst>
                  <a:ext uri="{FF2B5EF4-FFF2-40B4-BE49-F238E27FC236}">
                    <a16:creationId xmlns:a16="http://schemas.microsoft.com/office/drawing/2014/main" id="{3B3D9784-271B-DC06-39EF-AC0279DE5E30}"/>
                  </a:ext>
                </a:extLst>
              </p:cNvPr>
              <p:cNvSpPr/>
              <p:nvPr/>
            </p:nvSpPr>
            <p:spPr>
              <a:xfrm>
                <a:off x="824145" y="66"/>
                <a:ext cx="1310808" cy="1310808"/>
              </a:xfrm>
              <a:custGeom>
                <a:avLst/>
                <a:gdLst>
                  <a:gd name="connsiteX0" fmla="*/ 1310809 w 1310808"/>
                  <a:gd name="connsiteY0" fmla="*/ 655404 h 1310808"/>
                  <a:gd name="connsiteX1" fmla="*/ 655404 w 1310808"/>
                  <a:gd name="connsiteY1" fmla="*/ 1310809 h 1310808"/>
                  <a:gd name="connsiteX2" fmla="*/ 0 w 1310808"/>
                  <a:gd name="connsiteY2" fmla="*/ 655404 h 1310808"/>
                  <a:gd name="connsiteX3" fmla="*/ 655404 w 1310808"/>
                  <a:gd name="connsiteY3" fmla="*/ 0 h 1310808"/>
                  <a:gd name="connsiteX4" fmla="*/ 1310809 w 1310808"/>
                  <a:gd name="connsiteY4" fmla="*/ 655404 h 13108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808" h="1310808">
                    <a:moveTo>
                      <a:pt x="1310809" y="655404"/>
                    </a:moveTo>
                    <a:cubicBezTo>
                      <a:pt x="1310809" y="1017374"/>
                      <a:pt x="1017374" y="1310809"/>
                      <a:pt x="655404" y="1310809"/>
                    </a:cubicBezTo>
                    <a:cubicBezTo>
                      <a:pt x="293435" y="1310809"/>
                      <a:pt x="0" y="1017374"/>
                      <a:pt x="0" y="655404"/>
                    </a:cubicBezTo>
                    <a:cubicBezTo>
                      <a:pt x="0" y="293435"/>
                      <a:pt x="293435" y="0"/>
                      <a:pt x="655404" y="0"/>
                    </a:cubicBezTo>
                    <a:cubicBezTo>
                      <a:pt x="1017374" y="0"/>
                      <a:pt x="1310809" y="293435"/>
                      <a:pt x="1310809" y="655404"/>
                    </a:cubicBezTo>
                    <a:close/>
                  </a:path>
                </a:pathLst>
              </a:custGeom>
              <a:solidFill>
                <a:schemeClr val="bg2">
                  <a:lumMod val="25000"/>
                </a:schemeClr>
              </a:solid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0" name="Freeform 49">
                <a:extLst>
                  <a:ext uri="{FF2B5EF4-FFF2-40B4-BE49-F238E27FC236}">
                    <a16:creationId xmlns:a16="http://schemas.microsoft.com/office/drawing/2014/main" id="{E6BB05FB-C96C-4D73-D699-89CAF4A88F43}"/>
                  </a:ext>
                </a:extLst>
              </p:cNvPr>
              <p:cNvSpPr/>
              <p:nvPr/>
            </p:nvSpPr>
            <p:spPr>
              <a:xfrm>
                <a:off x="1086798" y="360874"/>
                <a:ext cx="392751" cy="392751"/>
              </a:xfrm>
              <a:custGeom>
                <a:avLst/>
                <a:gdLst>
                  <a:gd name="connsiteX0" fmla="*/ 392751 w 392751"/>
                  <a:gd name="connsiteY0" fmla="*/ 196376 h 392751"/>
                  <a:gd name="connsiteX1" fmla="*/ 196376 w 392751"/>
                  <a:gd name="connsiteY1" fmla="*/ 392751 h 392751"/>
                  <a:gd name="connsiteX2" fmla="*/ 0 w 392751"/>
                  <a:gd name="connsiteY2" fmla="*/ 196376 h 392751"/>
                  <a:gd name="connsiteX3" fmla="*/ 196376 w 392751"/>
                  <a:gd name="connsiteY3" fmla="*/ 0 h 392751"/>
                  <a:gd name="connsiteX4" fmla="*/ 392751 w 392751"/>
                  <a:gd name="connsiteY4" fmla="*/ 196376 h 392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2751" h="392751">
                    <a:moveTo>
                      <a:pt x="392751" y="196376"/>
                    </a:moveTo>
                    <a:cubicBezTo>
                      <a:pt x="392751" y="304831"/>
                      <a:pt x="304831" y="392751"/>
                      <a:pt x="196376" y="392751"/>
                    </a:cubicBezTo>
                    <a:cubicBezTo>
                      <a:pt x="87920" y="392751"/>
                      <a:pt x="0" y="304831"/>
                      <a:pt x="0" y="196376"/>
                    </a:cubicBezTo>
                    <a:cubicBezTo>
                      <a:pt x="0" y="87920"/>
                      <a:pt x="87920" y="0"/>
                      <a:pt x="196376" y="0"/>
                    </a:cubicBezTo>
                    <a:cubicBezTo>
                      <a:pt x="304831" y="0"/>
                      <a:pt x="392751" y="87920"/>
                      <a:pt x="392751" y="196376"/>
                    </a:cubicBezTo>
                    <a:close/>
                  </a:path>
                </a:pathLst>
              </a:custGeom>
              <a:solidFill>
                <a:schemeClr val="bg2"/>
              </a:solid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grpSp>
        <p:nvGrpSpPr>
          <p:cNvPr id="63" name="Group 62">
            <a:extLst>
              <a:ext uri="{FF2B5EF4-FFF2-40B4-BE49-F238E27FC236}">
                <a16:creationId xmlns:a16="http://schemas.microsoft.com/office/drawing/2014/main" id="{77141CA3-02A6-5FCD-D270-377F45907DFD}"/>
              </a:ext>
            </a:extLst>
          </p:cNvPr>
          <p:cNvGrpSpPr>
            <a:grpSpLocks noChangeAspect="1"/>
          </p:cNvGrpSpPr>
          <p:nvPr/>
        </p:nvGrpSpPr>
        <p:grpSpPr>
          <a:xfrm>
            <a:off x="4861559" y="1729360"/>
            <a:ext cx="640080" cy="640087"/>
            <a:chOff x="0" y="0"/>
            <a:chExt cx="2108176" cy="2108199"/>
          </a:xfrm>
        </p:grpSpPr>
        <p:grpSp>
          <p:nvGrpSpPr>
            <p:cNvPr id="64" name="Graphic 49">
              <a:extLst>
                <a:ext uri="{FF2B5EF4-FFF2-40B4-BE49-F238E27FC236}">
                  <a16:creationId xmlns:a16="http://schemas.microsoft.com/office/drawing/2014/main" id="{02611D4A-67D4-68BC-D9A5-F5900C09BBD5}"/>
                </a:ext>
              </a:extLst>
            </p:cNvPr>
            <p:cNvGrpSpPr/>
            <p:nvPr/>
          </p:nvGrpSpPr>
          <p:grpSpPr>
            <a:xfrm>
              <a:off x="0" y="0"/>
              <a:ext cx="1625070" cy="2108199"/>
              <a:chOff x="0" y="0"/>
              <a:chExt cx="1625070" cy="2108199"/>
            </a:xfrm>
          </p:grpSpPr>
          <p:grpSp>
            <p:nvGrpSpPr>
              <p:cNvPr id="67" name="Graphic 49">
                <a:extLst>
                  <a:ext uri="{FF2B5EF4-FFF2-40B4-BE49-F238E27FC236}">
                    <a16:creationId xmlns:a16="http://schemas.microsoft.com/office/drawing/2014/main" id="{2C3866E0-C3C1-2E3B-A3F0-B021948005C6}"/>
                  </a:ext>
                </a:extLst>
              </p:cNvPr>
              <p:cNvGrpSpPr/>
              <p:nvPr/>
            </p:nvGrpSpPr>
            <p:grpSpPr>
              <a:xfrm>
                <a:off x="0" y="0"/>
                <a:ext cx="1625070" cy="2108155"/>
                <a:chOff x="0" y="0"/>
                <a:chExt cx="1625070" cy="2108155"/>
              </a:xfrm>
              <a:solidFill>
                <a:srgbClr val="90B1F9"/>
              </a:solidFill>
            </p:grpSpPr>
            <p:sp>
              <p:nvSpPr>
                <p:cNvPr id="69" name="Freeform 68">
                  <a:extLst>
                    <a:ext uri="{FF2B5EF4-FFF2-40B4-BE49-F238E27FC236}">
                      <a16:creationId xmlns:a16="http://schemas.microsoft.com/office/drawing/2014/main" id="{41C04077-0854-819E-C78C-C991778F8709}"/>
                    </a:ext>
                  </a:extLst>
                </p:cNvPr>
                <p:cNvSpPr/>
                <p:nvPr/>
              </p:nvSpPr>
              <p:spPr>
                <a:xfrm>
                  <a:off x="0" y="1185807"/>
                  <a:ext cx="1625070" cy="922348"/>
                </a:xfrm>
                <a:custGeom>
                  <a:avLst/>
                  <a:gdLst>
                    <a:gd name="connsiteX0" fmla="*/ 1612202 w 1625070"/>
                    <a:gd name="connsiteY0" fmla="*/ 847068 h 922348"/>
                    <a:gd name="connsiteX1" fmla="*/ 1581150 w 1625070"/>
                    <a:gd name="connsiteY1" fmla="*/ 834199 h 922348"/>
                    <a:gd name="connsiteX2" fmla="*/ 1581062 w 1625070"/>
                    <a:gd name="connsiteY2" fmla="*/ 834199 h 922348"/>
                    <a:gd name="connsiteX3" fmla="*/ 1141986 w 1625070"/>
                    <a:gd name="connsiteY3" fmla="*/ 402150 h 922348"/>
                    <a:gd name="connsiteX4" fmla="*/ 1211161 w 1625070"/>
                    <a:gd name="connsiteY4" fmla="*/ 158917 h 922348"/>
                    <a:gd name="connsiteX5" fmla="*/ 1216695 w 1625070"/>
                    <a:gd name="connsiteY5" fmla="*/ 124131 h 922348"/>
                    <a:gd name="connsiteX6" fmla="*/ 1194866 w 1625070"/>
                    <a:gd name="connsiteY6" fmla="*/ 96505 h 922348"/>
                    <a:gd name="connsiteX7" fmla="*/ 989668 w 1625070"/>
                    <a:gd name="connsiteY7" fmla="*/ 19951 h 922348"/>
                    <a:gd name="connsiteX8" fmla="*/ 984486 w 1625070"/>
                    <a:gd name="connsiteY8" fmla="*/ 18633 h 922348"/>
                    <a:gd name="connsiteX9" fmla="*/ 907932 w 1625070"/>
                    <a:gd name="connsiteY9" fmla="*/ 6028 h 922348"/>
                    <a:gd name="connsiteX10" fmla="*/ 899016 w 1625070"/>
                    <a:gd name="connsiteY10" fmla="*/ 4711 h 922348"/>
                    <a:gd name="connsiteX11" fmla="*/ 726011 w 1625070"/>
                    <a:gd name="connsiteY11" fmla="*/ 4711 h 922348"/>
                    <a:gd name="connsiteX12" fmla="*/ 713933 w 1625070"/>
                    <a:gd name="connsiteY12" fmla="*/ 6555 h 922348"/>
                    <a:gd name="connsiteX13" fmla="*/ 640146 w 1625070"/>
                    <a:gd name="connsiteY13" fmla="*/ 18721 h 922348"/>
                    <a:gd name="connsiteX14" fmla="*/ 635139 w 1625070"/>
                    <a:gd name="connsiteY14" fmla="*/ 19995 h 922348"/>
                    <a:gd name="connsiteX15" fmla="*/ 0 w 1625070"/>
                    <a:gd name="connsiteY15" fmla="*/ 812546 h 922348"/>
                    <a:gd name="connsiteX16" fmla="*/ 0 w 1625070"/>
                    <a:gd name="connsiteY16" fmla="*/ 878428 h 922348"/>
                    <a:gd name="connsiteX17" fmla="*/ 43921 w 1625070"/>
                    <a:gd name="connsiteY17" fmla="*/ 922349 h 922348"/>
                    <a:gd name="connsiteX18" fmla="*/ 1581150 w 1625070"/>
                    <a:gd name="connsiteY18" fmla="*/ 922349 h 922348"/>
                    <a:gd name="connsiteX19" fmla="*/ 1625071 w 1625070"/>
                    <a:gd name="connsiteY19" fmla="*/ 878120 h 922348"/>
                    <a:gd name="connsiteX20" fmla="*/ 1612202 w 1625070"/>
                    <a:gd name="connsiteY20" fmla="*/ 847068 h 922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25070" h="922348">
                      <a:moveTo>
                        <a:pt x="1612202" y="847068"/>
                      </a:moveTo>
                      <a:cubicBezTo>
                        <a:pt x="1603945" y="838811"/>
                        <a:pt x="1592789" y="834199"/>
                        <a:pt x="1581150" y="834199"/>
                      </a:cubicBezTo>
                      <a:lnTo>
                        <a:pt x="1581062" y="834199"/>
                      </a:lnTo>
                      <a:cubicBezTo>
                        <a:pt x="1342660" y="834199"/>
                        <a:pt x="1145675" y="640377"/>
                        <a:pt x="1141986" y="402150"/>
                      </a:cubicBezTo>
                      <a:cubicBezTo>
                        <a:pt x="1140624" y="315758"/>
                        <a:pt x="1164561" y="231649"/>
                        <a:pt x="1211161" y="158917"/>
                      </a:cubicBezTo>
                      <a:cubicBezTo>
                        <a:pt x="1217793" y="148595"/>
                        <a:pt x="1219769" y="135990"/>
                        <a:pt x="1216695" y="124131"/>
                      </a:cubicBezTo>
                      <a:cubicBezTo>
                        <a:pt x="1213577" y="112273"/>
                        <a:pt x="1205715" y="102259"/>
                        <a:pt x="1194866" y="96505"/>
                      </a:cubicBezTo>
                      <a:cubicBezTo>
                        <a:pt x="1129336" y="61500"/>
                        <a:pt x="1060381" y="35763"/>
                        <a:pt x="989668" y="19951"/>
                      </a:cubicBezTo>
                      <a:cubicBezTo>
                        <a:pt x="988878" y="19731"/>
                        <a:pt x="985276" y="18809"/>
                        <a:pt x="984486" y="18633"/>
                      </a:cubicBezTo>
                      <a:cubicBezTo>
                        <a:pt x="961954" y="13802"/>
                        <a:pt x="937973" y="9805"/>
                        <a:pt x="907932" y="6028"/>
                      </a:cubicBezTo>
                      <a:cubicBezTo>
                        <a:pt x="904989" y="5501"/>
                        <a:pt x="902002" y="5062"/>
                        <a:pt x="899016" y="4711"/>
                      </a:cubicBezTo>
                      <a:cubicBezTo>
                        <a:pt x="839810" y="-1570"/>
                        <a:pt x="785173" y="-1570"/>
                        <a:pt x="726011" y="4711"/>
                      </a:cubicBezTo>
                      <a:cubicBezTo>
                        <a:pt x="722981" y="5018"/>
                        <a:pt x="719994" y="5545"/>
                        <a:pt x="713933" y="6555"/>
                      </a:cubicBezTo>
                      <a:cubicBezTo>
                        <a:pt x="687054" y="9805"/>
                        <a:pt x="663073" y="13758"/>
                        <a:pt x="640146" y="18721"/>
                      </a:cubicBezTo>
                      <a:lnTo>
                        <a:pt x="635139" y="19995"/>
                      </a:lnTo>
                      <a:cubicBezTo>
                        <a:pt x="267127" y="102039"/>
                        <a:pt x="0" y="435354"/>
                        <a:pt x="0" y="812546"/>
                      </a:cubicBezTo>
                      <a:lnTo>
                        <a:pt x="0" y="878428"/>
                      </a:lnTo>
                      <a:cubicBezTo>
                        <a:pt x="0" y="902672"/>
                        <a:pt x="19677" y="922349"/>
                        <a:pt x="43921" y="922349"/>
                      </a:cubicBezTo>
                      <a:lnTo>
                        <a:pt x="1581150" y="922349"/>
                      </a:lnTo>
                      <a:cubicBezTo>
                        <a:pt x="1605394" y="922349"/>
                        <a:pt x="1625071" y="902364"/>
                        <a:pt x="1625071" y="878120"/>
                      </a:cubicBezTo>
                      <a:cubicBezTo>
                        <a:pt x="1625071" y="866481"/>
                        <a:pt x="1620459" y="855281"/>
                        <a:pt x="1612202" y="847068"/>
                      </a:cubicBezTo>
                      <a:close/>
                    </a:path>
                  </a:pathLst>
                </a:custGeom>
                <a:solidFill>
                  <a:schemeClr val="bg1">
                    <a:alpha val="50000"/>
                  </a:schemeClr>
                </a:solidFill>
                <a:ln w="4385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0" name="Freeform 69">
                  <a:extLst>
                    <a:ext uri="{FF2B5EF4-FFF2-40B4-BE49-F238E27FC236}">
                      <a16:creationId xmlns:a16="http://schemas.microsoft.com/office/drawing/2014/main" id="{CA6C239B-A9B8-837E-D7EF-EAC6944A9B8E}"/>
                    </a:ext>
                  </a:extLst>
                </p:cNvPr>
                <p:cNvSpPr/>
                <p:nvPr/>
              </p:nvSpPr>
              <p:spPr>
                <a:xfrm>
                  <a:off x="263525" y="0"/>
                  <a:ext cx="1098020" cy="1098020"/>
                </a:xfrm>
                <a:custGeom>
                  <a:avLst/>
                  <a:gdLst>
                    <a:gd name="connsiteX0" fmla="*/ 1098021 w 1098020"/>
                    <a:gd name="connsiteY0" fmla="*/ 549010 h 1098020"/>
                    <a:gd name="connsiteX1" fmla="*/ 549010 w 1098020"/>
                    <a:gd name="connsiteY1" fmla="*/ 1098021 h 1098020"/>
                    <a:gd name="connsiteX2" fmla="*/ 0 w 1098020"/>
                    <a:gd name="connsiteY2" fmla="*/ 549010 h 1098020"/>
                    <a:gd name="connsiteX3" fmla="*/ 549010 w 1098020"/>
                    <a:gd name="connsiteY3" fmla="*/ 0 h 1098020"/>
                    <a:gd name="connsiteX4" fmla="*/ 1098021 w 1098020"/>
                    <a:gd name="connsiteY4" fmla="*/ 549010 h 1098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8020" h="1098020">
                      <a:moveTo>
                        <a:pt x="1098021" y="549010"/>
                      </a:moveTo>
                      <a:cubicBezTo>
                        <a:pt x="1098021" y="852221"/>
                        <a:pt x="852221" y="1098021"/>
                        <a:pt x="549010" y="1098021"/>
                      </a:cubicBezTo>
                      <a:cubicBezTo>
                        <a:pt x="245800" y="1098021"/>
                        <a:pt x="0" y="852221"/>
                        <a:pt x="0" y="549010"/>
                      </a:cubicBezTo>
                      <a:cubicBezTo>
                        <a:pt x="0" y="245800"/>
                        <a:pt x="245800" y="0"/>
                        <a:pt x="549010" y="0"/>
                      </a:cubicBezTo>
                      <a:cubicBezTo>
                        <a:pt x="852221" y="0"/>
                        <a:pt x="1098021" y="245800"/>
                        <a:pt x="1098021" y="549010"/>
                      </a:cubicBezTo>
                      <a:close/>
                    </a:path>
                  </a:pathLst>
                </a:custGeom>
                <a:solidFill>
                  <a:schemeClr val="bg1">
                    <a:alpha val="50000"/>
                  </a:schemeClr>
                </a:solidFill>
                <a:ln w="4385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68" name="Freeform 67">
                <a:extLst>
                  <a:ext uri="{FF2B5EF4-FFF2-40B4-BE49-F238E27FC236}">
                    <a16:creationId xmlns:a16="http://schemas.microsoft.com/office/drawing/2014/main" id="{79A55E72-6A55-B1D6-D398-4381860336C2}"/>
                  </a:ext>
                </a:extLst>
              </p:cNvPr>
              <p:cNvSpPr/>
              <p:nvPr/>
            </p:nvSpPr>
            <p:spPr>
              <a:xfrm>
                <a:off x="59337" y="1620853"/>
                <a:ext cx="1542894" cy="487346"/>
              </a:xfrm>
              <a:custGeom>
                <a:avLst/>
                <a:gdLst>
                  <a:gd name="connsiteX0" fmla="*/ 1542500 w 1542894"/>
                  <a:gd name="connsiteY0" fmla="*/ 486599 h 487345"/>
                  <a:gd name="connsiteX1" fmla="*/ 1017163 w 1542894"/>
                  <a:gd name="connsiteY1" fmla="*/ 0 h 487345"/>
                  <a:gd name="connsiteX2" fmla="*/ 0 w 1542894"/>
                  <a:gd name="connsiteY2" fmla="*/ 487346 h 487345"/>
                  <a:gd name="connsiteX3" fmla="*/ 1542895 w 1542894"/>
                  <a:gd name="connsiteY3" fmla="*/ 487346 h 487345"/>
                  <a:gd name="connsiteX4" fmla="*/ 1542500 w 1542894"/>
                  <a:gd name="connsiteY4" fmla="*/ 486599 h 4873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2894" h="487345">
                    <a:moveTo>
                      <a:pt x="1542500" y="486599"/>
                    </a:moveTo>
                    <a:cubicBezTo>
                      <a:pt x="1265096" y="486379"/>
                      <a:pt x="1038288" y="272046"/>
                      <a:pt x="1017163" y="0"/>
                    </a:cubicBezTo>
                    <a:cubicBezTo>
                      <a:pt x="791102" y="363094"/>
                      <a:pt x="229223" y="461871"/>
                      <a:pt x="0" y="487346"/>
                    </a:cubicBezTo>
                    <a:lnTo>
                      <a:pt x="1542895" y="487346"/>
                    </a:lnTo>
                    <a:lnTo>
                      <a:pt x="1542500" y="486599"/>
                    </a:lnTo>
                    <a:close/>
                  </a:path>
                </a:pathLst>
              </a:custGeom>
              <a:solidFill>
                <a:schemeClr val="bg1">
                  <a:alpha val="50000"/>
                </a:schemeClr>
              </a:solidFill>
              <a:ln w="4385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65" name="Freeform 64">
              <a:extLst>
                <a:ext uri="{FF2B5EF4-FFF2-40B4-BE49-F238E27FC236}">
                  <a16:creationId xmlns:a16="http://schemas.microsoft.com/office/drawing/2014/main" id="{42E77824-B89A-8FD1-14BE-D29E72A572F6}"/>
                </a:ext>
              </a:extLst>
            </p:cNvPr>
            <p:cNvSpPr/>
            <p:nvPr/>
          </p:nvSpPr>
          <p:spPr>
            <a:xfrm>
              <a:off x="1054078" y="1054072"/>
              <a:ext cx="1054098" cy="1054085"/>
            </a:xfrm>
            <a:custGeom>
              <a:avLst/>
              <a:gdLst>
                <a:gd name="connsiteX0" fmla="*/ 518859 w 1054099"/>
                <a:gd name="connsiteY0" fmla="*/ 29 h 1054084"/>
                <a:gd name="connsiteX1" fmla="*/ 148650 w 1054099"/>
                <a:gd name="connsiteY1" fmla="*/ 160164 h 1054084"/>
                <a:gd name="connsiteX2" fmla="*/ 66 w 1054099"/>
                <a:gd name="connsiteY2" fmla="*/ 535204 h 1054084"/>
                <a:gd name="connsiteX3" fmla="*/ 526940 w 1054099"/>
                <a:gd name="connsiteY3" fmla="*/ 1054085 h 1054084"/>
                <a:gd name="connsiteX4" fmla="*/ 535241 w 1054099"/>
                <a:gd name="connsiteY4" fmla="*/ 1054041 h 1054084"/>
                <a:gd name="connsiteX5" fmla="*/ 1054034 w 1054099"/>
                <a:gd name="connsiteY5" fmla="*/ 518865 h 1054084"/>
                <a:gd name="connsiteX6" fmla="*/ 518859 w 1054099"/>
                <a:gd name="connsiteY6" fmla="*/ 72 h 1054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54099" h="1054084">
                  <a:moveTo>
                    <a:pt x="518859" y="29"/>
                  </a:moveTo>
                  <a:cubicBezTo>
                    <a:pt x="378093" y="2225"/>
                    <a:pt x="246637" y="59102"/>
                    <a:pt x="148650" y="160164"/>
                  </a:cubicBezTo>
                  <a:cubicBezTo>
                    <a:pt x="50663" y="261270"/>
                    <a:pt x="-2130" y="394438"/>
                    <a:pt x="66" y="535204"/>
                  </a:cubicBezTo>
                  <a:cubicBezTo>
                    <a:pt x="4546" y="823017"/>
                    <a:pt x="240093" y="1054085"/>
                    <a:pt x="526940" y="1054085"/>
                  </a:cubicBezTo>
                  <a:cubicBezTo>
                    <a:pt x="529663" y="1054085"/>
                    <a:pt x="532474" y="1054085"/>
                    <a:pt x="535241" y="1054041"/>
                  </a:cubicBezTo>
                  <a:cubicBezTo>
                    <a:pt x="825821" y="1049517"/>
                    <a:pt x="1058558" y="809446"/>
                    <a:pt x="1054034" y="518865"/>
                  </a:cubicBezTo>
                  <a:cubicBezTo>
                    <a:pt x="1049510" y="228329"/>
                    <a:pt x="810625" y="-4715"/>
                    <a:pt x="518859" y="72"/>
                  </a:cubicBezTo>
                  <a:close/>
                </a:path>
              </a:pathLst>
            </a:custGeom>
            <a:solidFill>
              <a:schemeClr val="bg1"/>
            </a:solidFill>
            <a:ln w="4385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6" name="Freeform 65">
              <a:extLst>
                <a:ext uri="{FF2B5EF4-FFF2-40B4-BE49-F238E27FC236}">
                  <a16:creationId xmlns:a16="http://schemas.microsoft.com/office/drawing/2014/main" id="{1803D8E6-908A-3A45-324F-435494EF51E6}"/>
                </a:ext>
              </a:extLst>
            </p:cNvPr>
            <p:cNvSpPr/>
            <p:nvPr/>
          </p:nvSpPr>
          <p:spPr>
            <a:xfrm>
              <a:off x="1273717" y="1361457"/>
              <a:ext cx="614939" cy="439253"/>
            </a:xfrm>
            <a:custGeom>
              <a:avLst/>
              <a:gdLst>
                <a:gd name="connsiteX0" fmla="*/ 224158 w 614939"/>
                <a:gd name="connsiteY0" fmla="*/ 439253 h 439253"/>
                <a:gd name="connsiteX1" fmla="*/ 193897 w 614939"/>
                <a:gd name="connsiteY1" fmla="*/ 427131 h 439253"/>
                <a:gd name="connsiteX2" fmla="*/ 13646 w 614939"/>
                <a:gd name="connsiteY2" fmla="*/ 255488 h 439253"/>
                <a:gd name="connsiteX3" fmla="*/ 12108 w 614939"/>
                <a:gd name="connsiteY3" fmla="*/ 193384 h 439253"/>
                <a:gd name="connsiteX4" fmla="*/ 74213 w 614939"/>
                <a:gd name="connsiteY4" fmla="*/ 191847 h 439253"/>
                <a:gd name="connsiteX5" fmla="*/ 223236 w 614939"/>
                <a:gd name="connsiteY5" fmla="*/ 333711 h 439253"/>
                <a:gd name="connsiteX6" fmla="*/ 539729 w 614939"/>
                <a:gd name="connsiteY6" fmla="*/ 13045 h 439253"/>
                <a:gd name="connsiteX7" fmla="*/ 601877 w 614939"/>
                <a:gd name="connsiteY7" fmla="*/ 12650 h 439253"/>
                <a:gd name="connsiteX8" fmla="*/ 602273 w 614939"/>
                <a:gd name="connsiteY8" fmla="*/ 74798 h 439253"/>
                <a:gd name="connsiteX9" fmla="*/ 255474 w 614939"/>
                <a:gd name="connsiteY9" fmla="*/ 426165 h 439253"/>
                <a:gd name="connsiteX10" fmla="*/ 224202 w 614939"/>
                <a:gd name="connsiteY10" fmla="*/ 439209 h 4392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4939" h="439253">
                  <a:moveTo>
                    <a:pt x="224158" y="439253"/>
                  </a:moveTo>
                  <a:cubicBezTo>
                    <a:pt x="213266" y="439253"/>
                    <a:pt x="202374" y="435212"/>
                    <a:pt x="193897" y="427131"/>
                  </a:cubicBezTo>
                  <a:lnTo>
                    <a:pt x="13646" y="255488"/>
                  </a:lnTo>
                  <a:cubicBezTo>
                    <a:pt x="-3923" y="238754"/>
                    <a:pt x="-4625" y="210952"/>
                    <a:pt x="12108" y="193384"/>
                  </a:cubicBezTo>
                  <a:cubicBezTo>
                    <a:pt x="28842" y="175816"/>
                    <a:pt x="56644" y="175113"/>
                    <a:pt x="74213" y="191847"/>
                  </a:cubicBezTo>
                  <a:lnTo>
                    <a:pt x="223236" y="333711"/>
                  </a:lnTo>
                  <a:lnTo>
                    <a:pt x="539729" y="13045"/>
                  </a:lnTo>
                  <a:cubicBezTo>
                    <a:pt x="556771" y="-4216"/>
                    <a:pt x="584573" y="-4347"/>
                    <a:pt x="601877" y="12650"/>
                  </a:cubicBezTo>
                  <a:cubicBezTo>
                    <a:pt x="619138" y="29691"/>
                    <a:pt x="619314" y="57493"/>
                    <a:pt x="602273" y="74798"/>
                  </a:cubicBezTo>
                  <a:lnTo>
                    <a:pt x="255474" y="426165"/>
                  </a:lnTo>
                  <a:cubicBezTo>
                    <a:pt x="246865" y="434861"/>
                    <a:pt x="235534" y="439209"/>
                    <a:pt x="224202" y="439209"/>
                  </a:cubicBezTo>
                  <a:close/>
                </a:path>
              </a:pathLst>
            </a:custGeom>
            <a:solidFill>
              <a:srgbClr val="3AA10F"/>
            </a:solidFill>
            <a:ln w="4385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71" name="Group 70">
            <a:extLst>
              <a:ext uri="{FF2B5EF4-FFF2-40B4-BE49-F238E27FC236}">
                <a16:creationId xmlns:a16="http://schemas.microsoft.com/office/drawing/2014/main" id="{33F49768-79CA-2175-38B6-3A2DC7EDE3C8}"/>
              </a:ext>
            </a:extLst>
          </p:cNvPr>
          <p:cNvGrpSpPr/>
          <p:nvPr/>
        </p:nvGrpSpPr>
        <p:grpSpPr>
          <a:xfrm>
            <a:off x="6671073" y="1829655"/>
            <a:ext cx="735761" cy="613142"/>
            <a:chOff x="0" y="0"/>
            <a:chExt cx="3263859" cy="2719916"/>
          </a:xfrm>
        </p:grpSpPr>
        <p:grpSp>
          <p:nvGrpSpPr>
            <p:cNvPr id="72" name="Graphic 59">
              <a:extLst>
                <a:ext uri="{FF2B5EF4-FFF2-40B4-BE49-F238E27FC236}">
                  <a16:creationId xmlns:a16="http://schemas.microsoft.com/office/drawing/2014/main" id="{31920A48-C246-EAB4-654A-DA1419C0E2DC}"/>
                </a:ext>
              </a:extLst>
            </p:cNvPr>
            <p:cNvGrpSpPr/>
            <p:nvPr/>
          </p:nvGrpSpPr>
          <p:grpSpPr>
            <a:xfrm>
              <a:off x="0" y="0"/>
              <a:ext cx="2719916" cy="2719916"/>
              <a:chOff x="0" y="0"/>
              <a:chExt cx="2719916" cy="2719916"/>
            </a:xfrm>
          </p:grpSpPr>
          <p:sp>
            <p:nvSpPr>
              <p:cNvPr id="76" name="Freeform 75">
                <a:extLst>
                  <a:ext uri="{FF2B5EF4-FFF2-40B4-BE49-F238E27FC236}">
                    <a16:creationId xmlns:a16="http://schemas.microsoft.com/office/drawing/2014/main" id="{CF1642BF-50D9-3709-46D6-13EDF1FCA736}"/>
                  </a:ext>
                </a:extLst>
              </p:cNvPr>
              <p:cNvSpPr/>
              <p:nvPr/>
            </p:nvSpPr>
            <p:spPr>
              <a:xfrm>
                <a:off x="0" y="0"/>
                <a:ext cx="2719916" cy="2719916"/>
              </a:xfrm>
              <a:custGeom>
                <a:avLst/>
                <a:gdLst>
                  <a:gd name="connsiteX0" fmla="*/ 2719917 w 2719916"/>
                  <a:gd name="connsiteY0" fmla="*/ 1359958 h 2719916"/>
                  <a:gd name="connsiteX1" fmla="*/ 1359958 w 2719916"/>
                  <a:gd name="connsiteY1" fmla="*/ 2719917 h 2719916"/>
                  <a:gd name="connsiteX2" fmla="*/ 0 w 2719916"/>
                  <a:gd name="connsiteY2" fmla="*/ 1359958 h 2719916"/>
                  <a:gd name="connsiteX3" fmla="*/ 1359958 w 2719916"/>
                  <a:gd name="connsiteY3" fmla="*/ 0 h 2719916"/>
                  <a:gd name="connsiteX4" fmla="*/ 2719917 w 2719916"/>
                  <a:gd name="connsiteY4" fmla="*/ 1359958 h 27199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916" h="2719916">
                    <a:moveTo>
                      <a:pt x="2719917" y="1359958"/>
                    </a:moveTo>
                    <a:cubicBezTo>
                      <a:pt x="2719917" y="2111043"/>
                      <a:pt x="2111043" y="2719917"/>
                      <a:pt x="1359958" y="2719917"/>
                    </a:cubicBezTo>
                    <a:cubicBezTo>
                      <a:pt x="608874" y="2719917"/>
                      <a:pt x="0" y="2111043"/>
                      <a:pt x="0" y="1359958"/>
                    </a:cubicBezTo>
                    <a:cubicBezTo>
                      <a:pt x="0" y="608874"/>
                      <a:pt x="608874" y="0"/>
                      <a:pt x="1359958" y="0"/>
                    </a:cubicBezTo>
                    <a:cubicBezTo>
                      <a:pt x="2111043" y="0"/>
                      <a:pt x="2719917" y="608874"/>
                      <a:pt x="2719917" y="1359958"/>
                    </a:cubicBezTo>
                    <a:close/>
                  </a:path>
                </a:pathLst>
              </a:custGeom>
              <a:solidFill>
                <a:schemeClr val="bg1">
                  <a:alpha val="41000"/>
                </a:schemeClr>
              </a:solidFill>
              <a:ln w="67866"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7" name="Freeform 76">
                <a:extLst>
                  <a:ext uri="{FF2B5EF4-FFF2-40B4-BE49-F238E27FC236}">
                    <a16:creationId xmlns:a16="http://schemas.microsoft.com/office/drawing/2014/main" id="{0EB8922C-784A-4457-E1CC-B8394D75CA3B}"/>
                  </a:ext>
                </a:extLst>
              </p:cNvPr>
              <p:cNvSpPr/>
              <p:nvPr/>
            </p:nvSpPr>
            <p:spPr>
              <a:xfrm>
                <a:off x="339989" y="339990"/>
                <a:ext cx="2039937" cy="2039937"/>
              </a:xfrm>
              <a:custGeom>
                <a:avLst/>
                <a:gdLst>
                  <a:gd name="connsiteX0" fmla="*/ 2039938 w 2039937"/>
                  <a:gd name="connsiteY0" fmla="*/ 1019969 h 2039937"/>
                  <a:gd name="connsiteX1" fmla="*/ 1019969 w 2039937"/>
                  <a:gd name="connsiteY1" fmla="*/ 2039938 h 2039937"/>
                  <a:gd name="connsiteX2" fmla="*/ 0 w 2039937"/>
                  <a:gd name="connsiteY2" fmla="*/ 1019969 h 2039937"/>
                  <a:gd name="connsiteX3" fmla="*/ 1019969 w 2039937"/>
                  <a:gd name="connsiteY3" fmla="*/ 0 h 2039937"/>
                  <a:gd name="connsiteX4" fmla="*/ 2039938 w 2039937"/>
                  <a:gd name="connsiteY4" fmla="*/ 1019969 h 2039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9937" h="2039937">
                    <a:moveTo>
                      <a:pt x="2039938" y="1019969"/>
                    </a:moveTo>
                    <a:cubicBezTo>
                      <a:pt x="2039938" y="1583282"/>
                      <a:pt x="1583282" y="2039938"/>
                      <a:pt x="1019969" y="2039938"/>
                    </a:cubicBezTo>
                    <a:cubicBezTo>
                      <a:pt x="456656" y="2039938"/>
                      <a:pt x="0" y="1583282"/>
                      <a:pt x="0" y="1019969"/>
                    </a:cubicBezTo>
                    <a:cubicBezTo>
                      <a:pt x="0" y="456656"/>
                      <a:pt x="456656" y="0"/>
                      <a:pt x="1019969" y="0"/>
                    </a:cubicBezTo>
                    <a:cubicBezTo>
                      <a:pt x="1583282" y="0"/>
                      <a:pt x="2039938" y="456656"/>
                      <a:pt x="2039938" y="1019969"/>
                    </a:cubicBezTo>
                    <a:close/>
                  </a:path>
                </a:pathLst>
              </a:custGeom>
              <a:solidFill>
                <a:schemeClr val="bg1"/>
              </a:solidFill>
              <a:ln w="67866"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8" name="Freeform 77">
                <a:extLst>
                  <a:ext uri="{FF2B5EF4-FFF2-40B4-BE49-F238E27FC236}">
                    <a16:creationId xmlns:a16="http://schemas.microsoft.com/office/drawing/2014/main" id="{D4E21DF6-9823-45B2-6080-16371F9DF3CD}"/>
                  </a:ext>
                </a:extLst>
              </p:cNvPr>
              <p:cNvSpPr/>
              <p:nvPr/>
            </p:nvSpPr>
            <p:spPr>
              <a:xfrm>
                <a:off x="679979" y="679979"/>
                <a:ext cx="1359958" cy="1359958"/>
              </a:xfrm>
              <a:custGeom>
                <a:avLst/>
                <a:gdLst>
                  <a:gd name="connsiteX0" fmla="*/ 1359958 w 1359958"/>
                  <a:gd name="connsiteY0" fmla="*/ 679979 h 1359958"/>
                  <a:gd name="connsiteX1" fmla="*/ 679979 w 1359958"/>
                  <a:gd name="connsiteY1" fmla="*/ 1359958 h 1359958"/>
                  <a:gd name="connsiteX2" fmla="*/ 0 w 1359958"/>
                  <a:gd name="connsiteY2" fmla="*/ 679979 h 1359958"/>
                  <a:gd name="connsiteX3" fmla="*/ 679979 w 1359958"/>
                  <a:gd name="connsiteY3" fmla="*/ 0 h 1359958"/>
                  <a:gd name="connsiteX4" fmla="*/ 1359958 w 1359958"/>
                  <a:gd name="connsiteY4" fmla="*/ 679979 h 1359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9958" h="1359958">
                    <a:moveTo>
                      <a:pt x="1359958" y="679979"/>
                    </a:moveTo>
                    <a:cubicBezTo>
                      <a:pt x="1359958" y="1055521"/>
                      <a:pt x="1055521" y="1359958"/>
                      <a:pt x="679979" y="1359958"/>
                    </a:cubicBezTo>
                    <a:cubicBezTo>
                      <a:pt x="304437" y="1359958"/>
                      <a:pt x="0" y="1055521"/>
                      <a:pt x="0" y="679979"/>
                    </a:cubicBezTo>
                    <a:cubicBezTo>
                      <a:pt x="0" y="304437"/>
                      <a:pt x="304437" y="0"/>
                      <a:pt x="679979" y="0"/>
                    </a:cubicBezTo>
                    <a:cubicBezTo>
                      <a:pt x="1055521" y="0"/>
                      <a:pt x="1359958" y="304437"/>
                      <a:pt x="1359958" y="679979"/>
                    </a:cubicBezTo>
                    <a:close/>
                  </a:path>
                </a:pathLst>
              </a:custGeom>
              <a:solidFill>
                <a:srgbClr val="80CBCE"/>
              </a:solidFill>
              <a:ln w="67866"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9" name="Freeform 78">
                <a:extLst>
                  <a:ext uri="{FF2B5EF4-FFF2-40B4-BE49-F238E27FC236}">
                    <a16:creationId xmlns:a16="http://schemas.microsoft.com/office/drawing/2014/main" id="{D1000E2F-B760-C305-A9C6-A5E9DA3AB804}"/>
                  </a:ext>
                </a:extLst>
              </p:cNvPr>
              <p:cNvSpPr/>
              <p:nvPr/>
            </p:nvSpPr>
            <p:spPr>
              <a:xfrm>
                <a:off x="1019968" y="1019969"/>
                <a:ext cx="679979" cy="679979"/>
              </a:xfrm>
              <a:custGeom>
                <a:avLst/>
                <a:gdLst>
                  <a:gd name="connsiteX0" fmla="*/ 679979 w 679979"/>
                  <a:gd name="connsiteY0" fmla="*/ 339990 h 679979"/>
                  <a:gd name="connsiteX1" fmla="*/ 339990 w 679979"/>
                  <a:gd name="connsiteY1" fmla="*/ 679979 h 679979"/>
                  <a:gd name="connsiteX2" fmla="*/ 0 w 679979"/>
                  <a:gd name="connsiteY2" fmla="*/ 339990 h 679979"/>
                  <a:gd name="connsiteX3" fmla="*/ 339990 w 679979"/>
                  <a:gd name="connsiteY3" fmla="*/ 0 h 679979"/>
                  <a:gd name="connsiteX4" fmla="*/ 679979 w 679979"/>
                  <a:gd name="connsiteY4" fmla="*/ 339990 h 6799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979" h="679979">
                    <a:moveTo>
                      <a:pt x="679979" y="339990"/>
                    </a:moveTo>
                    <a:cubicBezTo>
                      <a:pt x="679979" y="527761"/>
                      <a:pt x="527761" y="679979"/>
                      <a:pt x="339990" y="679979"/>
                    </a:cubicBezTo>
                    <a:cubicBezTo>
                      <a:pt x="152219" y="679979"/>
                      <a:pt x="0" y="527761"/>
                      <a:pt x="0" y="339990"/>
                    </a:cubicBezTo>
                    <a:cubicBezTo>
                      <a:pt x="0" y="152219"/>
                      <a:pt x="152219" y="0"/>
                      <a:pt x="339990" y="0"/>
                    </a:cubicBezTo>
                    <a:cubicBezTo>
                      <a:pt x="527761" y="0"/>
                      <a:pt x="679979" y="152219"/>
                      <a:pt x="679979" y="339990"/>
                    </a:cubicBezTo>
                    <a:close/>
                  </a:path>
                </a:pathLst>
              </a:custGeom>
              <a:solidFill>
                <a:schemeClr val="bg1"/>
              </a:solidFill>
              <a:ln w="67866"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73" name="Graphic 59">
              <a:extLst>
                <a:ext uri="{FF2B5EF4-FFF2-40B4-BE49-F238E27FC236}">
                  <a16:creationId xmlns:a16="http://schemas.microsoft.com/office/drawing/2014/main" id="{9977309A-5640-55F2-CEB3-8E1EA6535DEA}"/>
                </a:ext>
              </a:extLst>
            </p:cNvPr>
            <p:cNvGrpSpPr/>
            <p:nvPr/>
          </p:nvGrpSpPr>
          <p:grpSpPr>
            <a:xfrm>
              <a:off x="1291958" y="82142"/>
              <a:ext cx="1971901" cy="1345814"/>
              <a:chOff x="1291958" y="82142"/>
              <a:chExt cx="1971901" cy="1345814"/>
            </a:xfrm>
          </p:grpSpPr>
          <p:sp>
            <p:nvSpPr>
              <p:cNvPr id="74" name="Freeform 73">
                <a:extLst>
                  <a:ext uri="{FF2B5EF4-FFF2-40B4-BE49-F238E27FC236}">
                    <a16:creationId xmlns:a16="http://schemas.microsoft.com/office/drawing/2014/main" id="{D0691D87-B271-6228-5144-58C40BBAD1CA}"/>
                  </a:ext>
                </a:extLst>
              </p:cNvPr>
              <p:cNvSpPr/>
              <p:nvPr/>
            </p:nvSpPr>
            <p:spPr>
              <a:xfrm>
                <a:off x="2530960" y="82142"/>
                <a:ext cx="732899" cy="780207"/>
              </a:xfrm>
              <a:custGeom>
                <a:avLst/>
                <a:gdLst>
                  <a:gd name="connsiteX0" fmla="*/ 702340 w 732899"/>
                  <a:gd name="connsiteY0" fmla="*/ 460822 h 780207"/>
                  <a:gd name="connsiteX1" fmla="*/ 488691 w 732899"/>
                  <a:gd name="connsiteY1" fmla="*/ 319930 h 780207"/>
                  <a:gd name="connsiteX2" fmla="*/ 473187 w 732899"/>
                  <a:gd name="connsiteY2" fmla="*/ 63850 h 780207"/>
                  <a:gd name="connsiteX3" fmla="*/ 437556 w 732899"/>
                  <a:gd name="connsiteY3" fmla="*/ 8092 h 780207"/>
                  <a:gd name="connsiteX4" fmla="*/ 371326 w 732899"/>
                  <a:gd name="connsiteY4" fmla="*/ 9112 h 780207"/>
                  <a:gd name="connsiteX5" fmla="*/ 33989 w 732899"/>
                  <a:gd name="connsiteY5" fmla="*/ 203722 h 780207"/>
                  <a:gd name="connsiteX6" fmla="*/ 126 w 732899"/>
                  <a:gd name="connsiteY6" fmla="*/ 266688 h 780207"/>
                  <a:gd name="connsiteX7" fmla="*/ 17601 w 732899"/>
                  <a:gd name="connsiteY7" fmla="*/ 556699 h 780207"/>
                  <a:gd name="connsiteX8" fmla="*/ 47996 w 732899"/>
                  <a:gd name="connsiteY8" fmla="*/ 609397 h 780207"/>
                  <a:gd name="connsiteX9" fmla="*/ 290069 w 732899"/>
                  <a:gd name="connsiteY9" fmla="*/ 768988 h 780207"/>
                  <a:gd name="connsiteX10" fmla="*/ 327536 w 732899"/>
                  <a:gd name="connsiteY10" fmla="*/ 780208 h 780207"/>
                  <a:gd name="connsiteX11" fmla="*/ 361535 w 732899"/>
                  <a:gd name="connsiteY11" fmla="*/ 771096 h 780207"/>
                  <a:gd name="connsiteX12" fmla="*/ 698872 w 732899"/>
                  <a:gd name="connsiteY12" fmla="*/ 576486 h 780207"/>
                  <a:gd name="connsiteX13" fmla="*/ 732871 w 732899"/>
                  <a:gd name="connsiteY13" fmla="*/ 519640 h 780207"/>
                  <a:gd name="connsiteX14" fmla="*/ 702340 w 732899"/>
                  <a:gd name="connsiteY14" fmla="*/ 460822 h 780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32899" h="780207">
                    <a:moveTo>
                      <a:pt x="702340" y="460822"/>
                    </a:moveTo>
                    <a:lnTo>
                      <a:pt x="488691" y="319930"/>
                    </a:lnTo>
                    <a:lnTo>
                      <a:pt x="473187" y="63850"/>
                    </a:lnTo>
                    <a:cubicBezTo>
                      <a:pt x="471759" y="40323"/>
                      <a:pt x="458296" y="19243"/>
                      <a:pt x="437556" y="8092"/>
                    </a:cubicBezTo>
                    <a:cubicBezTo>
                      <a:pt x="416885" y="-3060"/>
                      <a:pt x="391726" y="-2652"/>
                      <a:pt x="371326" y="9112"/>
                    </a:cubicBezTo>
                    <a:lnTo>
                      <a:pt x="33989" y="203722"/>
                    </a:lnTo>
                    <a:cubicBezTo>
                      <a:pt x="11686" y="216573"/>
                      <a:pt x="-1438" y="240984"/>
                      <a:pt x="126" y="266688"/>
                    </a:cubicBezTo>
                    <a:lnTo>
                      <a:pt x="17601" y="556699"/>
                    </a:lnTo>
                    <a:cubicBezTo>
                      <a:pt x="18893" y="578050"/>
                      <a:pt x="30181" y="597634"/>
                      <a:pt x="47996" y="609397"/>
                    </a:cubicBezTo>
                    <a:lnTo>
                      <a:pt x="290069" y="768988"/>
                    </a:lnTo>
                    <a:cubicBezTo>
                      <a:pt x="301424" y="776468"/>
                      <a:pt x="314412" y="780208"/>
                      <a:pt x="327536" y="780208"/>
                    </a:cubicBezTo>
                    <a:cubicBezTo>
                      <a:pt x="339231" y="780208"/>
                      <a:pt x="350995" y="777216"/>
                      <a:pt x="361535" y="771096"/>
                    </a:cubicBezTo>
                    <a:lnTo>
                      <a:pt x="698872" y="576486"/>
                    </a:lnTo>
                    <a:cubicBezTo>
                      <a:pt x="719272" y="564723"/>
                      <a:pt x="732123" y="543167"/>
                      <a:pt x="732871" y="519640"/>
                    </a:cubicBezTo>
                    <a:cubicBezTo>
                      <a:pt x="733551" y="496045"/>
                      <a:pt x="721992" y="473809"/>
                      <a:pt x="702340" y="460822"/>
                    </a:cubicBezTo>
                    <a:close/>
                  </a:path>
                </a:pathLst>
              </a:custGeom>
              <a:solidFill>
                <a:schemeClr val="bg1"/>
              </a:solidFill>
              <a:ln w="67866"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5" name="Freeform 74">
                <a:extLst>
                  <a:ext uri="{FF2B5EF4-FFF2-40B4-BE49-F238E27FC236}">
                    <a16:creationId xmlns:a16="http://schemas.microsoft.com/office/drawing/2014/main" id="{86D7251E-235A-A849-B390-8FE065AC6303}"/>
                  </a:ext>
                </a:extLst>
              </p:cNvPr>
              <p:cNvSpPr/>
              <p:nvPr/>
            </p:nvSpPr>
            <p:spPr>
              <a:xfrm>
                <a:off x="1291958" y="308777"/>
                <a:ext cx="1839006" cy="1119179"/>
              </a:xfrm>
              <a:custGeom>
                <a:avLst/>
                <a:gdLst>
                  <a:gd name="connsiteX0" fmla="*/ 68067 w 1839006"/>
                  <a:gd name="connsiteY0" fmla="*/ 1119179 h 1119179"/>
                  <a:gd name="connsiteX1" fmla="*/ 9113 w 1839006"/>
                  <a:gd name="connsiteY1" fmla="*/ 1085180 h 1119179"/>
                  <a:gd name="connsiteX2" fmla="*/ 34000 w 1839006"/>
                  <a:gd name="connsiteY2" fmla="*/ 992295 h 1119179"/>
                  <a:gd name="connsiteX3" fmla="*/ 1737008 w 1839006"/>
                  <a:gd name="connsiteY3" fmla="*/ 9113 h 1119179"/>
                  <a:gd name="connsiteX4" fmla="*/ 1829893 w 1839006"/>
                  <a:gd name="connsiteY4" fmla="*/ 34000 h 1119179"/>
                  <a:gd name="connsiteX5" fmla="*/ 1805006 w 1839006"/>
                  <a:gd name="connsiteY5" fmla="*/ 126886 h 1119179"/>
                  <a:gd name="connsiteX6" fmla="*/ 101998 w 1839006"/>
                  <a:gd name="connsiteY6" fmla="*/ 1110067 h 1119179"/>
                  <a:gd name="connsiteX7" fmla="*/ 68067 w 1839006"/>
                  <a:gd name="connsiteY7" fmla="*/ 1119179 h 1119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39006" h="1119179">
                    <a:moveTo>
                      <a:pt x="68067" y="1119179"/>
                    </a:moveTo>
                    <a:cubicBezTo>
                      <a:pt x="44540" y="1119179"/>
                      <a:pt x="21693" y="1107008"/>
                      <a:pt x="9113" y="1085180"/>
                    </a:cubicBezTo>
                    <a:cubicBezTo>
                      <a:pt x="-9654" y="1052609"/>
                      <a:pt x="1497" y="1011062"/>
                      <a:pt x="34000" y="992295"/>
                    </a:cubicBezTo>
                    <a:lnTo>
                      <a:pt x="1737008" y="9113"/>
                    </a:lnTo>
                    <a:cubicBezTo>
                      <a:pt x="1769443" y="-9654"/>
                      <a:pt x="1811058" y="1497"/>
                      <a:pt x="1829893" y="34000"/>
                    </a:cubicBezTo>
                    <a:cubicBezTo>
                      <a:pt x="1848661" y="66571"/>
                      <a:pt x="1837509" y="108118"/>
                      <a:pt x="1805006" y="126886"/>
                    </a:cubicBezTo>
                    <a:lnTo>
                      <a:pt x="101998" y="1110067"/>
                    </a:lnTo>
                    <a:cubicBezTo>
                      <a:pt x="91323" y="1116255"/>
                      <a:pt x="79627" y="1119179"/>
                      <a:pt x="68067" y="1119179"/>
                    </a:cubicBezTo>
                    <a:close/>
                  </a:path>
                </a:pathLst>
              </a:custGeom>
              <a:solidFill>
                <a:srgbClr val="DEF5F7"/>
              </a:solidFill>
              <a:ln w="67866"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grpSp>
        <p:nvGrpSpPr>
          <p:cNvPr id="80" name="Group 79">
            <a:extLst>
              <a:ext uri="{FF2B5EF4-FFF2-40B4-BE49-F238E27FC236}">
                <a16:creationId xmlns:a16="http://schemas.microsoft.com/office/drawing/2014/main" id="{6EC64780-ED76-557F-CED2-6548E7B2949A}"/>
              </a:ext>
            </a:extLst>
          </p:cNvPr>
          <p:cNvGrpSpPr/>
          <p:nvPr/>
        </p:nvGrpSpPr>
        <p:grpSpPr>
          <a:xfrm>
            <a:off x="4518927" y="2746179"/>
            <a:ext cx="663874" cy="663856"/>
            <a:chOff x="0" y="0"/>
            <a:chExt cx="2171756" cy="2171699"/>
          </a:xfrm>
        </p:grpSpPr>
        <p:sp>
          <p:nvSpPr>
            <p:cNvPr id="99" name="Freeform 98">
              <a:extLst>
                <a:ext uri="{FF2B5EF4-FFF2-40B4-BE49-F238E27FC236}">
                  <a16:creationId xmlns:a16="http://schemas.microsoft.com/office/drawing/2014/main" id="{AA48D518-CE13-3E91-5550-16D569DB3B42}"/>
                </a:ext>
              </a:extLst>
            </p:cNvPr>
            <p:cNvSpPr/>
            <p:nvPr/>
          </p:nvSpPr>
          <p:spPr>
            <a:xfrm>
              <a:off x="1538344" y="0"/>
              <a:ext cx="633412" cy="630697"/>
            </a:xfrm>
            <a:custGeom>
              <a:avLst/>
              <a:gdLst>
                <a:gd name="connsiteX0" fmla="*/ 355028 w 633412"/>
                <a:gd name="connsiteY0" fmla="*/ 630698 h 630697"/>
                <a:gd name="connsiteX1" fmla="*/ 310282 w 633412"/>
                <a:gd name="connsiteY1" fmla="*/ 591834 h 630697"/>
                <a:gd name="connsiteX2" fmla="*/ 348739 w 633412"/>
                <a:gd name="connsiteY2" fmla="*/ 540663 h 630697"/>
                <a:gd name="connsiteX3" fmla="*/ 476643 w 633412"/>
                <a:gd name="connsiteY3" fmla="*/ 476688 h 630697"/>
                <a:gd name="connsiteX4" fmla="*/ 542925 w 633412"/>
                <a:gd name="connsiteY4" fmla="*/ 316706 h 630697"/>
                <a:gd name="connsiteX5" fmla="*/ 476643 w 633412"/>
                <a:gd name="connsiteY5" fmla="*/ 156724 h 630697"/>
                <a:gd name="connsiteX6" fmla="*/ 316706 w 633412"/>
                <a:gd name="connsiteY6" fmla="*/ 90488 h 630697"/>
                <a:gd name="connsiteX7" fmla="*/ 156770 w 633412"/>
                <a:gd name="connsiteY7" fmla="*/ 156724 h 630697"/>
                <a:gd name="connsiteX8" fmla="*/ 90488 w 633412"/>
                <a:gd name="connsiteY8" fmla="*/ 316706 h 630697"/>
                <a:gd name="connsiteX9" fmla="*/ 156770 w 633412"/>
                <a:gd name="connsiteY9" fmla="*/ 476688 h 630697"/>
                <a:gd name="connsiteX10" fmla="*/ 156770 w 633412"/>
                <a:gd name="connsiteY10" fmla="*/ 540663 h 630697"/>
                <a:gd name="connsiteX11" fmla="*/ 92795 w 633412"/>
                <a:gd name="connsiteY11" fmla="*/ 540663 h 630697"/>
                <a:gd name="connsiteX12" fmla="*/ 0 w 633412"/>
                <a:gd name="connsiteY12" fmla="*/ 316706 h 630697"/>
                <a:gd name="connsiteX13" fmla="*/ 92795 w 633412"/>
                <a:gd name="connsiteY13" fmla="*/ 92750 h 630697"/>
                <a:gd name="connsiteX14" fmla="*/ 316706 w 633412"/>
                <a:gd name="connsiteY14" fmla="*/ 0 h 630697"/>
                <a:gd name="connsiteX15" fmla="*/ 540618 w 633412"/>
                <a:gd name="connsiteY15" fmla="*/ 92750 h 630697"/>
                <a:gd name="connsiteX16" fmla="*/ 633413 w 633412"/>
                <a:gd name="connsiteY16" fmla="*/ 316706 h 630697"/>
                <a:gd name="connsiteX17" fmla="*/ 540618 w 633412"/>
                <a:gd name="connsiteY17" fmla="*/ 540663 h 630697"/>
                <a:gd name="connsiteX18" fmla="*/ 361452 w 633412"/>
                <a:gd name="connsiteY18" fmla="*/ 630245 h 630697"/>
                <a:gd name="connsiteX19" fmla="*/ 355028 w 633412"/>
                <a:gd name="connsiteY19" fmla="*/ 630698 h 6306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3412" h="630697">
                  <a:moveTo>
                    <a:pt x="355028" y="630698"/>
                  </a:moveTo>
                  <a:cubicBezTo>
                    <a:pt x="332858" y="630698"/>
                    <a:pt x="313494" y="614410"/>
                    <a:pt x="310282" y="591834"/>
                  </a:cubicBezTo>
                  <a:cubicBezTo>
                    <a:pt x="306798" y="567085"/>
                    <a:pt x="323990" y="544192"/>
                    <a:pt x="348739" y="540663"/>
                  </a:cubicBezTo>
                  <a:cubicBezTo>
                    <a:pt x="397466" y="533741"/>
                    <a:pt x="441715" y="511616"/>
                    <a:pt x="476643" y="476688"/>
                  </a:cubicBezTo>
                  <a:cubicBezTo>
                    <a:pt x="519353" y="433978"/>
                    <a:pt x="542925" y="377152"/>
                    <a:pt x="542925" y="316706"/>
                  </a:cubicBezTo>
                  <a:cubicBezTo>
                    <a:pt x="542925" y="256261"/>
                    <a:pt x="519353" y="199480"/>
                    <a:pt x="476643" y="156724"/>
                  </a:cubicBezTo>
                  <a:cubicBezTo>
                    <a:pt x="433933" y="113969"/>
                    <a:pt x="377107" y="90488"/>
                    <a:pt x="316706" y="90488"/>
                  </a:cubicBezTo>
                  <a:cubicBezTo>
                    <a:pt x="256306" y="90488"/>
                    <a:pt x="199480" y="114014"/>
                    <a:pt x="156770" y="156724"/>
                  </a:cubicBezTo>
                  <a:cubicBezTo>
                    <a:pt x="114059" y="199434"/>
                    <a:pt x="90488" y="256261"/>
                    <a:pt x="90488" y="316706"/>
                  </a:cubicBezTo>
                  <a:cubicBezTo>
                    <a:pt x="90488" y="377152"/>
                    <a:pt x="114059" y="433933"/>
                    <a:pt x="156770" y="476688"/>
                  </a:cubicBezTo>
                  <a:cubicBezTo>
                    <a:pt x="174460" y="494333"/>
                    <a:pt x="174460" y="522973"/>
                    <a:pt x="156770" y="540663"/>
                  </a:cubicBezTo>
                  <a:cubicBezTo>
                    <a:pt x="139079" y="558353"/>
                    <a:pt x="110485" y="558353"/>
                    <a:pt x="92795" y="540663"/>
                  </a:cubicBezTo>
                  <a:cubicBezTo>
                    <a:pt x="32983" y="480851"/>
                    <a:pt x="0" y="401312"/>
                    <a:pt x="0" y="316706"/>
                  </a:cubicBezTo>
                  <a:cubicBezTo>
                    <a:pt x="0" y="232100"/>
                    <a:pt x="32983" y="152607"/>
                    <a:pt x="92795" y="92750"/>
                  </a:cubicBezTo>
                  <a:cubicBezTo>
                    <a:pt x="152607" y="32892"/>
                    <a:pt x="232100" y="0"/>
                    <a:pt x="316706" y="0"/>
                  </a:cubicBezTo>
                  <a:cubicBezTo>
                    <a:pt x="401312" y="0"/>
                    <a:pt x="480805" y="32937"/>
                    <a:pt x="540618" y="92750"/>
                  </a:cubicBezTo>
                  <a:cubicBezTo>
                    <a:pt x="600430" y="152562"/>
                    <a:pt x="633413" y="232100"/>
                    <a:pt x="633413" y="316706"/>
                  </a:cubicBezTo>
                  <a:cubicBezTo>
                    <a:pt x="633413" y="401312"/>
                    <a:pt x="600430" y="480805"/>
                    <a:pt x="540618" y="540663"/>
                  </a:cubicBezTo>
                  <a:cubicBezTo>
                    <a:pt x="491709" y="589617"/>
                    <a:pt x="429770" y="620563"/>
                    <a:pt x="361452" y="630245"/>
                  </a:cubicBezTo>
                  <a:cubicBezTo>
                    <a:pt x="359281" y="630562"/>
                    <a:pt x="357154" y="630698"/>
                    <a:pt x="355028" y="630698"/>
                  </a:cubicBezTo>
                  <a:close/>
                </a:path>
              </a:pathLst>
            </a:custGeom>
            <a:solidFill>
              <a:schemeClr val="bg1"/>
            </a:solidFill>
            <a:ln w="4524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0" name="Freeform 99">
              <a:extLst>
                <a:ext uri="{FF2B5EF4-FFF2-40B4-BE49-F238E27FC236}">
                  <a16:creationId xmlns:a16="http://schemas.microsoft.com/office/drawing/2014/main" id="{D4C4332A-0B97-76BD-F5D3-1F40BC265B76}"/>
                </a:ext>
              </a:extLst>
            </p:cNvPr>
            <p:cNvSpPr/>
            <p:nvPr/>
          </p:nvSpPr>
          <p:spPr>
            <a:xfrm>
              <a:off x="0" y="180979"/>
              <a:ext cx="1990732" cy="1990720"/>
            </a:xfrm>
            <a:custGeom>
              <a:avLst/>
              <a:gdLst>
                <a:gd name="connsiteX0" fmla="*/ 1899797 w 1990732"/>
                <a:gd name="connsiteY0" fmla="*/ 129302 h 1990720"/>
                <a:gd name="connsiteX1" fmla="*/ 1861384 w 1990732"/>
                <a:gd name="connsiteY1" fmla="*/ 90936 h 1990720"/>
                <a:gd name="connsiteX2" fmla="*/ 1227972 w 1990732"/>
                <a:gd name="connsiteY2" fmla="*/ 448 h 1990720"/>
                <a:gd name="connsiteX3" fmla="*/ 1189560 w 1990732"/>
                <a:gd name="connsiteY3" fmla="*/ 13252 h 1990720"/>
                <a:gd name="connsiteX4" fmla="*/ 13268 w 1990732"/>
                <a:gd name="connsiteY4" fmla="*/ 1189590 h 1990720"/>
                <a:gd name="connsiteX5" fmla="*/ 13268 w 1990732"/>
                <a:gd name="connsiteY5" fmla="*/ 1253565 h 1990720"/>
                <a:gd name="connsiteX6" fmla="*/ 737168 w 1990732"/>
                <a:gd name="connsiteY6" fmla="*/ 1977465 h 1990720"/>
                <a:gd name="connsiteX7" fmla="*/ 769155 w 1990732"/>
                <a:gd name="connsiteY7" fmla="*/ 1990721 h 1990720"/>
                <a:gd name="connsiteX8" fmla="*/ 801142 w 1990732"/>
                <a:gd name="connsiteY8" fmla="*/ 1977465 h 1990720"/>
                <a:gd name="connsiteX9" fmla="*/ 1977480 w 1990732"/>
                <a:gd name="connsiteY9" fmla="*/ 801127 h 1990720"/>
                <a:gd name="connsiteX10" fmla="*/ 1990284 w 1990732"/>
                <a:gd name="connsiteY10" fmla="*/ 762715 h 1990720"/>
                <a:gd name="connsiteX11" fmla="*/ 1899797 w 1990732"/>
                <a:gd name="connsiteY11" fmla="*/ 129302 h 1990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990732" h="1990720">
                  <a:moveTo>
                    <a:pt x="1899797" y="129302"/>
                  </a:moveTo>
                  <a:cubicBezTo>
                    <a:pt x="1896946" y="109395"/>
                    <a:pt x="1881292" y="93741"/>
                    <a:pt x="1861384" y="90936"/>
                  </a:cubicBezTo>
                  <a:lnTo>
                    <a:pt x="1227972" y="448"/>
                  </a:lnTo>
                  <a:cubicBezTo>
                    <a:pt x="1213765" y="-1542"/>
                    <a:pt x="1199604" y="3163"/>
                    <a:pt x="1189560" y="13252"/>
                  </a:cubicBezTo>
                  <a:lnTo>
                    <a:pt x="13268" y="1189590"/>
                  </a:lnTo>
                  <a:cubicBezTo>
                    <a:pt x="-4423" y="1207280"/>
                    <a:pt x="-4423" y="1235874"/>
                    <a:pt x="13268" y="1253565"/>
                  </a:cubicBezTo>
                  <a:lnTo>
                    <a:pt x="737168" y="1977465"/>
                  </a:lnTo>
                  <a:cubicBezTo>
                    <a:pt x="745990" y="1986287"/>
                    <a:pt x="757573" y="1990721"/>
                    <a:pt x="769155" y="1990721"/>
                  </a:cubicBezTo>
                  <a:cubicBezTo>
                    <a:pt x="780738" y="1990721"/>
                    <a:pt x="792320" y="1986287"/>
                    <a:pt x="801142" y="1977465"/>
                  </a:cubicBezTo>
                  <a:lnTo>
                    <a:pt x="1977480" y="801127"/>
                  </a:lnTo>
                  <a:cubicBezTo>
                    <a:pt x="1987569" y="791038"/>
                    <a:pt x="1992275" y="776831"/>
                    <a:pt x="1990284" y="762715"/>
                  </a:cubicBezTo>
                  <a:lnTo>
                    <a:pt x="1899797" y="129302"/>
                  </a:lnTo>
                  <a:close/>
                </a:path>
              </a:pathLst>
            </a:custGeom>
            <a:solidFill>
              <a:srgbClr val="99D5B9"/>
            </a:solidFill>
            <a:ln w="4524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1" name="Freeform 100">
              <a:extLst>
                <a:ext uri="{FF2B5EF4-FFF2-40B4-BE49-F238E27FC236}">
                  <a16:creationId xmlns:a16="http://schemas.microsoft.com/office/drawing/2014/main" id="{C5893283-8B56-0C67-63E1-8234EA3C44DD}"/>
                </a:ext>
              </a:extLst>
            </p:cNvPr>
            <p:cNvSpPr/>
            <p:nvPr/>
          </p:nvSpPr>
          <p:spPr>
            <a:xfrm>
              <a:off x="531942" y="622553"/>
              <a:ext cx="1017350" cy="1017079"/>
            </a:xfrm>
            <a:custGeom>
              <a:avLst/>
              <a:gdLst>
                <a:gd name="connsiteX0" fmla="*/ 947857 w 1017350"/>
                <a:gd name="connsiteY0" fmla="*/ 69359 h 1017079"/>
                <a:gd name="connsiteX1" fmla="*/ 612419 w 1017350"/>
                <a:gd name="connsiteY1" fmla="*/ 69359 h 1017079"/>
                <a:gd name="connsiteX2" fmla="*/ 69494 w 1017350"/>
                <a:gd name="connsiteY2" fmla="*/ 612284 h 1017079"/>
                <a:gd name="connsiteX3" fmla="*/ 0 w 1017350"/>
                <a:gd name="connsiteY3" fmla="*/ 780002 h 1017079"/>
                <a:gd name="connsiteX4" fmla="*/ 69494 w 1017350"/>
                <a:gd name="connsiteY4" fmla="*/ 947721 h 1017079"/>
                <a:gd name="connsiteX5" fmla="*/ 237213 w 1017350"/>
                <a:gd name="connsiteY5" fmla="*/ 1017080 h 1017079"/>
                <a:gd name="connsiteX6" fmla="*/ 404932 w 1017350"/>
                <a:gd name="connsiteY6" fmla="*/ 947721 h 1017079"/>
                <a:gd name="connsiteX7" fmla="*/ 947857 w 1017350"/>
                <a:gd name="connsiteY7" fmla="*/ 404796 h 1017079"/>
                <a:gd name="connsiteX8" fmla="*/ 1017351 w 1017350"/>
                <a:gd name="connsiteY8" fmla="*/ 237077 h 1017079"/>
                <a:gd name="connsiteX9" fmla="*/ 947857 w 1017350"/>
                <a:gd name="connsiteY9" fmla="*/ 69359 h 1017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17350" h="1017079">
                  <a:moveTo>
                    <a:pt x="947857" y="69359"/>
                  </a:moveTo>
                  <a:cubicBezTo>
                    <a:pt x="855333" y="-23120"/>
                    <a:pt x="704943" y="-23120"/>
                    <a:pt x="612419" y="69359"/>
                  </a:cubicBezTo>
                  <a:lnTo>
                    <a:pt x="69494" y="612284"/>
                  </a:lnTo>
                  <a:cubicBezTo>
                    <a:pt x="24703" y="657075"/>
                    <a:pt x="0" y="716661"/>
                    <a:pt x="0" y="780002"/>
                  </a:cubicBezTo>
                  <a:cubicBezTo>
                    <a:pt x="0" y="843344"/>
                    <a:pt x="24703" y="902930"/>
                    <a:pt x="69494" y="947721"/>
                  </a:cubicBezTo>
                  <a:cubicBezTo>
                    <a:pt x="115733" y="993960"/>
                    <a:pt x="176451" y="1017080"/>
                    <a:pt x="237213" y="1017080"/>
                  </a:cubicBezTo>
                  <a:cubicBezTo>
                    <a:pt x="297975" y="1017080"/>
                    <a:pt x="358692" y="993960"/>
                    <a:pt x="404932" y="947721"/>
                  </a:cubicBezTo>
                  <a:lnTo>
                    <a:pt x="947857" y="404796"/>
                  </a:lnTo>
                  <a:cubicBezTo>
                    <a:pt x="992648" y="360005"/>
                    <a:pt x="1017351" y="300419"/>
                    <a:pt x="1017351" y="237077"/>
                  </a:cubicBezTo>
                  <a:cubicBezTo>
                    <a:pt x="1017351" y="173736"/>
                    <a:pt x="992648" y="114150"/>
                    <a:pt x="947857" y="69359"/>
                  </a:cubicBezTo>
                  <a:close/>
                </a:path>
              </a:pathLst>
            </a:custGeom>
            <a:solidFill>
              <a:srgbClr val="227852"/>
            </a:solidFill>
            <a:ln w="4524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2" name="Freeform 101">
              <a:extLst>
                <a:ext uri="{FF2B5EF4-FFF2-40B4-BE49-F238E27FC236}">
                  <a16:creationId xmlns:a16="http://schemas.microsoft.com/office/drawing/2014/main" id="{4A17203C-8335-A0D1-78D1-F9715722C134}"/>
                </a:ext>
              </a:extLst>
            </p:cNvPr>
            <p:cNvSpPr/>
            <p:nvPr/>
          </p:nvSpPr>
          <p:spPr>
            <a:xfrm>
              <a:off x="1538299" y="79481"/>
              <a:ext cx="170037" cy="474437"/>
            </a:xfrm>
            <a:custGeom>
              <a:avLst/>
              <a:gdLst>
                <a:gd name="connsiteX0" fmla="*/ 124782 w 170037"/>
                <a:gd name="connsiteY0" fmla="*/ 474437 h 474437"/>
                <a:gd name="connsiteX1" fmla="*/ 92795 w 170037"/>
                <a:gd name="connsiteY1" fmla="*/ 461181 h 474437"/>
                <a:gd name="connsiteX2" fmla="*/ 0 w 170037"/>
                <a:gd name="connsiteY2" fmla="*/ 237224 h 474437"/>
                <a:gd name="connsiteX3" fmla="*/ 92795 w 170037"/>
                <a:gd name="connsiteY3" fmla="*/ 13268 h 474437"/>
                <a:gd name="connsiteX4" fmla="*/ 156770 w 170037"/>
                <a:gd name="connsiteY4" fmla="*/ 13268 h 474437"/>
                <a:gd name="connsiteX5" fmla="*/ 156770 w 170037"/>
                <a:gd name="connsiteY5" fmla="*/ 77242 h 474437"/>
                <a:gd name="connsiteX6" fmla="*/ 90488 w 170037"/>
                <a:gd name="connsiteY6" fmla="*/ 237224 h 474437"/>
                <a:gd name="connsiteX7" fmla="*/ 156770 w 170037"/>
                <a:gd name="connsiteY7" fmla="*/ 397206 h 474437"/>
                <a:gd name="connsiteX8" fmla="*/ 156770 w 170037"/>
                <a:gd name="connsiteY8" fmla="*/ 461181 h 474437"/>
                <a:gd name="connsiteX9" fmla="*/ 124782 w 170037"/>
                <a:gd name="connsiteY9" fmla="*/ 474437 h 474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037" h="474437">
                  <a:moveTo>
                    <a:pt x="124782" y="474437"/>
                  </a:moveTo>
                  <a:cubicBezTo>
                    <a:pt x="113200" y="474437"/>
                    <a:pt x="101617" y="470003"/>
                    <a:pt x="92795" y="461181"/>
                  </a:cubicBezTo>
                  <a:cubicBezTo>
                    <a:pt x="32983" y="401369"/>
                    <a:pt x="0" y="321830"/>
                    <a:pt x="0" y="237224"/>
                  </a:cubicBezTo>
                  <a:cubicBezTo>
                    <a:pt x="0" y="152618"/>
                    <a:pt x="32983" y="73125"/>
                    <a:pt x="92795" y="13268"/>
                  </a:cubicBezTo>
                  <a:cubicBezTo>
                    <a:pt x="110485" y="-4423"/>
                    <a:pt x="139079" y="-4423"/>
                    <a:pt x="156770" y="13268"/>
                  </a:cubicBezTo>
                  <a:cubicBezTo>
                    <a:pt x="174460" y="30958"/>
                    <a:pt x="174460" y="59597"/>
                    <a:pt x="156770" y="77242"/>
                  </a:cubicBezTo>
                  <a:cubicBezTo>
                    <a:pt x="114059" y="119952"/>
                    <a:pt x="90488" y="176779"/>
                    <a:pt x="90488" y="237224"/>
                  </a:cubicBezTo>
                  <a:cubicBezTo>
                    <a:pt x="90488" y="297670"/>
                    <a:pt x="114059" y="354451"/>
                    <a:pt x="156770" y="397206"/>
                  </a:cubicBezTo>
                  <a:cubicBezTo>
                    <a:pt x="174460" y="414851"/>
                    <a:pt x="174460" y="443491"/>
                    <a:pt x="156770" y="461181"/>
                  </a:cubicBezTo>
                  <a:cubicBezTo>
                    <a:pt x="147947" y="470003"/>
                    <a:pt x="136365" y="474437"/>
                    <a:pt x="124782" y="474437"/>
                  </a:cubicBezTo>
                  <a:close/>
                </a:path>
              </a:pathLst>
            </a:custGeom>
            <a:solidFill>
              <a:schemeClr val="bg1"/>
            </a:solidFill>
            <a:ln w="4524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81" name="Group 80">
            <a:extLst>
              <a:ext uri="{FF2B5EF4-FFF2-40B4-BE49-F238E27FC236}">
                <a16:creationId xmlns:a16="http://schemas.microsoft.com/office/drawing/2014/main" id="{633C1747-BC79-5524-3EC6-F596B4C4FA44}"/>
              </a:ext>
            </a:extLst>
          </p:cNvPr>
          <p:cNvGrpSpPr/>
          <p:nvPr/>
        </p:nvGrpSpPr>
        <p:grpSpPr>
          <a:xfrm>
            <a:off x="7164860" y="2714570"/>
            <a:ext cx="585680" cy="638923"/>
            <a:chOff x="4154499" y="520700"/>
            <a:chExt cx="1909233" cy="2082799"/>
          </a:xfrm>
        </p:grpSpPr>
        <p:sp>
          <p:nvSpPr>
            <p:cNvPr id="82" name="Freeform 81">
              <a:extLst>
                <a:ext uri="{FF2B5EF4-FFF2-40B4-BE49-F238E27FC236}">
                  <a16:creationId xmlns:a16="http://schemas.microsoft.com/office/drawing/2014/main" id="{7978CC2C-EA1B-E0E6-0CF6-E847CC2D5F10}"/>
                </a:ext>
              </a:extLst>
            </p:cNvPr>
            <p:cNvSpPr/>
            <p:nvPr/>
          </p:nvSpPr>
          <p:spPr>
            <a:xfrm>
              <a:off x="5065724" y="520700"/>
              <a:ext cx="86783" cy="260350"/>
            </a:xfrm>
            <a:custGeom>
              <a:avLst/>
              <a:gdLst>
                <a:gd name="connsiteX0" fmla="*/ 43392 w 86783"/>
                <a:gd name="connsiteY0" fmla="*/ 260350 h 260350"/>
                <a:gd name="connsiteX1" fmla="*/ 0 w 86783"/>
                <a:gd name="connsiteY1" fmla="*/ 216958 h 260350"/>
                <a:gd name="connsiteX2" fmla="*/ 0 w 86783"/>
                <a:gd name="connsiteY2" fmla="*/ 43392 h 260350"/>
                <a:gd name="connsiteX3" fmla="*/ 43392 w 86783"/>
                <a:gd name="connsiteY3" fmla="*/ 0 h 260350"/>
                <a:gd name="connsiteX4" fmla="*/ 86783 w 86783"/>
                <a:gd name="connsiteY4" fmla="*/ 43392 h 260350"/>
                <a:gd name="connsiteX5" fmla="*/ 86783 w 86783"/>
                <a:gd name="connsiteY5" fmla="*/ 216958 h 260350"/>
                <a:gd name="connsiteX6" fmla="*/ 43392 w 86783"/>
                <a:gd name="connsiteY6" fmla="*/ 260350 h 260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783" h="260350">
                  <a:moveTo>
                    <a:pt x="43392" y="260350"/>
                  </a:moveTo>
                  <a:cubicBezTo>
                    <a:pt x="19396" y="260350"/>
                    <a:pt x="0" y="240911"/>
                    <a:pt x="0" y="216958"/>
                  </a:cubicBezTo>
                  <a:lnTo>
                    <a:pt x="0" y="43392"/>
                  </a:lnTo>
                  <a:cubicBezTo>
                    <a:pt x="0" y="19439"/>
                    <a:pt x="19396" y="0"/>
                    <a:pt x="43392" y="0"/>
                  </a:cubicBezTo>
                  <a:cubicBezTo>
                    <a:pt x="67387" y="0"/>
                    <a:pt x="86783" y="19439"/>
                    <a:pt x="86783" y="43392"/>
                  </a:cubicBezTo>
                  <a:lnTo>
                    <a:pt x="86783" y="216958"/>
                  </a:lnTo>
                  <a:cubicBezTo>
                    <a:pt x="86783" y="240911"/>
                    <a:pt x="67387" y="260350"/>
                    <a:pt x="43392" y="260350"/>
                  </a:cubicBezTo>
                  <a:close/>
                </a:path>
              </a:pathLst>
            </a:custGeom>
            <a:solidFill>
              <a:schemeClr val="bg1">
                <a:alpha val="77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3" name="Freeform 82">
              <a:extLst>
                <a:ext uri="{FF2B5EF4-FFF2-40B4-BE49-F238E27FC236}">
                  <a16:creationId xmlns:a16="http://schemas.microsoft.com/office/drawing/2014/main" id="{3AE391E3-247B-1340-BE4A-8E42BDC13B0E}"/>
                </a:ext>
              </a:extLst>
            </p:cNvPr>
            <p:cNvSpPr/>
            <p:nvPr/>
          </p:nvSpPr>
          <p:spPr>
            <a:xfrm>
              <a:off x="5710079" y="838402"/>
              <a:ext cx="209516" cy="209549"/>
            </a:xfrm>
            <a:custGeom>
              <a:avLst/>
              <a:gdLst>
                <a:gd name="connsiteX0" fmla="*/ 43402 w 209516"/>
                <a:gd name="connsiteY0" fmla="*/ 209549 h 209549"/>
                <a:gd name="connsiteX1" fmla="*/ 12725 w 209516"/>
                <a:gd name="connsiteY1" fmla="*/ 196835 h 209549"/>
                <a:gd name="connsiteX2" fmla="*/ 12725 w 209516"/>
                <a:gd name="connsiteY2" fmla="*/ 135480 h 209549"/>
                <a:gd name="connsiteX3" fmla="*/ 135436 w 209516"/>
                <a:gd name="connsiteY3" fmla="*/ 12725 h 209549"/>
                <a:gd name="connsiteX4" fmla="*/ 196792 w 209516"/>
                <a:gd name="connsiteY4" fmla="*/ 12725 h 209549"/>
                <a:gd name="connsiteX5" fmla="*/ 196792 w 209516"/>
                <a:gd name="connsiteY5" fmla="*/ 74080 h 209549"/>
                <a:gd name="connsiteX6" fmla="*/ 74080 w 209516"/>
                <a:gd name="connsiteY6" fmla="*/ 196835 h 209549"/>
                <a:gd name="connsiteX7" fmla="*/ 43402 w 209516"/>
                <a:gd name="connsiteY7" fmla="*/ 209549 h 209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9516" h="209549">
                  <a:moveTo>
                    <a:pt x="43402" y="209549"/>
                  </a:moveTo>
                  <a:cubicBezTo>
                    <a:pt x="32294" y="209549"/>
                    <a:pt x="21186" y="205297"/>
                    <a:pt x="12725" y="196835"/>
                  </a:cubicBezTo>
                  <a:cubicBezTo>
                    <a:pt x="-4242" y="179913"/>
                    <a:pt x="-4242" y="152446"/>
                    <a:pt x="12725" y="135480"/>
                  </a:cubicBezTo>
                  <a:lnTo>
                    <a:pt x="135436" y="12725"/>
                  </a:lnTo>
                  <a:cubicBezTo>
                    <a:pt x="152402" y="-4242"/>
                    <a:pt x="179826" y="-4242"/>
                    <a:pt x="196792" y="12725"/>
                  </a:cubicBezTo>
                  <a:cubicBezTo>
                    <a:pt x="213758" y="29647"/>
                    <a:pt x="213758" y="57114"/>
                    <a:pt x="196792" y="74080"/>
                  </a:cubicBezTo>
                  <a:lnTo>
                    <a:pt x="74080" y="196835"/>
                  </a:lnTo>
                  <a:cubicBezTo>
                    <a:pt x="65619" y="205297"/>
                    <a:pt x="54511" y="209549"/>
                    <a:pt x="43402" y="209549"/>
                  </a:cubicBezTo>
                  <a:close/>
                </a:path>
              </a:pathLst>
            </a:custGeom>
            <a:solidFill>
              <a:schemeClr val="bg1">
                <a:alpha val="77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4" name="Freeform 83">
              <a:extLst>
                <a:ext uri="{FF2B5EF4-FFF2-40B4-BE49-F238E27FC236}">
                  <a16:creationId xmlns:a16="http://schemas.microsoft.com/office/drawing/2014/main" id="{7D996F54-9A9C-9D8C-99A9-D97A5A151C15}"/>
                </a:ext>
              </a:extLst>
            </p:cNvPr>
            <p:cNvSpPr/>
            <p:nvPr/>
          </p:nvSpPr>
          <p:spPr>
            <a:xfrm>
              <a:off x="4154499" y="694266"/>
              <a:ext cx="1909233" cy="1909233"/>
            </a:xfrm>
            <a:custGeom>
              <a:avLst/>
              <a:gdLst>
                <a:gd name="connsiteX0" fmla="*/ 1909233 w 1909233"/>
                <a:gd name="connsiteY0" fmla="*/ 954617 h 1909233"/>
                <a:gd name="connsiteX1" fmla="*/ 954617 w 1909233"/>
                <a:gd name="connsiteY1" fmla="*/ 1909233 h 1909233"/>
                <a:gd name="connsiteX2" fmla="*/ 0 w 1909233"/>
                <a:gd name="connsiteY2" fmla="*/ 954617 h 1909233"/>
                <a:gd name="connsiteX3" fmla="*/ 954617 w 1909233"/>
                <a:gd name="connsiteY3" fmla="*/ 0 h 1909233"/>
                <a:gd name="connsiteX4" fmla="*/ 1909233 w 1909233"/>
                <a:gd name="connsiteY4" fmla="*/ 954617 h 19092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9233" h="1909233">
                  <a:moveTo>
                    <a:pt x="1909233" y="954617"/>
                  </a:moveTo>
                  <a:cubicBezTo>
                    <a:pt x="1909233" y="1481837"/>
                    <a:pt x="1481837" y="1909233"/>
                    <a:pt x="954617" y="1909233"/>
                  </a:cubicBezTo>
                  <a:cubicBezTo>
                    <a:pt x="427396" y="1909233"/>
                    <a:pt x="0" y="1481837"/>
                    <a:pt x="0" y="954617"/>
                  </a:cubicBezTo>
                  <a:cubicBezTo>
                    <a:pt x="0" y="427396"/>
                    <a:pt x="427396" y="0"/>
                    <a:pt x="954617" y="0"/>
                  </a:cubicBezTo>
                  <a:cubicBezTo>
                    <a:pt x="1481837" y="0"/>
                    <a:pt x="1909233" y="427396"/>
                    <a:pt x="1909233" y="954617"/>
                  </a:cubicBezTo>
                  <a:close/>
                </a:path>
              </a:pathLst>
            </a:custGeom>
            <a:solidFill>
              <a:schemeClr val="bg1">
                <a:alpha val="38572"/>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5" name="Freeform 84">
              <a:extLst>
                <a:ext uri="{FF2B5EF4-FFF2-40B4-BE49-F238E27FC236}">
                  <a16:creationId xmlns:a16="http://schemas.microsoft.com/office/drawing/2014/main" id="{86B51EC9-A6CD-5577-00BB-913CD3CD78AC}"/>
                </a:ext>
              </a:extLst>
            </p:cNvPr>
            <p:cNvSpPr/>
            <p:nvPr/>
          </p:nvSpPr>
          <p:spPr>
            <a:xfrm>
              <a:off x="5109072" y="694310"/>
              <a:ext cx="954616" cy="954616"/>
            </a:xfrm>
            <a:custGeom>
              <a:avLst/>
              <a:gdLst>
                <a:gd name="connsiteX0" fmla="*/ 136380 w 954616"/>
                <a:gd name="connsiteY0" fmla="*/ 954617 h 954616"/>
                <a:gd name="connsiteX1" fmla="*/ 954617 w 954616"/>
                <a:gd name="connsiteY1" fmla="*/ 954617 h 954616"/>
                <a:gd name="connsiteX2" fmla="*/ 0 w 954616"/>
                <a:gd name="connsiteY2" fmla="*/ 0 h 954616"/>
                <a:gd name="connsiteX3" fmla="*/ 0 w 954616"/>
                <a:gd name="connsiteY3" fmla="*/ 818237 h 954616"/>
                <a:gd name="connsiteX4" fmla="*/ 136380 w 954616"/>
                <a:gd name="connsiteY4" fmla="*/ 954617 h 9546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4616" h="954616">
                  <a:moveTo>
                    <a:pt x="136380" y="954617"/>
                  </a:moveTo>
                  <a:lnTo>
                    <a:pt x="954617" y="954617"/>
                  </a:lnTo>
                  <a:cubicBezTo>
                    <a:pt x="954617" y="427408"/>
                    <a:pt x="527209" y="0"/>
                    <a:pt x="0" y="0"/>
                  </a:cubicBezTo>
                  <a:lnTo>
                    <a:pt x="0" y="818237"/>
                  </a:lnTo>
                  <a:cubicBezTo>
                    <a:pt x="86349" y="818237"/>
                    <a:pt x="136380" y="873648"/>
                    <a:pt x="136380" y="954617"/>
                  </a:cubicBezTo>
                  <a:close/>
                </a:path>
              </a:pathLst>
            </a:custGeom>
            <a:solidFill>
              <a:schemeClr val="bg1">
                <a:alpha val="29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6" name="Freeform 85">
              <a:extLst>
                <a:ext uri="{FF2B5EF4-FFF2-40B4-BE49-F238E27FC236}">
                  <a16:creationId xmlns:a16="http://schemas.microsoft.com/office/drawing/2014/main" id="{610ED287-5E58-BC7C-71D1-5081EFCA3F98}"/>
                </a:ext>
              </a:extLst>
            </p:cNvPr>
            <p:cNvSpPr/>
            <p:nvPr/>
          </p:nvSpPr>
          <p:spPr>
            <a:xfrm>
              <a:off x="4935549" y="1475316"/>
              <a:ext cx="824441" cy="347133"/>
            </a:xfrm>
            <a:custGeom>
              <a:avLst/>
              <a:gdLst>
                <a:gd name="connsiteX0" fmla="*/ 781050 w 824441"/>
                <a:gd name="connsiteY0" fmla="*/ 130175 h 347133"/>
                <a:gd name="connsiteX1" fmla="*/ 340972 w 824441"/>
                <a:gd name="connsiteY1" fmla="*/ 130175 h 347133"/>
                <a:gd name="connsiteX2" fmla="*/ 173567 w 824441"/>
                <a:gd name="connsiteY2" fmla="*/ 0 h 347133"/>
                <a:gd name="connsiteX3" fmla="*/ 0 w 824441"/>
                <a:gd name="connsiteY3" fmla="*/ 173567 h 347133"/>
                <a:gd name="connsiteX4" fmla="*/ 173567 w 824441"/>
                <a:gd name="connsiteY4" fmla="*/ 347133 h 347133"/>
                <a:gd name="connsiteX5" fmla="*/ 340972 w 824441"/>
                <a:gd name="connsiteY5" fmla="*/ 216958 h 347133"/>
                <a:gd name="connsiteX6" fmla="*/ 781050 w 824441"/>
                <a:gd name="connsiteY6" fmla="*/ 216958 h 347133"/>
                <a:gd name="connsiteX7" fmla="*/ 824442 w 824441"/>
                <a:gd name="connsiteY7" fmla="*/ 173567 h 347133"/>
                <a:gd name="connsiteX8" fmla="*/ 781050 w 824441"/>
                <a:gd name="connsiteY8" fmla="*/ 130175 h 347133"/>
                <a:gd name="connsiteX9" fmla="*/ 173567 w 824441"/>
                <a:gd name="connsiteY9" fmla="*/ 260350 h 347133"/>
                <a:gd name="connsiteX10" fmla="*/ 86783 w 824441"/>
                <a:gd name="connsiteY10" fmla="*/ 173567 h 347133"/>
                <a:gd name="connsiteX11" fmla="*/ 173567 w 824441"/>
                <a:gd name="connsiteY11" fmla="*/ 86783 h 347133"/>
                <a:gd name="connsiteX12" fmla="*/ 260350 w 824441"/>
                <a:gd name="connsiteY12" fmla="*/ 173567 h 347133"/>
                <a:gd name="connsiteX13" fmla="*/ 173567 w 824441"/>
                <a:gd name="connsiteY13" fmla="*/ 260350 h 347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24441" h="347133">
                  <a:moveTo>
                    <a:pt x="781050" y="130175"/>
                  </a:moveTo>
                  <a:lnTo>
                    <a:pt x="340972" y="130175"/>
                  </a:lnTo>
                  <a:cubicBezTo>
                    <a:pt x="321576" y="55541"/>
                    <a:pt x="254232" y="0"/>
                    <a:pt x="173567" y="0"/>
                  </a:cubicBezTo>
                  <a:cubicBezTo>
                    <a:pt x="77845" y="0"/>
                    <a:pt x="0" y="77845"/>
                    <a:pt x="0" y="173567"/>
                  </a:cubicBezTo>
                  <a:cubicBezTo>
                    <a:pt x="0" y="269289"/>
                    <a:pt x="77845" y="347133"/>
                    <a:pt x="173567" y="347133"/>
                  </a:cubicBezTo>
                  <a:cubicBezTo>
                    <a:pt x="254232" y="347133"/>
                    <a:pt x="321576" y="291592"/>
                    <a:pt x="340972" y="216958"/>
                  </a:cubicBezTo>
                  <a:lnTo>
                    <a:pt x="781050" y="216958"/>
                  </a:lnTo>
                  <a:cubicBezTo>
                    <a:pt x="805046" y="216958"/>
                    <a:pt x="824442" y="197519"/>
                    <a:pt x="824442" y="173567"/>
                  </a:cubicBezTo>
                  <a:cubicBezTo>
                    <a:pt x="824442" y="149614"/>
                    <a:pt x="805046" y="130175"/>
                    <a:pt x="781050" y="130175"/>
                  </a:cubicBezTo>
                  <a:close/>
                  <a:moveTo>
                    <a:pt x="173567" y="260350"/>
                  </a:moveTo>
                  <a:cubicBezTo>
                    <a:pt x="125706" y="260350"/>
                    <a:pt x="86783" y="221428"/>
                    <a:pt x="86783" y="173567"/>
                  </a:cubicBezTo>
                  <a:cubicBezTo>
                    <a:pt x="86783" y="125706"/>
                    <a:pt x="125706" y="86783"/>
                    <a:pt x="173567" y="86783"/>
                  </a:cubicBezTo>
                  <a:cubicBezTo>
                    <a:pt x="221428" y="86783"/>
                    <a:pt x="260350" y="125706"/>
                    <a:pt x="260350" y="173567"/>
                  </a:cubicBezTo>
                  <a:cubicBezTo>
                    <a:pt x="260350" y="221428"/>
                    <a:pt x="221428" y="260350"/>
                    <a:pt x="173567" y="260350"/>
                  </a:cubicBezTo>
                  <a:close/>
                </a:path>
              </a:pathLst>
            </a:custGeom>
            <a:solidFill>
              <a:schemeClr val="bg1"/>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87" name="Graphic 72">
              <a:extLst>
                <a:ext uri="{FF2B5EF4-FFF2-40B4-BE49-F238E27FC236}">
                  <a16:creationId xmlns:a16="http://schemas.microsoft.com/office/drawing/2014/main" id="{31A827D4-860B-D6BA-8BA9-F503B5F768A9}"/>
                </a:ext>
              </a:extLst>
            </p:cNvPr>
            <p:cNvGrpSpPr/>
            <p:nvPr/>
          </p:nvGrpSpPr>
          <p:grpSpPr>
            <a:xfrm>
              <a:off x="4328109" y="966679"/>
              <a:ext cx="1463254" cy="1463254"/>
              <a:chOff x="4328109" y="966679"/>
              <a:chExt cx="1463254" cy="1463254"/>
            </a:xfrm>
            <a:solidFill>
              <a:srgbClr val="E2632C"/>
            </a:solidFill>
          </p:grpSpPr>
          <p:sp>
            <p:nvSpPr>
              <p:cNvPr id="91" name="Freeform 90">
                <a:extLst>
                  <a:ext uri="{FF2B5EF4-FFF2-40B4-BE49-F238E27FC236}">
                    <a16:creationId xmlns:a16="http://schemas.microsoft.com/office/drawing/2014/main" id="{05D34BCC-4BC5-D957-8D34-CDE661EDB5D9}"/>
                  </a:ext>
                </a:extLst>
              </p:cNvPr>
              <p:cNvSpPr/>
              <p:nvPr/>
            </p:nvSpPr>
            <p:spPr>
              <a:xfrm>
                <a:off x="5065724" y="2343150"/>
                <a:ext cx="86783" cy="86783"/>
              </a:xfrm>
              <a:custGeom>
                <a:avLst/>
                <a:gdLst>
                  <a:gd name="connsiteX0" fmla="*/ 86783 w 86783"/>
                  <a:gd name="connsiteY0" fmla="*/ 43392 h 86783"/>
                  <a:gd name="connsiteX1" fmla="*/ 43392 w 86783"/>
                  <a:gd name="connsiteY1" fmla="*/ 86783 h 86783"/>
                  <a:gd name="connsiteX2" fmla="*/ 0 w 86783"/>
                  <a:gd name="connsiteY2" fmla="*/ 43392 h 86783"/>
                  <a:gd name="connsiteX3" fmla="*/ 43392 w 86783"/>
                  <a:gd name="connsiteY3" fmla="*/ 0 h 86783"/>
                  <a:gd name="connsiteX4" fmla="*/ 86783 w 86783"/>
                  <a:gd name="connsiteY4" fmla="*/ 43392 h 86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83" h="86783">
                    <a:moveTo>
                      <a:pt x="86783" y="43392"/>
                    </a:moveTo>
                    <a:cubicBezTo>
                      <a:pt x="86783" y="67356"/>
                      <a:pt x="67356" y="86783"/>
                      <a:pt x="43392" y="86783"/>
                    </a:cubicBezTo>
                    <a:cubicBezTo>
                      <a:pt x="19427" y="86783"/>
                      <a:pt x="0" y="67356"/>
                      <a:pt x="0" y="43392"/>
                    </a:cubicBezTo>
                    <a:cubicBezTo>
                      <a:pt x="0" y="19427"/>
                      <a:pt x="19427" y="0"/>
                      <a:pt x="43392" y="0"/>
                    </a:cubicBezTo>
                    <a:cubicBezTo>
                      <a:pt x="67356" y="0"/>
                      <a:pt x="86783" y="19427"/>
                      <a:pt x="86783" y="43392"/>
                    </a:cubicBezTo>
                    <a:close/>
                  </a:path>
                </a:pathLst>
              </a:custGeom>
              <a:solidFill>
                <a:schemeClr val="bg1">
                  <a:alpha val="71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2" name="Freeform 91">
                <a:extLst>
                  <a:ext uri="{FF2B5EF4-FFF2-40B4-BE49-F238E27FC236}">
                    <a16:creationId xmlns:a16="http://schemas.microsoft.com/office/drawing/2014/main" id="{C5F0FFD3-932F-BF54-03AA-DAC6E3C0DCAA}"/>
                  </a:ext>
                </a:extLst>
              </p:cNvPr>
              <p:cNvSpPr/>
              <p:nvPr/>
            </p:nvSpPr>
            <p:spPr>
              <a:xfrm>
                <a:off x="4696895" y="2244303"/>
                <a:ext cx="86783" cy="86783"/>
              </a:xfrm>
              <a:custGeom>
                <a:avLst/>
                <a:gdLst>
                  <a:gd name="connsiteX0" fmla="*/ 86783 w 86783"/>
                  <a:gd name="connsiteY0" fmla="*/ 43392 h 86783"/>
                  <a:gd name="connsiteX1" fmla="*/ 43392 w 86783"/>
                  <a:gd name="connsiteY1" fmla="*/ 86783 h 86783"/>
                  <a:gd name="connsiteX2" fmla="*/ 0 w 86783"/>
                  <a:gd name="connsiteY2" fmla="*/ 43392 h 86783"/>
                  <a:gd name="connsiteX3" fmla="*/ 43392 w 86783"/>
                  <a:gd name="connsiteY3" fmla="*/ 0 h 86783"/>
                  <a:gd name="connsiteX4" fmla="*/ 86783 w 86783"/>
                  <a:gd name="connsiteY4" fmla="*/ 43392 h 86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83" h="86783">
                    <a:moveTo>
                      <a:pt x="86783" y="43392"/>
                    </a:moveTo>
                    <a:cubicBezTo>
                      <a:pt x="86783" y="67356"/>
                      <a:pt x="67356" y="86783"/>
                      <a:pt x="43392" y="86783"/>
                    </a:cubicBezTo>
                    <a:cubicBezTo>
                      <a:pt x="19427" y="86783"/>
                      <a:pt x="0" y="67356"/>
                      <a:pt x="0" y="43392"/>
                    </a:cubicBezTo>
                    <a:cubicBezTo>
                      <a:pt x="0" y="19427"/>
                      <a:pt x="19427" y="0"/>
                      <a:pt x="43392" y="0"/>
                    </a:cubicBezTo>
                    <a:cubicBezTo>
                      <a:pt x="67356" y="0"/>
                      <a:pt x="86783" y="19427"/>
                      <a:pt x="86783" y="43392"/>
                    </a:cubicBezTo>
                    <a:close/>
                  </a:path>
                </a:pathLst>
              </a:custGeom>
              <a:solidFill>
                <a:schemeClr val="bg1">
                  <a:alpha val="71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3" name="Freeform 92">
                <a:extLst>
                  <a:ext uri="{FF2B5EF4-FFF2-40B4-BE49-F238E27FC236}">
                    <a16:creationId xmlns:a16="http://schemas.microsoft.com/office/drawing/2014/main" id="{E996C37F-DB6C-EA8C-4E2D-14F96A233884}"/>
                  </a:ext>
                </a:extLst>
              </p:cNvPr>
              <p:cNvSpPr/>
              <p:nvPr/>
            </p:nvSpPr>
            <p:spPr>
              <a:xfrm>
                <a:off x="4426912" y="1974320"/>
                <a:ext cx="86783" cy="86783"/>
              </a:xfrm>
              <a:custGeom>
                <a:avLst/>
                <a:gdLst>
                  <a:gd name="connsiteX0" fmla="*/ 86783 w 86783"/>
                  <a:gd name="connsiteY0" fmla="*/ 43392 h 86783"/>
                  <a:gd name="connsiteX1" fmla="*/ 43392 w 86783"/>
                  <a:gd name="connsiteY1" fmla="*/ 86783 h 86783"/>
                  <a:gd name="connsiteX2" fmla="*/ 0 w 86783"/>
                  <a:gd name="connsiteY2" fmla="*/ 43392 h 86783"/>
                  <a:gd name="connsiteX3" fmla="*/ 43392 w 86783"/>
                  <a:gd name="connsiteY3" fmla="*/ 0 h 86783"/>
                  <a:gd name="connsiteX4" fmla="*/ 86783 w 86783"/>
                  <a:gd name="connsiteY4" fmla="*/ 43392 h 86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83" h="86783">
                    <a:moveTo>
                      <a:pt x="86783" y="43392"/>
                    </a:moveTo>
                    <a:cubicBezTo>
                      <a:pt x="86783" y="67356"/>
                      <a:pt x="67356" y="86783"/>
                      <a:pt x="43392" y="86783"/>
                    </a:cubicBezTo>
                    <a:cubicBezTo>
                      <a:pt x="19427" y="86783"/>
                      <a:pt x="0" y="67356"/>
                      <a:pt x="0" y="43392"/>
                    </a:cubicBezTo>
                    <a:cubicBezTo>
                      <a:pt x="0" y="19427"/>
                      <a:pt x="19427" y="0"/>
                      <a:pt x="43392" y="0"/>
                    </a:cubicBezTo>
                    <a:cubicBezTo>
                      <a:pt x="67356" y="0"/>
                      <a:pt x="86783" y="19427"/>
                      <a:pt x="86783" y="43392"/>
                    </a:cubicBezTo>
                    <a:close/>
                  </a:path>
                </a:pathLst>
              </a:custGeom>
              <a:solidFill>
                <a:schemeClr val="bg1">
                  <a:alpha val="71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4" name="Freeform 93">
                <a:extLst>
                  <a:ext uri="{FF2B5EF4-FFF2-40B4-BE49-F238E27FC236}">
                    <a16:creationId xmlns:a16="http://schemas.microsoft.com/office/drawing/2014/main" id="{EF72DAFB-5311-251D-A975-C2AD97A5D593}"/>
                  </a:ext>
                </a:extLst>
              </p:cNvPr>
              <p:cNvSpPr/>
              <p:nvPr/>
            </p:nvSpPr>
            <p:spPr>
              <a:xfrm>
                <a:off x="4328109" y="1605491"/>
                <a:ext cx="86783" cy="86783"/>
              </a:xfrm>
              <a:custGeom>
                <a:avLst/>
                <a:gdLst>
                  <a:gd name="connsiteX0" fmla="*/ 86783 w 86783"/>
                  <a:gd name="connsiteY0" fmla="*/ 43392 h 86783"/>
                  <a:gd name="connsiteX1" fmla="*/ 43392 w 86783"/>
                  <a:gd name="connsiteY1" fmla="*/ 86783 h 86783"/>
                  <a:gd name="connsiteX2" fmla="*/ 0 w 86783"/>
                  <a:gd name="connsiteY2" fmla="*/ 43392 h 86783"/>
                  <a:gd name="connsiteX3" fmla="*/ 43392 w 86783"/>
                  <a:gd name="connsiteY3" fmla="*/ 0 h 86783"/>
                  <a:gd name="connsiteX4" fmla="*/ 86783 w 86783"/>
                  <a:gd name="connsiteY4" fmla="*/ 43392 h 86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83" h="86783">
                    <a:moveTo>
                      <a:pt x="86783" y="43392"/>
                    </a:moveTo>
                    <a:cubicBezTo>
                      <a:pt x="86783" y="67356"/>
                      <a:pt x="67356" y="86783"/>
                      <a:pt x="43392" y="86783"/>
                    </a:cubicBezTo>
                    <a:cubicBezTo>
                      <a:pt x="19427" y="86783"/>
                      <a:pt x="0" y="67356"/>
                      <a:pt x="0" y="43392"/>
                    </a:cubicBezTo>
                    <a:cubicBezTo>
                      <a:pt x="0" y="19427"/>
                      <a:pt x="19427" y="0"/>
                      <a:pt x="43392" y="0"/>
                    </a:cubicBezTo>
                    <a:cubicBezTo>
                      <a:pt x="67356" y="0"/>
                      <a:pt x="86783" y="19427"/>
                      <a:pt x="86783" y="43392"/>
                    </a:cubicBezTo>
                    <a:close/>
                  </a:path>
                </a:pathLst>
              </a:custGeom>
              <a:solidFill>
                <a:schemeClr val="bg1">
                  <a:alpha val="71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5" name="Freeform 94">
                <a:extLst>
                  <a:ext uri="{FF2B5EF4-FFF2-40B4-BE49-F238E27FC236}">
                    <a16:creationId xmlns:a16="http://schemas.microsoft.com/office/drawing/2014/main" id="{705DAB46-9445-5397-B5B7-F7446D6ABFE7}"/>
                  </a:ext>
                </a:extLst>
              </p:cNvPr>
              <p:cNvSpPr/>
              <p:nvPr/>
            </p:nvSpPr>
            <p:spPr>
              <a:xfrm>
                <a:off x="4426912" y="1236662"/>
                <a:ext cx="86783" cy="86783"/>
              </a:xfrm>
              <a:custGeom>
                <a:avLst/>
                <a:gdLst>
                  <a:gd name="connsiteX0" fmla="*/ 86783 w 86783"/>
                  <a:gd name="connsiteY0" fmla="*/ 43392 h 86783"/>
                  <a:gd name="connsiteX1" fmla="*/ 43392 w 86783"/>
                  <a:gd name="connsiteY1" fmla="*/ 86783 h 86783"/>
                  <a:gd name="connsiteX2" fmla="*/ 0 w 86783"/>
                  <a:gd name="connsiteY2" fmla="*/ 43392 h 86783"/>
                  <a:gd name="connsiteX3" fmla="*/ 43392 w 86783"/>
                  <a:gd name="connsiteY3" fmla="*/ 0 h 86783"/>
                  <a:gd name="connsiteX4" fmla="*/ 86783 w 86783"/>
                  <a:gd name="connsiteY4" fmla="*/ 43392 h 86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83" h="86783">
                    <a:moveTo>
                      <a:pt x="86783" y="43392"/>
                    </a:moveTo>
                    <a:cubicBezTo>
                      <a:pt x="86783" y="67356"/>
                      <a:pt x="67356" y="86783"/>
                      <a:pt x="43392" y="86783"/>
                    </a:cubicBezTo>
                    <a:cubicBezTo>
                      <a:pt x="19427" y="86783"/>
                      <a:pt x="0" y="67356"/>
                      <a:pt x="0" y="43392"/>
                    </a:cubicBezTo>
                    <a:cubicBezTo>
                      <a:pt x="0" y="19427"/>
                      <a:pt x="19427" y="0"/>
                      <a:pt x="43392" y="0"/>
                    </a:cubicBezTo>
                    <a:cubicBezTo>
                      <a:pt x="67356" y="0"/>
                      <a:pt x="86783" y="19427"/>
                      <a:pt x="86783" y="43392"/>
                    </a:cubicBezTo>
                    <a:close/>
                  </a:path>
                </a:pathLst>
              </a:custGeom>
              <a:solidFill>
                <a:schemeClr val="bg1">
                  <a:alpha val="71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6" name="Freeform 95">
                <a:extLst>
                  <a:ext uri="{FF2B5EF4-FFF2-40B4-BE49-F238E27FC236}">
                    <a16:creationId xmlns:a16="http://schemas.microsoft.com/office/drawing/2014/main" id="{A2D553C2-FD88-5D85-AF79-6ECA2CD4144D}"/>
                  </a:ext>
                </a:extLst>
              </p:cNvPr>
              <p:cNvSpPr/>
              <p:nvPr/>
            </p:nvSpPr>
            <p:spPr>
              <a:xfrm>
                <a:off x="4696895" y="966679"/>
                <a:ext cx="86783" cy="86783"/>
              </a:xfrm>
              <a:custGeom>
                <a:avLst/>
                <a:gdLst>
                  <a:gd name="connsiteX0" fmla="*/ 86783 w 86783"/>
                  <a:gd name="connsiteY0" fmla="*/ 43392 h 86783"/>
                  <a:gd name="connsiteX1" fmla="*/ 43392 w 86783"/>
                  <a:gd name="connsiteY1" fmla="*/ 86783 h 86783"/>
                  <a:gd name="connsiteX2" fmla="*/ 0 w 86783"/>
                  <a:gd name="connsiteY2" fmla="*/ 43392 h 86783"/>
                  <a:gd name="connsiteX3" fmla="*/ 43392 w 86783"/>
                  <a:gd name="connsiteY3" fmla="*/ 0 h 86783"/>
                  <a:gd name="connsiteX4" fmla="*/ 86783 w 86783"/>
                  <a:gd name="connsiteY4" fmla="*/ 43392 h 86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83" h="86783">
                    <a:moveTo>
                      <a:pt x="86783" y="43392"/>
                    </a:moveTo>
                    <a:cubicBezTo>
                      <a:pt x="86783" y="67356"/>
                      <a:pt x="67356" y="86783"/>
                      <a:pt x="43392" y="86783"/>
                    </a:cubicBezTo>
                    <a:cubicBezTo>
                      <a:pt x="19427" y="86783"/>
                      <a:pt x="0" y="67356"/>
                      <a:pt x="0" y="43392"/>
                    </a:cubicBezTo>
                    <a:cubicBezTo>
                      <a:pt x="0" y="19427"/>
                      <a:pt x="19427" y="0"/>
                      <a:pt x="43392" y="0"/>
                    </a:cubicBezTo>
                    <a:cubicBezTo>
                      <a:pt x="67356" y="0"/>
                      <a:pt x="86783" y="19427"/>
                      <a:pt x="86783" y="43392"/>
                    </a:cubicBezTo>
                    <a:close/>
                  </a:path>
                </a:pathLst>
              </a:custGeom>
              <a:solidFill>
                <a:schemeClr val="bg1">
                  <a:alpha val="71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7" name="Freeform 96">
                <a:extLst>
                  <a:ext uri="{FF2B5EF4-FFF2-40B4-BE49-F238E27FC236}">
                    <a16:creationId xmlns:a16="http://schemas.microsoft.com/office/drawing/2014/main" id="{D015FC29-4FC0-A96E-9C8B-21398C3A3598}"/>
                  </a:ext>
                </a:extLst>
              </p:cNvPr>
              <p:cNvSpPr/>
              <p:nvPr/>
            </p:nvSpPr>
            <p:spPr>
              <a:xfrm>
                <a:off x="5704580" y="1974320"/>
                <a:ext cx="86783" cy="86783"/>
              </a:xfrm>
              <a:custGeom>
                <a:avLst/>
                <a:gdLst>
                  <a:gd name="connsiteX0" fmla="*/ 86783 w 86783"/>
                  <a:gd name="connsiteY0" fmla="*/ 43392 h 86783"/>
                  <a:gd name="connsiteX1" fmla="*/ 43392 w 86783"/>
                  <a:gd name="connsiteY1" fmla="*/ 86783 h 86783"/>
                  <a:gd name="connsiteX2" fmla="*/ 0 w 86783"/>
                  <a:gd name="connsiteY2" fmla="*/ 43392 h 86783"/>
                  <a:gd name="connsiteX3" fmla="*/ 43392 w 86783"/>
                  <a:gd name="connsiteY3" fmla="*/ 0 h 86783"/>
                  <a:gd name="connsiteX4" fmla="*/ 86783 w 86783"/>
                  <a:gd name="connsiteY4" fmla="*/ 43392 h 86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83" h="86783">
                    <a:moveTo>
                      <a:pt x="86783" y="43392"/>
                    </a:moveTo>
                    <a:cubicBezTo>
                      <a:pt x="86783" y="67356"/>
                      <a:pt x="67356" y="86783"/>
                      <a:pt x="43392" y="86783"/>
                    </a:cubicBezTo>
                    <a:cubicBezTo>
                      <a:pt x="19427" y="86783"/>
                      <a:pt x="0" y="67356"/>
                      <a:pt x="0" y="43392"/>
                    </a:cubicBezTo>
                    <a:cubicBezTo>
                      <a:pt x="0" y="19427"/>
                      <a:pt x="19427" y="0"/>
                      <a:pt x="43392" y="0"/>
                    </a:cubicBezTo>
                    <a:cubicBezTo>
                      <a:pt x="67356" y="0"/>
                      <a:pt x="86783" y="19427"/>
                      <a:pt x="86783" y="43392"/>
                    </a:cubicBezTo>
                    <a:close/>
                  </a:path>
                </a:pathLst>
              </a:custGeom>
              <a:solidFill>
                <a:schemeClr val="bg1">
                  <a:alpha val="71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8" name="Freeform 97">
                <a:extLst>
                  <a:ext uri="{FF2B5EF4-FFF2-40B4-BE49-F238E27FC236}">
                    <a16:creationId xmlns:a16="http://schemas.microsoft.com/office/drawing/2014/main" id="{EB6EDAAE-F999-02C9-7146-D438F465E857}"/>
                  </a:ext>
                </a:extLst>
              </p:cNvPr>
              <p:cNvSpPr/>
              <p:nvPr/>
            </p:nvSpPr>
            <p:spPr>
              <a:xfrm>
                <a:off x="5434553" y="2244303"/>
                <a:ext cx="86783" cy="86783"/>
              </a:xfrm>
              <a:custGeom>
                <a:avLst/>
                <a:gdLst>
                  <a:gd name="connsiteX0" fmla="*/ 86783 w 86783"/>
                  <a:gd name="connsiteY0" fmla="*/ 43392 h 86783"/>
                  <a:gd name="connsiteX1" fmla="*/ 43392 w 86783"/>
                  <a:gd name="connsiteY1" fmla="*/ 86783 h 86783"/>
                  <a:gd name="connsiteX2" fmla="*/ 0 w 86783"/>
                  <a:gd name="connsiteY2" fmla="*/ 43392 h 86783"/>
                  <a:gd name="connsiteX3" fmla="*/ 43392 w 86783"/>
                  <a:gd name="connsiteY3" fmla="*/ 0 h 86783"/>
                  <a:gd name="connsiteX4" fmla="*/ 86783 w 86783"/>
                  <a:gd name="connsiteY4" fmla="*/ 43392 h 86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83" h="86783">
                    <a:moveTo>
                      <a:pt x="86783" y="43392"/>
                    </a:moveTo>
                    <a:cubicBezTo>
                      <a:pt x="86783" y="67356"/>
                      <a:pt x="67356" y="86783"/>
                      <a:pt x="43392" y="86783"/>
                    </a:cubicBezTo>
                    <a:cubicBezTo>
                      <a:pt x="19427" y="86783"/>
                      <a:pt x="0" y="67356"/>
                      <a:pt x="0" y="43392"/>
                    </a:cubicBezTo>
                    <a:cubicBezTo>
                      <a:pt x="0" y="19427"/>
                      <a:pt x="19427" y="0"/>
                      <a:pt x="43392" y="0"/>
                    </a:cubicBezTo>
                    <a:cubicBezTo>
                      <a:pt x="67356" y="0"/>
                      <a:pt x="86783" y="19427"/>
                      <a:pt x="86783" y="43392"/>
                    </a:cubicBezTo>
                    <a:close/>
                  </a:path>
                </a:pathLst>
              </a:custGeom>
              <a:solidFill>
                <a:schemeClr val="bg1">
                  <a:alpha val="71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88" name="Freeform 87">
              <a:extLst>
                <a:ext uri="{FF2B5EF4-FFF2-40B4-BE49-F238E27FC236}">
                  <a16:creationId xmlns:a16="http://schemas.microsoft.com/office/drawing/2014/main" id="{EA63F6F7-F7D3-3D7F-1C2B-64033C3B2A20}"/>
                </a:ext>
              </a:extLst>
            </p:cNvPr>
            <p:cNvSpPr/>
            <p:nvPr/>
          </p:nvSpPr>
          <p:spPr>
            <a:xfrm>
              <a:off x="4935549" y="520700"/>
              <a:ext cx="347133" cy="86783"/>
            </a:xfrm>
            <a:custGeom>
              <a:avLst/>
              <a:gdLst>
                <a:gd name="connsiteX0" fmla="*/ 303742 w 347133"/>
                <a:gd name="connsiteY0" fmla="*/ 86783 h 86783"/>
                <a:gd name="connsiteX1" fmla="*/ 43392 w 347133"/>
                <a:gd name="connsiteY1" fmla="*/ 86783 h 86783"/>
                <a:gd name="connsiteX2" fmla="*/ 0 w 347133"/>
                <a:gd name="connsiteY2" fmla="*/ 43392 h 86783"/>
                <a:gd name="connsiteX3" fmla="*/ 43392 w 347133"/>
                <a:gd name="connsiteY3" fmla="*/ 0 h 86783"/>
                <a:gd name="connsiteX4" fmla="*/ 303742 w 347133"/>
                <a:gd name="connsiteY4" fmla="*/ 0 h 86783"/>
                <a:gd name="connsiteX5" fmla="*/ 347133 w 347133"/>
                <a:gd name="connsiteY5" fmla="*/ 43392 h 86783"/>
                <a:gd name="connsiteX6" fmla="*/ 303742 w 347133"/>
                <a:gd name="connsiteY6" fmla="*/ 86783 h 867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7133" h="86783">
                  <a:moveTo>
                    <a:pt x="303742" y="86783"/>
                  </a:moveTo>
                  <a:lnTo>
                    <a:pt x="43392" y="86783"/>
                  </a:lnTo>
                  <a:cubicBezTo>
                    <a:pt x="19396" y="86783"/>
                    <a:pt x="0" y="67344"/>
                    <a:pt x="0" y="43392"/>
                  </a:cubicBezTo>
                  <a:cubicBezTo>
                    <a:pt x="0" y="19439"/>
                    <a:pt x="19396" y="0"/>
                    <a:pt x="43392" y="0"/>
                  </a:cubicBezTo>
                  <a:lnTo>
                    <a:pt x="303742" y="0"/>
                  </a:lnTo>
                  <a:cubicBezTo>
                    <a:pt x="327737" y="0"/>
                    <a:pt x="347133" y="19439"/>
                    <a:pt x="347133" y="43392"/>
                  </a:cubicBezTo>
                  <a:cubicBezTo>
                    <a:pt x="347133" y="67344"/>
                    <a:pt x="327737" y="86783"/>
                    <a:pt x="303742" y="86783"/>
                  </a:cubicBezTo>
                  <a:close/>
                </a:path>
              </a:pathLst>
            </a:custGeom>
            <a:solidFill>
              <a:schemeClr val="bg1"/>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9" name="Freeform 88">
              <a:extLst>
                <a:ext uri="{FF2B5EF4-FFF2-40B4-BE49-F238E27FC236}">
                  <a16:creationId xmlns:a16="http://schemas.microsoft.com/office/drawing/2014/main" id="{BAA3FEDE-DD02-4284-E7AA-8B186A8F590A}"/>
                </a:ext>
              </a:extLst>
            </p:cNvPr>
            <p:cNvSpPr/>
            <p:nvPr/>
          </p:nvSpPr>
          <p:spPr>
            <a:xfrm>
              <a:off x="5771435" y="777047"/>
              <a:ext cx="209560" cy="209505"/>
            </a:xfrm>
            <a:custGeom>
              <a:avLst/>
              <a:gdLst>
                <a:gd name="connsiteX0" fmla="*/ 166157 w 209560"/>
                <a:gd name="connsiteY0" fmla="*/ 209506 h 209505"/>
                <a:gd name="connsiteX1" fmla="*/ 135480 w 209560"/>
                <a:gd name="connsiteY1" fmla="*/ 196792 h 209505"/>
                <a:gd name="connsiteX2" fmla="*/ 12725 w 209560"/>
                <a:gd name="connsiteY2" fmla="*/ 74080 h 209505"/>
                <a:gd name="connsiteX3" fmla="*/ 12725 w 209560"/>
                <a:gd name="connsiteY3" fmla="*/ 12725 h 209505"/>
                <a:gd name="connsiteX4" fmla="*/ 74080 w 209560"/>
                <a:gd name="connsiteY4" fmla="*/ 12725 h 209505"/>
                <a:gd name="connsiteX5" fmla="*/ 196835 w 209560"/>
                <a:gd name="connsiteY5" fmla="*/ 135436 h 209505"/>
                <a:gd name="connsiteX6" fmla="*/ 196835 w 209560"/>
                <a:gd name="connsiteY6" fmla="*/ 196792 h 209505"/>
                <a:gd name="connsiteX7" fmla="*/ 166157 w 209560"/>
                <a:gd name="connsiteY7" fmla="*/ 209506 h 2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9560" h="209505">
                  <a:moveTo>
                    <a:pt x="166157" y="209506"/>
                  </a:moveTo>
                  <a:cubicBezTo>
                    <a:pt x="155049" y="209506"/>
                    <a:pt x="143941" y="205253"/>
                    <a:pt x="135480" y="196792"/>
                  </a:cubicBezTo>
                  <a:lnTo>
                    <a:pt x="12725" y="74080"/>
                  </a:lnTo>
                  <a:cubicBezTo>
                    <a:pt x="-4242" y="57158"/>
                    <a:pt x="-4242" y="29691"/>
                    <a:pt x="12725" y="12725"/>
                  </a:cubicBezTo>
                  <a:cubicBezTo>
                    <a:pt x="29691" y="-4242"/>
                    <a:pt x="57114" y="-4242"/>
                    <a:pt x="74080" y="12725"/>
                  </a:cubicBezTo>
                  <a:lnTo>
                    <a:pt x="196835" y="135436"/>
                  </a:lnTo>
                  <a:cubicBezTo>
                    <a:pt x="213802" y="152359"/>
                    <a:pt x="213802" y="179826"/>
                    <a:pt x="196835" y="196792"/>
                  </a:cubicBezTo>
                  <a:cubicBezTo>
                    <a:pt x="188374" y="205253"/>
                    <a:pt x="177266" y="209506"/>
                    <a:pt x="166157" y="209506"/>
                  </a:cubicBezTo>
                  <a:close/>
                </a:path>
              </a:pathLst>
            </a:custGeom>
            <a:solidFill>
              <a:schemeClr val="bg1"/>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0" name="Freeform 89">
              <a:extLst>
                <a:ext uri="{FF2B5EF4-FFF2-40B4-BE49-F238E27FC236}">
                  <a16:creationId xmlns:a16="http://schemas.microsoft.com/office/drawing/2014/main" id="{F36094E5-EA2A-0501-76F9-90E1D452C825}"/>
                </a:ext>
              </a:extLst>
            </p:cNvPr>
            <p:cNvSpPr/>
            <p:nvPr/>
          </p:nvSpPr>
          <p:spPr>
            <a:xfrm>
              <a:off x="4154499" y="694266"/>
              <a:ext cx="1909233" cy="1909233"/>
            </a:xfrm>
            <a:custGeom>
              <a:avLst/>
              <a:gdLst>
                <a:gd name="connsiteX0" fmla="*/ 954617 w 1909233"/>
                <a:gd name="connsiteY0" fmla="*/ 86783 h 1909233"/>
                <a:gd name="connsiteX1" fmla="*/ 1822450 w 1909233"/>
                <a:gd name="connsiteY1" fmla="*/ 954617 h 1909233"/>
                <a:gd name="connsiteX2" fmla="*/ 954617 w 1909233"/>
                <a:gd name="connsiteY2" fmla="*/ 1822450 h 1909233"/>
                <a:gd name="connsiteX3" fmla="*/ 86783 w 1909233"/>
                <a:gd name="connsiteY3" fmla="*/ 954617 h 1909233"/>
                <a:gd name="connsiteX4" fmla="*/ 954617 w 1909233"/>
                <a:gd name="connsiteY4" fmla="*/ 86783 h 1909233"/>
                <a:gd name="connsiteX5" fmla="*/ 954617 w 1909233"/>
                <a:gd name="connsiteY5" fmla="*/ 0 h 1909233"/>
                <a:gd name="connsiteX6" fmla="*/ 0 w 1909233"/>
                <a:gd name="connsiteY6" fmla="*/ 954617 h 1909233"/>
                <a:gd name="connsiteX7" fmla="*/ 954617 w 1909233"/>
                <a:gd name="connsiteY7" fmla="*/ 1909233 h 1909233"/>
                <a:gd name="connsiteX8" fmla="*/ 1909233 w 1909233"/>
                <a:gd name="connsiteY8" fmla="*/ 954617 h 1909233"/>
                <a:gd name="connsiteX9" fmla="*/ 954617 w 1909233"/>
                <a:gd name="connsiteY9" fmla="*/ 0 h 1909233"/>
                <a:gd name="connsiteX10" fmla="*/ 954617 w 1909233"/>
                <a:gd name="connsiteY10" fmla="*/ 0 h 1909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09233" h="1909233">
                  <a:moveTo>
                    <a:pt x="954617" y="86783"/>
                  </a:moveTo>
                  <a:cubicBezTo>
                    <a:pt x="1433140" y="86783"/>
                    <a:pt x="1822450" y="476093"/>
                    <a:pt x="1822450" y="954617"/>
                  </a:cubicBezTo>
                  <a:cubicBezTo>
                    <a:pt x="1822450" y="1433140"/>
                    <a:pt x="1433140" y="1822450"/>
                    <a:pt x="954617" y="1822450"/>
                  </a:cubicBezTo>
                  <a:cubicBezTo>
                    <a:pt x="476093" y="1822450"/>
                    <a:pt x="86783" y="1433140"/>
                    <a:pt x="86783" y="954617"/>
                  </a:cubicBezTo>
                  <a:cubicBezTo>
                    <a:pt x="86783" y="476093"/>
                    <a:pt x="476093" y="86783"/>
                    <a:pt x="954617" y="86783"/>
                  </a:cubicBezTo>
                  <a:moveTo>
                    <a:pt x="954617" y="0"/>
                  </a:moveTo>
                  <a:cubicBezTo>
                    <a:pt x="428232" y="0"/>
                    <a:pt x="0" y="428232"/>
                    <a:pt x="0" y="954617"/>
                  </a:cubicBezTo>
                  <a:cubicBezTo>
                    <a:pt x="0" y="1481001"/>
                    <a:pt x="428232" y="1909233"/>
                    <a:pt x="954617" y="1909233"/>
                  </a:cubicBezTo>
                  <a:cubicBezTo>
                    <a:pt x="1481001" y="1909233"/>
                    <a:pt x="1909233" y="1481001"/>
                    <a:pt x="1909233" y="954617"/>
                  </a:cubicBezTo>
                  <a:cubicBezTo>
                    <a:pt x="1909233" y="428232"/>
                    <a:pt x="1481001" y="0"/>
                    <a:pt x="954617" y="0"/>
                  </a:cubicBezTo>
                  <a:lnTo>
                    <a:pt x="954617" y="0"/>
                  </a:lnTo>
                  <a:close/>
                </a:path>
              </a:pathLst>
            </a:custGeom>
            <a:solidFill>
              <a:schemeClr val="bg1"/>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03" name="Group 102">
            <a:extLst>
              <a:ext uri="{FF2B5EF4-FFF2-40B4-BE49-F238E27FC236}">
                <a16:creationId xmlns:a16="http://schemas.microsoft.com/office/drawing/2014/main" id="{3216CEAD-1D47-AFE1-2E26-443393CEF318}"/>
              </a:ext>
            </a:extLst>
          </p:cNvPr>
          <p:cNvGrpSpPr/>
          <p:nvPr/>
        </p:nvGrpSpPr>
        <p:grpSpPr>
          <a:xfrm>
            <a:off x="4919709" y="3654473"/>
            <a:ext cx="603778" cy="603791"/>
            <a:chOff x="0" y="0"/>
            <a:chExt cx="1892259" cy="1892299"/>
          </a:xfrm>
        </p:grpSpPr>
        <p:sp>
          <p:nvSpPr>
            <p:cNvPr id="104" name="Freeform 103">
              <a:extLst>
                <a:ext uri="{FF2B5EF4-FFF2-40B4-BE49-F238E27FC236}">
                  <a16:creationId xmlns:a16="http://schemas.microsoft.com/office/drawing/2014/main" id="{0F279FAA-9D91-C576-0C7E-B33AE9AD4DAB}"/>
                </a:ext>
              </a:extLst>
            </p:cNvPr>
            <p:cNvSpPr/>
            <p:nvPr/>
          </p:nvSpPr>
          <p:spPr>
            <a:xfrm>
              <a:off x="512892" y="1300088"/>
              <a:ext cx="867304" cy="473075"/>
            </a:xfrm>
            <a:custGeom>
              <a:avLst/>
              <a:gdLst>
                <a:gd name="connsiteX0" fmla="*/ 827881 w 867304"/>
                <a:gd name="connsiteY0" fmla="*/ 394229 h 473075"/>
                <a:gd name="connsiteX1" fmla="*/ 591344 w 867304"/>
                <a:gd name="connsiteY1" fmla="*/ 39423 h 473075"/>
                <a:gd name="connsiteX2" fmla="*/ 551921 w 867304"/>
                <a:gd name="connsiteY2" fmla="*/ 0 h 473075"/>
                <a:gd name="connsiteX3" fmla="*/ 315383 w 867304"/>
                <a:gd name="connsiteY3" fmla="*/ 0 h 473075"/>
                <a:gd name="connsiteX4" fmla="*/ 275960 w 867304"/>
                <a:gd name="connsiteY4" fmla="*/ 39423 h 473075"/>
                <a:gd name="connsiteX5" fmla="*/ 39423 w 867304"/>
                <a:gd name="connsiteY5" fmla="*/ 394229 h 473075"/>
                <a:gd name="connsiteX6" fmla="*/ 0 w 867304"/>
                <a:gd name="connsiteY6" fmla="*/ 433652 h 473075"/>
                <a:gd name="connsiteX7" fmla="*/ 39423 w 867304"/>
                <a:gd name="connsiteY7" fmla="*/ 473075 h 473075"/>
                <a:gd name="connsiteX8" fmla="*/ 827881 w 867304"/>
                <a:gd name="connsiteY8" fmla="*/ 473075 h 473075"/>
                <a:gd name="connsiteX9" fmla="*/ 867304 w 867304"/>
                <a:gd name="connsiteY9" fmla="*/ 433652 h 473075"/>
                <a:gd name="connsiteX10" fmla="*/ 827881 w 867304"/>
                <a:gd name="connsiteY10" fmla="*/ 394229 h 47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67304" h="473075">
                  <a:moveTo>
                    <a:pt x="827881" y="394229"/>
                  </a:moveTo>
                  <a:cubicBezTo>
                    <a:pt x="675591" y="394229"/>
                    <a:pt x="591344" y="184420"/>
                    <a:pt x="591344" y="39423"/>
                  </a:cubicBezTo>
                  <a:cubicBezTo>
                    <a:pt x="591344" y="17661"/>
                    <a:pt x="573722" y="0"/>
                    <a:pt x="551921" y="0"/>
                  </a:cubicBezTo>
                  <a:lnTo>
                    <a:pt x="315383" y="0"/>
                  </a:lnTo>
                  <a:cubicBezTo>
                    <a:pt x="293582" y="0"/>
                    <a:pt x="275960" y="17661"/>
                    <a:pt x="275960" y="39423"/>
                  </a:cubicBezTo>
                  <a:cubicBezTo>
                    <a:pt x="275960" y="184420"/>
                    <a:pt x="191714" y="394229"/>
                    <a:pt x="39423" y="394229"/>
                  </a:cubicBezTo>
                  <a:cubicBezTo>
                    <a:pt x="17622" y="394229"/>
                    <a:pt x="0" y="411891"/>
                    <a:pt x="0" y="433652"/>
                  </a:cubicBezTo>
                  <a:cubicBezTo>
                    <a:pt x="0" y="455413"/>
                    <a:pt x="17622" y="473075"/>
                    <a:pt x="39423" y="473075"/>
                  </a:cubicBezTo>
                  <a:lnTo>
                    <a:pt x="827881" y="473075"/>
                  </a:lnTo>
                  <a:cubicBezTo>
                    <a:pt x="849682" y="473075"/>
                    <a:pt x="867304" y="455413"/>
                    <a:pt x="867304" y="433652"/>
                  </a:cubicBezTo>
                  <a:cubicBezTo>
                    <a:pt x="867304" y="411891"/>
                    <a:pt x="849682" y="394229"/>
                    <a:pt x="827881" y="394229"/>
                  </a:cubicBezTo>
                  <a:close/>
                </a:path>
              </a:pathLst>
            </a:custGeom>
            <a:solidFill>
              <a:schemeClr val="bg1">
                <a:alpha val="21000"/>
              </a:schemeClr>
            </a:solidFill>
            <a:ln w="3929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5" name="Freeform 104">
              <a:extLst>
                <a:ext uri="{FF2B5EF4-FFF2-40B4-BE49-F238E27FC236}">
                  <a16:creationId xmlns:a16="http://schemas.microsoft.com/office/drawing/2014/main" id="{E411C36E-1107-2BFE-7CFE-2F7B2C3C47BF}"/>
                </a:ext>
              </a:extLst>
            </p:cNvPr>
            <p:cNvSpPr/>
            <p:nvPr/>
          </p:nvSpPr>
          <p:spPr>
            <a:xfrm>
              <a:off x="335489" y="1654895"/>
              <a:ext cx="1202398" cy="237404"/>
            </a:xfrm>
            <a:custGeom>
              <a:avLst/>
              <a:gdLst>
                <a:gd name="connsiteX0" fmla="*/ 1084130 w 1202398"/>
                <a:gd name="connsiteY0" fmla="*/ 237405 h 237404"/>
                <a:gd name="connsiteX1" fmla="*/ 118190 w 1202398"/>
                <a:gd name="connsiteY1" fmla="*/ 236538 h 237404"/>
                <a:gd name="connsiteX2" fmla="*/ 0 w 1202398"/>
                <a:gd name="connsiteY2" fmla="*/ 118269 h 237404"/>
                <a:gd name="connsiteX3" fmla="*/ 118269 w 1202398"/>
                <a:gd name="connsiteY3" fmla="*/ 0 h 237404"/>
                <a:gd name="connsiteX4" fmla="*/ 1084209 w 1202398"/>
                <a:gd name="connsiteY4" fmla="*/ 867 h 237404"/>
                <a:gd name="connsiteX5" fmla="*/ 1202399 w 1202398"/>
                <a:gd name="connsiteY5" fmla="*/ 119136 h 237404"/>
                <a:gd name="connsiteX6" fmla="*/ 1084130 w 1202398"/>
                <a:gd name="connsiteY6" fmla="*/ 237405 h 237404"/>
                <a:gd name="connsiteX7" fmla="*/ 1084130 w 1202398"/>
                <a:gd name="connsiteY7" fmla="*/ 158559 h 237404"/>
                <a:gd name="connsiteX8" fmla="*/ 1084525 w 1202398"/>
                <a:gd name="connsiteY8" fmla="*/ 158559 h 237404"/>
                <a:gd name="connsiteX9" fmla="*/ 1084130 w 1202398"/>
                <a:gd name="connsiteY9" fmla="*/ 158559 h 237404"/>
                <a:gd name="connsiteX10" fmla="*/ 118269 w 1202398"/>
                <a:gd name="connsiteY10" fmla="*/ 78846 h 237404"/>
                <a:gd name="connsiteX11" fmla="*/ 118348 w 1202398"/>
                <a:gd name="connsiteY11" fmla="*/ 78846 h 237404"/>
                <a:gd name="connsiteX12" fmla="*/ 118269 w 1202398"/>
                <a:gd name="connsiteY12" fmla="*/ 78846 h 2374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02398" h="237404">
                  <a:moveTo>
                    <a:pt x="1084130" y="237405"/>
                  </a:moveTo>
                  <a:lnTo>
                    <a:pt x="118190" y="236538"/>
                  </a:lnTo>
                  <a:cubicBezTo>
                    <a:pt x="53063" y="236538"/>
                    <a:pt x="0" y="183474"/>
                    <a:pt x="0" y="118269"/>
                  </a:cubicBezTo>
                  <a:cubicBezTo>
                    <a:pt x="0" y="53063"/>
                    <a:pt x="53063" y="0"/>
                    <a:pt x="118269" y="0"/>
                  </a:cubicBezTo>
                  <a:lnTo>
                    <a:pt x="1084209" y="867"/>
                  </a:lnTo>
                  <a:cubicBezTo>
                    <a:pt x="1149375" y="867"/>
                    <a:pt x="1202399" y="53931"/>
                    <a:pt x="1202399" y="119136"/>
                  </a:cubicBezTo>
                  <a:cubicBezTo>
                    <a:pt x="1202399" y="184342"/>
                    <a:pt x="1149336" y="237405"/>
                    <a:pt x="1084130" y="237405"/>
                  </a:cubicBezTo>
                  <a:close/>
                  <a:moveTo>
                    <a:pt x="1084130" y="158559"/>
                  </a:moveTo>
                  <a:lnTo>
                    <a:pt x="1084525" y="158559"/>
                  </a:lnTo>
                  <a:lnTo>
                    <a:pt x="1084130" y="158559"/>
                  </a:lnTo>
                  <a:close/>
                  <a:moveTo>
                    <a:pt x="118269" y="78846"/>
                  </a:moveTo>
                  <a:lnTo>
                    <a:pt x="118348" y="78846"/>
                  </a:lnTo>
                  <a:lnTo>
                    <a:pt x="118269" y="78846"/>
                  </a:lnTo>
                  <a:close/>
                </a:path>
              </a:pathLst>
            </a:custGeom>
            <a:solidFill>
              <a:srgbClr val="70ACA7"/>
            </a:solidFill>
            <a:ln w="3929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106" name="Graphic 98">
              <a:extLst>
                <a:ext uri="{FF2B5EF4-FFF2-40B4-BE49-F238E27FC236}">
                  <a16:creationId xmlns:a16="http://schemas.microsoft.com/office/drawing/2014/main" id="{75CE2C2C-72DC-1886-79B7-90A08F6EEFA1}"/>
                </a:ext>
              </a:extLst>
            </p:cNvPr>
            <p:cNvGrpSpPr/>
            <p:nvPr/>
          </p:nvGrpSpPr>
          <p:grpSpPr>
            <a:xfrm>
              <a:off x="0" y="216826"/>
              <a:ext cx="1892259" cy="952575"/>
              <a:chOff x="0" y="216826"/>
              <a:chExt cx="1892259" cy="952575"/>
            </a:xfrm>
            <a:solidFill>
              <a:srgbClr val="F0A000"/>
            </a:solidFill>
          </p:grpSpPr>
          <p:sp>
            <p:nvSpPr>
              <p:cNvPr id="109" name="Freeform 108">
                <a:extLst>
                  <a:ext uri="{FF2B5EF4-FFF2-40B4-BE49-F238E27FC236}">
                    <a16:creationId xmlns:a16="http://schemas.microsoft.com/office/drawing/2014/main" id="{05E3D0EA-5B16-5D89-9E18-16ECFAC38C29}"/>
                  </a:ext>
                </a:extLst>
              </p:cNvPr>
              <p:cNvSpPr/>
              <p:nvPr/>
            </p:nvSpPr>
            <p:spPr>
              <a:xfrm>
                <a:off x="0" y="216826"/>
                <a:ext cx="669325" cy="952497"/>
              </a:xfrm>
              <a:custGeom>
                <a:avLst/>
                <a:gdLst>
                  <a:gd name="connsiteX0" fmla="*/ 610227 w 669325"/>
                  <a:gd name="connsiteY0" fmla="*/ 952497 h 952497"/>
                  <a:gd name="connsiteX1" fmla="*/ 587007 w 669325"/>
                  <a:gd name="connsiteY1" fmla="*/ 947727 h 952497"/>
                  <a:gd name="connsiteX2" fmla="*/ 0 w 669325"/>
                  <a:gd name="connsiteY2" fmla="*/ 59134 h 952497"/>
                  <a:gd name="connsiteX3" fmla="*/ 59134 w 669325"/>
                  <a:gd name="connsiteY3" fmla="*/ 0 h 952497"/>
                  <a:gd name="connsiteX4" fmla="*/ 383861 w 669325"/>
                  <a:gd name="connsiteY4" fmla="*/ 0 h 952497"/>
                  <a:gd name="connsiteX5" fmla="*/ 442798 w 669325"/>
                  <a:gd name="connsiteY5" fmla="*/ 54482 h 952497"/>
                  <a:gd name="connsiteX6" fmla="*/ 661241 w 669325"/>
                  <a:gd name="connsiteY6" fmla="*/ 863480 h 952497"/>
                  <a:gd name="connsiteX7" fmla="*/ 654539 w 669325"/>
                  <a:gd name="connsiteY7" fmla="*/ 932431 h 952497"/>
                  <a:gd name="connsiteX8" fmla="*/ 610188 w 669325"/>
                  <a:gd name="connsiteY8" fmla="*/ 952458 h 952497"/>
                  <a:gd name="connsiteX9" fmla="*/ 120319 w 669325"/>
                  <a:gd name="connsiteY9" fmla="*/ 118269 h 952497"/>
                  <a:gd name="connsiteX10" fmla="*/ 475164 w 669325"/>
                  <a:gd name="connsiteY10" fmla="*/ 750494 h 952497"/>
                  <a:gd name="connsiteX11" fmla="*/ 329733 w 669325"/>
                  <a:gd name="connsiteY11" fmla="*/ 118269 h 952497"/>
                  <a:gd name="connsiteX12" fmla="*/ 120319 w 669325"/>
                  <a:gd name="connsiteY12" fmla="*/ 118269 h 952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9325" h="952497">
                    <a:moveTo>
                      <a:pt x="610227" y="952497"/>
                    </a:moveTo>
                    <a:cubicBezTo>
                      <a:pt x="602422" y="952497"/>
                      <a:pt x="594537" y="950960"/>
                      <a:pt x="587007" y="947727"/>
                    </a:cubicBezTo>
                    <a:cubicBezTo>
                      <a:pt x="230427" y="795555"/>
                      <a:pt x="0" y="446741"/>
                      <a:pt x="0" y="59134"/>
                    </a:cubicBezTo>
                    <a:cubicBezTo>
                      <a:pt x="0" y="26453"/>
                      <a:pt x="26492" y="0"/>
                      <a:pt x="59134" y="0"/>
                    </a:cubicBezTo>
                    <a:lnTo>
                      <a:pt x="383861" y="0"/>
                    </a:lnTo>
                    <a:cubicBezTo>
                      <a:pt x="414729" y="0"/>
                      <a:pt x="440393" y="23733"/>
                      <a:pt x="442798" y="54482"/>
                    </a:cubicBezTo>
                    <a:cubicBezTo>
                      <a:pt x="468305" y="379051"/>
                      <a:pt x="545889" y="666366"/>
                      <a:pt x="661241" y="863480"/>
                    </a:cubicBezTo>
                    <a:cubicBezTo>
                      <a:pt x="674093" y="885478"/>
                      <a:pt x="671451" y="913311"/>
                      <a:pt x="654539" y="932431"/>
                    </a:cubicBezTo>
                    <a:cubicBezTo>
                      <a:pt x="643067" y="945480"/>
                      <a:pt x="626785" y="952458"/>
                      <a:pt x="610188" y="952458"/>
                    </a:cubicBezTo>
                    <a:close/>
                    <a:moveTo>
                      <a:pt x="120319" y="118269"/>
                    </a:moveTo>
                    <a:cubicBezTo>
                      <a:pt x="138020" y="373729"/>
                      <a:pt x="269771" y="604826"/>
                      <a:pt x="475164" y="750494"/>
                    </a:cubicBezTo>
                    <a:cubicBezTo>
                      <a:pt x="402981" y="572145"/>
                      <a:pt x="352756" y="355003"/>
                      <a:pt x="329733" y="118269"/>
                    </a:cubicBezTo>
                    <a:lnTo>
                      <a:pt x="120319" y="118269"/>
                    </a:lnTo>
                    <a:close/>
                  </a:path>
                </a:pathLst>
              </a:custGeom>
              <a:solidFill>
                <a:schemeClr val="bg1">
                  <a:alpha val="50000"/>
                </a:schemeClr>
              </a:solidFill>
              <a:ln w="3929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0" name="Freeform 109">
                <a:extLst>
                  <a:ext uri="{FF2B5EF4-FFF2-40B4-BE49-F238E27FC236}">
                    <a16:creationId xmlns:a16="http://schemas.microsoft.com/office/drawing/2014/main" id="{026CFA98-D983-C437-9026-679B19991938}"/>
                  </a:ext>
                </a:extLst>
              </p:cNvPr>
              <p:cNvSpPr/>
              <p:nvPr/>
            </p:nvSpPr>
            <p:spPr>
              <a:xfrm>
                <a:off x="1222934" y="216865"/>
                <a:ext cx="669325" cy="952536"/>
              </a:xfrm>
              <a:custGeom>
                <a:avLst/>
                <a:gdLst>
                  <a:gd name="connsiteX0" fmla="*/ 59138 w 669325"/>
                  <a:gd name="connsiteY0" fmla="*/ 952458 h 952536"/>
                  <a:gd name="connsiteX1" fmla="*/ 14787 w 669325"/>
                  <a:gd name="connsiteY1" fmla="*/ 932431 h 952536"/>
                  <a:gd name="connsiteX2" fmla="*/ 8085 w 669325"/>
                  <a:gd name="connsiteY2" fmla="*/ 863480 h 952536"/>
                  <a:gd name="connsiteX3" fmla="*/ 226527 w 669325"/>
                  <a:gd name="connsiteY3" fmla="*/ 54482 h 952536"/>
                  <a:gd name="connsiteX4" fmla="*/ 285465 w 669325"/>
                  <a:gd name="connsiteY4" fmla="*/ 0 h 952536"/>
                  <a:gd name="connsiteX5" fmla="*/ 610191 w 669325"/>
                  <a:gd name="connsiteY5" fmla="*/ 0 h 952536"/>
                  <a:gd name="connsiteX6" fmla="*/ 669326 w 669325"/>
                  <a:gd name="connsiteY6" fmla="*/ 59134 h 952536"/>
                  <a:gd name="connsiteX7" fmla="*/ 82318 w 669325"/>
                  <a:gd name="connsiteY7" fmla="*/ 947766 h 952536"/>
                  <a:gd name="connsiteX8" fmla="*/ 59098 w 669325"/>
                  <a:gd name="connsiteY8" fmla="*/ 952537 h 952536"/>
                  <a:gd name="connsiteX9" fmla="*/ 339632 w 669325"/>
                  <a:gd name="connsiteY9" fmla="*/ 118229 h 952536"/>
                  <a:gd name="connsiteX10" fmla="*/ 194201 w 669325"/>
                  <a:gd name="connsiteY10" fmla="*/ 750455 h 952536"/>
                  <a:gd name="connsiteX11" fmla="*/ 549046 w 669325"/>
                  <a:gd name="connsiteY11" fmla="*/ 118229 h 952536"/>
                  <a:gd name="connsiteX12" fmla="*/ 339632 w 669325"/>
                  <a:gd name="connsiteY12" fmla="*/ 118229 h 952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9325" h="952536">
                    <a:moveTo>
                      <a:pt x="59138" y="952458"/>
                    </a:moveTo>
                    <a:cubicBezTo>
                      <a:pt x="42541" y="952458"/>
                      <a:pt x="26259" y="945440"/>
                      <a:pt x="14787" y="932431"/>
                    </a:cubicBezTo>
                    <a:cubicBezTo>
                      <a:pt x="-2126" y="913311"/>
                      <a:pt x="-4767" y="885478"/>
                      <a:pt x="8085" y="863480"/>
                    </a:cubicBezTo>
                    <a:cubicBezTo>
                      <a:pt x="123437" y="666366"/>
                      <a:pt x="201021" y="379051"/>
                      <a:pt x="226527" y="54482"/>
                    </a:cubicBezTo>
                    <a:cubicBezTo>
                      <a:pt x="228972" y="23733"/>
                      <a:pt x="254597" y="0"/>
                      <a:pt x="285465" y="0"/>
                    </a:cubicBezTo>
                    <a:lnTo>
                      <a:pt x="610191" y="0"/>
                    </a:lnTo>
                    <a:cubicBezTo>
                      <a:pt x="642833" y="0"/>
                      <a:pt x="669326" y="26453"/>
                      <a:pt x="669326" y="59134"/>
                    </a:cubicBezTo>
                    <a:cubicBezTo>
                      <a:pt x="669326" y="446741"/>
                      <a:pt x="438899" y="795554"/>
                      <a:pt x="82318" y="947766"/>
                    </a:cubicBezTo>
                    <a:cubicBezTo>
                      <a:pt x="74828" y="950999"/>
                      <a:pt x="66904" y="952537"/>
                      <a:pt x="59098" y="952537"/>
                    </a:cubicBezTo>
                    <a:close/>
                    <a:moveTo>
                      <a:pt x="339632" y="118229"/>
                    </a:moveTo>
                    <a:cubicBezTo>
                      <a:pt x="316609" y="354964"/>
                      <a:pt x="266384" y="572105"/>
                      <a:pt x="194201" y="750455"/>
                    </a:cubicBezTo>
                    <a:cubicBezTo>
                      <a:pt x="399594" y="604787"/>
                      <a:pt x="531345" y="373729"/>
                      <a:pt x="549046" y="118229"/>
                    </a:cubicBezTo>
                    <a:lnTo>
                      <a:pt x="339632" y="118229"/>
                    </a:lnTo>
                    <a:close/>
                  </a:path>
                </a:pathLst>
              </a:custGeom>
              <a:solidFill>
                <a:schemeClr val="bg1">
                  <a:alpha val="50000"/>
                </a:schemeClr>
              </a:solidFill>
              <a:ln w="3929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107" name="Freeform 106">
              <a:extLst>
                <a:ext uri="{FF2B5EF4-FFF2-40B4-BE49-F238E27FC236}">
                  <a16:creationId xmlns:a16="http://schemas.microsoft.com/office/drawing/2014/main" id="{3176893E-31AC-3029-55CC-509F5DD25A6A}"/>
                </a:ext>
              </a:extLst>
            </p:cNvPr>
            <p:cNvSpPr/>
            <p:nvPr/>
          </p:nvSpPr>
          <p:spPr>
            <a:xfrm>
              <a:off x="315777" y="0"/>
              <a:ext cx="1261533" cy="1419225"/>
            </a:xfrm>
            <a:custGeom>
              <a:avLst/>
              <a:gdLst>
                <a:gd name="connsiteX0" fmla="*/ 1222110 w 1261533"/>
                <a:gd name="connsiteY0" fmla="*/ 0 h 1419225"/>
                <a:gd name="connsiteX1" fmla="*/ 39423 w 1261533"/>
                <a:gd name="connsiteY1" fmla="*/ 0 h 1419225"/>
                <a:gd name="connsiteX2" fmla="*/ 0 w 1261533"/>
                <a:gd name="connsiteY2" fmla="*/ 39423 h 1419225"/>
                <a:gd name="connsiteX3" fmla="*/ 630767 w 1261533"/>
                <a:gd name="connsiteY3" fmla="*/ 1419225 h 1419225"/>
                <a:gd name="connsiteX4" fmla="*/ 1261533 w 1261533"/>
                <a:gd name="connsiteY4" fmla="*/ 39423 h 1419225"/>
                <a:gd name="connsiteX5" fmla="*/ 1222110 w 1261533"/>
                <a:gd name="connsiteY5" fmla="*/ 0 h 1419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61533" h="1419225">
                  <a:moveTo>
                    <a:pt x="1222110" y="0"/>
                  </a:moveTo>
                  <a:lnTo>
                    <a:pt x="39423" y="0"/>
                  </a:lnTo>
                  <a:cubicBezTo>
                    <a:pt x="17622" y="0"/>
                    <a:pt x="0" y="17661"/>
                    <a:pt x="0" y="39423"/>
                  </a:cubicBezTo>
                  <a:cubicBezTo>
                    <a:pt x="0" y="813137"/>
                    <a:pt x="277064" y="1419225"/>
                    <a:pt x="630767" y="1419225"/>
                  </a:cubicBezTo>
                  <a:cubicBezTo>
                    <a:pt x="984469" y="1419225"/>
                    <a:pt x="1261533" y="813137"/>
                    <a:pt x="1261533" y="39423"/>
                  </a:cubicBezTo>
                  <a:cubicBezTo>
                    <a:pt x="1261533" y="17661"/>
                    <a:pt x="1243911" y="0"/>
                    <a:pt x="1222110" y="0"/>
                  </a:cubicBezTo>
                  <a:close/>
                </a:path>
              </a:pathLst>
            </a:custGeom>
            <a:solidFill>
              <a:schemeClr val="bg1"/>
            </a:solidFill>
            <a:ln w="3929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8" name="Freeform 107">
              <a:extLst>
                <a:ext uri="{FF2B5EF4-FFF2-40B4-BE49-F238E27FC236}">
                  <a16:creationId xmlns:a16="http://schemas.microsoft.com/office/drawing/2014/main" id="{2416EE53-BEC4-EFDC-8172-19B0C9267534}"/>
                </a:ext>
              </a:extLst>
            </p:cNvPr>
            <p:cNvSpPr/>
            <p:nvPr/>
          </p:nvSpPr>
          <p:spPr>
            <a:xfrm>
              <a:off x="946544" y="0"/>
              <a:ext cx="630766" cy="1419225"/>
            </a:xfrm>
            <a:custGeom>
              <a:avLst/>
              <a:gdLst>
                <a:gd name="connsiteX0" fmla="*/ 591344 w 630766"/>
                <a:gd name="connsiteY0" fmla="*/ 0 h 1419225"/>
                <a:gd name="connsiteX1" fmla="*/ 236538 w 630766"/>
                <a:gd name="connsiteY1" fmla="*/ 0 h 1419225"/>
                <a:gd name="connsiteX2" fmla="*/ 197115 w 630766"/>
                <a:gd name="connsiteY2" fmla="*/ 39423 h 1419225"/>
                <a:gd name="connsiteX3" fmla="*/ 0 w 630766"/>
                <a:gd name="connsiteY3" fmla="*/ 1419225 h 1419225"/>
                <a:gd name="connsiteX4" fmla="*/ 630767 w 630766"/>
                <a:gd name="connsiteY4" fmla="*/ 39423 h 1419225"/>
                <a:gd name="connsiteX5" fmla="*/ 591344 w 630766"/>
                <a:gd name="connsiteY5" fmla="*/ 0 h 1419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0766" h="1419225">
                  <a:moveTo>
                    <a:pt x="591344" y="0"/>
                  </a:moveTo>
                  <a:lnTo>
                    <a:pt x="236538" y="0"/>
                  </a:lnTo>
                  <a:cubicBezTo>
                    <a:pt x="214737" y="0"/>
                    <a:pt x="197115" y="17661"/>
                    <a:pt x="197115" y="39423"/>
                  </a:cubicBezTo>
                  <a:cubicBezTo>
                    <a:pt x="197115" y="881181"/>
                    <a:pt x="66901" y="1419225"/>
                    <a:pt x="0" y="1419225"/>
                  </a:cubicBezTo>
                  <a:cubicBezTo>
                    <a:pt x="353702" y="1419225"/>
                    <a:pt x="630767" y="813137"/>
                    <a:pt x="630767" y="39423"/>
                  </a:cubicBezTo>
                  <a:cubicBezTo>
                    <a:pt x="630767" y="17661"/>
                    <a:pt x="613145" y="0"/>
                    <a:pt x="591344" y="0"/>
                  </a:cubicBezTo>
                  <a:close/>
                </a:path>
              </a:pathLst>
            </a:custGeom>
            <a:solidFill>
              <a:srgbClr val="1D7C74">
                <a:alpha val="63000"/>
              </a:srgbClr>
            </a:solidFill>
            <a:ln w="3929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28" name="Group 127">
            <a:extLst>
              <a:ext uri="{FF2B5EF4-FFF2-40B4-BE49-F238E27FC236}">
                <a16:creationId xmlns:a16="http://schemas.microsoft.com/office/drawing/2014/main" id="{C3F898FD-2141-2430-53F0-3A557C70B145}"/>
              </a:ext>
            </a:extLst>
          </p:cNvPr>
          <p:cNvGrpSpPr/>
          <p:nvPr/>
        </p:nvGrpSpPr>
        <p:grpSpPr>
          <a:xfrm>
            <a:off x="5800593" y="4076308"/>
            <a:ext cx="526971" cy="663588"/>
            <a:chOff x="0" y="0"/>
            <a:chExt cx="1616575" cy="2035671"/>
          </a:xfrm>
        </p:grpSpPr>
        <p:sp>
          <p:nvSpPr>
            <p:cNvPr id="129" name="Freeform 128">
              <a:extLst>
                <a:ext uri="{FF2B5EF4-FFF2-40B4-BE49-F238E27FC236}">
                  <a16:creationId xmlns:a16="http://schemas.microsoft.com/office/drawing/2014/main" id="{A663781B-B634-79B5-CC5E-CA7F9AE95C16}"/>
                </a:ext>
              </a:extLst>
            </p:cNvPr>
            <p:cNvSpPr/>
            <p:nvPr/>
          </p:nvSpPr>
          <p:spPr>
            <a:xfrm>
              <a:off x="0" y="0"/>
              <a:ext cx="1616538" cy="2035671"/>
            </a:xfrm>
            <a:custGeom>
              <a:avLst/>
              <a:gdLst>
                <a:gd name="connsiteX0" fmla="*/ 1613503 w 1616538"/>
                <a:gd name="connsiteY0" fmla="*/ 663233 h 2035671"/>
                <a:gd name="connsiteX1" fmla="*/ 1571608 w 1616538"/>
                <a:gd name="connsiteY1" fmla="*/ 636134 h 2035671"/>
                <a:gd name="connsiteX2" fmla="*/ 1126210 w 1616538"/>
                <a:gd name="connsiteY2" fmla="*/ 636134 h 2035671"/>
                <a:gd name="connsiteX3" fmla="*/ 1606723 w 1616538"/>
                <a:gd name="connsiteY3" fmla="*/ 68915 h 2035671"/>
                <a:gd name="connsiteX4" fmla="*/ 1612111 w 1616538"/>
                <a:gd name="connsiteY4" fmla="*/ 24046 h 2035671"/>
                <a:gd name="connsiteX5" fmla="*/ 1571653 w 1616538"/>
                <a:gd name="connsiteY5" fmla="*/ 0 h 2035671"/>
                <a:gd name="connsiteX6" fmla="*/ 583774 w 1616538"/>
                <a:gd name="connsiteY6" fmla="*/ 0 h 2035671"/>
                <a:gd name="connsiteX7" fmla="*/ 543945 w 1616538"/>
                <a:gd name="connsiteY7" fmla="*/ 22816 h 2035671"/>
                <a:gd name="connsiteX8" fmla="*/ 5147 w 1616538"/>
                <a:gd name="connsiteY8" fmla="*/ 998222 h 2035671"/>
                <a:gd name="connsiteX9" fmla="*/ 6539 w 1616538"/>
                <a:gd name="connsiteY9" fmla="*/ 1039825 h 2035671"/>
                <a:gd name="connsiteX10" fmla="*/ 44931 w 1616538"/>
                <a:gd name="connsiteY10" fmla="*/ 1060224 h 2035671"/>
                <a:gd name="connsiteX11" fmla="*/ 509683 w 1616538"/>
                <a:gd name="connsiteY11" fmla="*/ 1060224 h 2035671"/>
                <a:gd name="connsiteX12" fmla="*/ 5102 w 1616538"/>
                <a:gd name="connsiteY12" fmla="*/ 1973627 h 2035671"/>
                <a:gd name="connsiteX13" fmla="*/ 17495 w 1616538"/>
                <a:gd name="connsiteY13" fmla="*/ 2026850 h 2035671"/>
                <a:gd name="connsiteX14" fmla="*/ 44886 w 1616538"/>
                <a:gd name="connsiteY14" fmla="*/ 2035671 h 2035671"/>
                <a:gd name="connsiteX15" fmla="*/ 75151 w 1616538"/>
                <a:gd name="connsiteY15" fmla="*/ 2024603 h 2035671"/>
                <a:gd name="connsiteX16" fmla="*/ 1601828 w 1616538"/>
                <a:gd name="connsiteY16" fmla="*/ 709926 h 2035671"/>
                <a:gd name="connsiteX17" fmla="*/ 1613458 w 1616538"/>
                <a:gd name="connsiteY17" fmla="*/ 663276 h 2035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16538" h="2035671">
                  <a:moveTo>
                    <a:pt x="1613503" y="663233"/>
                  </a:moveTo>
                  <a:cubicBezTo>
                    <a:pt x="1606813" y="646906"/>
                    <a:pt x="1590153" y="636134"/>
                    <a:pt x="1571608" y="636134"/>
                  </a:cubicBezTo>
                  <a:lnTo>
                    <a:pt x="1126210" y="636134"/>
                  </a:lnTo>
                  <a:lnTo>
                    <a:pt x="1606723" y="68915"/>
                  </a:lnTo>
                  <a:cubicBezTo>
                    <a:pt x="1617500" y="56192"/>
                    <a:pt x="1619565" y="38762"/>
                    <a:pt x="1612111" y="24046"/>
                  </a:cubicBezTo>
                  <a:cubicBezTo>
                    <a:pt x="1604612" y="9330"/>
                    <a:pt x="1588896" y="0"/>
                    <a:pt x="1571653" y="0"/>
                  </a:cubicBezTo>
                  <a:lnTo>
                    <a:pt x="583774" y="0"/>
                  </a:lnTo>
                  <a:cubicBezTo>
                    <a:pt x="567025" y="0"/>
                    <a:pt x="551713" y="8779"/>
                    <a:pt x="543945" y="22816"/>
                  </a:cubicBezTo>
                  <a:lnTo>
                    <a:pt x="5147" y="998222"/>
                  </a:lnTo>
                  <a:cubicBezTo>
                    <a:pt x="-2083" y="1011368"/>
                    <a:pt x="-1544" y="1027144"/>
                    <a:pt x="6539" y="1039825"/>
                  </a:cubicBezTo>
                  <a:cubicBezTo>
                    <a:pt x="14711" y="1052505"/>
                    <a:pt x="29260" y="1060224"/>
                    <a:pt x="44931" y="1060224"/>
                  </a:cubicBezTo>
                  <a:lnTo>
                    <a:pt x="509683" y="1060224"/>
                  </a:lnTo>
                  <a:lnTo>
                    <a:pt x="5102" y="1973627"/>
                  </a:lnTo>
                  <a:cubicBezTo>
                    <a:pt x="-5002" y="1991863"/>
                    <a:pt x="297" y="2014297"/>
                    <a:pt x="17495" y="2026850"/>
                  </a:cubicBezTo>
                  <a:cubicBezTo>
                    <a:pt x="25623" y="2032745"/>
                    <a:pt x="35277" y="2035671"/>
                    <a:pt x="44886" y="2035671"/>
                  </a:cubicBezTo>
                  <a:cubicBezTo>
                    <a:pt x="55753" y="2035671"/>
                    <a:pt x="66575" y="2031939"/>
                    <a:pt x="75151" y="2024603"/>
                  </a:cubicBezTo>
                  <a:lnTo>
                    <a:pt x="1601828" y="709926"/>
                  </a:lnTo>
                  <a:cubicBezTo>
                    <a:pt x="1615524" y="698136"/>
                    <a:pt x="1620149" y="679603"/>
                    <a:pt x="1613458" y="663276"/>
                  </a:cubicBezTo>
                  <a:close/>
                </a:path>
              </a:pathLst>
            </a:custGeom>
            <a:solidFill>
              <a:schemeClr val="bg1">
                <a:alpha val="52836"/>
              </a:schemeClr>
            </a:solidFill>
            <a:ln w="44847"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0" name="Freeform 129">
              <a:extLst>
                <a:ext uri="{FF2B5EF4-FFF2-40B4-BE49-F238E27FC236}">
                  <a16:creationId xmlns:a16="http://schemas.microsoft.com/office/drawing/2014/main" id="{25E127B6-F3A5-E81F-92C2-25847A4E362A}"/>
                </a:ext>
              </a:extLst>
            </p:cNvPr>
            <p:cNvSpPr/>
            <p:nvPr/>
          </p:nvSpPr>
          <p:spPr>
            <a:xfrm>
              <a:off x="39" y="0"/>
              <a:ext cx="1616536" cy="2035629"/>
            </a:xfrm>
            <a:custGeom>
              <a:avLst/>
              <a:gdLst>
                <a:gd name="connsiteX0" fmla="*/ 1613464 w 1616536"/>
                <a:gd name="connsiteY0" fmla="*/ 663233 h 2035629"/>
                <a:gd name="connsiteX1" fmla="*/ 1571569 w 1616536"/>
                <a:gd name="connsiteY1" fmla="*/ 636134 h 2035629"/>
                <a:gd name="connsiteX2" fmla="*/ 1126170 w 1616536"/>
                <a:gd name="connsiteY2" fmla="*/ 636134 h 2035629"/>
                <a:gd name="connsiteX3" fmla="*/ 1606684 w 1616536"/>
                <a:gd name="connsiteY3" fmla="*/ 68915 h 2035629"/>
                <a:gd name="connsiteX4" fmla="*/ 1612072 w 1616536"/>
                <a:gd name="connsiteY4" fmla="*/ 24046 h 2035629"/>
                <a:gd name="connsiteX5" fmla="*/ 1571614 w 1616536"/>
                <a:gd name="connsiteY5" fmla="*/ 0 h 2035629"/>
                <a:gd name="connsiteX6" fmla="*/ 1077675 w 1616536"/>
                <a:gd name="connsiteY6" fmla="*/ 0 h 2035629"/>
                <a:gd name="connsiteX7" fmla="*/ 1038833 w 1616536"/>
                <a:gd name="connsiteY7" fmla="*/ 21162 h 2035629"/>
                <a:gd name="connsiteX8" fmla="*/ 544894 w 1616536"/>
                <a:gd name="connsiteY8" fmla="*/ 826932 h 2035629"/>
                <a:gd name="connsiteX9" fmla="*/ 544894 w 1616536"/>
                <a:gd name="connsiteY9" fmla="*/ 869341 h 2035629"/>
                <a:gd name="connsiteX10" fmla="*/ 583780 w 1616536"/>
                <a:gd name="connsiteY10" fmla="*/ 890545 h 2035629"/>
                <a:gd name="connsiteX11" fmla="*/ 853875 w 1616536"/>
                <a:gd name="connsiteY11" fmla="*/ 890545 h 2035629"/>
                <a:gd name="connsiteX12" fmla="*/ 8835 w 1616536"/>
                <a:gd name="connsiteY12" fmla="*/ 1967987 h 2035629"/>
                <a:gd name="connsiteX13" fmla="*/ 14852 w 1616536"/>
                <a:gd name="connsiteY13" fmla="*/ 2024688 h 2035629"/>
                <a:gd name="connsiteX14" fmla="*/ 44937 w 1616536"/>
                <a:gd name="connsiteY14" fmla="*/ 2035629 h 2035629"/>
                <a:gd name="connsiteX15" fmla="*/ 75202 w 1616536"/>
                <a:gd name="connsiteY15" fmla="*/ 2024560 h 2035629"/>
                <a:gd name="connsiteX16" fmla="*/ 1601879 w 1616536"/>
                <a:gd name="connsiteY16" fmla="*/ 709883 h 2035629"/>
                <a:gd name="connsiteX17" fmla="*/ 1613509 w 1616536"/>
                <a:gd name="connsiteY17" fmla="*/ 663233 h 2035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16536" h="2035629">
                  <a:moveTo>
                    <a:pt x="1613464" y="663233"/>
                  </a:moveTo>
                  <a:cubicBezTo>
                    <a:pt x="1606774" y="646906"/>
                    <a:pt x="1590114" y="636134"/>
                    <a:pt x="1571569" y="636134"/>
                  </a:cubicBezTo>
                  <a:lnTo>
                    <a:pt x="1126170" y="636134"/>
                  </a:lnTo>
                  <a:lnTo>
                    <a:pt x="1606684" y="68915"/>
                  </a:lnTo>
                  <a:cubicBezTo>
                    <a:pt x="1617461" y="56192"/>
                    <a:pt x="1619526" y="38762"/>
                    <a:pt x="1612072" y="24046"/>
                  </a:cubicBezTo>
                  <a:cubicBezTo>
                    <a:pt x="1604573" y="9330"/>
                    <a:pt x="1588857" y="0"/>
                    <a:pt x="1571614" y="0"/>
                  </a:cubicBezTo>
                  <a:lnTo>
                    <a:pt x="1077675" y="0"/>
                  </a:lnTo>
                  <a:cubicBezTo>
                    <a:pt x="1061689" y="0"/>
                    <a:pt x="1046826" y="8058"/>
                    <a:pt x="1038833" y="21162"/>
                  </a:cubicBezTo>
                  <a:lnTo>
                    <a:pt x="544894" y="826932"/>
                  </a:lnTo>
                  <a:cubicBezTo>
                    <a:pt x="536811" y="840036"/>
                    <a:pt x="536811" y="856237"/>
                    <a:pt x="544894" y="869341"/>
                  </a:cubicBezTo>
                  <a:cubicBezTo>
                    <a:pt x="552976" y="882445"/>
                    <a:pt x="567749" y="890545"/>
                    <a:pt x="583780" y="890545"/>
                  </a:cubicBezTo>
                  <a:lnTo>
                    <a:pt x="853875" y="890545"/>
                  </a:lnTo>
                  <a:lnTo>
                    <a:pt x="8835" y="1967987"/>
                  </a:lnTo>
                  <a:cubicBezTo>
                    <a:pt x="-4951" y="1985544"/>
                    <a:pt x="-2346" y="2010056"/>
                    <a:pt x="14852" y="2024688"/>
                  </a:cubicBezTo>
                  <a:cubicBezTo>
                    <a:pt x="23383" y="2031982"/>
                    <a:pt x="34160" y="2035629"/>
                    <a:pt x="44937" y="2035629"/>
                  </a:cubicBezTo>
                  <a:cubicBezTo>
                    <a:pt x="55714" y="2035629"/>
                    <a:pt x="66625" y="2031939"/>
                    <a:pt x="75202" y="2024560"/>
                  </a:cubicBezTo>
                  <a:lnTo>
                    <a:pt x="1601879" y="709883"/>
                  </a:lnTo>
                  <a:cubicBezTo>
                    <a:pt x="1615575" y="698094"/>
                    <a:pt x="1620200" y="679561"/>
                    <a:pt x="1613509" y="663233"/>
                  </a:cubicBezTo>
                  <a:close/>
                </a:path>
              </a:pathLst>
            </a:custGeom>
            <a:solidFill>
              <a:schemeClr val="bg1"/>
            </a:solidFill>
            <a:ln w="44847"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31" name="Group 130">
            <a:extLst>
              <a:ext uri="{FF2B5EF4-FFF2-40B4-BE49-F238E27FC236}">
                <a16:creationId xmlns:a16="http://schemas.microsoft.com/office/drawing/2014/main" id="{DA753D88-7792-4E1D-821E-676CCA775360}"/>
              </a:ext>
            </a:extLst>
          </p:cNvPr>
          <p:cNvGrpSpPr/>
          <p:nvPr/>
        </p:nvGrpSpPr>
        <p:grpSpPr>
          <a:xfrm>
            <a:off x="6720040" y="3654473"/>
            <a:ext cx="506329" cy="506306"/>
            <a:chOff x="0" y="0"/>
            <a:chExt cx="2206273" cy="2206171"/>
          </a:xfrm>
        </p:grpSpPr>
        <p:grpSp>
          <p:nvGrpSpPr>
            <p:cNvPr id="132" name="Graphic 111">
              <a:extLst>
                <a:ext uri="{FF2B5EF4-FFF2-40B4-BE49-F238E27FC236}">
                  <a16:creationId xmlns:a16="http://schemas.microsoft.com/office/drawing/2014/main" id="{D382E6BB-00CA-0695-DFDC-75874AD6964B}"/>
                </a:ext>
              </a:extLst>
            </p:cNvPr>
            <p:cNvGrpSpPr/>
            <p:nvPr/>
          </p:nvGrpSpPr>
          <p:grpSpPr>
            <a:xfrm>
              <a:off x="0" y="0"/>
              <a:ext cx="1838475" cy="2206171"/>
              <a:chOff x="0" y="0"/>
              <a:chExt cx="1838475" cy="2206171"/>
            </a:xfrm>
          </p:grpSpPr>
          <p:sp>
            <p:nvSpPr>
              <p:cNvPr id="140" name="Freeform 139">
                <a:extLst>
                  <a:ext uri="{FF2B5EF4-FFF2-40B4-BE49-F238E27FC236}">
                    <a16:creationId xmlns:a16="http://schemas.microsoft.com/office/drawing/2014/main" id="{53BA28FF-9ACE-ACFD-09FE-C9A397FF8887}"/>
                  </a:ext>
                </a:extLst>
              </p:cNvPr>
              <p:cNvSpPr/>
              <p:nvPr/>
            </p:nvSpPr>
            <p:spPr>
              <a:xfrm>
                <a:off x="0" y="0"/>
                <a:ext cx="1838475" cy="2206171"/>
              </a:xfrm>
              <a:custGeom>
                <a:avLst/>
                <a:gdLst>
                  <a:gd name="connsiteX0" fmla="*/ 1792514 w 1838475"/>
                  <a:gd name="connsiteY0" fmla="*/ 0 h 2206171"/>
                  <a:gd name="connsiteX1" fmla="*/ 662495 w 1838475"/>
                  <a:gd name="connsiteY1" fmla="*/ 0 h 2206171"/>
                  <a:gd name="connsiteX2" fmla="*/ 630000 w 1838475"/>
                  <a:gd name="connsiteY2" fmla="*/ 13467 h 2206171"/>
                  <a:gd name="connsiteX3" fmla="*/ 13467 w 1838475"/>
                  <a:gd name="connsiteY3" fmla="*/ 629862 h 2206171"/>
                  <a:gd name="connsiteX4" fmla="*/ 0 w 1838475"/>
                  <a:gd name="connsiteY4" fmla="*/ 662357 h 2206171"/>
                  <a:gd name="connsiteX5" fmla="*/ 0 w 1838475"/>
                  <a:gd name="connsiteY5" fmla="*/ 2160209 h 2206171"/>
                  <a:gd name="connsiteX6" fmla="*/ 45962 w 1838475"/>
                  <a:gd name="connsiteY6" fmla="*/ 2206171 h 2206171"/>
                  <a:gd name="connsiteX7" fmla="*/ 1792514 w 1838475"/>
                  <a:gd name="connsiteY7" fmla="*/ 2206171 h 2206171"/>
                  <a:gd name="connsiteX8" fmla="*/ 1838476 w 1838475"/>
                  <a:gd name="connsiteY8" fmla="*/ 2160209 h 2206171"/>
                  <a:gd name="connsiteX9" fmla="*/ 1838476 w 1838475"/>
                  <a:gd name="connsiteY9" fmla="*/ 45962 h 2206171"/>
                  <a:gd name="connsiteX10" fmla="*/ 1792514 w 1838475"/>
                  <a:gd name="connsiteY10" fmla="*/ 0 h 2206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38475" h="2206171">
                    <a:moveTo>
                      <a:pt x="1792514" y="0"/>
                    </a:moveTo>
                    <a:lnTo>
                      <a:pt x="662495" y="0"/>
                    </a:lnTo>
                    <a:cubicBezTo>
                      <a:pt x="650315" y="0"/>
                      <a:pt x="638595" y="4826"/>
                      <a:pt x="630000" y="13467"/>
                    </a:cubicBezTo>
                    <a:lnTo>
                      <a:pt x="13467" y="629862"/>
                    </a:lnTo>
                    <a:cubicBezTo>
                      <a:pt x="4826" y="638503"/>
                      <a:pt x="0" y="650177"/>
                      <a:pt x="0" y="662357"/>
                    </a:cubicBezTo>
                    <a:lnTo>
                      <a:pt x="0" y="2160209"/>
                    </a:lnTo>
                    <a:cubicBezTo>
                      <a:pt x="0" y="2185580"/>
                      <a:pt x="20545" y="2206171"/>
                      <a:pt x="45962" y="2206171"/>
                    </a:cubicBezTo>
                    <a:lnTo>
                      <a:pt x="1792514" y="2206171"/>
                    </a:lnTo>
                    <a:cubicBezTo>
                      <a:pt x="1817931" y="2206171"/>
                      <a:pt x="1838476" y="2185580"/>
                      <a:pt x="1838476" y="2160209"/>
                    </a:cubicBezTo>
                    <a:lnTo>
                      <a:pt x="1838476" y="45962"/>
                    </a:lnTo>
                    <a:cubicBezTo>
                      <a:pt x="1838476" y="20591"/>
                      <a:pt x="1817931" y="0"/>
                      <a:pt x="1792514" y="0"/>
                    </a:cubicBezTo>
                    <a:close/>
                  </a:path>
                </a:pathLst>
              </a:custGeom>
              <a:solidFill>
                <a:srgbClr val="84A5C5"/>
              </a:solidFill>
              <a:ln w="4583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41" name="Freeform 140">
                <a:extLst>
                  <a:ext uri="{FF2B5EF4-FFF2-40B4-BE49-F238E27FC236}">
                    <a16:creationId xmlns:a16="http://schemas.microsoft.com/office/drawing/2014/main" id="{038CF504-DF01-A5CD-E679-E0D4CFB341DF}"/>
                  </a:ext>
                </a:extLst>
              </p:cNvPr>
              <p:cNvSpPr/>
              <p:nvPr/>
            </p:nvSpPr>
            <p:spPr>
              <a:xfrm>
                <a:off x="4366" y="4458"/>
                <a:ext cx="639100" cy="639008"/>
              </a:xfrm>
              <a:custGeom>
                <a:avLst/>
                <a:gdLst>
                  <a:gd name="connsiteX0" fmla="*/ 593138 w 639100"/>
                  <a:gd name="connsiteY0" fmla="*/ 639008 h 639008"/>
                  <a:gd name="connsiteX1" fmla="*/ 639100 w 639100"/>
                  <a:gd name="connsiteY1" fmla="*/ 593046 h 639008"/>
                  <a:gd name="connsiteX2" fmla="*/ 639100 w 639100"/>
                  <a:gd name="connsiteY2" fmla="*/ 0 h 639008"/>
                  <a:gd name="connsiteX3" fmla="*/ 625587 w 639100"/>
                  <a:gd name="connsiteY3" fmla="*/ 9009 h 639008"/>
                  <a:gd name="connsiteX4" fmla="*/ 9100 w 639100"/>
                  <a:gd name="connsiteY4" fmla="*/ 625404 h 639008"/>
                  <a:gd name="connsiteX5" fmla="*/ 0 w 639100"/>
                  <a:gd name="connsiteY5" fmla="*/ 639008 h 639008"/>
                  <a:gd name="connsiteX6" fmla="*/ 593138 w 639100"/>
                  <a:gd name="connsiteY6" fmla="*/ 639008 h 639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9100" h="639008">
                    <a:moveTo>
                      <a:pt x="593138" y="639008"/>
                    </a:moveTo>
                    <a:cubicBezTo>
                      <a:pt x="618555" y="639008"/>
                      <a:pt x="639100" y="618417"/>
                      <a:pt x="639100" y="593046"/>
                    </a:cubicBezTo>
                    <a:lnTo>
                      <a:pt x="639100" y="0"/>
                    </a:lnTo>
                    <a:cubicBezTo>
                      <a:pt x="634182" y="2252"/>
                      <a:pt x="629494" y="5102"/>
                      <a:pt x="625587" y="9009"/>
                    </a:cubicBezTo>
                    <a:lnTo>
                      <a:pt x="9100" y="625404"/>
                    </a:lnTo>
                    <a:cubicBezTo>
                      <a:pt x="5148" y="629310"/>
                      <a:pt x="2252" y="634044"/>
                      <a:pt x="0" y="639008"/>
                    </a:cubicBezTo>
                    <a:lnTo>
                      <a:pt x="593138" y="639008"/>
                    </a:lnTo>
                    <a:close/>
                  </a:path>
                </a:pathLst>
              </a:custGeom>
              <a:solidFill>
                <a:srgbClr val="1B425E"/>
              </a:solidFill>
              <a:ln w="4583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33" name="Graphic 111">
              <a:extLst>
                <a:ext uri="{FF2B5EF4-FFF2-40B4-BE49-F238E27FC236}">
                  <a16:creationId xmlns:a16="http://schemas.microsoft.com/office/drawing/2014/main" id="{163E3B77-67C6-4CC1-A7B4-4ECD13AA1358}"/>
                </a:ext>
              </a:extLst>
            </p:cNvPr>
            <p:cNvGrpSpPr/>
            <p:nvPr/>
          </p:nvGrpSpPr>
          <p:grpSpPr>
            <a:xfrm>
              <a:off x="919375" y="919283"/>
              <a:ext cx="1286898" cy="1286841"/>
              <a:chOff x="919375" y="919283"/>
              <a:chExt cx="1286898" cy="1286841"/>
            </a:xfrm>
          </p:grpSpPr>
          <p:sp>
            <p:nvSpPr>
              <p:cNvPr id="134" name="Freeform 133">
                <a:extLst>
                  <a:ext uri="{FF2B5EF4-FFF2-40B4-BE49-F238E27FC236}">
                    <a16:creationId xmlns:a16="http://schemas.microsoft.com/office/drawing/2014/main" id="{E9D157A8-19DC-81AD-7495-C7B1DB719493}"/>
                  </a:ext>
                </a:extLst>
              </p:cNvPr>
              <p:cNvSpPr/>
              <p:nvPr/>
            </p:nvSpPr>
            <p:spPr>
              <a:xfrm>
                <a:off x="965199" y="965245"/>
                <a:ext cx="883295" cy="883295"/>
              </a:xfrm>
              <a:custGeom>
                <a:avLst/>
                <a:gdLst>
                  <a:gd name="connsiteX0" fmla="*/ 883296 w 883295"/>
                  <a:gd name="connsiteY0" fmla="*/ 441648 h 883295"/>
                  <a:gd name="connsiteX1" fmla="*/ 441648 w 883295"/>
                  <a:gd name="connsiteY1" fmla="*/ 883296 h 883295"/>
                  <a:gd name="connsiteX2" fmla="*/ 0 w 883295"/>
                  <a:gd name="connsiteY2" fmla="*/ 441648 h 883295"/>
                  <a:gd name="connsiteX3" fmla="*/ 441648 w 883295"/>
                  <a:gd name="connsiteY3" fmla="*/ 0 h 883295"/>
                  <a:gd name="connsiteX4" fmla="*/ 883296 w 883295"/>
                  <a:gd name="connsiteY4" fmla="*/ 441648 h 8832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3295" h="883295">
                    <a:moveTo>
                      <a:pt x="883296" y="441648"/>
                    </a:moveTo>
                    <a:cubicBezTo>
                      <a:pt x="883296" y="685563"/>
                      <a:pt x="685563" y="883296"/>
                      <a:pt x="441648" y="883296"/>
                    </a:cubicBezTo>
                    <a:cubicBezTo>
                      <a:pt x="197732" y="883296"/>
                      <a:pt x="0" y="685563"/>
                      <a:pt x="0" y="441648"/>
                    </a:cubicBezTo>
                    <a:cubicBezTo>
                      <a:pt x="0" y="197733"/>
                      <a:pt x="197732" y="0"/>
                      <a:pt x="441648" y="0"/>
                    </a:cubicBezTo>
                    <a:cubicBezTo>
                      <a:pt x="685563" y="0"/>
                      <a:pt x="883296" y="197733"/>
                      <a:pt x="883296" y="441648"/>
                    </a:cubicBezTo>
                    <a:close/>
                  </a:path>
                </a:pathLst>
              </a:custGeom>
              <a:solidFill>
                <a:schemeClr val="bg1"/>
              </a:solidFill>
              <a:ln w="4583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5" name="Freeform 134">
                <a:extLst>
                  <a:ext uri="{FF2B5EF4-FFF2-40B4-BE49-F238E27FC236}">
                    <a16:creationId xmlns:a16="http://schemas.microsoft.com/office/drawing/2014/main" id="{37F11AC5-A4D2-E8FD-5B89-E15223E7CEF8}"/>
                  </a:ext>
                </a:extLst>
              </p:cNvPr>
              <p:cNvSpPr/>
              <p:nvPr/>
            </p:nvSpPr>
            <p:spPr>
              <a:xfrm>
                <a:off x="919375" y="919283"/>
                <a:ext cx="1286898" cy="1286841"/>
              </a:xfrm>
              <a:custGeom>
                <a:avLst/>
                <a:gdLst>
                  <a:gd name="connsiteX0" fmla="*/ 1258161 w 1286898"/>
                  <a:gd name="connsiteY0" fmla="*/ 1119770 h 1286841"/>
                  <a:gd name="connsiteX1" fmla="*/ 1007301 w 1286898"/>
                  <a:gd name="connsiteY1" fmla="*/ 868910 h 1286841"/>
                  <a:gd name="connsiteX2" fmla="*/ 974806 w 1286898"/>
                  <a:gd name="connsiteY2" fmla="*/ 855443 h 1286841"/>
                  <a:gd name="connsiteX3" fmla="*/ 942311 w 1286898"/>
                  <a:gd name="connsiteY3" fmla="*/ 868910 h 1286841"/>
                  <a:gd name="connsiteX4" fmla="*/ 938082 w 1286898"/>
                  <a:gd name="connsiteY4" fmla="*/ 873184 h 1286841"/>
                  <a:gd name="connsiteX5" fmla="*/ 863119 w 1286898"/>
                  <a:gd name="connsiteY5" fmla="*/ 798174 h 1286841"/>
                  <a:gd name="connsiteX6" fmla="*/ 975174 w 1286898"/>
                  <a:gd name="connsiteY6" fmla="*/ 487610 h 1286841"/>
                  <a:gd name="connsiteX7" fmla="*/ 487564 w 1286898"/>
                  <a:gd name="connsiteY7" fmla="*/ 0 h 1286841"/>
                  <a:gd name="connsiteX8" fmla="*/ 0 w 1286898"/>
                  <a:gd name="connsiteY8" fmla="*/ 487610 h 1286841"/>
                  <a:gd name="connsiteX9" fmla="*/ 487564 w 1286898"/>
                  <a:gd name="connsiteY9" fmla="*/ 975174 h 1286841"/>
                  <a:gd name="connsiteX10" fmla="*/ 798174 w 1286898"/>
                  <a:gd name="connsiteY10" fmla="*/ 863118 h 1286841"/>
                  <a:gd name="connsiteX11" fmla="*/ 873138 w 1286898"/>
                  <a:gd name="connsiteY11" fmla="*/ 938128 h 1286841"/>
                  <a:gd name="connsiteX12" fmla="*/ 868910 w 1286898"/>
                  <a:gd name="connsiteY12" fmla="*/ 942357 h 1286841"/>
                  <a:gd name="connsiteX13" fmla="*/ 868910 w 1286898"/>
                  <a:gd name="connsiteY13" fmla="*/ 1007347 h 1286841"/>
                  <a:gd name="connsiteX14" fmla="*/ 1119770 w 1286898"/>
                  <a:gd name="connsiteY14" fmla="*/ 1258207 h 1286841"/>
                  <a:gd name="connsiteX15" fmla="*/ 1188988 w 1286898"/>
                  <a:gd name="connsiteY15" fmla="*/ 1286841 h 1286841"/>
                  <a:gd name="connsiteX16" fmla="*/ 1258253 w 1286898"/>
                  <a:gd name="connsiteY16" fmla="*/ 1258207 h 1286841"/>
                  <a:gd name="connsiteX17" fmla="*/ 1258253 w 1286898"/>
                  <a:gd name="connsiteY17" fmla="*/ 1119724 h 1286841"/>
                  <a:gd name="connsiteX18" fmla="*/ 91832 w 1286898"/>
                  <a:gd name="connsiteY18" fmla="*/ 487610 h 1286841"/>
                  <a:gd name="connsiteX19" fmla="*/ 487472 w 1286898"/>
                  <a:gd name="connsiteY19" fmla="*/ 91924 h 1286841"/>
                  <a:gd name="connsiteX20" fmla="*/ 883158 w 1286898"/>
                  <a:gd name="connsiteY20" fmla="*/ 487610 h 1286841"/>
                  <a:gd name="connsiteX21" fmla="*/ 487472 w 1286898"/>
                  <a:gd name="connsiteY21" fmla="*/ 883250 h 1286841"/>
                  <a:gd name="connsiteX22" fmla="*/ 91832 w 1286898"/>
                  <a:gd name="connsiteY22" fmla="*/ 487610 h 128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86898" h="1286841">
                    <a:moveTo>
                      <a:pt x="1258161" y="1119770"/>
                    </a:moveTo>
                    <a:lnTo>
                      <a:pt x="1007301" y="868910"/>
                    </a:lnTo>
                    <a:cubicBezTo>
                      <a:pt x="998660" y="860269"/>
                      <a:pt x="987032" y="855443"/>
                      <a:pt x="974806" y="855443"/>
                    </a:cubicBezTo>
                    <a:cubicBezTo>
                      <a:pt x="962580" y="855443"/>
                      <a:pt x="950906" y="860269"/>
                      <a:pt x="942311" y="868910"/>
                    </a:cubicBezTo>
                    <a:lnTo>
                      <a:pt x="938082" y="873184"/>
                    </a:lnTo>
                    <a:lnTo>
                      <a:pt x="863119" y="798174"/>
                    </a:lnTo>
                    <a:cubicBezTo>
                      <a:pt x="933027" y="713788"/>
                      <a:pt x="975174" y="605548"/>
                      <a:pt x="975174" y="487610"/>
                    </a:cubicBezTo>
                    <a:cubicBezTo>
                      <a:pt x="975174" y="218733"/>
                      <a:pt x="756395" y="0"/>
                      <a:pt x="487564" y="0"/>
                    </a:cubicBezTo>
                    <a:cubicBezTo>
                      <a:pt x="218733" y="0"/>
                      <a:pt x="0" y="218733"/>
                      <a:pt x="0" y="487610"/>
                    </a:cubicBezTo>
                    <a:cubicBezTo>
                      <a:pt x="0" y="756487"/>
                      <a:pt x="218733" y="975174"/>
                      <a:pt x="487564" y="975174"/>
                    </a:cubicBezTo>
                    <a:cubicBezTo>
                      <a:pt x="605502" y="975174"/>
                      <a:pt x="713742" y="933072"/>
                      <a:pt x="798174" y="863118"/>
                    </a:cubicBezTo>
                    <a:lnTo>
                      <a:pt x="873138" y="938128"/>
                    </a:lnTo>
                    <a:lnTo>
                      <a:pt x="868910" y="942357"/>
                    </a:lnTo>
                    <a:cubicBezTo>
                      <a:pt x="850938" y="960328"/>
                      <a:pt x="850938" y="989376"/>
                      <a:pt x="868910" y="1007347"/>
                    </a:cubicBezTo>
                    <a:lnTo>
                      <a:pt x="1119770" y="1258207"/>
                    </a:lnTo>
                    <a:cubicBezTo>
                      <a:pt x="1138844" y="1277327"/>
                      <a:pt x="1163939" y="1286841"/>
                      <a:pt x="1188988" y="1286841"/>
                    </a:cubicBezTo>
                    <a:cubicBezTo>
                      <a:pt x="1214038" y="1286841"/>
                      <a:pt x="1239179" y="1277281"/>
                      <a:pt x="1258253" y="1258207"/>
                    </a:cubicBezTo>
                    <a:cubicBezTo>
                      <a:pt x="1296447" y="1220013"/>
                      <a:pt x="1296447" y="1157918"/>
                      <a:pt x="1258253" y="1119724"/>
                    </a:cubicBezTo>
                    <a:close/>
                    <a:moveTo>
                      <a:pt x="91832" y="487610"/>
                    </a:moveTo>
                    <a:cubicBezTo>
                      <a:pt x="91832" y="269429"/>
                      <a:pt x="269291" y="91924"/>
                      <a:pt x="487472" y="91924"/>
                    </a:cubicBezTo>
                    <a:cubicBezTo>
                      <a:pt x="705653" y="91924"/>
                      <a:pt x="883158" y="269429"/>
                      <a:pt x="883158" y="487610"/>
                    </a:cubicBezTo>
                    <a:cubicBezTo>
                      <a:pt x="883158" y="705791"/>
                      <a:pt x="705653" y="883250"/>
                      <a:pt x="487472" y="883250"/>
                    </a:cubicBezTo>
                    <a:cubicBezTo>
                      <a:pt x="269291" y="883250"/>
                      <a:pt x="91832" y="705745"/>
                      <a:pt x="91832" y="487610"/>
                    </a:cubicBezTo>
                    <a:close/>
                  </a:path>
                </a:pathLst>
              </a:custGeom>
              <a:solidFill>
                <a:srgbClr val="1B425E"/>
              </a:solidFill>
              <a:ln w="4583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6" name="Freeform 135">
                <a:extLst>
                  <a:ext uri="{FF2B5EF4-FFF2-40B4-BE49-F238E27FC236}">
                    <a16:creationId xmlns:a16="http://schemas.microsoft.com/office/drawing/2014/main" id="{B1D0F077-F17C-AC65-7F28-FC36F180BAE8}"/>
                  </a:ext>
                </a:extLst>
              </p:cNvPr>
              <p:cNvSpPr/>
              <p:nvPr/>
            </p:nvSpPr>
            <p:spPr>
              <a:xfrm>
                <a:off x="1875187" y="1853769"/>
                <a:ext cx="249779" cy="249768"/>
              </a:xfrm>
              <a:custGeom>
                <a:avLst/>
                <a:gdLst>
                  <a:gd name="connsiteX0" fmla="*/ 226834 w 249779"/>
                  <a:gd name="connsiteY0" fmla="*/ 249768 h 249768"/>
                  <a:gd name="connsiteX1" fmla="*/ 210563 w 249779"/>
                  <a:gd name="connsiteY1" fmla="*/ 243058 h 249768"/>
                  <a:gd name="connsiteX2" fmla="*/ 6722 w 249779"/>
                  <a:gd name="connsiteY2" fmla="*/ 39217 h 249768"/>
                  <a:gd name="connsiteX3" fmla="*/ 6722 w 249779"/>
                  <a:gd name="connsiteY3" fmla="*/ 6722 h 249768"/>
                  <a:gd name="connsiteX4" fmla="*/ 39217 w 249779"/>
                  <a:gd name="connsiteY4" fmla="*/ 6722 h 249768"/>
                  <a:gd name="connsiteX5" fmla="*/ 243058 w 249779"/>
                  <a:gd name="connsiteY5" fmla="*/ 210563 h 249768"/>
                  <a:gd name="connsiteX6" fmla="*/ 243058 w 249779"/>
                  <a:gd name="connsiteY6" fmla="*/ 243058 h 249768"/>
                  <a:gd name="connsiteX7" fmla="*/ 226788 w 249779"/>
                  <a:gd name="connsiteY7" fmla="*/ 249768 h 249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9779" h="249768">
                    <a:moveTo>
                      <a:pt x="226834" y="249768"/>
                    </a:moveTo>
                    <a:cubicBezTo>
                      <a:pt x="220950" y="249768"/>
                      <a:pt x="215067" y="247516"/>
                      <a:pt x="210563" y="243058"/>
                    </a:cubicBezTo>
                    <a:lnTo>
                      <a:pt x="6722" y="39217"/>
                    </a:lnTo>
                    <a:cubicBezTo>
                      <a:pt x="-2241" y="30254"/>
                      <a:pt x="-2241" y="15684"/>
                      <a:pt x="6722" y="6722"/>
                    </a:cubicBezTo>
                    <a:cubicBezTo>
                      <a:pt x="15684" y="-2241"/>
                      <a:pt x="30254" y="-2241"/>
                      <a:pt x="39217" y="6722"/>
                    </a:cubicBezTo>
                    <a:lnTo>
                      <a:pt x="243058" y="210563"/>
                    </a:lnTo>
                    <a:cubicBezTo>
                      <a:pt x="252021" y="219526"/>
                      <a:pt x="252021" y="234095"/>
                      <a:pt x="243058" y="243058"/>
                    </a:cubicBezTo>
                    <a:cubicBezTo>
                      <a:pt x="238554" y="247562"/>
                      <a:pt x="232671" y="249768"/>
                      <a:pt x="226788" y="249768"/>
                    </a:cubicBezTo>
                    <a:close/>
                  </a:path>
                </a:pathLst>
              </a:custGeom>
              <a:solidFill>
                <a:schemeClr val="bg1"/>
              </a:solidFill>
              <a:ln w="4583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137" name="Graphic 111">
                <a:extLst>
                  <a:ext uri="{FF2B5EF4-FFF2-40B4-BE49-F238E27FC236}">
                    <a16:creationId xmlns:a16="http://schemas.microsoft.com/office/drawing/2014/main" id="{E208BAF5-A748-FC0E-F602-10547471518D}"/>
                  </a:ext>
                </a:extLst>
              </p:cNvPr>
              <p:cNvGrpSpPr/>
              <p:nvPr/>
            </p:nvGrpSpPr>
            <p:grpSpPr>
              <a:xfrm>
                <a:off x="1360885" y="1159664"/>
                <a:ext cx="91923" cy="505580"/>
                <a:chOff x="1360885" y="1159664"/>
                <a:chExt cx="91923" cy="505580"/>
              </a:xfrm>
              <a:solidFill>
                <a:srgbClr val="CC7E00"/>
              </a:solidFill>
            </p:grpSpPr>
            <p:sp>
              <p:nvSpPr>
                <p:cNvPr id="138" name="Freeform 137">
                  <a:extLst>
                    <a:ext uri="{FF2B5EF4-FFF2-40B4-BE49-F238E27FC236}">
                      <a16:creationId xmlns:a16="http://schemas.microsoft.com/office/drawing/2014/main" id="{4F08A465-2381-EA64-6A0F-066D1E96E80F}"/>
                    </a:ext>
                  </a:extLst>
                </p:cNvPr>
                <p:cNvSpPr/>
                <p:nvPr/>
              </p:nvSpPr>
              <p:spPr>
                <a:xfrm>
                  <a:off x="1360885" y="1159664"/>
                  <a:ext cx="91923" cy="91923"/>
                </a:xfrm>
                <a:custGeom>
                  <a:avLst/>
                  <a:gdLst>
                    <a:gd name="connsiteX0" fmla="*/ 91924 w 91923"/>
                    <a:gd name="connsiteY0" fmla="*/ 45962 h 91923"/>
                    <a:gd name="connsiteX1" fmla="*/ 45962 w 91923"/>
                    <a:gd name="connsiteY1" fmla="*/ 91924 h 91923"/>
                    <a:gd name="connsiteX2" fmla="*/ 0 w 91923"/>
                    <a:gd name="connsiteY2" fmla="*/ 45962 h 91923"/>
                    <a:gd name="connsiteX3" fmla="*/ 45962 w 91923"/>
                    <a:gd name="connsiteY3" fmla="*/ 0 h 91923"/>
                    <a:gd name="connsiteX4" fmla="*/ 91924 w 91923"/>
                    <a:gd name="connsiteY4" fmla="*/ 45962 h 919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923" h="91923">
                      <a:moveTo>
                        <a:pt x="91924" y="45962"/>
                      </a:moveTo>
                      <a:cubicBezTo>
                        <a:pt x="91924" y="71346"/>
                        <a:pt x="71346" y="91924"/>
                        <a:pt x="45962" y="91924"/>
                      </a:cubicBezTo>
                      <a:cubicBezTo>
                        <a:pt x="20578" y="91924"/>
                        <a:pt x="0" y="71346"/>
                        <a:pt x="0" y="45962"/>
                      </a:cubicBezTo>
                      <a:cubicBezTo>
                        <a:pt x="0" y="20578"/>
                        <a:pt x="20578" y="0"/>
                        <a:pt x="45962" y="0"/>
                      </a:cubicBezTo>
                      <a:cubicBezTo>
                        <a:pt x="71346" y="0"/>
                        <a:pt x="91924" y="20578"/>
                        <a:pt x="91924" y="45962"/>
                      </a:cubicBezTo>
                      <a:close/>
                    </a:path>
                  </a:pathLst>
                </a:custGeom>
                <a:solidFill>
                  <a:srgbClr val="1B425E"/>
                </a:solidFill>
                <a:ln w="4583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9" name="Freeform 138">
                  <a:extLst>
                    <a:ext uri="{FF2B5EF4-FFF2-40B4-BE49-F238E27FC236}">
                      <a16:creationId xmlns:a16="http://schemas.microsoft.com/office/drawing/2014/main" id="{D4D33CAB-34C3-0BB9-2E31-AAC8DD34ACB3}"/>
                    </a:ext>
                  </a:extLst>
                </p:cNvPr>
                <p:cNvSpPr/>
                <p:nvPr/>
              </p:nvSpPr>
              <p:spPr>
                <a:xfrm>
                  <a:off x="1360885" y="1310051"/>
                  <a:ext cx="91923" cy="355193"/>
                </a:xfrm>
                <a:custGeom>
                  <a:avLst/>
                  <a:gdLst>
                    <a:gd name="connsiteX0" fmla="*/ 45962 w 91923"/>
                    <a:gd name="connsiteY0" fmla="*/ 355193 h 355193"/>
                    <a:gd name="connsiteX1" fmla="*/ 0 w 91923"/>
                    <a:gd name="connsiteY1" fmla="*/ 309232 h 355193"/>
                    <a:gd name="connsiteX2" fmla="*/ 0 w 91923"/>
                    <a:gd name="connsiteY2" fmla="*/ 45962 h 355193"/>
                    <a:gd name="connsiteX3" fmla="*/ 45962 w 91923"/>
                    <a:gd name="connsiteY3" fmla="*/ 0 h 355193"/>
                    <a:gd name="connsiteX4" fmla="*/ 91924 w 91923"/>
                    <a:gd name="connsiteY4" fmla="*/ 45962 h 355193"/>
                    <a:gd name="connsiteX5" fmla="*/ 91924 w 91923"/>
                    <a:gd name="connsiteY5" fmla="*/ 309232 h 355193"/>
                    <a:gd name="connsiteX6" fmla="*/ 45962 w 91923"/>
                    <a:gd name="connsiteY6" fmla="*/ 355193 h 355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923" h="355193">
                      <a:moveTo>
                        <a:pt x="45962" y="355193"/>
                      </a:moveTo>
                      <a:cubicBezTo>
                        <a:pt x="20545" y="355193"/>
                        <a:pt x="0" y="334603"/>
                        <a:pt x="0" y="309232"/>
                      </a:cubicBezTo>
                      <a:lnTo>
                        <a:pt x="0" y="45962"/>
                      </a:lnTo>
                      <a:cubicBezTo>
                        <a:pt x="0" y="20591"/>
                        <a:pt x="20545" y="0"/>
                        <a:pt x="45962" y="0"/>
                      </a:cubicBezTo>
                      <a:cubicBezTo>
                        <a:pt x="71379" y="0"/>
                        <a:pt x="91924" y="20591"/>
                        <a:pt x="91924" y="45962"/>
                      </a:cubicBezTo>
                      <a:lnTo>
                        <a:pt x="91924" y="309232"/>
                      </a:lnTo>
                      <a:cubicBezTo>
                        <a:pt x="91924" y="334603"/>
                        <a:pt x="71379" y="355193"/>
                        <a:pt x="45962" y="355193"/>
                      </a:cubicBezTo>
                      <a:close/>
                    </a:path>
                  </a:pathLst>
                </a:custGeom>
                <a:solidFill>
                  <a:srgbClr val="1B425E"/>
                </a:solidFill>
                <a:ln w="4583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grpSp>
      <p:sp>
        <p:nvSpPr>
          <p:cNvPr id="151" name="Freeform 150">
            <a:extLst>
              <a:ext uri="{FF2B5EF4-FFF2-40B4-BE49-F238E27FC236}">
                <a16:creationId xmlns:a16="http://schemas.microsoft.com/office/drawing/2014/main" id="{C4310357-FAF0-C969-3976-4D6D88039092}"/>
              </a:ext>
            </a:extLst>
          </p:cNvPr>
          <p:cNvSpPr/>
          <p:nvPr/>
        </p:nvSpPr>
        <p:spPr>
          <a:xfrm>
            <a:off x="5945200" y="2850879"/>
            <a:ext cx="162836" cy="162836"/>
          </a:xfrm>
          <a:custGeom>
            <a:avLst/>
            <a:gdLst>
              <a:gd name="connsiteX0" fmla="*/ 392751 w 392751"/>
              <a:gd name="connsiteY0" fmla="*/ 196376 h 392751"/>
              <a:gd name="connsiteX1" fmla="*/ 196376 w 392751"/>
              <a:gd name="connsiteY1" fmla="*/ 392751 h 392751"/>
              <a:gd name="connsiteX2" fmla="*/ 0 w 392751"/>
              <a:gd name="connsiteY2" fmla="*/ 196376 h 392751"/>
              <a:gd name="connsiteX3" fmla="*/ 196376 w 392751"/>
              <a:gd name="connsiteY3" fmla="*/ 0 h 392751"/>
              <a:gd name="connsiteX4" fmla="*/ 392751 w 392751"/>
              <a:gd name="connsiteY4" fmla="*/ 196376 h 392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2751" h="392751">
                <a:moveTo>
                  <a:pt x="392751" y="196376"/>
                </a:moveTo>
                <a:cubicBezTo>
                  <a:pt x="392751" y="304831"/>
                  <a:pt x="304831" y="392751"/>
                  <a:pt x="196376" y="392751"/>
                </a:cubicBezTo>
                <a:cubicBezTo>
                  <a:pt x="87920" y="392751"/>
                  <a:pt x="0" y="304831"/>
                  <a:pt x="0" y="196376"/>
                </a:cubicBezTo>
                <a:cubicBezTo>
                  <a:pt x="0" y="87920"/>
                  <a:pt x="87920" y="0"/>
                  <a:pt x="196376" y="0"/>
                </a:cubicBezTo>
                <a:cubicBezTo>
                  <a:pt x="304831" y="0"/>
                  <a:pt x="392751" y="87920"/>
                  <a:pt x="392751" y="196376"/>
                </a:cubicBezTo>
                <a:close/>
              </a:path>
            </a:pathLst>
          </a:custGeom>
          <a:solidFill>
            <a:schemeClr val="bg2"/>
          </a:solid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Tree>
    <p:extLst>
      <p:ext uri="{BB962C8B-B14F-4D97-AF65-F5344CB8AC3E}">
        <p14:creationId xmlns:p14="http://schemas.microsoft.com/office/powerpoint/2010/main" val="449381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7F71885E-F292-7094-F62A-B9093CB649D6}"/>
              </a:ext>
            </a:extLst>
          </p:cNvPr>
          <p:cNvSpPr/>
          <p:nvPr/>
        </p:nvSpPr>
        <p:spPr>
          <a:xfrm>
            <a:off x="0" y="1477307"/>
            <a:ext cx="12192000" cy="5380693"/>
          </a:xfrm>
          <a:prstGeom prst="rect">
            <a:avLst/>
          </a:prstGeom>
          <a:gradFill>
            <a:gsLst>
              <a:gs pos="0">
                <a:schemeClr val="bg2"/>
              </a:gs>
              <a:gs pos="100000">
                <a:srgbClr val="A1B5B9"/>
              </a:gs>
            </a:gsLst>
            <a:lin ang="36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84E5F65-D371-CF28-E6C9-8DB7F025AEB7}"/>
              </a:ext>
            </a:extLst>
          </p:cNvPr>
          <p:cNvSpPr/>
          <p:nvPr/>
        </p:nvSpPr>
        <p:spPr>
          <a:xfrm>
            <a:off x="159786" y="3257186"/>
            <a:ext cx="3749040" cy="1689349"/>
          </a:xfrm>
          <a:prstGeom prst="rect">
            <a:avLst/>
          </a:prstGeom>
          <a:gradFill>
            <a:gsLst>
              <a:gs pos="44000">
                <a:schemeClr val="bg1"/>
              </a:gs>
              <a:gs pos="89000">
                <a:schemeClr val="bg2"/>
              </a:gs>
            </a:gsLst>
            <a:lin ang="42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28600" rIns="137160" rtlCol="0" anchor="t" anchorCtr="0"/>
          <a:lstStyle/>
          <a:p>
            <a:pPr marL="137160" indent="-137160">
              <a:spcAft>
                <a:spcPts val="600"/>
              </a:spcAft>
              <a:buFont typeface="Arial" panose="020B0604020202020204" pitchFamily="34" charset="0"/>
              <a:buChar char="•"/>
            </a:pPr>
            <a:r>
              <a:rPr lang="en-US" sz="1300" dirty="0">
                <a:solidFill>
                  <a:schemeClr val="tx1"/>
                </a:solidFill>
                <a:latin typeface="Century Gothic" panose="020B0502020202020204" pitchFamily="34" charset="0"/>
              </a:rPr>
              <a:t>Introduce a diverse range of high-quality essential oils that cater to various wellness needs. </a:t>
            </a:r>
          </a:p>
          <a:p>
            <a:pPr marL="137160" indent="-137160">
              <a:spcAft>
                <a:spcPts val="600"/>
              </a:spcAft>
              <a:buFont typeface="Arial" panose="020B0604020202020204" pitchFamily="34" charset="0"/>
              <a:buChar char="•"/>
            </a:pPr>
            <a:r>
              <a:rPr lang="en-US" sz="1300" dirty="0">
                <a:solidFill>
                  <a:schemeClr val="tx1"/>
                </a:solidFill>
                <a:latin typeface="Century Gothic" panose="020B0502020202020204" pitchFamily="34" charset="0"/>
              </a:rPr>
              <a:t>Implement educational initiatives to empower customers with knowledge about the benefits of essential oils.</a:t>
            </a:r>
          </a:p>
        </p:txBody>
      </p:sp>
      <p:sp>
        <p:nvSpPr>
          <p:cNvPr id="15" name="Freeform 14">
            <a:extLst>
              <a:ext uri="{FF2B5EF4-FFF2-40B4-BE49-F238E27FC236}">
                <a16:creationId xmlns:a16="http://schemas.microsoft.com/office/drawing/2014/main" id="{6650EE5B-5B3D-F609-784E-0D53CCCE74DD}"/>
              </a:ext>
            </a:extLst>
          </p:cNvPr>
          <p:cNvSpPr/>
          <p:nvPr/>
        </p:nvSpPr>
        <p:spPr>
          <a:xfrm>
            <a:off x="5204523" y="667812"/>
            <a:ext cx="1783652" cy="2381686"/>
          </a:xfrm>
          <a:custGeom>
            <a:avLst/>
            <a:gdLst>
              <a:gd name="connsiteX0" fmla="*/ 334327 w 668654"/>
              <a:gd name="connsiteY0" fmla="*/ 874395 h 874394"/>
              <a:gd name="connsiteX1" fmla="*/ 334327 w 668654"/>
              <a:gd name="connsiteY1" fmla="*/ 874395 h 874394"/>
              <a:gd name="connsiteX2" fmla="*/ 668655 w 668654"/>
              <a:gd name="connsiteY2" fmla="*/ 66675 h 874394"/>
              <a:gd name="connsiteX3" fmla="*/ 334327 w 668654"/>
              <a:gd name="connsiteY3" fmla="*/ 0 h 874394"/>
              <a:gd name="connsiteX4" fmla="*/ 0 w 668654"/>
              <a:gd name="connsiteY4" fmla="*/ 66675 h 874394"/>
              <a:gd name="connsiteX5" fmla="*/ 334327 w 668654"/>
              <a:gd name="connsiteY5" fmla="*/ 874395 h 874394"/>
              <a:gd name="connsiteX6" fmla="*/ 334327 w 668654"/>
              <a:gd name="connsiteY6" fmla="*/ 874395 h 874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8654" h="874394">
                <a:moveTo>
                  <a:pt x="334327" y="874395"/>
                </a:moveTo>
                <a:lnTo>
                  <a:pt x="334327" y="874395"/>
                </a:lnTo>
                <a:lnTo>
                  <a:pt x="668655" y="66675"/>
                </a:lnTo>
                <a:cubicBezTo>
                  <a:pt x="565785" y="23813"/>
                  <a:pt x="452438" y="0"/>
                  <a:pt x="334327" y="0"/>
                </a:cubicBezTo>
                <a:cubicBezTo>
                  <a:pt x="216217" y="0"/>
                  <a:pt x="102870" y="23813"/>
                  <a:pt x="0" y="66675"/>
                </a:cubicBezTo>
                <a:lnTo>
                  <a:pt x="334327" y="874395"/>
                </a:lnTo>
                <a:lnTo>
                  <a:pt x="334327" y="874395"/>
                </a:lnTo>
                <a:close/>
              </a:path>
            </a:pathLst>
          </a:custGeom>
          <a:solidFill>
            <a:schemeClr val="bg1"/>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 name="Freeform 5">
            <a:extLst>
              <a:ext uri="{FF2B5EF4-FFF2-40B4-BE49-F238E27FC236}">
                <a16:creationId xmlns:a16="http://schemas.microsoft.com/office/drawing/2014/main" id="{7AC4C1F4-8073-D819-0B14-5A9BBFB7D264}"/>
              </a:ext>
            </a:extLst>
          </p:cNvPr>
          <p:cNvSpPr/>
          <p:nvPr/>
        </p:nvSpPr>
        <p:spPr>
          <a:xfrm>
            <a:off x="6096000" y="3016876"/>
            <a:ext cx="19922" cy="19922"/>
          </a:xfrm>
          <a:custGeom>
            <a:avLst/>
            <a:gdLst>
              <a:gd name="connsiteX0" fmla="*/ 0 w 9525"/>
              <a:gd name="connsiteY0" fmla="*/ 0 h 9525"/>
              <a:gd name="connsiteX1" fmla="*/ 0 w 9525"/>
              <a:gd name="connsiteY1" fmla="*/ 0 h 9525"/>
              <a:gd name="connsiteX2" fmla="*/ 0 w 9525"/>
              <a:gd name="connsiteY2" fmla="*/ 0 h 9525"/>
            </a:gdLst>
            <a:ahLst/>
            <a:cxnLst>
              <a:cxn ang="0">
                <a:pos x="connsiteX0" y="connsiteY0"/>
              </a:cxn>
              <a:cxn ang="0">
                <a:pos x="connsiteX1" y="connsiteY1"/>
              </a:cxn>
              <a:cxn ang="0">
                <a:pos x="connsiteX2" y="connsiteY2"/>
              </a:cxn>
            </a:cxnLst>
            <a:rect l="l" t="t" r="r" b="b"/>
            <a:pathLst>
              <a:path w="9525" h="9525">
                <a:moveTo>
                  <a:pt x="0" y="0"/>
                </a:moveTo>
                <a:lnTo>
                  <a:pt x="0" y="0"/>
                </a:lnTo>
                <a:lnTo>
                  <a:pt x="0" y="0"/>
                </a:lnTo>
                <a:close/>
              </a:path>
            </a:pathLst>
          </a:custGeom>
          <a:solidFill>
            <a:srgbClr val="527A7E"/>
          </a:solidFill>
          <a:ln w="9525" cap="flat">
            <a:solidFill>
              <a:srgbClr val="000000"/>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 name="Freeform 6">
            <a:extLst>
              <a:ext uri="{FF2B5EF4-FFF2-40B4-BE49-F238E27FC236}">
                <a16:creationId xmlns:a16="http://schemas.microsoft.com/office/drawing/2014/main" id="{7C784952-7D6E-3624-0F90-D29DF4826F31}"/>
              </a:ext>
            </a:extLst>
          </p:cNvPr>
          <p:cNvSpPr/>
          <p:nvPr/>
        </p:nvSpPr>
        <p:spPr>
          <a:xfrm>
            <a:off x="6096000" y="3016876"/>
            <a:ext cx="19922" cy="19922"/>
          </a:xfrm>
          <a:custGeom>
            <a:avLst/>
            <a:gdLst>
              <a:gd name="connsiteX0" fmla="*/ 0 w 9525"/>
              <a:gd name="connsiteY0" fmla="*/ 0 h 9525"/>
              <a:gd name="connsiteX1" fmla="*/ 0 w 9525"/>
              <a:gd name="connsiteY1" fmla="*/ 0 h 9525"/>
              <a:gd name="connsiteX2" fmla="*/ 0 w 9525"/>
              <a:gd name="connsiteY2" fmla="*/ 0 h 9525"/>
            </a:gdLst>
            <a:ahLst/>
            <a:cxnLst>
              <a:cxn ang="0">
                <a:pos x="connsiteX0" y="connsiteY0"/>
              </a:cxn>
              <a:cxn ang="0">
                <a:pos x="connsiteX1" y="connsiteY1"/>
              </a:cxn>
              <a:cxn ang="0">
                <a:pos x="connsiteX2" y="connsiteY2"/>
              </a:cxn>
            </a:cxnLst>
            <a:rect l="l" t="t" r="r" b="b"/>
            <a:pathLst>
              <a:path w="9525" h="9525">
                <a:moveTo>
                  <a:pt x="0" y="0"/>
                </a:moveTo>
                <a:lnTo>
                  <a:pt x="0" y="0"/>
                </a:lnTo>
                <a:lnTo>
                  <a:pt x="0" y="0"/>
                </a:lnTo>
                <a:close/>
              </a:path>
            </a:pathLst>
          </a:custGeom>
          <a:solidFill>
            <a:srgbClr val="527A7E"/>
          </a:solidFill>
          <a:ln w="9525" cap="flat">
            <a:solidFill>
              <a:srgbClr val="000000"/>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 name="Freeform 7">
            <a:extLst>
              <a:ext uri="{FF2B5EF4-FFF2-40B4-BE49-F238E27FC236}">
                <a16:creationId xmlns:a16="http://schemas.microsoft.com/office/drawing/2014/main" id="{0AB5ADFC-A0A2-49CE-7C82-D31DA6110E02}"/>
              </a:ext>
            </a:extLst>
          </p:cNvPr>
          <p:cNvSpPr/>
          <p:nvPr/>
        </p:nvSpPr>
        <p:spPr>
          <a:xfrm>
            <a:off x="6096000" y="1325536"/>
            <a:ext cx="1689349" cy="1689347"/>
          </a:xfrm>
          <a:custGeom>
            <a:avLst/>
            <a:gdLst>
              <a:gd name="connsiteX0" fmla="*/ 807720 w 807720"/>
              <a:gd name="connsiteY0" fmla="*/ 473393 h 807719"/>
              <a:gd name="connsiteX1" fmla="*/ 334328 w 807720"/>
              <a:gd name="connsiteY1" fmla="*/ 0 h 807719"/>
              <a:gd name="connsiteX2" fmla="*/ 0 w 807720"/>
              <a:gd name="connsiteY2" fmla="*/ 807720 h 807719"/>
              <a:gd name="connsiteX3" fmla="*/ 807720 w 807720"/>
              <a:gd name="connsiteY3" fmla="*/ 473393 h 807719"/>
            </a:gdLst>
            <a:ahLst/>
            <a:cxnLst>
              <a:cxn ang="0">
                <a:pos x="connsiteX0" y="connsiteY0"/>
              </a:cxn>
              <a:cxn ang="0">
                <a:pos x="connsiteX1" y="connsiteY1"/>
              </a:cxn>
              <a:cxn ang="0">
                <a:pos x="connsiteX2" y="connsiteY2"/>
              </a:cxn>
              <a:cxn ang="0">
                <a:pos x="connsiteX3" y="connsiteY3"/>
              </a:cxn>
            </a:cxnLst>
            <a:rect l="l" t="t" r="r" b="b"/>
            <a:pathLst>
              <a:path w="807720" h="807719">
                <a:moveTo>
                  <a:pt x="807720" y="473393"/>
                </a:moveTo>
                <a:cubicBezTo>
                  <a:pt x="719138" y="260033"/>
                  <a:pt x="548640" y="88583"/>
                  <a:pt x="334328" y="0"/>
                </a:cubicBezTo>
                <a:lnTo>
                  <a:pt x="0" y="807720"/>
                </a:lnTo>
                <a:lnTo>
                  <a:pt x="807720" y="473393"/>
                </a:lnTo>
                <a:close/>
              </a:path>
            </a:pathLst>
          </a:custGeom>
          <a:solidFill>
            <a:srgbClr val="13A6AB"/>
          </a:solidFill>
          <a:ln w="9525" cap="flat">
            <a:solidFill>
              <a:srgbClr val="13A6AB"/>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 name="Freeform 8">
            <a:extLst>
              <a:ext uri="{FF2B5EF4-FFF2-40B4-BE49-F238E27FC236}">
                <a16:creationId xmlns:a16="http://schemas.microsoft.com/office/drawing/2014/main" id="{227DAF33-8F15-0F55-6D62-1FE5C3338DAA}"/>
              </a:ext>
            </a:extLst>
          </p:cNvPr>
          <p:cNvSpPr/>
          <p:nvPr/>
        </p:nvSpPr>
        <p:spPr>
          <a:xfrm>
            <a:off x="5396754" y="3016876"/>
            <a:ext cx="1398492" cy="1828800"/>
          </a:xfrm>
          <a:custGeom>
            <a:avLst/>
            <a:gdLst>
              <a:gd name="connsiteX0" fmla="*/ 0 w 668654"/>
              <a:gd name="connsiteY0" fmla="*/ 807720 h 874395"/>
              <a:gd name="connsiteX1" fmla="*/ 334327 w 668654"/>
              <a:gd name="connsiteY1" fmla="*/ 874395 h 874395"/>
              <a:gd name="connsiteX2" fmla="*/ 668655 w 668654"/>
              <a:gd name="connsiteY2" fmla="*/ 807720 h 874395"/>
              <a:gd name="connsiteX3" fmla="*/ 334327 w 668654"/>
              <a:gd name="connsiteY3" fmla="*/ 0 h 874395"/>
              <a:gd name="connsiteX4" fmla="*/ 0 w 668654"/>
              <a:gd name="connsiteY4" fmla="*/ 807720 h 8743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8654" h="874395">
                <a:moveTo>
                  <a:pt x="0" y="807720"/>
                </a:moveTo>
                <a:cubicBezTo>
                  <a:pt x="102870" y="850583"/>
                  <a:pt x="216217" y="874395"/>
                  <a:pt x="334327" y="874395"/>
                </a:cubicBezTo>
                <a:cubicBezTo>
                  <a:pt x="452438" y="874395"/>
                  <a:pt x="565785" y="850583"/>
                  <a:pt x="668655" y="807720"/>
                </a:cubicBezTo>
                <a:lnTo>
                  <a:pt x="334327" y="0"/>
                </a:lnTo>
                <a:lnTo>
                  <a:pt x="0" y="807720"/>
                </a:lnTo>
                <a:close/>
              </a:path>
            </a:pathLst>
          </a:custGeom>
          <a:solidFill>
            <a:schemeClr val="accent5">
              <a:lumMod val="50000"/>
            </a:schemeClr>
          </a:solidFill>
          <a:ln w="9525" cap="flat">
            <a:solidFill>
              <a:schemeClr val="accent5">
                <a:lumMod val="50000"/>
              </a:schemeClr>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 name="Freeform 9">
            <a:extLst>
              <a:ext uri="{FF2B5EF4-FFF2-40B4-BE49-F238E27FC236}">
                <a16:creationId xmlns:a16="http://schemas.microsoft.com/office/drawing/2014/main" id="{51CA120B-D752-2128-F659-327CE4CD03B1}"/>
              </a:ext>
            </a:extLst>
          </p:cNvPr>
          <p:cNvSpPr/>
          <p:nvPr/>
        </p:nvSpPr>
        <p:spPr>
          <a:xfrm>
            <a:off x="6096000" y="3016876"/>
            <a:ext cx="1689349" cy="1689349"/>
          </a:xfrm>
          <a:custGeom>
            <a:avLst/>
            <a:gdLst>
              <a:gd name="connsiteX0" fmla="*/ 0 w 807720"/>
              <a:gd name="connsiteY0" fmla="*/ 0 h 807720"/>
              <a:gd name="connsiteX1" fmla="*/ 334328 w 807720"/>
              <a:gd name="connsiteY1" fmla="*/ 807720 h 807720"/>
              <a:gd name="connsiteX2" fmla="*/ 807720 w 807720"/>
              <a:gd name="connsiteY2" fmla="*/ 334328 h 807720"/>
              <a:gd name="connsiteX3" fmla="*/ 0 w 807720"/>
              <a:gd name="connsiteY3" fmla="*/ 0 h 807720"/>
              <a:gd name="connsiteX4" fmla="*/ 0 w 807720"/>
              <a:gd name="connsiteY4" fmla="*/ 0 h 8077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7720" h="807720">
                <a:moveTo>
                  <a:pt x="0" y="0"/>
                </a:moveTo>
                <a:lnTo>
                  <a:pt x="334328" y="807720"/>
                </a:lnTo>
                <a:cubicBezTo>
                  <a:pt x="547688" y="719138"/>
                  <a:pt x="719138" y="548640"/>
                  <a:pt x="807720" y="334328"/>
                </a:cubicBezTo>
                <a:lnTo>
                  <a:pt x="0" y="0"/>
                </a:lnTo>
                <a:lnTo>
                  <a:pt x="0" y="0"/>
                </a:lnTo>
                <a:close/>
              </a:path>
            </a:pathLst>
          </a:custGeom>
          <a:solidFill>
            <a:srgbClr val="275E84"/>
          </a:solidFill>
          <a:ln w="9525" cap="flat">
            <a:solidFill>
              <a:srgbClr val="275E84"/>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 name="Freeform 10">
            <a:extLst>
              <a:ext uri="{FF2B5EF4-FFF2-40B4-BE49-F238E27FC236}">
                <a16:creationId xmlns:a16="http://schemas.microsoft.com/office/drawing/2014/main" id="{DB113A0A-4C39-55F7-682A-9CC5B02DE62A}"/>
              </a:ext>
            </a:extLst>
          </p:cNvPr>
          <p:cNvSpPr/>
          <p:nvPr/>
        </p:nvSpPr>
        <p:spPr>
          <a:xfrm>
            <a:off x="6096000" y="2315637"/>
            <a:ext cx="1828800" cy="1398492"/>
          </a:xfrm>
          <a:custGeom>
            <a:avLst/>
            <a:gdLst>
              <a:gd name="connsiteX0" fmla="*/ 807720 w 874395"/>
              <a:gd name="connsiteY0" fmla="*/ 0 h 668654"/>
              <a:gd name="connsiteX1" fmla="*/ 0 w 874395"/>
              <a:gd name="connsiteY1" fmla="*/ 334327 h 668654"/>
              <a:gd name="connsiteX2" fmla="*/ 0 w 874395"/>
              <a:gd name="connsiteY2" fmla="*/ 334327 h 668654"/>
              <a:gd name="connsiteX3" fmla="*/ 807720 w 874395"/>
              <a:gd name="connsiteY3" fmla="*/ 668655 h 668654"/>
              <a:gd name="connsiteX4" fmla="*/ 874395 w 874395"/>
              <a:gd name="connsiteY4" fmla="*/ 334327 h 668654"/>
              <a:gd name="connsiteX5" fmla="*/ 807720 w 874395"/>
              <a:gd name="connsiteY5" fmla="*/ 0 h 668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74395" h="668654">
                <a:moveTo>
                  <a:pt x="807720" y="0"/>
                </a:moveTo>
                <a:lnTo>
                  <a:pt x="0" y="334327"/>
                </a:lnTo>
                <a:lnTo>
                  <a:pt x="0" y="334327"/>
                </a:lnTo>
                <a:lnTo>
                  <a:pt x="807720" y="668655"/>
                </a:lnTo>
                <a:cubicBezTo>
                  <a:pt x="850583" y="565785"/>
                  <a:pt x="874395" y="452438"/>
                  <a:pt x="874395" y="334327"/>
                </a:cubicBezTo>
                <a:cubicBezTo>
                  <a:pt x="874395" y="216217"/>
                  <a:pt x="850583" y="102870"/>
                  <a:pt x="807720" y="0"/>
                </a:cubicBezTo>
                <a:close/>
              </a:path>
            </a:pathLst>
          </a:custGeom>
          <a:solidFill>
            <a:srgbClr val="2181AB"/>
          </a:solidFill>
          <a:ln w="12700" cap="flat">
            <a:solidFill>
              <a:srgbClr val="2181AB"/>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2" name="Freeform 11">
            <a:extLst>
              <a:ext uri="{FF2B5EF4-FFF2-40B4-BE49-F238E27FC236}">
                <a16:creationId xmlns:a16="http://schemas.microsoft.com/office/drawing/2014/main" id="{7FDF0080-7178-A70A-10D2-78356A6A0FCF}"/>
              </a:ext>
            </a:extLst>
          </p:cNvPr>
          <p:cNvSpPr/>
          <p:nvPr/>
        </p:nvSpPr>
        <p:spPr>
          <a:xfrm>
            <a:off x="4406651" y="1325536"/>
            <a:ext cx="1689347" cy="1689347"/>
          </a:xfrm>
          <a:custGeom>
            <a:avLst/>
            <a:gdLst>
              <a:gd name="connsiteX0" fmla="*/ 473393 w 807719"/>
              <a:gd name="connsiteY0" fmla="*/ 0 h 807719"/>
              <a:gd name="connsiteX1" fmla="*/ 0 w 807719"/>
              <a:gd name="connsiteY1" fmla="*/ 473393 h 807719"/>
              <a:gd name="connsiteX2" fmla="*/ 807720 w 807719"/>
              <a:gd name="connsiteY2" fmla="*/ 807720 h 807719"/>
              <a:gd name="connsiteX3" fmla="*/ 473393 w 807719"/>
              <a:gd name="connsiteY3" fmla="*/ 0 h 807719"/>
            </a:gdLst>
            <a:ahLst/>
            <a:cxnLst>
              <a:cxn ang="0">
                <a:pos x="connsiteX0" y="connsiteY0"/>
              </a:cxn>
              <a:cxn ang="0">
                <a:pos x="connsiteX1" y="connsiteY1"/>
              </a:cxn>
              <a:cxn ang="0">
                <a:pos x="connsiteX2" y="connsiteY2"/>
              </a:cxn>
              <a:cxn ang="0">
                <a:pos x="connsiteX3" y="connsiteY3"/>
              </a:cxn>
            </a:cxnLst>
            <a:rect l="l" t="t" r="r" b="b"/>
            <a:pathLst>
              <a:path w="807719" h="807719">
                <a:moveTo>
                  <a:pt x="473393" y="0"/>
                </a:moveTo>
                <a:cubicBezTo>
                  <a:pt x="260032" y="88583"/>
                  <a:pt x="88582" y="259080"/>
                  <a:pt x="0" y="473393"/>
                </a:cubicBezTo>
                <a:lnTo>
                  <a:pt x="807720" y="807720"/>
                </a:lnTo>
                <a:lnTo>
                  <a:pt x="473393" y="0"/>
                </a:lnTo>
                <a:close/>
              </a:path>
            </a:pathLst>
          </a:custGeom>
          <a:solidFill>
            <a:srgbClr val="3AA10F"/>
          </a:solidFill>
          <a:ln w="9525" cap="flat">
            <a:solidFill>
              <a:srgbClr val="3AA10F"/>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 name="Freeform 12">
            <a:extLst>
              <a:ext uri="{FF2B5EF4-FFF2-40B4-BE49-F238E27FC236}">
                <a16:creationId xmlns:a16="http://schemas.microsoft.com/office/drawing/2014/main" id="{813F6138-6161-AF67-3293-11C822B5B05E}"/>
              </a:ext>
            </a:extLst>
          </p:cNvPr>
          <p:cNvSpPr/>
          <p:nvPr/>
        </p:nvSpPr>
        <p:spPr>
          <a:xfrm>
            <a:off x="4267200" y="2317628"/>
            <a:ext cx="1828798" cy="1398494"/>
          </a:xfrm>
          <a:custGeom>
            <a:avLst/>
            <a:gdLst>
              <a:gd name="connsiteX0" fmla="*/ 874395 w 874394"/>
              <a:gd name="connsiteY0" fmla="*/ 334328 h 668655"/>
              <a:gd name="connsiteX1" fmla="*/ 66675 w 874394"/>
              <a:gd name="connsiteY1" fmla="*/ 0 h 668655"/>
              <a:gd name="connsiteX2" fmla="*/ 0 w 874394"/>
              <a:gd name="connsiteY2" fmla="*/ 334328 h 668655"/>
              <a:gd name="connsiteX3" fmla="*/ 66675 w 874394"/>
              <a:gd name="connsiteY3" fmla="*/ 668655 h 668655"/>
              <a:gd name="connsiteX4" fmla="*/ 874395 w 874394"/>
              <a:gd name="connsiteY4" fmla="*/ 334328 h 668655"/>
              <a:gd name="connsiteX5" fmla="*/ 874395 w 874394"/>
              <a:gd name="connsiteY5" fmla="*/ 334328 h 668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74394" h="668655">
                <a:moveTo>
                  <a:pt x="874395" y="334328"/>
                </a:moveTo>
                <a:lnTo>
                  <a:pt x="66675" y="0"/>
                </a:lnTo>
                <a:cubicBezTo>
                  <a:pt x="23813" y="102870"/>
                  <a:pt x="0" y="216218"/>
                  <a:pt x="0" y="334328"/>
                </a:cubicBezTo>
                <a:cubicBezTo>
                  <a:pt x="0" y="452438"/>
                  <a:pt x="23813" y="565785"/>
                  <a:pt x="66675" y="668655"/>
                </a:cubicBezTo>
                <a:lnTo>
                  <a:pt x="874395" y="334328"/>
                </a:lnTo>
                <a:lnTo>
                  <a:pt x="874395" y="334328"/>
                </a:lnTo>
                <a:close/>
              </a:path>
            </a:pathLst>
          </a:custGeom>
          <a:solidFill>
            <a:srgbClr val="269059"/>
          </a:solidFill>
          <a:ln w="9525" cap="flat">
            <a:solidFill>
              <a:srgbClr val="269059"/>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4" name="Freeform 13">
            <a:extLst>
              <a:ext uri="{FF2B5EF4-FFF2-40B4-BE49-F238E27FC236}">
                <a16:creationId xmlns:a16="http://schemas.microsoft.com/office/drawing/2014/main" id="{236D1F12-89AC-8BE8-CC13-DC695AE3FCD8}"/>
              </a:ext>
            </a:extLst>
          </p:cNvPr>
          <p:cNvSpPr/>
          <p:nvPr/>
        </p:nvSpPr>
        <p:spPr>
          <a:xfrm>
            <a:off x="4406651" y="3016876"/>
            <a:ext cx="1689347" cy="1689349"/>
          </a:xfrm>
          <a:custGeom>
            <a:avLst/>
            <a:gdLst>
              <a:gd name="connsiteX0" fmla="*/ 807720 w 807719"/>
              <a:gd name="connsiteY0" fmla="*/ 0 h 807720"/>
              <a:gd name="connsiteX1" fmla="*/ 0 w 807719"/>
              <a:gd name="connsiteY1" fmla="*/ 334328 h 807720"/>
              <a:gd name="connsiteX2" fmla="*/ 473393 w 807719"/>
              <a:gd name="connsiteY2" fmla="*/ 807720 h 807720"/>
              <a:gd name="connsiteX3" fmla="*/ 807720 w 807719"/>
              <a:gd name="connsiteY3" fmla="*/ 0 h 807720"/>
              <a:gd name="connsiteX4" fmla="*/ 807720 w 807719"/>
              <a:gd name="connsiteY4" fmla="*/ 0 h 8077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7719" h="807720">
                <a:moveTo>
                  <a:pt x="807720" y="0"/>
                </a:moveTo>
                <a:lnTo>
                  <a:pt x="0" y="334328"/>
                </a:lnTo>
                <a:cubicBezTo>
                  <a:pt x="88582" y="547688"/>
                  <a:pt x="259080" y="719138"/>
                  <a:pt x="473393" y="807720"/>
                </a:cubicBezTo>
                <a:lnTo>
                  <a:pt x="807720" y="0"/>
                </a:lnTo>
                <a:lnTo>
                  <a:pt x="807720" y="0"/>
                </a:lnTo>
                <a:close/>
              </a:path>
            </a:pathLst>
          </a:custGeom>
          <a:solidFill>
            <a:srgbClr val="1D7C74"/>
          </a:solidFill>
          <a:ln w="9525" cap="flat">
            <a:solidFill>
              <a:srgbClr val="1D7C74"/>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 name="Oval 1">
            <a:extLst>
              <a:ext uri="{FF2B5EF4-FFF2-40B4-BE49-F238E27FC236}">
                <a16:creationId xmlns:a16="http://schemas.microsoft.com/office/drawing/2014/main" id="{BCCD8542-419D-5D0F-A189-229C67CAFAF0}"/>
              </a:ext>
            </a:extLst>
          </p:cNvPr>
          <p:cNvSpPr/>
          <p:nvPr/>
        </p:nvSpPr>
        <p:spPr>
          <a:xfrm>
            <a:off x="5584777" y="2525577"/>
            <a:ext cx="1022444" cy="1022444"/>
          </a:xfrm>
          <a:prstGeom prst="ellipse">
            <a:avLst/>
          </a:prstGeom>
          <a:solidFill>
            <a:srgbClr val="CEEEEB"/>
          </a:solidFill>
          <a:ln>
            <a:noFill/>
          </a:ln>
          <a:effectLst>
            <a:outerShdw blurRad="250662"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B72DED-0223-2EAB-DE63-36CDF18316F5}"/>
              </a:ext>
            </a:extLst>
          </p:cNvPr>
          <p:cNvSpPr/>
          <p:nvPr/>
        </p:nvSpPr>
        <p:spPr>
          <a:xfrm>
            <a:off x="7471010" y="61815"/>
            <a:ext cx="4720989" cy="113262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rIns="182880" rtlCol="0" anchor="ctr"/>
          <a:lstStyle/>
          <a:p>
            <a:pPr algn="r"/>
            <a:r>
              <a:rPr lang="en-US" sz="3600" dirty="0">
                <a:solidFill>
                  <a:schemeClr val="bg2">
                    <a:lumMod val="75000"/>
                  </a:schemeClr>
                </a:solidFill>
                <a:latin typeface="Century Gothic" panose="020B0502020202020204" pitchFamily="34" charset="0"/>
              </a:rPr>
              <a:t>PRODUCT STRATEGY</a:t>
            </a:r>
          </a:p>
          <a:p>
            <a:pPr algn="r"/>
            <a:r>
              <a:rPr lang="en-US" sz="3200" dirty="0">
                <a:solidFill>
                  <a:srgbClr val="13A6AB"/>
                </a:solidFill>
                <a:latin typeface="Century Gothic" panose="020B0502020202020204" pitchFamily="34" charset="0"/>
              </a:rPr>
              <a:t>EXAMPLE</a:t>
            </a:r>
            <a:endParaRPr lang="en-US" sz="3600" dirty="0">
              <a:solidFill>
                <a:srgbClr val="13A6AB"/>
              </a:solidFill>
              <a:latin typeface="Century Gothic" panose="020B0502020202020204" pitchFamily="34" charset="0"/>
            </a:endParaRPr>
          </a:p>
        </p:txBody>
      </p:sp>
      <p:sp>
        <p:nvSpPr>
          <p:cNvPr id="22" name="Rectangle 21">
            <a:extLst>
              <a:ext uri="{FF2B5EF4-FFF2-40B4-BE49-F238E27FC236}">
                <a16:creationId xmlns:a16="http://schemas.microsoft.com/office/drawing/2014/main" id="{C270193C-C636-669C-5766-AA918BA65EE5}"/>
              </a:ext>
            </a:extLst>
          </p:cNvPr>
          <p:cNvSpPr/>
          <p:nvPr/>
        </p:nvSpPr>
        <p:spPr>
          <a:xfrm>
            <a:off x="160732" y="1427789"/>
            <a:ext cx="3749040" cy="1487196"/>
          </a:xfrm>
          <a:prstGeom prst="rect">
            <a:avLst/>
          </a:prstGeom>
          <a:gradFill>
            <a:gsLst>
              <a:gs pos="44000">
                <a:schemeClr val="bg1"/>
              </a:gs>
              <a:gs pos="89000">
                <a:schemeClr val="bg2"/>
              </a:gs>
            </a:gsLst>
            <a:lin ang="42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28600" rIns="137160" rtlCol="0" anchor="t" anchorCtr="0"/>
          <a:lstStyle/>
          <a:p>
            <a:r>
              <a:rPr lang="en-US" sz="1300" dirty="0">
                <a:solidFill>
                  <a:schemeClr val="tx1"/>
                </a:solidFill>
                <a:latin typeface="Century Gothic" panose="020B0502020202020204" pitchFamily="34" charset="0"/>
              </a:rPr>
              <a:t>We’re targeting women located in the Pacific Northwest seeking holistic wellness solutions, with a focus on natural and holistic approaches to health and self-care.</a:t>
            </a:r>
          </a:p>
        </p:txBody>
      </p:sp>
      <p:sp>
        <p:nvSpPr>
          <p:cNvPr id="23" name="Rounded Rectangle 22">
            <a:extLst>
              <a:ext uri="{FF2B5EF4-FFF2-40B4-BE49-F238E27FC236}">
                <a16:creationId xmlns:a16="http://schemas.microsoft.com/office/drawing/2014/main" id="{69175CC1-FF9F-A162-9BEE-321F4F3BAEBA}"/>
              </a:ext>
            </a:extLst>
          </p:cNvPr>
          <p:cNvSpPr/>
          <p:nvPr/>
        </p:nvSpPr>
        <p:spPr>
          <a:xfrm>
            <a:off x="93940" y="1223046"/>
            <a:ext cx="2286000" cy="341870"/>
          </a:xfrm>
          <a:prstGeom prst="roundRect">
            <a:avLst>
              <a:gd name="adj" fmla="val 50000"/>
            </a:avLst>
          </a:prstGeom>
          <a:solidFill>
            <a:srgbClr val="3AA10F"/>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Target Customers</a:t>
            </a:r>
          </a:p>
        </p:txBody>
      </p:sp>
      <p:sp>
        <p:nvSpPr>
          <p:cNvPr id="25" name="Rounded Rectangle 24">
            <a:extLst>
              <a:ext uri="{FF2B5EF4-FFF2-40B4-BE49-F238E27FC236}">
                <a16:creationId xmlns:a16="http://schemas.microsoft.com/office/drawing/2014/main" id="{5D088F1C-876A-ED75-9F18-C101DE84C14A}"/>
              </a:ext>
            </a:extLst>
          </p:cNvPr>
          <p:cNvSpPr/>
          <p:nvPr/>
        </p:nvSpPr>
        <p:spPr>
          <a:xfrm>
            <a:off x="92994" y="3052444"/>
            <a:ext cx="2286000" cy="341870"/>
          </a:xfrm>
          <a:prstGeom prst="roundRect">
            <a:avLst>
              <a:gd name="adj" fmla="val 50000"/>
            </a:avLst>
          </a:prstGeom>
          <a:solidFill>
            <a:srgbClr val="299063"/>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Product Goals</a:t>
            </a:r>
          </a:p>
        </p:txBody>
      </p:sp>
      <p:sp>
        <p:nvSpPr>
          <p:cNvPr id="26" name="Rectangle 25">
            <a:extLst>
              <a:ext uri="{FF2B5EF4-FFF2-40B4-BE49-F238E27FC236}">
                <a16:creationId xmlns:a16="http://schemas.microsoft.com/office/drawing/2014/main" id="{5B828445-F0B2-0446-25B3-6F1CE10A5755}"/>
              </a:ext>
            </a:extLst>
          </p:cNvPr>
          <p:cNvSpPr/>
          <p:nvPr/>
        </p:nvSpPr>
        <p:spPr>
          <a:xfrm>
            <a:off x="159786" y="5286135"/>
            <a:ext cx="3749040" cy="1571865"/>
          </a:xfrm>
          <a:prstGeom prst="rect">
            <a:avLst/>
          </a:prstGeom>
          <a:gradFill>
            <a:gsLst>
              <a:gs pos="44000">
                <a:schemeClr val="bg1"/>
              </a:gs>
              <a:gs pos="89000">
                <a:schemeClr val="bg2"/>
              </a:gs>
            </a:gsLst>
            <a:lin ang="42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28600" rIns="137160" rtlCol="0" anchor="t" anchorCtr="0"/>
          <a:lstStyle/>
          <a:p>
            <a:pPr marL="137160" indent="-137160">
              <a:spcAft>
                <a:spcPts val="600"/>
              </a:spcAft>
              <a:buFont typeface="Arial" panose="020B0604020202020204" pitchFamily="34" charset="0"/>
              <a:buChar char="•"/>
            </a:pPr>
            <a:r>
              <a:rPr lang="en-US" sz="1300" dirty="0">
                <a:solidFill>
                  <a:schemeClr val="tx1"/>
                </a:solidFill>
                <a:latin typeface="Century Gothic" panose="020B0502020202020204" pitchFamily="34" charset="0"/>
              </a:rPr>
              <a:t>Establish our company as a trusted authority in the field of holistic wellness.</a:t>
            </a:r>
          </a:p>
          <a:p>
            <a:pPr marL="137160" indent="-137160">
              <a:spcAft>
                <a:spcPts val="600"/>
              </a:spcAft>
              <a:buFont typeface="Arial" panose="020B0604020202020204" pitchFamily="34" charset="0"/>
              <a:buChar char="•"/>
            </a:pPr>
            <a:r>
              <a:rPr lang="en-US" sz="1300" dirty="0">
                <a:solidFill>
                  <a:schemeClr val="tx1"/>
                </a:solidFill>
                <a:latin typeface="Century Gothic" panose="020B0502020202020204" pitchFamily="34" charset="0"/>
              </a:rPr>
              <a:t>Cultivate a loyal customer base. </a:t>
            </a:r>
          </a:p>
        </p:txBody>
      </p:sp>
      <p:sp>
        <p:nvSpPr>
          <p:cNvPr id="27" name="Rounded Rectangle 26">
            <a:extLst>
              <a:ext uri="{FF2B5EF4-FFF2-40B4-BE49-F238E27FC236}">
                <a16:creationId xmlns:a16="http://schemas.microsoft.com/office/drawing/2014/main" id="{751AF76C-C0EA-B2FC-66D4-87C7B4BD39F5}"/>
              </a:ext>
            </a:extLst>
          </p:cNvPr>
          <p:cNvSpPr/>
          <p:nvPr/>
        </p:nvSpPr>
        <p:spPr>
          <a:xfrm>
            <a:off x="92994" y="5081393"/>
            <a:ext cx="2286000" cy="341870"/>
          </a:xfrm>
          <a:prstGeom prst="roundRect">
            <a:avLst>
              <a:gd name="adj" fmla="val 50000"/>
            </a:avLst>
          </a:prstGeom>
          <a:solidFill>
            <a:srgbClr val="1D7C74"/>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Business Goals</a:t>
            </a:r>
          </a:p>
        </p:txBody>
      </p:sp>
      <p:sp>
        <p:nvSpPr>
          <p:cNvPr id="28" name="Rectangle 27">
            <a:extLst>
              <a:ext uri="{FF2B5EF4-FFF2-40B4-BE49-F238E27FC236}">
                <a16:creationId xmlns:a16="http://schemas.microsoft.com/office/drawing/2014/main" id="{76B4A3C5-4649-1E02-7045-6D62BBD9F9F7}"/>
              </a:ext>
            </a:extLst>
          </p:cNvPr>
          <p:cNvSpPr/>
          <p:nvPr/>
        </p:nvSpPr>
        <p:spPr>
          <a:xfrm>
            <a:off x="8267804" y="3257186"/>
            <a:ext cx="3749040" cy="1689349"/>
          </a:xfrm>
          <a:prstGeom prst="rect">
            <a:avLst/>
          </a:prstGeom>
          <a:gradFill>
            <a:gsLst>
              <a:gs pos="44000">
                <a:schemeClr val="bg1"/>
              </a:gs>
              <a:gs pos="89000">
                <a:schemeClr val="bg2"/>
              </a:gs>
            </a:gsLst>
            <a:lin ang="42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28600" rIns="137160" rtlCol="0" anchor="t" anchorCtr="0"/>
          <a:lstStyle/>
          <a:p>
            <a:pPr marL="137160" indent="-137160">
              <a:spcAft>
                <a:spcPts val="600"/>
              </a:spcAft>
              <a:buFont typeface="Arial" panose="020B0604020202020204" pitchFamily="34" charset="0"/>
              <a:buChar char="•"/>
            </a:pPr>
            <a:r>
              <a:rPr lang="en-US" sz="1300" dirty="0">
                <a:solidFill>
                  <a:schemeClr val="tx1"/>
                </a:solidFill>
                <a:latin typeface="Century Gothic" panose="020B0502020202020204" pitchFamily="34" charset="0"/>
              </a:rPr>
              <a:t>Track sales and customer scent preferences. </a:t>
            </a:r>
          </a:p>
          <a:p>
            <a:pPr marL="137160" indent="-137160">
              <a:spcAft>
                <a:spcPts val="600"/>
              </a:spcAft>
              <a:buFont typeface="Arial" panose="020B0604020202020204" pitchFamily="34" charset="0"/>
              <a:buChar char="•"/>
            </a:pPr>
            <a:r>
              <a:rPr lang="en-US" sz="1300" dirty="0">
                <a:solidFill>
                  <a:schemeClr val="tx1"/>
                </a:solidFill>
                <a:latin typeface="Century Gothic" panose="020B0502020202020204" pitchFamily="34" charset="0"/>
              </a:rPr>
              <a:t>Conduct customer satisfaction surveys. </a:t>
            </a:r>
          </a:p>
          <a:p>
            <a:pPr marL="137160" indent="-137160">
              <a:spcAft>
                <a:spcPts val="600"/>
              </a:spcAft>
              <a:buFont typeface="Arial" panose="020B0604020202020204" pitchFamily="34" charset="0"/>
              <a:buChar char="•"/>
            </a:pPr>
            <a:r>
              <a:rPr lang="en-US" sz="1300" dirty="0">
                <a:solidFill>
                  <a:schemeClr val="tx1"/>
                </a:solidFill>
                <a:latin typeface="Century Gothic" panose="020B0502020202020204" pitchFamily="34" charset="0"/>
              </a:rPr>
              <a:t>Track shares and comments on educational content.</a:t>
            </a:r>
          </a:p>
        </p:txBody>
      </p:sp>
      <p:sp>
        <p:nvSpPr>
          <p:cNvPr id="29" name="Rectangle 28">
            <a:extLst>
              <a:ext uri="{FF2B5EF4-FFF2-40B4-BE49-F238E27FC236}">
                <a16:creationId xmlns:a16="http://schemas.microsoft.com/office/drawing/2014/main" id="{A355D6D0-945E-E9BB-5AC8-4BA348099267}"/>
              </a:ext>
            </a:extLst>
          </p:cNvPr>
          <p:cNvSpPr/>
          <p:nvPr/>
        </p:nvSpPr>
        <p:spPr>
          <a:xfrm>
            <a:off x="8268750" y="1427789"/>
            <a:ext cx="3749040" cy="1487196"/>
          </a:xfrm>
          <a:prstGeom prst="rect">
            <a:avLst/>
          </a:prstGeom>
          <a:gradFill>
            <a:gsLst>
              <a:gs pos="44000">
                <a:schemeClr val="bg1"/>
              </a:gs>
              <a:gs pos="89000">
                <a:schemeClr val="bg2"/>
              </a:gs>
            </a:gsLst>
            <a:lin ang="42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28600" rIns="137160" rtlCol="0" anchor="t" anchorCtr="0"/>
          <a:lstStyle/>
          <a:p>
            <a:r>
              <a:rPr lang="en-US" sz="1300" dirty="0">
                <a:solidFill>
                  <a:schemeClr val="tx1"/>
                </a:solidFill>
                <a:latin typeface="Century Gothic" panose="020B0502020202020204" pitchFamily="34" charset="0"/>
              </a:rPr>
              <a:t>We offer the widest selection of scents in essential oils.</a:t>
            </a:r>
          </a:p>
        </p:txBody>
      </p:sp>
      <p:sp>
        <p:nvSpPr>
          <p:cNvPr id="30" name="Rounded Rectangle 29">
            <a:extLst>
              <a:ext uri="{FF2B5EF4-FFF2-40B4-BE49-F238E27FC236}">
                <a16:creationId xmlns:a16="http://schemas.microsoft.com/office/drawing/2014/main" id="{5ECF1123-EB85-C881-267E-A4F5C955397F}"/>
              </a:ext>
            </a:extLst>
          </p:cNvPr>
          <p:cNvSpPr/>
          <p:nvPr/>
        </p:nvSpPr>
        <p:spPr>
          <a:xfrm>
            <a:off x="8201958" y="1223046"/>
            <a:ext cx="2286000" cy="341870"/>
          </a:xfrm>
          <a:prstGeom prst="roundRect">
            <a:avLst>
              <a:gd name="adj" fmla="val 50000"/>
            </a:avLst>
          </a:prstGeom>
          <a:solidFill>
            <a:srgbClr val="13A6AB"/>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USP</a:t>
            </a:r>
          </a:p>
        </p:txBody>
      </p:sp>
      <p:sp>
        <p:nvSpPr>
          <p:cNvPr id="31" name="Rounded Rectangle 30">
            <a:extLst>
              <a:ext uri="{FF2B5EF4-FFF2-40B4-BE49-F238E27FC236}">
                <a16:creationId xmlns:a16="http://schemas.microsoft.com/office/drawing/2014/main" id="{202DD133-16FA-4069-F29F-707ACFA67A5A}"/>
              </a:ext>
            </a:extLst>
          </p:cNvPr>
          <p:cNvSpPr/>
          <p:nvPr/>
        </p:nvSpPr>
        <p:spPr>
          <a:xfrm>
            <a:off x="8201012" y="3052444"/>
            <a:ext cx="2286000" cy="341870"/>
          </a:xfrm>
          <a:prstGeom prst="roundRect">
            <a:avLst>
              <a:gd name="adj" fmla="val 50000"/>
            </a:avLst>
          </a:prstGeom>
          <a:solidFill>
            <a:srgbClr val="2181AB"/>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Metrics</a:t>
            </a:r>
          </a:p>
        </p:txBody>
      </p:sp>
      <p:sp>
        <p:nvSpPr>
          <p:cNvPr id="32" name="Rectangle 31">
            <a:extLst>
              <a:ext uri="{FF2B5EF4-FFF2-40B4-BE49-F238E27FC236}">
                <a16:creationId xmlns:a16="http://schemas.microsoft.com/office/drawing/2014/main" id="{115FD2F1-9C6C-4392-7B37-9562784142E0}"/>
              </a:ext>
            </a:extLst>
          </p:cNvPr>
          <p:cNvSpPr/>
          <p:nvPr/>
        </p:nvSpPr>
        <p:spPr>
          <a:xfrm>
            <a:off x="8267804" y="5286135"/>
            <a:ext cx="3749040" cy="1571865"/>
          </a:xfrm>
          <a:prstGeom prst="rect">
            <a:avLst/>
          </a:prstGeom>
          <a:gradFill>
            <a:gsLst>
              <a:gs pos="44000">
                <a:schemeClr val="bg1"/>
              </a:gs>
              <a:gs pos="89000">
                <a:schemeClr val="bg2"/>
              </a:gs>
            </a:gsLst>
            <a:lin ang="42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28600" rIns="137160" rtlCol="0" anchor="t" anchorCtr="0"/>
          <a:lstStyle/>
          <a:p>
            <a:pPr marL="137160" indent="-137160">
              <a:spcAft>
                <a:spcPts val="600"/>
              </a:spcAft>
              <a:buFont typeface="Arial" panose="020B0604020202020204" pitchFamily="34" charset="0"/>
              <a:buChar char="•"/>
            </a:pPr>
            <a:r>
              <a:rPr lang="en-US" sz="1300" b="1" dirty="0">
                <a:solidFill>
                  <a:srgbClr val="275D84"/>
                </a:solidFill>
                <a:latin typeface="Century Gothic" panose="020B0502020202020204" pitchFamily="34" charset="0"/>
              </a:rPr>
              <a:t>Competitor A </a:t>
            </a:r>
            <a:r>
              <a:rPr lang="en-US" sz="1300" dirty="0">
                <a:solidFill>
                  <a:schemeClr val="tx1"/>
                </a:solidFill>
                <a:latin typeface="Century Gothic" panose="020B0502020202020204" pitchFamily="34" charset="0"/>
              </a:rPr>
              <a:t>– </a:t>
            </a:r>
            <a:br>
              <a:rPr lang="en-US" sz="1300" dirty="0">
                <a:solidFill>
                  <a:schemeClr val="tx1"/>
                </a:solidFill>
                <a:latin typeface="Century Gothic" panose="020B0502020202020204" pitchFamily="34" charset="0"/>
              </a:rPr>
            </a:br>
            <a:r>
              <a:rPr lang="en-US" sz="1300" dirty="0">
                <a:solidFill>
                  <a:schemeClr val="tx1"/>
                </a:solidFill>
                <a:latin typeface="Century Gothic" panose="020B0502020202020204" pitchFamily="34" charset="0"/>
              </a:rPr>
              <a:t>strengths and weaknesses</a:t>
            </a:r>
          </a:p>
          <a:p>
            <a:pPr marL="137160" indent="-137160">
              <a:spcAft>
                <a:spcPts val="600"/>
              </a:spcAft>
              <a:buFont typeface="Arial" panose="020B0604020202020204" pitchFamily="34" charset="0"/>
              <a:buChar char="•"/>
            </a:pPr>
            <a:r>
              <a:rPr lang="en-US" sz="1300" b="1" dirty="0">
                <a:solidFill>
                  <a:srgbClr val="275D84"/>
                </a:solidFill>
                <a:latin typeface="Century Gothic" panose="020B0502020202020204" pitchFamily="34" charset="0"/>
              </a:rPr>
              <a:t>Competitor B </a:t>
            </a:r>
            <a:r>
              <a:rPr lang="en-US" sz="1300" dirty="0">
                <a:solidFill>
                  <a:schemeClr val="tx1"/>
                </a:solidFill>
                <a:latin typeface="Century Gothic" panose="020B0502020202020204" pitchFamily="34" charset="0"/>
              </a:rPr>
              <a:t>– </a:t>
            </a:r>
            <a:br>
              <a:rPr lang="en-US" sz="1300" dirty="0">
                <a:solidFill>
                  <a:schemeClr val="tx1"/>
                </a:solidFill>
                <a:latin typeface="Century Gothic" panose="020B0502020202020204" pitchFamily="34" charset="0"/>
              </a:rPr>
            </a:br>
            <a:r>
              <a:rPr lang="en-US" sz="1300" dirty="0">
                <a:solidFill>
                  <a:schemeClr val="tx1"/>
                </a:solidFill>
                <a:latin typeface="Century Gothic" panose="020B0502020202020204" pitchFamily="34" charset="0"/>
              </a:rPr>
              <a:t>strengths and weaknesses</a:t>
            </a:r>
          </a:p>
        </p:txBody>
      </p:sp>
      <p:sp>
        <p:nvSpPr>
          <p:cNvPr id="33" name="Rounded Rectangle 32">
            <a:extLst>
              <a:ext uri="{FF2B5EF4-FFF2-40B4-BE49-F238E27FC236}">
                <a16:creationId xmlns:a16="http://schemas.microsoft.com/office/drawing/2014/main" id="{A6B1AD8E-1345-8345-308D-5FA34B0725E3}"/>
              </a:ext>
            </a:extLst>
          </p:cNvPr>
          <p:cNvSpPr/>
          <p:nvPr/>
        </p:nvSpPr>
        <p:spPr>
          <a:xfrm>
            <a:off x="8201012" y="5081393"/>
            <a:ext cx="2286000" cy="341870"/>
          </a:xfrm>
          <a:prstGeom prst="roundRect">
            <a:avLst>
              <a:gd name="adj" fmla="val 50000"/>
            </a:avLst>
          </a:prstGeom>
          <a:solidFill>
            <a:srgbClr val="275E84"/>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Competitor Analysis</a:t>
            </a:r>
          </a:p>
        </p:txBody>
      </p:sp>
      <p:sp>
        <p:nvSpPr>
          <p:cNvPr id="34" name="Rectangle 33">
            <a:extLst>
              <a:ext uri="{FF2B5EF4-FFF2-40B4-BE49-F238E27FC236}">
                <a16:creationId xmlns:a16="http://schemas.microsoft.com/office/drawing/2014/main" id="{846D54FC-9D92-D816-613C-DFD33D20A31C}"/>
              </a:ext>
            </a:extLst>
          </p:cNvPr>
          <p:cNvSpPr/>
          <p:nvPr/>
        </p:nvSpPr>
        <p:spPr>
          <a:xfrm>
            <a:off x="4213795" y="5286136"/>
            <a:ext cx="3749040" cy="1585282"/>
          </a:xfrm>
          <a:prstGeom prst="rect">
            <a:avLst/>
          </a:prstGeom>
          <a:gradFill>
            <a:gsLst>
              <a:gs pos="44000">
                <a:schemeClr val="bg1"/>
              </a:gs>
              <a:gs pos="89000">
                <a:schemeClr val="bg2"/>
              </a:gs>
            </a:gsLst>
            <a:lin ang="42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28600" rIns="137160" rtlCol="0" anchor="t" anchorCtr="0"/>
          <a:lstStyle/>
          <a:p>
            <a:pPr marL="137160" indent="-137160">
              <a:spcAft>
                <a:spcPts val="600"/>
              </a:spcAft>
              <a:buFont typeface="Arial" panose="020B0604020202020204" pitchFamily="34" charset="0"/>
              <a:buChar char="•"/>
            </a:pPr>
            <a:r>
              <a:rPr lang="en-US" sz="1300" dirty="0">
                <a:solidFill>
                  <a:schemeClr val="tx1"/>
                </a:solidFill>
                <a:latin typeface="Century Gothic" panose="020B0502020202020204" pitchFamily="34" charset="0"/>
              </a:rPr>
              <a:t>Target Audience Needs</a:t>
            </a:r>
          </a:p>
          <a:p>
            <a:pPr marL="137160" indent="-137160">
              <a:spcAft>
                <a:spcPts val="600"/>
              </a:spcAft>
              <a:buFont typeface="Arial" panose="020B0604020202020204" pitchFamily="34" charset="0"/>
              <a:buChar char="•"/>
            </a:pPr>
            <a:r>
              <a:rPr lang="en-US" sz="1300" dirty="0">
                <a:solidFill>
                  <a:schemeClr val="tx1"/>
                </a:solidFill>
                <a:latin typeface="Century Gothic" panose="020B0502020202020204" pitchFamily="34" charset="0"/>
              </a:rPr>
              <a:t>Size of the Market</a:t>
            </a:r>
          </a:p>
          <a:p>
            <a:pPr marL="137160" indent="-137160">
              <a:spcAft>
                <a:spcPts val="600"/>
              </a:spcAft>
              <a:buFont typeface="Arial" panose="020B0604020202020204" pitchFamily="34" charset="0"/>
              <a:buChar char="•"/>
            </a:pPr>
            <a:r>
              <a:rPr lang="en-US" sz="1300" dirty="0">
                <a:solidFill>
                  <a:schemeClr val="tx1"/>
                </a:solidFill>
                <a:latin typeface="Century Gothic" panose="020B0502020202020204" pitchFamily="34" charset="0"/>
              </a:rPr>
              <a:t>Growth Areas</a:t>
            </a:r>
          </a:p>
          <a:p>
            <a:pPr marL="137160" indent="-137160">
              <a:spcAft>
                <a:spcPts val="600"/>
              </a:spcAft>
              <a:buFont typeface="Arial" panose="020B0604020202020204" pitchFamily="34" charset="0"/>
              <a:buChar char="•"/>
            </a:pPr>
            <a:r>
              <a:rPr lang="en-US" sz="1300" dirty="0">
                <a:solidFill>
                  <a:schemeClr val="tx1"/>
                </a:solidFill>
                <a:latin typeface="Century Gothic" panose="020B0502020202020204" pitchFamily="34" charset="0"/>
              </a:rPr>
              <a:t>Pricing </a:t>
            </a:r>
          </a:p>
        </p:txBody>
      </p:sp>
      <p:sp>
        <p:nvSpPr>
          <p:cNvPr id="35" name="Rounded Rectangle 34">
            <a:extLst>
              <a:ext uri="{FF2B5EF4-FFF2-40B4-BE49-F238E27FC236}">
                <a16:creationId xmlns:a16="http://schemas.microsoft.com/office/drawing/2014/main" id="{CDAA4F85-5CE4-34C3-72A3-941A75CB82B4}"/>
              </a:ext>
            </a:extLst>
          </p:cNvPr>
          <p:cNvSpPr/>
          <p:nvPr/>
        </p:nvSpPr>
        <p:spPr>
          <a:xfrm>
            <a:off x="4147003" y="5081393"/>
            <a:ext cx="2286000" cy="341870"/>
          </a:xfrm>
          <a:prstGeom prst="roundRect">
            <a:avLst>
              <a:gd name="adj" fmla="val 50000"/>
            </a:avLst>
          </a:prstGeom>
          <a:solidFill>
            <a:schemeClr val="accent5">
              <a:lumMod val="50000"/>
            </a:schemeClr>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Marketing</a:t>
            </a:r>
          </a:p>
        </p:txBody>
      </p:sp>
      <p:sp>
        <p:nvSpPr>
          <p:cNvPr id="5" name="Freeform 4">
            <a:extLst>
              <a:ext uri="{FF2B5EF4-FFF2-40B4-BE49-F238E27FC236}">
                <a16:creationId xmlns:a16="http://schemas.microsoft.com/office/drawing/2014/main" id="{E3D6DAE0-9374-0F68-BE74-3B924DB6E5BA}"/>
              </a:ext>
            </a:extLst>
          </p:cNvPr>
          <p:cNvSpPr/>
          <p:nvPr/>
        </p:nvSpPr>
        <p:spPr>
          <a:xfrm>
            <a:off x="5396754" y="1188076"/>
            <a:ext cx="1398492" cy="1828798"/>
          </a:xfrm>
          <a:custGeom>
            <a:avLst/>
            <a:gdLst>
              <a:gd name="connsiteX0" fmla="*/ 334327 w 668654"/>
              <a:gd name="connsiteY0" fmla="*/ 874395 h 874394"/>
              <a:gd name="connsiteX1" fmla="*/ 334327 w 668654"/>
              <a:gd name="connsiteY1" fmla="*/ 874395 h 874394"/>
              <a:gd name="connsiteX2" fmla="*/ 668655 w 668654"/>
              <a:gd name="connsiteY2" fmla="*/ 66675 h 874394"/>
              <a:gd name="connsiteX3" fmla="*/ 334327 w 668654"/>
              <a:gd name="connsiteY3" fmla="*/ 0 h 874394"/>
              <a:gd name="connsiteX4" fmla="*/ 0 w 668654"/>
              <a:gd name="connsiteY4" fmla="*/ 66675 h 874394"/>
              <a:gd name="connsiteX5" fmla="*/ 334327 w 668654"/>
              <a:gd name="connsiteY5" fmla="*/ 874395 h 874394"/>
              <a:gd name="connsiteX6" fmla="*/ 334327 w 668654"/>
              <a:gd name="connsiteY6" fmla="*/ 874395 h 874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8654" h="874394">
                <a:moveTo>
                  <a:pt x="334327" y="874395"/>
                </a:moveTo>
                <a:lnTo>
                  <a:pt x="334327" y="874395"/>
                </a:lnTo>
                <a:lnTo>
                  <a:pt x="668655" y="66675"/>
                </a:lnTo>
                <a:cubicBezTo>
                  <a:pt x="565785" y="23813"/>
                  <a:pt x="452438" y="0"/>
                  <a:pt x="334327" y="0"/>
                </a:cubicBezTo>
                <a:cubicBezTo>
                  <a:pt x="216217" y="0"/>
                  <a:pt x="102870" y="23813"/>
                  <a:pt x="0" y="66675"/>
                </a:cubicBezTo>
                <a:lnTo>
                  <a:pt x="334327" y="874395"/>
                </a:lnTo>
                <a:lnTo>
                  <a:pt x="334327" y="874395"/>
                </a:lnTo>
                <a:close/>
              </a:path>
            </a:pathLst>
          </a:custGeom>
          <a:gradFill>
            <a:gsLst>
              <a:gs pos="33000">
                <a:schemeClr val="bg1"/>
              </a:gs>
              <a:gs pos="58000">
                <a:srgbClr val="CEEEEB"/>
              </a:gs>
            </a:gsLst>
            <a:lin ang="3600000" scaled="0"/>
          </a:gra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0" name="Rectangle 19">
            <a:extLst>
              <a:ext uri="{FF2B5EF4-FFF2-40B4-BE49-F238E27FC236}">
                <a16:creationId xmlns:a16="http://schemas.microsoft.com/office/drawing/2014/main" id="{AF8F77E6-32AF-D58A-8B85-576823CD50DF}"/>
              </a:ext>
            </a:extLst>
          </p:cNvPr>
          <p:cNvSpPr/>
          <p:nvPr/>
        </p:nvSpPr>
        <p:spPr>
          <a:xfrm>
            <a:off x="159785" y="333440"/>
            <a:ext cx="7803049" cy="100640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28600" rIns="91440" rtlCol="0" anchor="t" anchorCtr="0"/>
          <a:lstStyle/>
          <a:p>
            <a:r>
              <a:rPr lang="en-US" sz="2400" dirty="0">
                <a:solidFill>
                  <a:schemeClr val="tx1">
                    <a:lumMod val="75000"/>
                    <a:lumOff val="25000"/>
                  </a:schemeClr>
                </a:solidFill>
                <a:latin typeface="Century Gothic" panose="020B0502020202020204" pitchFamily="34" charset="0"/>
              </a:rPr>
              <a:t>Help people live happier, healthier lives</a:t>
            </a:r>
          </a:p>
        </p:txBody>
      </p:sp>
      <p:sp>
        <p:nvSpPr>
          <p:cNvPr id="21" name="Rounded Rectangle 20">
            <a:extLst>
              <a:ext uri="{FF2B5EF4-FFF2-40B4-BE49-F238E27FC236}">
                <a16:creationId xmlns:a16="http://schemas.microsoft.com/office/drawing/2014/main" id="{EDD5E17C-0CEC-CEDD-F35F-F2D5345FFB7E}"/>
              </a:ext>
            </a:extLst>
          </p:cNvPr>
          <p:cNvSpPr/>
          <p:nvPr/>
        </p:nvSpPr>
        <p:spPr>
          <a:xfrm>
            <a:off x="98424" y="128697"/>
            <a:ext cx="2286000" cy="341870"/>
          </a:xfrm>
          <a:prstGeom prst="roundRect">
            <a:avLst>
              <a:gd name="adj" fmla="val 50000"/>
            </a:avLst>
          </a:prstGeom>
          <a:solidFill>
            <a:schemeClr val="bg2">
              <a:lumMod val="50000"/>
            </a:schemeClr>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Product Vision</a:t>
            </a:r>
          </a:p>
        </p:txBody>
      </p:sp>
      <p:grpSp>
        <p:nvGrpSpPr>
          <p:cNvPr id="44" name="Group 43">
            <a:extLst>
              <a:ext uri="{FF2B5EF4-FFF2-40B4-BE49-F238E27FC236}">
                <a16:creationId xmlns:a16="http://schemas.microsoft.com/office/drawing/2014/main" id="{5953BB41-3537-D299-CA65-C007334E49C4}"/>
              </a:ext>
            </a:extLst>
          </p:cNvPr>
          <p:cNvGrpSpPr>
            <a:grpSpLocks noChangeAspect="1"/>
          </p:cNvGrpSpPr>
          <p:nvPr/>
        </p:nvGrpSpPr>
        <p:grpSpPr>
          <a:xfrm>
            <a:off x="5572739" y="2727327"/>
            <a:ext cx="1018589" cy="960120"/>
            <a:chOff x="0" y="0"/>
            <a:chExt cx="2959099" cy="2789237"/>
          </a:xfrm>
        </p:grpSpPr>
        <p:grpSp>
          <p:nvGrpSpPr>
            <p:cNvPr id="45" name="Graphic 42">
              <a:extLst>
                <a:ext uri="{FF2B5EF4-FFF2-40B4-BE49-F238E27FC236}">
                  <a16:creationId xmlns:a16="http://schemas.microsoft.com/office/drawing/2014/main" id="{DF300CB0-6A55-6B68-72FD-1D01AD2B1FD8}"/>
                </a:ext>
              </a:extLst>
            </p:cNvPr>
            <p:cNvGrpSpPr/>
            <p:nvPr/>
          </p:nvGrpSpPr>
          <p:grpSpPr>
            <a:xfrm>
              <a:off x="436167" y="1418140"/>
              <a:ext cx="2086764" cy="770415"/>
              <a:chOff x="436167" y="1418140"/>
              <a:chExt cx="2086764" cy="770415"/>
            </a:xfrm>
            <a:solidFill>
              <a:schemeClr val="bg2">
                <a:lumMod val="25000"/>
              </a:schemeClr>
            </a:solidFill>
          </p:grpSpPr>
          <p:sp>
            <p:nvSpPr>
              <p:cNvPr id="57" name="Freeform 56">
                <a:extLst>
                  <a:ext uri="{FF2B5EF4-FFF2-40B4-BE49-F238E27FC236}">
                    <a16:creationId xmlns:a16="http://schemas.microsoft.com/office/drawing/2014/main" id="{F4CF8F54-AB6F-B5FF-0364-B311B03E97BB}"/>
                  </a:ext>
                </a:extLst>
              </p:cNvPr>
              <p:cNvSpPr/>
              <p:nvPr/>
            </p:nvSpPr>
            <p:spPr>
              <a:xfrm>
                <a:off x="1638844" y="1638384"/>
                <a:ext cx="243042" cy="550171"/>
              </a:xfrm>
              <a:custGeom>
                <a:avLst/>
                <a:gdLst>
                  <a:gd name="connsiteX0" fmla="*/ 176542 w 243042"/>
                  <a:gd name="connsiteY0" fmla="*/ 550171 h 550171"/>
                  <a:gd name="connsiteX1" fmla="*/ 112390 w 243042"/>
                  <a:gd name="connsiteY1" fmla="*/ 500695 h 550171"/>
                  <a:gd name="connsiteX2" fmla="*/ 86955 w 243042"/>
                  <a:gd name="connsiteY2" fmla="*/ 404400 h 550171"/>
                  <a:gd name="connsiteX3" fmla="*/ 134239 w 243042"/>
                  <a:gd name="connsiteY3" fmla="*/ 323247 h 550171"/>
                  <a:gd name="connsiteX4" fmla="*/ 215393 w 243042"/>
                  <a:gd name="connsiteY4" fmla="*/ 370465 h 550171"/>
                  <a:gd name="connsiteX5" fmla="*/ 240828 w 243042"/>
                  <a:gd name="connsiteY5" fmla="*/ 466760 h 550171"/>
                  <a:gd name="connsiteX6" fmla="*/ 193544 w 243042"/>
                  <a:gd name="connsiteY6" fmla="*/ 547913 h 550171"/>
                  <a:gd name="connsiteX7" fmla="*/ 176542 w 243042"/>
                  <a:gd name="connsiteY7" fmla="*/ 550171 h 550171"/>
                  <a:gd name="connsiteX8" fmla="*/ 91803 w 243042"/>
                  <a:gd name="connsiteY8" fmla="*/ 229143 h 550171"/>
                  <a:gd name="connsiteX9" fmla="*/ 27650 w 243042"/>
                  <a:gd name="connsiteY9" fmla="*/ 179667 h 550171"/>
                  <a:gd name="connsiteX10" fmla="*/ 2215 w 243042"/>
                  <a:gd name="connsiteY10" fmla="*/ 83306 h 550171"/>
                  <a:gd name="connsiteX11" fmla="*/ 49499 w 243042"/>
                  <a:gd name="connsiteY11" fmla="*/ 2152 h 550171"/>
                  <a:gd name="connsiteX12" fmla="*/ 130653 w 243042"/>
                  <a:gd name="connsiteY12" fmla="*/ 49370 h 550171"/>
                  <a:gd name="connsiteX13" fmla="*/ 156088 w 243042"/>
                  <a:gd name="connsiteY13" fmla="*/ 145732 h 550171"/>
                  <a:gd name="connsiteX14" fmla="*/ 108804 w 243042"/>
                  <a:gd name="connsiteY14" fmla="*/ 226885 h 550171"/>
                  <a:gd name="connsiteX15" fmla="*/ 91803 w 243042"/>
                  <a:gd name="connsiteY15" fmla="*/ 229143 h 550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43042" h="550171">
                    <a:moveTo>
                      <a:pt x="176542" y="550171"/>
                    </a:moveTo>
                    <a:cubicBezTo>
                      <a:pt x="147189" y="550171"/>
                      <a:pt x="120226" y="530447"/>
                      <a:pt x="112390" y="500695"/>
                    </a:cubicBezTo>
                    <a:lnTo>
                      <a:pt x="86955" y="404400"/>
                    </a:lnTo>
                    <a:cubicBezTo>
                      <a:pt x="77591" y="368937"/>
                      <a:pt x="98776" y="332611"/>
                      <a:pt x="134239" y="323247"/>
                    </a:cubicBezTo>
                    <a:cubicBezTo>
                      <a:pt x="169304" y="314016"/>
                      <a:pt x="206029" y="335001"/>
                      <a:pt x="215393" y="370465"/>
                    </a:cubicBezTo>
                    <a:lnTo>
                      <a:pt x="240828" y="466760"/>
                    </a:lnTo>
                    <a:cubicBezTo>
                      <a:pt x="250192" y="502223"/>
                      <a:pt x="229007" y="538549"/>
                      <a:pt x="193544" y="547913"/>
                    </a:cubicBezTo>
                    <a:cubicBezTo>
                      <a:pt x="187899" y="549374"/>
                      <a:pt x="182187" y="550171"/>
                      <a:pt x="176542" y="550171"/>
                    </a:cubicBezTo>
                    <a:close/>
                    <a:moveTo>
                      <a:pt x="91803" y="229143"/>
                    </a:moveTo>
                    <a:cubicBezTo>
                      <a:pt x="62449" y="229143"/>
                      <a:pt x="35487" y="209419"/>
                      <a:pt x="27650" y="179667"/>
                    </a:cubicBezTo>
                    <a:lnTo>
                      <a:pt x="2215" y="83306"/>
                    </a:lnTo>
                    <a:cubicBezTo>
                      <a:pt x="-7149" y="47843"/>
                      <a:pt x="14036" y="11450"/>
                      <a:pt x="49499" y="2152"/>
                    </a:cubicBezTo>
                    <a:cubicBezTo>
                      <a:pt x="84564" y="-7012"/>
                      <a:pt x="121289" y="13907"/>
                      <a:pt x="130653" y="49370"/>
                    </a:cubicBezTo>
                    <a:lnTo>
                      <a:pt x="156088" y="145732"/>
                    </a:lnTo>
                    <a:cubicBezTo>
                      <a:pt x="165452" y="181195"/>
                      <a:pt x="144267" y="217588"/>
                      <a:pt x="108804" y="226885"/>
                    </a:cubicBezTo>
                    <a:cubicBezTo>
                      <a:pt x="103159" y="228346"/>
                      <a:pt x="97448" y="229143"/>
                      <a:pt x="91803" y="229143"/>
                    </a:cubicBezTo>
                    <a:close/>
                  </a:path>
                </a:pathLst>
              </a:custGeom>
              <a:grp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8" name="Freeform 57">
                <a:extLst>
                  <a:ext uri="{FF2B5EF4-FFF2-40B4-BE49-F238E27FC236}">
                    <a16:creationId xmlns:a16="http://schemas.microsoft.com/office/drawing/2014/main" id="{05BE3066-E41A-3D90-767B-5196EAA5BF98}"/>
                  </a:ext>
                </a:extLst>
              </p:cNvPr>
              <p:cNvSpPr/>
              <p:nvPr/>
            </p:nvSpPr>
            <p:spPr>
              <a:xfrm>
                <a:off x="1915985" y="1418206"/>
                <a:ext cx="606946" cy="731631"/>
              </a:xfrm>
              <a:custGeom>
                <a:avLst/>
                <a:gdLst>
                  <a:gd name="connsiteX0" fmla="*/ 540595 w 606946"/>
                  <a:gd name="connsiteY0" fmla="*/ 731565 h 731631"/>
                  <a:gd name="connsiteX1" fmla="*/ 488462 w 606946"/>
                  <a:gd name="connsiteY1" fmla="*/ 706396 h 731631"/>
                  <a:gd name="connsiteX2" fmla="*/ 426634 w 606946"/>
                  <a:gd name="connsiteY2" fmla="*/ 628297 h 731631"/>
                  <a:gd name="connsiteX3" fmla="*/ 437525 w 606946"/>
                  <a:gd name="connsiteY3" fmla="*/ 534990 h 731631"/>
                  <a:gd name="connsiteX4" fmla="*/ 530766 w 606946"/>
                  <a:gd name="connsiteY4" fmla="*/ 545882 h 731631"/>
                  <a:gd name="connsiteX5" fmla="*/ 592594 w 606946"/>
                  <a:gd name="connsiteY5" fmla="*/ 623980 h 731631"/>
                  <a:gd name="connsiteX6" fmla="*/ 581703 w 606946"/>
                  <a:gd name="connsiteY6" fmla="*/ 717287 h 731631"/>
                  <a:gd name="connsiteX7" fmla="*/ 540595 w 606946"/>
                  <a:gd name="connsiteY7" fmla="*/ 731632 h 731631"/>
                  <a:gd name="connsiteX8" fmla="*/ 334457 w 606946"/>
                  <a:gd name="connsiteY8" fmla="*/ 471236 h 731631"/>
                  <a:gd name="connsiteX9" fmla="*/ 282324 w 606946"/>
                  <a:gd name="connsiteY9" fmla="*/ 446067 h 731631"/>
                  <a:gd name="connsiteX10" fmla="*/ 220496 w 606946"/>
                  <a:gd name="connsiteY10" fmla="*/ 367968 h 731631"/>
                  <a:gd name="connsiteX11" fmla="*/ 231387 w 606946"/>
                  <a:gd name="connsiteY11" fmla="*/ 274661 h 731631"/>
                  <a:gd name="connsiteX12" fmla="*/ 324628 w 606946"/>
                  <a:gd name="connsiteY12" fmla="*/ 285553 h 731631"/>
                  <a:gd name="connsiteX13" fmla="*/ 386456 w 606946"/>
                  <a:gd name="connsiteY13" fmla="*/ 363651 h 731631"/>
                  <a:gd name="connsiteX14" fmla="*/ 375565 w 606946"/>
                  <a:gd name="connsiteY14" fmla="*/ 456958 h 731631"/>
                  <a:gd name="connsiteX15" fmla="*/ 334457 w 606946"/>
                  <a:gd name="connsiteY15" fmla="*/ 471303 h 731631"/>
                  <a:gd name="connsiteX16" fmla="*/ 128319 w 606946"/>
                  <a:gd name="connsiteY16" fmla="*/ 210907 h 731631"/>
                  <a:gd name="connsiteX17" fmla="*/ 76186 w 606946"/>
                  <a:gd name="connsiteY17" fmla="*/ 185738 h 731631"/>
                  <a:gd name="connsiteX18" fmla="*/ 14358 w 606946"/>
                  <a:gd name="connsiteY18" fmla="*/ 107639 h 731631"/>
                  <a:gd name="connsiteX19" fmla="*/ 25183 w 606946"/>
                  <a:gd name="connsiteY19" fmla="*/ 14332 h 731631"/>
                  <a:gd name="connsiteX20" fmla="*/ 118490 w 606946"/>
                  <a:gd name="connsiteY20" fmla="*/ 25224 h 731631"/>
                  <a:gd name="connsiteX21" fmla="*/ 180318 w 606946"/>
                  <a:gd name="connsiteY21" fmla="*/ 103322 h 731631"/>
                  <a:gd name="connsiteX22" fmla="*/ 169493 w 606946"/>
                  <a:gd name="connsiteY22" fmla="*/ 196629 h 731631"/>
                  <a:gd name="connsiteX23" fmla="*/ 128319 w 606946"/>
                  <a:gd name="connsiteY23" fmla="*/ 210974 h 73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06946" h="731631">
                    <a:moveTo>
                      <a:pt x="540595" y="731565"/>
                    </a:moveTo>
                    <a:cubicBezTo>
                      <a:pt x="520937" y="731565"/>
                      <a:pt x="501545" y="722932"/>
                      <a:pt x="488462" y="706396"/>
                    </a:cubicBezTo>
                    <a:lnTo>
                      <a:pt x="426634" y="628297"/>
                    </a:lnTo>
                    <a:cubicBezTo>
                      <a:pt x="403855" y="599541"/>
                      <a:pt x="408703" y="557769"/>
                      <a:pt x="437525" y="534990"/>
                    </a:cubicBezTo>
                    <a:cubicBezTo>
                      <a:pt x="466414" y="512145"/>
                      <a:pt x="508053" y="517126"/>
                      <a:pt x="530766" y="545882"/>
                    </a:cubicBezTo>
                    <a:lnTo>
                      <a:pt x="592594" y="623980"/>
                    </a:lnTo>
                    <a:cubicBezTo>
                      <a:pt x="615373" y="652736"/>
                      <a:pt x="610525" y="694508"/>
                      <a:pt x="581703" y="717287"/>
                    </a:cubicBezTo>
                    <a:cubicBezTo>
                      <a:pt x="569483" y="726983"/>
                      <a:pt x="555006" y="731632"/>
                      <a:pt x="540595" y="731632"/>
                    </a:cubicBezTo>
                    <a:close/>
                    <a:moveTo>
                      <a:pt x="334457" y="471236"/>
                    </a:moveTo>
                    <a:cubicBezTo>
                      <a:pt x="314799" y="471236"/>
                      <a:pt x="295407" y="462603"/>
                      <a:pt x="282324" y="446067"/>
                    </a:cubicBezTo>
                    <a:lnTo>
                      <a:pt x="220496" y="367968"/>
                    </a:lnTo>
                    <a:cubicBezTo>
                      <a:pt x="197717" y="339212"/>
                      <a:pt x="202565" y="297440"/>
                      <a:pt x="231387" y="274661"/>
                    </a:cubicBezTo>
                    <a:cubicBezTo>
                      <a:pt x="260276" y="251816"/>
                      <a:pt x="301915" y="256797"/>
                      <a:pt x="324628" y="285553"/>
                    </a:cubicBezTo>
                    <a:lnTo>
                      <a:pt x="386456" y="363651"/>
                    </a:lnTo>
                    <a:cubicBezTo>
                      <a:pt x="409235" y="392407"/>
                      <a:pt x="404387" y="434179"/>
                      <a:pt x="375565" y="456958"/>
                    </a:cubicBezTo>
                    <a:cubicBezTo>
                      <a:pt x="363345" y="466654"/>
                      <a:pt x="348868" y="471303"/>
                      <a:pt x="334457" y="471303"/>
                    </a:cubicBezTo>
                    <a:close/>
                    <a:moveTo>
                      <a:pt x="128319" y="210907"/>
                    </a:moveTo>
                    <a:cubicBezTo>
                      <a:pt x="108661" y="210907"/>
                      <a:pt x="89269" y="202274"/>
                      <a:pt x="76186" y="185738"/>
                    </a:cubicBezTo>
                    <a:lnTo>
                      <a:pt x="14358" y="107639"/>
                    </a:lnTo>
                    <a:cubicBezTo>
                      <a:pt x="-8421" y="78883"/>
                      <a:pt x="-3573" y="37111"/>
                      <a:pt x="25183" y="14332"/>
                    </a:cubicBezTo>
                    <a:cubicBezTo>
                      <a:pt x="54271" y="-8446"/>
                      <a:pt x="95844" y="-3532"/>
                      <a:pt x="118490" y="25224"/>
                    </a:cubicBezTo>
                    <a:lnTo>
                      <a:pt x="180318" y="103322"/>
                    </a:lnTo>
                    <a:cubicBezTo>
                      <a:pt x="203097" y="132078"/>
                      <a:pt x="198249" y="173850"/>
                      <a:pt x="169493" y="196629"/>
                    </a:cubicBezTo>
                    <a:cubicBezTo>
                      <a:pt x="157207" y="206325"/>
                      <a:pt x="142730" y="210974"/>
                      <a:pt x="128319" y="210974"/>
                    </a:cubicBezTo>
                    <a:close/>
                  </a:path>
                </a:pathLst>
              </a:custGeom>
              <a:grp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9" name="Freeform 58">
                <a:extLst>
                  <a:ext uri="{FF2B5EF4-FFF2-40B4-BE49-F238E27FC236}">
                    <a16:creationId xmlns:a16="http://schemas.microsoft.com/office/drawing/2014/main" id="{7FD0F748-6309-5947-BF87-70A6538A48A9}"/>
                  </a:ext>
                </a:extLst>
              </p:cNvPr>
              <p:cNvSpPr/>
              <p:nvPr/>
            </p:nvSpPr>
            <p:spPr>
              <a:xfrm>
                <a:off x="1077212" y="1638384"/>
                <a:ext cx="243042" cy="550171"/>
              </a:xfrm>
              <a:custGeom>
                <a:avLst/>
                <a:gdLst>
                  <a:gd name="connsiteX0" fmla="*/ 66500 w 243042"/>
                  <a:gd name="connsiteY0" fmla="*/ 550171 h 550171"/>
                  <a:gd name="connsiteX1" fmla="*/ 49499 w 243042"/>
                  <a:gd name="connsiteY1" fmla="*/ 547913 h 550171"/>
                  <a:gd name="connsiteX2" fmla="*/ 2215 w 243042"/>
                  <a:gd name="connsiteY2" fmla="*/ 466760 h 550171"/>
                  <a:gd name="connsiteX3" fmla="*/ 27650 w 243042"/>
                  <a:gd name="connsiteY3" fmla="*/ 370465 h 550171"/>
                  <a:gd name="connsiteX4" fmla="*/ 108804 w 243042"/>
                  <a:gd name="connsiteY4" fmla="*/ 323247 h 550171"/>
                  <a:gd name="connsiteX5" fmla="*/ 156088 w 243042"/>
                  <a:gd name="connsiteY5" fmla="*/ 404400 h 550171"/>
                  <a:gd name="connsiteX6" fmla="*/ 130653 w 243042"/>
                  <a:gd name="connsiteY6" fmla="*/ 500695 h 550171"/>
                  <a:gd name="connsiteX7" fmla="*/ 66500 w 243042"/>
                  <a:gd name="connsiteY7" fmla="*/ 550171 h 550171"/>
                  <a:gd name="connsiteX8" fmla="*/ 151240 w 243042"/>
                  <a:gd name="connsiteY8" fmla="*/ 229143 h 550171"/>
                  <a:gd name="connsiteX9" fmla="*/ 134239 w 243042"/>
                  <a:gd name="connsiteY9" fmla="*/ 226885 h 550171"/>
                  <a:gd name="connsiteX10" fmla="*/ 86955 w 243042"/>
                  <a:gd name="connsiteY10" fmla="*/ 145732 h 550171"/>
                  <a:gd name="connsiteX11" fmla="*/ 112390 w 243042"/>
                  <a:gd name="connsiteY11" fmla="*/ 49370 h 550171"/>
                  <a:gd name="connsiteX12" fmla="*/ 193544 w 243042"/>
                  <a:gd name="connsiteY12" fmla="*/ 2152 h 550171"/>
                  <a:gd name="connsiteX13" fmla="*/ 240828 w 243042"/>
                  <a:gd name="connsiteY13" fmla="*/ 83306 h 550171"/>
                  <a:gd name="connsiteX14" fmla="*/ 215393 w 243042"/>
                  <a:gd name="connsiteY14" fmla="*/ 179667 h 550171"/>
                  <a:gd name="connsiteX15" fmla="*/ 151240 w 243042"/>
                  <a:gd name="connsiteY15" fmla="*/ 229143 h 550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43042" h="550171">
                    <a:moveTo>
                      <a:pt x="66500" y="550171"/>
                    </a:moveTo>
                    <a:cubicBezTo>
                      <a:pt x="60856" y="550171"/>
                      <a:pt x="55144" y="549441"/>
                      <a:pt x="49499" y="547913"/>
                    </a:cubicBezTo>
                    <a:cubicBezTo>
                      <a:pt x="14036" y="538549"/>
                      <a:pt x="-7149" y="502223"/>
                      <a:pt x="2215" y="466760"/>
                    </a:cubicBezTo>
                    <a:lnTo>
                      <a:pt x="27650" y="370465"/>
                    </a:lnTo>
                    <a:cubicBezTo>
                      <a:pt x="37014" y="335001"/>
                      <a:pt x="73806" y="314016"/>
                      <a:pt x="108804" y="323247"/>
                    </a:cubicBezTo>
                    <a:cubicBezTo>
                      <a:pt x="144267" y="332611"/>
                      <a:pt x="165452" y="368937"/>
                      <a:pt x="156088" y="404400"/>
                    </a:cubicBezTo>
                    <a:lnTo>
                      <a:pt x="130653" y="500695"/>
                    </a:lnTo>
                    <a:cubicBezTo>
                      <a:pt x="122816" y="530447"/>
                      <a:pt x="95920" y="550171"/>
                      <a:pt x="66500" y="550171"/>
                    </a:cubicBezTo>
                    <a:close/>
                    <a:moveTo>
                      <a:pt x="151240" y="229143"/>
                    </a:moveTo>
                    <a:cubicBezTo>
                      <a:pt x="145595" y="229143"/>
                      <a:pt x="139884" y="228413"/>
                      <a:pt x="134239" y="226885"/>
                    </a:cubicBezTo>
                    <a:cubicBezTo>
                      <a:pt x="98776" y="217521"/>
                      <a:pt x="77591" y="181195"/>
                      <a:pt x="86955" y="145732"/>
                    </a:cubicBezTo>
                    <a:lnTo>
                      <a:pt x="112390" y="49370"/>
                    </a:lnTo>
                    <a:cubicBezTo>
                      <a:pt x="121754" y="13907"/>
                      <a:pt x="158479" y="-7012"/>
                      <a:pt x="193544" y="2152"/>
                    </a:cubicBezTo>
                    <a:cubicBezTo>
                      <a:pt x="229007" y="11516"/>
                      <a:pt x="250192" y="47843"/>
                      <a:pt x="240828" y="83306"/>
                    </a:cubicBezTo>
                    <a:lnTo>
                      <a:pt x="215393" y="179667"/>
                    </a:lnTo>
                    <a:cubicBezTo>
                      <a:pt x="207556" y="209419"/>
                      <a:pt x="180660" y="229143"/>
                      <a:pt x="151240" y="229143"/>
                    </a:cubicBezTo>
                    <a:close/>
                  </a:path>
                </a:pathLst>
              </a:custGeom>
              <a:grp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0" name="Freeform 59">
                <a:extLst>
                  <a:ext uri="{FF2B5EF4-FFF2-40B4-BE49-F238E27FC236}">
                    <a16:creationId xmlns:a16="http://schemas.microsoft.com/office/drawing/2014/main" id="{1D0411B8-ED79-E26E-BB1F-BF7F50A87529}"/>
                  </a:ext>
                </a:extLst>
              </p:cNvPr>
              <p:cNvSpPr/>
              <p:nvPr/>
            </p:nvSpPr>
            <p:spPr>
              <a:xfrm>
                <a:off x="436167" y="1418140"/>
                <a:ext cx="606946" cy="731631"/>
              </a:xfrm>
              <a:custGeom>
                <a:avLst/>
                <a:gdLst>
                  <a:gd name="connsiteX0" fmla="*/ 66353 w 606946"/>
                  <a:gd name="connsiteY0" fmla="*/ 731631 h 731631"/>
                  <a:gd name="connsiteX1" fmla="*/ 25244 w 606946"/>
                  <a:gd name="connsiteY1" fmla="*/ 717287 h 731631"/>
                  <a:gd name="connsiteX2" fmla="*/ 14353 w 606946"/>
                  <a:gd name="connsiteY2" fmla="*/ 623980 h 731631"/>
                  <a:gd name="connsiteX3" fmla="*/ 76181 w 606946"/>
                  <a:gd name="connsiteY3" fmla="*/ 545882 h 731631"/>
                  <a:gd name="connsiteX4" fmla="*/ 169422 w 606946"/>
                  <a:gd name="connsiteY4" fmla="*/ 534990 h 731631"/>
                  <a:gd name="connsiteX5" fmla="*/ 180313 w 606946"/>
                  <a:gd name="connsiteY5" fmla="*/ 628297 h 731631"/>
                  <a:gd name="connsiteX6" fmla="*/ 118485 w 606946"/>
                  <a:gd name="connsiteY6" fmla="*/ 706396 h 731631"/>
                  <a:gd name="connsiteX7" fmla="*/ 66353 w 606946"/>
                  <a:gd name="connsiteY7" fmla="*/ 731565 h 731631"/>
                  <a:gd name="connsiteX8" fmla="*/ 272490 w 606946"/>
                  <a:gd name="connsiteY8" fmla="*/ 471303 h 731631"/>
                  <a:gd name="connsiteX9" fmla="*/ 231382 w 606946"/>
                  <a:gd name="connsiteY9" fmla="*/ 456958 h 731631"/>
                  <a:gd name="connsiteX10" fmla="*/ 220491 w 606946"/>
                  <a:gd name="connsiteY10" fmla="*/ 363651 h 731631"/>
                  <a:gd name="connsiteX11" fmla="*/ 282319 w 606946"/>
                  <a:gd name="connsiteY11" fmla="*/ 285553 h 731631"/>
                  <a:gd name="connsiteX12" fmla="*/ 375559 w 606946"/>
                  <a:gd name="connsiteY12" fmla="*/ 274661 h 731631"/>
                  <a:gd name="connsiteX13" fmla="*/ 386451 w 606946"/>
                  <a:gd name="connsiteY13" fmla="*/ 367968 h 731631"/>
                  <a:gd name="connsiteX14" fmla="*/ 324623 w 606946"/>
                  <a:gd name="connsiteY14" fmla="*/ 446067 h 731631"/>
                  <a:gd name="connsiteX15" fmla="*/ 272490 w 606946"/>
                  <a:gd name="connsiteY15" fmla="*/ 471236 h 731631"/>
                  <a:gd name="connsiteX16" fmla="*/ 478628 w 606946"/>
                  <a:gd name="connsiteY16" fmla="*/ 210974 h 731631"/>
                  <a:gd name="connsiteX17" fmla="*/ 437454 w 606946"/>
                  <a:gd name="connsiteY17" fmla="*/ 196629 h 731631"/>
                  <a:gd name="connsiteX18" fmla="*/ 426629 w 606946"/>
                  <a:gd name="connsiteY18" fmla="*/ 103322 h 731631"/>
                  <a:gd name="connsiteX19" fmla="*/ 488457 w 606946"/>
                  <a:gd name="connsiteY19" fmla="*/ 25224 h 731631"/>
                  <a:gd name="connsiteX20" fmla="*/ 581764 w 606946"/>
                  <a:gd name="connsiteY20" fmla="*/ 14333 h 731631"/>
                  <a:gd name="connsiteX21" fmla="*/ 592589 w 606946"/>
                  <a:gd name="connsiteY21" fmla="*/ 107639 h 731631"/>
                  <a:gd name="connsiteX22" fmla="*/ 530761 w 606946"/>
                  <a:gd name="connsiteY22" fmla="*/ 185738 h 731631"/>
                  <a:gd name="connsiteX23" fmla="*/ 478628 w 606946"/>
                  <a:gd name="connsiteY23" fmla="*/ 210907 h 73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06946" h="731631">
                    <a:moveTo>
                      <a:pt x="66353" y="731631"/>
                    </a:moveTo>
                    <a:cubicBezTo>
                      <a:pt x="51941" y="731631"/>
                      <a:pt x="37398" y="726983"/>
                      <a:pt x="25244" y="717287"/>
                    </a:cubicBezTo>
                    <a:cubicBezTo>
                      <a:pt x="-3578" y="694508"/>
                      <a:pt x="-8426" y="652736"/>
                      <a:pt x="14353" y="623980"/>
                    </a:cubicBezTo>
                    <a:lnTo>
                      <a:pt x="76181" y="545882"/>
                    </a:lnTo>
                    <a:cubicBezTo>
                      <a:pt x="98894" y="517192"/>
                      <a:pt x="140666" y="512212"/>
                      <a:pt x="169422" y="534990"/>
                    </a:cubicBezTo>
                    <a:cubicBezTo>
                      <a:pt x="198244" y="557769"/>
                      <a:pt x="203092" y="599541"/>
                      <a:pt x="180313" y="628297"/>
                    </a:cubicBezTo>
                    <a:lnTo>
                      <a:pt x="118485" y="706396"/>
                    </a:lnTo>
                    <a:cubicBezTo>
                      <a:pt x="105402" y="722998"/>
                      <a:pt x="86010" y="731565"/>
                      <a:pt x="66353" y="731565"/>
                    </a:cubicBezTo>
                    <a:close/>
                    <a:moveTo>
                      <a:pt x="272490" y="471303"/>
                    </a:moveTo>
                    <a:cubicBezTo>
                      <a:pt x="258079" y="471303"/>
                      <a:pt x="243536" y="466654"/>
                      <a:pt x="231382" y="456958"/>
                    </a:cubicBezTo>
                    <a:cubicBezTo>
                      <a:pt x="202560" y="434179"/>
                      <a:pt x="197712" y="392407"/>
                      <a:pt x="220491" y="363651"/>
                    </a:cubicBezTo>
                    <a:lnTo>
                      <a:pt x="282319" y="285553"/>
                    </a:lnTo>
                    <a:cubicBezTo>
                      <a:pt x="305098" y="256863"/>
                      <a:pt x="346804" y="251883"/>
                      <a:pt x="375559" y="274661"/>
                    </a:cubicBezTo>
                    <a:cubicBezTo>
                      <a:pt x="404382" y="297440"/>
                      <a:pt x="409230" y="339212"/>
                      <a:pt x="386451" y="367968"/>
                    </a:cubicBezTo>
                    <a:lnTo>
                      <a:pt x="324623" y="446067"/>
                    </a:lnTo>
                    <a:cubicBezTo>
                      <a:pt x="311540" y="462669"/>
                      <a:pt x="292148" y="471236"/>
                      <a:pt x="272490" y="471236"/>
                    </a:cubicBezTo>
                    <a:close/>
                    <a:moveTo>
                      <a:pt x="478628" y="210974"/>
                    </a:moveTo>
                    <a:cubicBezTo>
                      <a:pt x="464217" y="210974"/>
                      <a:pt x="449673" y="206325"/>
                      <a:pt x="437454" y="196629"/>
                    </a:cubicBezTo>
                    <a:cubicBezTo>
                      <a:pt x="408698" y="173850"/>
                      <a:pt x="403850" y="132078"/>
                      <a:pt x="426629" y="103322"/>
                    </a:cubicBezTo>
                    <a:lnTo>
                      <a:pt x="488457" y="25224"/>
                    </a:lnTo>
                    <a:cubicBezTo>
                      <a:pt x="511236" y="-3532"/>
                      <a:pt x="552942" y="-8446"/>
                      <a:pt x="581764" y="14333"/>
                    </a:cubicBezTo>
                    <a:cubicBezTo>
                      <a:pt x="610520" y="37111"/>
                      <a:pt x="615367" y="78883"/>
                      <a:pt x="592589" y="107639"/>
                    </a:cubicBezTo>
                    <a:lnTo>
                      <a:pt x="530761" y="185738"/>
                    </a:lnTo>
                    <a:cubicBezTo>
                      <a:pt x="517678" y="202340"/>
                      <a:pt x="498219" y="210907"/>
                      <a:pt x="478628" y="210907"/>
                    </a:cubicBezTo>
                    <a:close/>
                  </a:path>
                </a:pathLst>
              </a:custGeom>
              <a:grp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46" name="Graphic 42">
              <a:extLst>
                <a:ext uri="{FF2B5EF4-FFF2-40B4-BE49-F238E27FC236}">
                  <a16:creationId xmlns:a16="http://schemas.microsoft.com/office/drawing/2014/main" id="{7444F614-DE48-4BEC-2BDE-A6C0D05E4DF9}"/>
                </a:ext>
              </a:extLst>
            </p:cNvPr>
            <p:cNvGrpSpPr/>
            <p:nvPr/>
          </p:nvGrpSpPr>
          <p:grpSpPr>
            <a:xfrm>
              <a:off x="0" y="1782233"/>
              <a:ext cx="2959099" cy="1007004"/>
              <a:chOff x="0" y="1782233"/>
              <a:chExt cx="2959099" cy="1007004"/>
            </a:xfrm>
          </p:grpSpPr>
          <p:grpSp>
            <p:nvGrpSpPr>
              <p:cNvPr id="51" name="Graphic 42">
                <a:extLst>
                  <a:ext uri="{FF2B5EF4-FFF2-40B4-BE49-F238E27FC236}">
                    <a16:creationId xmlns:a16="http://schemas.microsoft.com/office/drawing/2014/main" id="{6696E0DD-C2E6-23CD-FEFC-0CDC9BEE612E}"/>
                  </a:ext>
                </a:extLst>
              </p:cNvPr>
              <p:cNvGrpSpPr/>
              <p:nvPr/>
            </p:nvGrpSpPr>
            <p:grpSpPr>
              <a:xfrm>
                <a:off x="0" y="1782233"/>
                <a:ext cx="2232179" cy="1007004"/>
                <a:chOff x="0" y="1782233"/>
                <a:chExt cx="2232179" cy="1007004"/>
              </a:xfrm>
              <a:solidFill>
                <a:srgbClr val="DE9BBC"/>
              </a:solidFill>
            </p:grpSpPr>
            <p:sp>
              <p:nvSpPr>
                <p:cNvPr id="55" name="Freeform 54">
                  <a:extLst>
                    <a:ext uri="{FF2B5EF4-FFF2-40B4-BE49-F238E27FC236}">
                      <a16:creationId xmlns:a16="http://schemas.microsoft.com/office/drawing/2014/main" id="{85C7D8CB-F733-B8B0-3847-D8EA0FD83B42}"/>
                    </a:ext>
                  </a:extLst>
                </p:cNvPr>
                <p:cNvSpPr/>
                <p:nvPr/>
              </p:nvSpPr>
              <p:spPr>
                <a:xfrm>
                  <a:off x="0" y="1782233"/>
                  <a:ext cx="664104" cy="664104"/>
                </a:xfrm>
                <a:custGeom>
                  <a:avLst/>
                  <a:gdLst>
                    <a:gd name="connsiteX0" fmla="*/ 664104 w 664104"/>
                    <a:gd name="connsiteY0" fmla="*/ 332052 h 664104"/>
                    <a:gd name="connsiteX1" fmla="*/ 332052 w 664104"/>
                    <a:gd name="connsiteY1" fmla="*/ 664104 h 664104"/>
                    <a:gd name="connsiteX2" fmla="*/ 0 w 664104"/>
                    <a:gd name="connsiteY2" fmla="*/ 332052 h 664104"/>
                    <a:gd name="connsiteX3" fmla="*/ 332052 w 664104"/>
                    <a:gd name="connsiteY3" fmla="*/ 0 h 664104"/>
                    <a:gd name="connsiteX4" fmla="*/ 664104 w 664104"/>
                    <a:gd name="connsiteY4" fmla="*/ 332052 h 664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4104" h="664104">
                      <a:moveTo>
                        <a:pt x="664104" y="332052"/>
                      </a:moveTo>
                      <a:cubicBezTo>
                        <a:pt x="664104" y="515439"/>
                        <a:pt x="515439" y="664104"/>
                        <a:pt x="332052" y="664104"/>
                      </a:cubicBezTo>
                      <a:cubicBezTo>
                        <a:pt x="148665" y="664104"/>
                        <a:pt x="0" y="515439"/>
                        <a:pt x="0" y="332052"/>
                      </a:cubicBezTo>
                      <a:cubicBezTo>
                        <a:pt x="0" y="148665"/>
                        <a:pt x="148665" y="0"/>
                        <a:pt x="332052" y="0"/>
                      </a:cubicBezTo>
                      <a:cubicBezTo>
                        <a:pt x="515439" y="0"/>
                        <a:pt x="664104" y="148665"/>
                        <a:pt x="664104" y="332052"/>
                      </a:cubicBezTo>
                      <a:close/>
                    </a:path>
                  </a:pathLst>
                </a:custGeom>
                <a:solidFill>
                  <a:schemeClr val="bg1"/>
                </a:solidFill>
                <a:ln w="66278" cap="flat">
                  <a:noFill/>
                  <a:prstDash val="solid"/>
                  <a:miter/>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 name="Freeform 55">
                  <a:extLst>
                    <a:ext uri="{FF2B5EF4-FFF2-40B4-BE49-F238E27FC236}">
                      <a16:creationId xmlns:a16="http://schemas.microsoft.com/office/drawing/2014/main" id="{8AC4B6EC-E02C-F863-178D-A75C91AC9E27}"/>
                    </a:ext>
                  </a:extLst>
                </p:cNvPr>
                <p:cNvSpPr/>
                <p:nvPr/>
              </p:nvSpPr>
              <p:spPr>
                <a:xfrm>
                  <a:off x="1568075" y="2125133"/>
                  <a:ext cx="664104" cy="664104"/>
                </a:xfrm>
                <a:custGeom>
                  <a:avLst/>
                  <a:gdLst>
                    <a:gd name="connsiteX0" fmla="*/ 664104 w 664104"/>
                    <a:gd name="connsiteY0" fmla="*/ 332052 h 664104"/>
                    <a:gd name="connsiteX1" fmla="*/ 332052 w 664104"/>
                    <a:gd name="connsiteY1" fmla="*/ 664104 h 664104"/>
                    <a:gd name="connsiteX2" fmla="*/ 0 w 664104"/>
                    <a:gd name="connsiteY2" fmla="*/ 332052 h 664104"/>
                    <a:gd name="connsiteX3" fmla="*/ 332052 w 664104"/>
                    <a:gd name="connsiteY3" fmla="*/ 0 h 664104"/>
                    <a:gd name="connsiteX4" fmla="*/ 664104 w 664104"/>
                    <a:gd name="connsiteY4" fmla="*/ 332052 h 664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4104" h="664104">
                      <a:moveTo>
                        <a:pt x="664104" y="332052"/>
                      </a:moveTo>
                      <a:cubicBezTo>
                        <a:pt x="664104" y="515439"/>
                        <a:pt x="515439" y="664104"/>
                        <a:pt x="332052" y="664104"/>
                      </a:cubicBezTo>
                      <a:cubicBezTo>
                        <a:pt x="148665" y="664104"/>
                        <a:pt x="0" y="515439"/>
                        <a:pt x="0" y="332052"/>
                      </a:cubicBezTo>
                      <a:cubicBezTo>
                        <a:pt x="0" y="148665"/>
                        <a:pt x="148665" y="0"/>
                        <a:pt x="332052" y="0"/>
                      </a:cubicBezTo>
                      <a:cubicBezTo>
                        <a:pt x="515439" y="0"/>
                        <a:pt x="664104" y="148665"/>
                        <a:pt x="664104" y="332052"/>
                      </a:cubicBezTo>
                      <a:close/>
                    </a:path>
                  </a:pathLst>
                </a:custGeom>
                <a:solidFill>
                  <a:srgbClr val="9C9696"/>
                </a:solidFill>
                <a:ln w="66278" cap="flat">
                  <a:noFill/>
                  <a:prstDash val="solid"/>
                  <a:miter/>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52" name="Graphic 42">
                <a:extLst>
                  <a:ext uri="{FF2B5EF4-FFF2-40B4-BE49-F238E27FC236}">
                    <a16:creationId xmlns:a16="http://schemas.microsoft.com/office/drawing/2014/main" id="{CA3D36D0-F4EF-2F8D-4B78-5B27685D2A60}"/>
                  </a:ext>
                </a:extLst>
              </p:cNvPr>
              <p:cNvGrpSpPr/>
              <p:nvPr/>
            </p:nvGrpSpPr>
            <p:grpSpPr>
              <a:xfrm>
                <a:off x="726920" y="1782233"/>
                <a:ext cx="2232179" cy="1007004"/>
                <a:chOff x="726920" y="1782233"/>
                <a:chExt cx="2232179" cy="1007004"/>
              </a:xfrm>
              <a:solidFill>
                <a:srgbClr val="D171A1"/>
              </a:solidFill>
            </p:grpSpPr>
            <p:sp>
              <p:nvSpPr>
                <p:cNvPr id="53" name="Freeform 52">
                  <a:extLst>
                    <a:ext uri="{FF2B5EF4-FFF2-40B4-BE49-F238E27FC236}">
                      <a16:creationId xmlns:a16="http://schemas.microsoft.com/office/drawing/2014/main" id="{5F4D4F87-883C-F200-5AB3-C1C72244CE3E}"/>
                    </a:ext>
                  </a:extLst>
                </p:cNvPr>
                <p:cNvSpPr/>
                <p:nvPr/>
              </p:nvSpPr>
              <p:spPr>
                <a:xfrm>
                  <a:off x="726920" y="2125133"/>
                  <a:ext cx="664104" cy="664104"/>
                </a:xfrm>
                <a:custGeom>
                  <a:avLst/>
                  <a:gdLst>
                    <a:gd name="connsiteX0" fmla="*/ 664104 w 664104"/>
                    <a:gd name="connsiteY0" fmla="*/ 332052 h 664104"/>
                    <a:gd name="connsiteX1" fmla="*/ 332052 w 664104"/>
                    <a:gd name="connsiteY1" fmla="*/ 664104 h 664104"/>
                    <a:gd name="connsiteX2" fmla="*/ 0 w 664104"/>
                    <a:gd name="connsiteY2" fmla="*/ 332052 h 664104"/>
                    <a:gd name="connsiteX3" fmla="*/ 332052 w 664104"/>
                    <a:gd name="connsiteY3" fmla="*/ 0 h 664104"/>
                    <a:gd name="connsiteX4" fmla="*/ 664104 w 664104"/>
                    <a:gd name="connsiteY4" fmla="*/ 332052 h 664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4104" h="664104">
                      <a:moveTo>
                        <a:pt x="664104" y="332052"/>
                      </a:moveTo>
                      <a:cubicBezTo>
                        <a:pt x="664104" y="515439"/>
                        <a:pt x="515439" y="664104"/>
                        <a:pt x="332052" y="664104"/>
                      </a:cubicBezTo>
                      <a:cubicBezTo>
                        <a:pt x="148665" y="664104"/>
                        <a:pt x="0" y="515439"/>
                        <a:pt x="0" y="332052"/>
                      </a:cubicBezTo>
                      <a:cubicBezTo>
                        <a:pt x="0" y="148665"/>
                        <a:pt x="148665" y="0"/>
                        <a:pt x="332052" y="0"/>
                      </a:cubicBezTo>
                      <a:cubicBezTo>
                        <a:pt x="515439" y="0"/>
                        <a:pt x="664104" y="148665"/>
                        <a:pt x="664104" y="332052"/>
                      </a:cubicBezTo>
                      <a:close/>
                    </a:path>
                  </a:pathLst>
                </a:custGeom>
                <a:solidFill>
                  <a:schemeClr val="bg2">
                    <a:lumMod val="90000"/>
                  </a:schemeClr>
                </a:solidFill>
                <a:ln w="66278" cap="flat">
                  <a:noFill/>
                  <a:prstDash val="solid"/>
                  <a:miter/>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 name="Freeform 53">
                  <a:extLst>
                    <a:ext uri="{FF2B5EF4-FFF2-40B4-BE49-F238E27FC236}">
                      <a16:creationId xmlns:a16="http://schemas.microsoft.com/office/drawing/2014/main" id="{B594FE3F-E630-C81A-A0CB-856B2EE19D6E}"/>
                    </a:ext>
                  </a:extLst>
                </p:cNvPr>
                <p:cNvSpPr/>
                <p:nvPr/>
              </p:nvSpPr>
              <p:spPr>
                <a:xfrm>
                  <a:off x="2294995" y="1782233"/>
                  <a:ext cx="664104" cy="664104"/>
                </a:xfrm>
                <a:custGeom>
                  <a:avLst/>
                  <a:gdLst>
                    <a:gd name="connsiteX0" fmla="*/ 664104 w 664104"/>
                    <a:gd name="connsiteY0" fmla="*/ 332052 h 664104"/>
                    <a:gd name="connsiteX1" fmla="*/ 332052 w 664104"/>
                    <a:gd name="connsiteY1" fmla="*/ 664104 h 664104"/>
                    <a:gd name="connsiteX2" fmla="*/ 0 w 664104"/>
                    <a:gd name="connsiteY2" fmla="*/ 332052 h 664104"/>
                    <a:gd name="connsiteX3" fmla="*/ 332052 w 664104"/>
                    <a:gd name="connsiteY3" fmla="*/ 0 h 664104"/>
                    <a:gd name="connsiteX4" fmla="*/ 664104 w 664104"/>
                    <a:gd name="connsiteY4" fmla="*/ 332052 h 664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4104" h="664104">
                      <a:moveTo>
                        <a:pt x="664104" y="332052"/>
                      </a:moveTo>
                      <a:cubicBezTo>
                        <a:pt x="664104" y="515439"/>
                        <a:pt x="515439" y="664104"/>
                        <a:pt x="332052" y="664104"/>
                      </a:cubicBezTo>
                      <a:cubicBezTo>
                        <a:pt x="148665" y="664104"/>
                        <a:pt x="0" y="515439"/>
                        <a:pt x="0" y="332052"/>
                      </a:cubicBezTo>
                      <a:cubicBezTo>
                        <a:pt x="0" y="148665"/>
                        <a:pt x="148665" y="0"/>
                        <a:pt x="332052" y="0"/>
                      </a:cubicBezTo>
                      <a:cubicBezTo>
                        <a:pt x="515439" y="0"/>
                        <a:pt x="664104" y="148665"/>
                        <a:pt x="664104" y="332052"/>
                      </a:cubicBezTo>
                      <a:close/>
                    </a:path>
                  </a:pathLst>
                </a:custGeom>
                <a:solidFill>
                  <a:schemeClr val="bg2">
                    <a:lumMod val="50000"/>
                  </a:schemeClr>
                </a:solidFill>
                <a:ln w="66278" cap="flat">
                  <a:noFill/>
                  <a:prstDash val="solid"/>
                  <a:miter/>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grpSp>
          <p:nvGrpSpPr>
            <p:cNvPr id="47" name="Graphic 42">
              <a:extLst>
                <a:ext uri="{FF2B5EF4-FFF2-40B4-BE49-F238E27FC236}">
                  <a16:creationId xmlns:a16="http://schemas.microsoft.com/office/drawing/2014/main" id="{68892335-7837-8C69-8905-C56AAD670FAB}"/>
                </a:ext>
              </a:extLst>
            </p:cNvPr>
            <p:cNvGrpSpPr/>
            <p:nvPr/>
          </p:nvGrpSpPr>
          <p:grpSpPr>
            <a:xfrm>
              <a:off x="284179" y="0"/>
              <a:ext cx="2390741" cy="1605405"/>
              <a:chOff x="284179" y="0"/>
              <a:chExt cx="2390741" cy="1605405"/>
            </a:xfrm>
          </p:grpSpPr>
          <p:sp>
            <p:nvSpPr>
              <p:cNvPr id="48" name="Freeform 47">
                <a:extLst>
                  <a:ext uri="{FF2B5EF4-FFF2-40B4-BE49-F238E27FC236}">
                    <a16:creationId xmlns:a16="http://schemas.microsoft.com/office/drawing/2014/main" id="{16C75639-5EE4-BD51-DB8F-488FE5B3D3BC}"/>
                  </a:ext>
                </a:extLst>
              </p:cNvPr>
              <p:cNvSpPr/>
              <p:nvPr/>
            </p:nvSpPr>
            <p:spPr>
              <a:xfrm>
                <a:off x="284179" y="0"/>
                <a:ext cx="2390741" cy="1605405"/>
              </a:xfrm>
              <a:custGeom>
                <a:avLst/>
                <a:gdLst>
                  <a:gd name="connsiteX0" fmla="*/ 2384317 w 2390741"/>
                  <a:gd name="connsiteY0" fmla="*/ 774279 h 1605405"/>
                  <a:gd name="connsiteX1" fmla="*/ 1195371 w 2390741"/>
                  <a:gd name="connsiteY1" fmla="*/ 0 h 1605405"/>
                  <a:gd name="connsiteX2" fmla="*/ 6425 w 2390741"/>
                  <a:gd name="connsiteY2" fmla="*/ 774279 h 1605405"/>
                  <a:gd name="connsiteX3" fmla="*/ 6425 w 2390741"/>
                  <a:gd name="connsiteY3" fmla="*/ 831126 h 1605405"/>
                  <a:gd name="connsiteX4" fmla="*/ 1195371 w 2390741"/>
                  <a:gd name="connsiteY4" fmla="*/ 1605405 h 1605405"/>
                  <a:gd name="connsiteX5" fmla="*/ 2384317 w 2390741"/>
                  <a:gd name="connsiteY5" fmla="*/ 831126 h 1605405"/>
                  <a:gd name="connsiteX6" fmla="*/ 2384317 w 2390741"/>
                  <a:gd name="connsiteY6" fmla="*/ 774279 h 1605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0741" h="1605405">
                    <a:moveTo>
                      <a:pt x="2384317" y="774279"/>
                    </a:moveTo>
                    <a:cubicBezTo>
                      <a:pt x="2157990" y="296722"/>
                      <a:pt x="1702415" y="0"/>
                      <a:pt x="1195371" y="0"/>
                    </a:cubicBezTo>
                    <a:cubicBezTo>
                      <a:pt x="688327" y="0"/>
                      <a:pt x="232752" y="296655"/>
                      <a:pt x="6425" y="774279"/>
                    </a:cubicBezTo>
                    <a:cubicBezTo>
                      <a:pt x="-2142" y="792276"/>
                      <a:pt x="-2142" y="813129"/>
                      <a:pt x="6425" y="831126"/>
                    </a:cubicBezTo>
                    <a:cubicBezTo>
                      <a:pt x="232752" y="1308684"/>
                      <a:pt x="688327" y="1605405"/>
                      <a:pt x="1195371" y="1605405"/>
                    </a:cubicBezTo>
                    <a:cubicBezTo>
                      <a:pt x="1702415" y="1605405"/>
                      <a:pt x="2157990" y="1308750"/>
                      <a:pt x="2384317" y="831126"/>
                    </a:cubicBezTo>
                    <a:cubicBezTo>
                      <a:pt x="2392884" y="813129"/>
                      <a:pt x="2392884" y="792276"/>
                      <a:pt x="2384317" y="774279"/>
                    </a:cubicBezTo>
                    <a:close/>
                  </a:path>
                </a:pathLst>
              </a:custGeom>
              <a:gradFill>
                <a:gsLst>
                  <a:gs pos="40000">
                    <a:schemeClr val="bg2">
                      <a:lumMod val="80000"/>
                    </a:schemeClr>
                  </a:gs>
                  <a:gs pos="26000">
                    <a:schemeClr val="bg2">
                      <a:lumMod val="75000"/>
                    </a:schemeClr>
                  </a:gs>
                  <a:gs pos="58000">
                    <a:schemeClr val="bg2">
                      <a:lumMod val="75000"/>
                    </a:schemeClr>
                  </a:gs>
                  <a:gs pos="70000">
                    <a:schemeClr val="tx1">
                      <a:lumMod val="75000"/>
                      <a:lumOff val="25000"/>
                      <a:alpha val="73041"/>
                    </a:schemeClr>
                  </a:gs>
                </a:gsLst>
                <a:lin ang="3600000" scaled="0"/>
              </a:grad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9" name="Freeform 48">
                <a:extLst>
                  <a:ext uri="{FF2B5EF4-FFF2-40B4-BE49-F238E27FC236}">
                    <a16:creationId xmlns:a16="http://schemas.microsoft.com/office/drawing/2014/main" id="{3B3D9784-271B-DC06-39EF-AC0279DE5E30}"/>
                  </a:ext>
                </a:extLst>
              </p:cNvPr>
              <p:cNvSpPr/>
              <p:nvPr/>
            </p:nvSpPr>
            <p:spPr>
              <a:xfrm>
                <a:off x="824145" y="66"/>
                <a:ext cx="1310808" cy="1310808"/>
              </a:xfrm>
              <a:custGeom>
                <a:avLst/>
                <a:gdLst>
                  <a:gd name="connsiteX0" fmla="*/ 1310809 w 1310808"/>
                  <a:gd name="connsiteY0" fmla="*/ 655404 h 1310808"/>
                  <a:gd name="connsiteX1" fmla="*/ 655404 w 1310808"/>
                  <a:gd name="connsiteY1" fmla="*/ 1310809 h 1310808"/>
                  <a:gd name="connsiteX2" fmla="*/ 0 w 1310808"/>
                  <a:gd name="connsiteY2" fmla="*/ 655404 h 1310808"/>
                  <a:gd name="connsiteX3" fmla="*/ 655404 w 1310808"/>
                  <a:gd name="connsiteY3" fmla="*/ 0 h 1310808"/>
                  <a:gd name="connsiteX4" fmla="*/ 1310809 w 1310808"/>
                  <a:gd name="connsiteY4" fmla="*/ 655404 h 13108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808" h="1310808">
                    <a:moveTo>
                      <a:pt x="1310809" y="655404"/>
                    </a:moveTo>
                    <a:cubicBezTo>
                      <a:pt x="1310809" y="1017374"/>
                      <a:pt x="1017374" y="1310809"/>
                      <a:pt x="655404" y="1310809"/>
                    </a:cubicBezTo>
                    <a:cubicBezTo>
                      <a:pt x="293435" y="1310809"/>
                      <a:pt x="0" y="1017374"/>
                      <a:pt x="0" y="655404"/>
                    </a:cubicBezTo>
                    <a:cubicBezTo>
                      <a:pt x="0" y="293435"/>
                      <a:pt x="293435" y="0"/>
                      <a:pt x="655404" y="0"/>
                    </a:cubicBezTo>
                    <a:cubicBezTo>
                      <a:pt x="1017374" y="0"/>
                      <a:pt x="1310809" y="293435"/>
                      <a:pt x="1310809" y="655404"/>
                    </a:cubicBezTo>
                    <a:close/>
                  </a:path>
                </a:pathLst>
              </a:custGeom>
              <a:solidFill>
                <a:schemeClr val="bg2">
                  <a:lumMod val="25000"/>
                </a:schemeClr>
              </a:solid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0" name="Freeform 49">
                <a:extLst>
                  <a:ext uri="{FF2B5EF4-FFF2-40B4-BE49-F238E27FC236}">
                    <a16:creationId xmlns:a16="http://schemas.microsoft.com/office/drawing/2014/main" id="{E6BB05FB-C96C-4D73-D699-89CAF4A88F43}"/>
                  </a:ext>
                </a:extLst>
              </p:cNvPr>
              <p:cNvSpPr/>
              <p:nvPr/>
            </p:nvSpPr>
            <p:spPr>
              <a:xfrm>
                <a:off x="1086798" y="360874"/>
                <a:ext cx="392751" cy="392751"/>
              </a:xfrm>
              <a:custGeom>
                <a:avLst/>
                <a:gdLst>
                  <a:gd name="connsiteX0" fmla="*/ 392751 w 392751"/>
                  <a:gd name="connsiteY0" fmla="*/ 196376 h 392751"/>
                  <a:gd name="connsiteX1" fmla="*/ 196376 w 392751"/>
                  <a:gd name="connsiteY1" fmla="*/ 392751 h 392751"/>
                  <a:gd name="connsiteX2" fmla="*/ 0 w 392751"/>
                  <a:gd name="connsiteY2" fmla="*/ 196376 h 392751"/>
                  <a:gd name="connsiteX3" fmla="*/ 196376 w 392751"/>
                  <a:gd name="connsiteY3" fmla="*/ 0 h 392751"/>
                  <a:gd name="connsiteX4" fmla="*/ 392751 w 392751"/>
                  <a:gd name="connsiteY4" fmla="*/ 196376 h 392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2751" h="392751">
                    <a:moveTo>
                      <a:pt x="392751" y="196376"/>
                    </a:moveTo>
                    <a:cubicBezTo>
                      <a:pt x="392751" y="304831"/>
                      <a:pt x="304831" y="392751"/>
                      <a:pt x="196376" y="392751"/>
                    </a:cubicBezTo>
                    <a:cubicBezTo>
                      <a:pt x="87920" y="392751"/>
                      <a:pt x="0" y="304831"/>
                      <a:pt x="0" y="196376"/>
                    </a:cubicBezTo>
                    <a:cubicBezTo>
                      <a:pt x="0" y="87920"/>
                      <a:pt x="87920" y="0"/>
                      <a:pt x="196376" y="0"/>
                    </a:cubicBezTo>
                    <a:cubicBezTo>
                      <a:pt x="304831" y="0"/>
                      <a:pt x="392751" y="87920"/>
                      <a:pt x="392751" y="196376"/>
                    </a:cubicBezTo>
                    <a:close/>
                  </a:path>
                </a:pathLst>
              </a:custGeom>
              <a:solidFill>
                <a:schemeClr val="bg2"/>
              </a:solid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grpSp>
        <p:nvGrpSpPr>
          <p:cNvPr id="63" name="Group 62">
            <a:extLst>
              <a:ext uri="{FF2B5EF4-FFF2-40B4-BE49-F238E27FC236}">
                <a16:creationId xmlns:a16="http://schemas.microsoft.com/office/drawing/2014/main" id="{77141CA3-02A6-5FCD-D270-377F45907DFD}"/>
              </a:ext>
            </a:extLst>
          </p:cNvPr>
          <p:cNvGrpSpPr>
            <a:grpSpLocks noChangeAspect="1"/>
          </p:cNvGrpSpPr>
          <p:nvPr/>
        </p:nvGrpSpPr>
        <p:grpSpPr>
          <a:xfrm>
            <a:off x="4861559" y="1729360"/>
            <a:ext cx="640080" cy="640087"/>
            <a:chOff x="0" y="0"/>
            <a:chExt cx="2108176" cy="2108199"/>
          </a:xfrm>
        </p:grpSpPr>
        <p:grpSp>
          <p:nvGrpSpPr>
            <p:cNvPr id="64" name="Graphic 49">
              <a:extLst>
                <a:ext uri="{FF2B5EF4-FFF2-40B4-BE49-F238E27FC236}">
                  <a16:creationId xmlns:a16="http://schemas.microsoft.com/office/drawing/2014/main" id="{02611D4A-67D4-68BC-D9A5-F5900C09BBD5}"/>
                </a:ext>
              </a:extLst>
            </p:cNvPr>
            <p:cNvGrpSpPr/>
            <p:nvPr/>
          </p:nvGrpSpPr>
          <p:grpSpPr>
            <a:xfrm>
              <a:off x="0" y="0"/>
              <a:ext cx="1625070" cy="2108199"/>
              <a:chOff x="0" y="0"/>
              <a:chExt cx="1625070" cy="2108199"/>
            </a:xfrm>
          </p:grpSpPr>
          <p:grpSp>
            <p:nvGrpSpPr>
              <p:cNvPr id="67" name="Graphic 49">
                <a:extLst>
                  <a:ext uri="{FF2B5EF4-FFF2-40B4-BE49-F238E27FC236}">
                    <a16:creationId xmlns:a16="http://schemas.microsoft.com/office/drawing/2014/main" id="{2C3866E0-C3C1-2E3B-A3F0-B021948005C6}"/>
                  </a:ext>
                </a:extLst>
              </p:cNvPr>
              <p:cNvGrpSpPr/>
              <p:nvPr/>
            </p:nvGrpSpPr>
            <p:grpSpPr>
              <a:xfrm>
                <a:off x="0" y="0"/>
                <a:ext cx="1625070" cy="2108155"/>
                <a:chOff x="0" y="0"/>
                <a:chExt cx="1625070" cy="2108155"/>
              </a:xfrm>
              <a:solidFill>
                <a:srgbClr val="90B1F9"/>
              </a:solidFill>
            </p:grpSpPr>
            <p:sp>
              <p:nvSpPr>
                <p:cNvPr id="69" name="Freeform 68">
                  <a:extLst>
                    <a:ext uri="{FF2B5EF4-FFF2-40B4-BE49-F238E27FC236}">
                      <a16:creationId xmlns:a16="http://schemas.microsoft.com/office/drawing/2014/main" id="{41C04077-0854-819E-C78C-C991778F8709}"/>
                    </a:ext>
                  </a:extLst>
                </p:cNvPr>
                <p:cNvSpPr/>
                <p:nvPr/>
              </p:nvSpPr>
              <p:spPr>
                <a:xfrm>
                  <a:off x="0" y="1185807"/>
                  <a:ext cx="1625070" cy="922348"/>
                </a:xfrm>
                <a:custGeom>
                  <a:avLst/>
                  <a:gdLst>
                    <a:gd name="connsiteX0" fmla="*/ 1612202 w 1625070"/>
                    <a:gd name="connsiteY0" fmla="*/ 847068 h 922348"/>
                    <a:gd name="connsiteX1" fmla="*/ 1581150 w 1625070"/>
                    <a:gd name="connsiteY1" fmla="*/ 834199 h 922348"/>
                    <a:gd name="connsiteX2" fmla="*/ 1581062 w 1625070"/>
                    <a:gd name="connsiteY2" fmla="*/ 834199 h 922348"/>
                    <a:gd name="connsiteX3" fmla="*/ 1141986 w 1625070"/>
                    <a:gd name="connsiteY3" fmla="*/ 402150 h 922348"/>
                    <a:gd name="connsiteX4" fmla="*/ 1211161 w 1625070"/>
                    <a:gd name="connsiteY4" fmla="*/ 158917 h 922348"/>
                    <a:gd name="connsiteX5" fmla="*/ 1216695 w 1625070"/>
                    <a:gd name="connsiteY5" fmla="*/ 124131 h 922348"/>
                    <a:gd name="connsiteX6" fmla="*/ 1194866 w 1625070"/>
                    <a:gd name="connsiteY6" fmla="*/ 96505 h 922348"/>
                    <a:gd name="connsiteX7" fmla="*/ 989668 w 1625070"/>
                    <a:gd name="connsiteY7" fmla="*/ 19951 h 922348"/>
                    <a:gd name="connsiteX8" fmla="*/ 984486 w 1625070"/>
                    <a:gd name="connsiteY8" fmla="*/ 18633 h 922348"/>
                    <a:gd name="connsiteX9" fmla="*/ 907932 w 1625070"/>
                    <a:gd name="connsiteY9" fmla="*/ 6028 h 922348"/>
                    <a:gd name="connsiteX10" fmla="*/ 899016 w 1625070"/>
                    <a:gd name="connsiteY10" fmla="*/ 4711 h 922348"/>
                    <a:gd name="connsiteX11" fmla="*/ 726011 w 1625070"/>
                    <a:gd name="connsiteY11" fmla="*/ 4711 h 922348"/>
                    <a:gd name="connsiteX12" fmla="*/ 713933 w 1625070"/>
                    <a:gd name="connsiteY12" fmla="*/ 6555 h 922348"/>
                    <a:gd name="connsiteX13" fmla="*/ 640146 w 1625070"/>
                    <a:gd name="connsiteY13" fmla="*/ 18721 h 922348"/>
                    <a:gd name="connsiteX14" fmla="*/ 635139 w 1625070"/>
                    <a:gd name="connsiteY14" fmla="*/ 19995 h 922348"/>
                    <a:gd name="connsiteX15" fmla="*/ 0 w 1625070"/>
                    <a:gd name="connsiteY15" fmla="*/ 812546 h 922348"/>
                    <a:gd name="connsiteX16" fmla="*/ 0 w 1625070"/>
                    <a:gd name="connsiteY16" fmla="*/ 878428 h 922348"/>
                    <a:gd name="connsiteX17" fmla="*/ 43921 w 1625070"/>
                    <a:gd name="connsiteY17" fmla="*/ 922349 h 922348"/>
                    <a:gd name="connsiteX18" fmla="*/ 1581150 w 1625070"/>
                    <a:gd name="connsiteY18" fmla="*/ 922349 h 922348"/>
                    <a:gd name="connsiteX19" fmla="*/ 1625071 w 1625070"/>
                    <a:gd name="connsiteY19" fmla="*/ 878120 h 922348"/>
                    <a:gd name="connsiteX20" fmla="*/ 1612202 w 1625070"/>
                    <a:gd name="connsiteY20" fmla="*/ 847068 h 922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25070" h="922348">
                      <a:moveTo>
                        <a:pt x="1612202" y="847068"/>
                      </a:moveTo>
                      <a:cubicBezTo>
                        <a:pt x="1603945" y="838811"/>
                        <a:pt x="1592789" y="834199"/>
                        <a:pt x="1581150" y="834199"/>
                      </a:cubicBezTo>
                      <a:lnTo>
                        <a:pt x="1581062" y="834199"/>
                      </a:lnTo>
                      <a:cubicBezTo>
                        <a:pt x="1342660" y="834199"/>
                        <a:pt x="1145675" y="640377"/>
                        <a:pt x="1141986" y="402150"/>
                      </a:cubicBezTo>
                      <a:cubicBezTo>
                        <a:pt x="1140624" y="315758"/>
                        <a:pt x="1164561" y="231649"/>
                        <a:pt x="1211161" y="158917"/>
                      </a:cubicBezTo>
                      <a:cubicBezTo>
                        <a:pt x="1217793" y="148595"/>
                        <a:pt x="1219769" y="135990"/>
                        <a:pt x="1216695" y="124131"/>
                      </a:cubicBezTo>
                      <a:cubicBezTo>
                        <a:pt x="1213577" y="112273"/>
                        <a:pt x="1205715" y="102259"/>
                        <a:pt x="1194866" y="96505"/>
                      </a:cubicBezTo>
                      <a:cubicBezTo>
                        <a:pt x="1129336" y="61500"/>
                        <a:pt x="1060381" y="35763"/>
                        <a:pt x="989668" y="19951"/>
                      </a:cubicBezTo>
                      <a:cubicBezTo>
                        <a:pt x="988878" y="19731"/>
                        <a:pt x="985276" y="18809"/>
                        <a:pt x="984486" y="18633"/>
                      </a:cubicBezTo>
                      <a:cubicBezTo>
                        <a:pt x="961954" y="13802"/>
                        <a:pt x="937973" y="9805"/>
                        <a:pt x="907932" y="6028"/>
                      </a:cubicBezTo>
                      <a:cubicBezTo>
                        <a:pt x="904989" y="5501"/>
                        <a:pt x="902002" y="5062"/>
                        <a:pt x="899016" y="4711"/>
                      </a:cubicBezTo>
                      <a:cubicBezTo>
                        <a:pt x="839810" y="-1570"/>
                        <a:pt x="785173" y="-1570"/>
                        <a:pt x="726011" y="4711"/>
                      </a:cubicBezTo>
                      <a:cubicBezTo>
                        <a:pt x="722981" y="5018"/>
                        <a:pt x="719994" y="5545"/>
                        <a:pt x="713933" y="6555"/>
                      </a:cubicBezTo>
                      <a:cubicBezTo>
                        <a:pt x="687054" y="9805"/>
                        <a:pt x="663073" y="13758"/>
                        <a:pt x="640146" y="18721"/>
                      </a:cubicBezTo>
                      <a:lnTo>
                        <a:pt x="635139" y="19995"/>
                      </a:lnTo>
                      <a:cubicBezTo>
                        <a:pt x="267127" y="102039"/>
                        <a:pt x="0" y="435354"/>
                        <a:pt x="0" y="812546"/>
                      </a:cubicBezTo>
                      <a:lnTo>
                        <a:pt x="0" y="878428"/>
                      </a:lnTo>
                      <a:cubicBezTo>
                        <a:pt x="0" y="902672"/>
                        <a:pt x="19677" y="922349"/>
                        <a:pt x="43921" y="922349"/>
                      </a:cubicBezTo>
                      <a:lnTo>
                        <a:pt x="1581150" y="922349"/>
                      </a:lnTo>
                      <a:cubicBezTo>
                        <a:pt x="1605394" y="922349"/>
                        <a:pt x="1625071" y="902364"/>
                        <a:pt x="1625071" y="878120"/>
                      </a:cubicBezTo>
                      <a:cubicBezTo>
                        <a:pt x="1625071" y="866481"/>
                        <a:pt x="1620459" y="855281"/>
                        <a:pt x="1612202" y="847068"/>
                      </a:cubicBezTo>
                      <a:close/>
                    </a:path>
                  </a:pathLst>
                </a:custGeom>
                <a:solidFill>
                  <a:schemeClr val="bg1">
                    <a:alpha val="50000"/>
                  </a:schemeClr>
                </a:solidFill>
                <a:ln w="4385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0" name="Freeform 69">
                  <a:extLst>
                    <a:ext uri="{FF2B5EF4-FFF2-40B4-BE49-F238E27FC236}">
                      <a16:creationId xmlns:a16="http://schemas.microsoft.com/office/drawing/2014/main" id="{CA6C239B-A9B8-837E-D7EF-EAC6944A9B8E}"/>
                    </a:ext>
                  </a:extLst>
                </p:cNvPr>
                <p:cNvSpPr/>
                <p:nvPr/>
              </p:nvSpPr>
              <p:spPr>
                <a:xfrm>
                  <a:off x="263525" y="0"/>
                  <a:ext cx="1098020" cy="1098020"/>
                </a:xfrm>
                <a:custGeom>
                  <a:avLst/>
                  <a:gdLst>
                    <a:gd name="connsiteX0" fmla="*/ 1098021 w 1098020"/>
                    <a:gd name="connsiteY0" fmla="*/ 549010 h 1098020"/>
                    <a:gd name="connsiteX1" fmla="*/ 549010 w 1098020"/>
                    <a:gd name="connsiteY1" fmla="*/ 1098021 h 1098020"/>
                    <a:gd name="connsiteX2" fmla="*/ 0 w 1098020"/>
                    <a:gd name="connsiteY2" fmla="*/ 549010 h 1098020"/>
                    <a:gd name="connsiteX3" fmla="*/ 549010 w 1098020"/>
                    <a:gd name="connsiteY3" fmla="*/ 0 h 1098020"/>
                    <a:gd name="connsiteX4" fmla="*/ 1098021 w 1098020"/>
                    <a:gd name="connsiteY4" fmla="*/ 549010 h 1098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8020" h="1098020">
                      <a:moveTo>
                        <a:pt x="1098021" y="549010"/>
                      </a:moveTo>
                      <a:cubicBezTo>
                        <a:pt x="1098021" y="852221"/>
                        <a:pt x="852221" y="1098021"/>
                        <a:pt x="549010" y="1098021"/>
                      </a:cubicBezTo>
                      <a:cubicBezTo>
                        <a:pt x="245800" y="1098021"/>
                        <a:pt x="0" y="852221"/>
                        <a:pt x="0" y="549010"/>
                      </a:cubicBezTo>
                      <a:cubicBezTo>
                        <a:pt x="0" y="245800"/>
                        <a:pt x="245800" y="0"/>
                        <a:pt x="549010" y="0"/>
                      </a:cubicBezTo>
                      <a:cubicBezTo>
                        <a:pt x="852221" y="0"/>
                        <a:pt x="1098021" y="245800"/>
                        <a:pt x="1098021" y="549010"/>
                      </a:cubicBezTo>
                      <a:close/>
                    </a:path>
                  </a:pathLst>
                </a:custGeom>
                <a:solidFill>
                  <a:schemeClr val="bg1">
                    <a:alpha val="50000"/>
                  </a:schemeClr>
                </a:solidFill>
                <a:ln w="4385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68" name="Freeform 67">
                <a:extLst>
                  <a:ext uri="{FF2B5EF4-FFF2-40B4-BE49-F238E27FC236}">
                    <a16:creationId xmlns:a16="http://schemas.microsoft.com/office/drawing/2014/main" id="{79A55E72-6A55-B1D6-D398-4381860336C2}"/>
                  </a:ext>
                </a:extLst>
              </p:cNvPr>
              <p:cNvSpPr/>
              <p:nvPr/>
            </p:nvSpPr>
            <p:spPr>
              <a:xfrm>
                <a:off x="59337" y="1620853"/>
                <a:ext cx="1542894" cy="487346"/>
              </a:xfrm>
              <a:custGeom>
                <a:avLst/>
                <a:gdLst>
                  <a:gd name="connsiteX0" fmla="*/ 1542500 w 1542894"/>
                  <a:gd name="connsiteY0" fmla="*/ 486599 h 487345"/>
                  <a:gd name="connsiteX1" fmla="*/ 1017163 w 1542894"/>
                  <a:gd name="connsiteY1" fmla="*/ 0 h 487345"/>
                  <a:gd name="connsiteX2" fmla="*/ 0 w 1542894"/>
                  <a:gd name="connsiteY2" fmla="*/ 487346 h 487345"/>
                  <a:gd name="connsiteX3" fmla="*/ 1542895 w 1542894"/>
                  <a:gd name="connsiteY3" fmla="*/ 487346 h 487345"/>
                  <a:gd name="connsiteX4" fmla="*/ 1542500 w 1542894"/>
                  <a:gd name="connsiteY4" fmla="*/ 486599 h 4873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2894" h="487345">
                    <a:moveTo>
                      <a:pt x="1542500" y="486599"/>
                    </a:moveTo>
                    <a:cubicBezTo>
                      <a:pt x="1265096" y="486379"/>
                      <a:pt x="1038288" y="272046"/>
                      <a:pt x="1017163" y="0"/>
                    </a:cubicBezTo>
                    <a:cubicBezTo>
                      <a:pt x="791102" y="363094"/>
                      <a:pt x="229223" y="461871"/>
                      <a:pt x="0" y="487346"/>
                    </a:cubicBezTo>
                    <a:lnTo>
                      <a:pt x="1542895" y="487346"/>
                    </a:lnTo>
                    <a:lnTo>
                      <a:pt x="1542500" y="486599"/>
                    </a:lnTo>
                    <a:close/>
                  </a:path>
                </a:pathLst>
              </a:custGeom>
              <a:solidFill>
                <a:schemeClr val="bg1">
                  <a:alpha val="50000"/>
                </a:schemeClr>
              </a:solidFill>
              <a:ln w="4385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65" name="Freeform 64">
              <a:extLst>
                <a:ext uri="{FF2B5EF4-FFF2-40B4-BE49-F238E27FC236}">
                  <a16:creationId xmlns:a16="http://schemas.microsoft.com/office/drawing/2014/main" id="{42E77824-B89A-8FD1-14BE-D29E72A572F6}"/>
                </a:ext>
              </a:extLst>
            </p:cNvPr>
            <p:cNvSpPr/>
            <p:nvPr/>
          </p:nvSpPr>
          <p:spPr>
            <a:xfrm>
              <a:off x="1054078" y="1054072"/>
              <a:ext cx="1054098" cy="1054085"/>
            </a:xfrm>
            <a:custGeom>
              <a:avLst/>
              <a:gdLst>
                <a:gd name="connsiteX0" fmla="*/ 518859 w 1054099"/>
                <a:gd name="connsiteY0" fmla="*/ 29 h 1054084"/>
                <a:gd name="connsiteX1" fmla="*/ 148650 w 1054099"/>
                <a:gd name="connsiteY1" fmla="*/ 160164 h 1054084"/>
                <a:gd name="connsiteX2" fmla="*/ 66 w 1054099"/>
                <a:gd name="connsiteY2" fmla="*/ 535204 h 1054084"/>
                <a:gd name="connsiteX3" fmla="*/ 526940 w 1054099"/>
                <a:gd name="connsiteY3" fmla="*/ 1054085 h 1054084"/>
                <a:gd name="connsiteX4" fmla="*/ 535241 w 1054099"/>
                <a:gd name="connsiteY4" fmla="*/ 1054041 h 1054084"/>
                <a:gd name="connsiteX5" fmla="*/ 1054034 w 1054099"/>
                <a:gd name="connsiteY5" fmla="*/ 518865 h 1054084"/>
                <a:gd name="connsiteX6" fmla="*/ 518859 w 1054099"/>
                <a:gd name="connsiteY6" fmla="*/ 72 h 1054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54099" h="1054084">
                  <a:moveTo>
                    <a:pt x="518859" y="29"/>
                  </a:moveTo>
                  <a:cubicBezTo>
                    <a:pt x="378093" y="2225"/>
                    <a:pt x="246637" y="59102"/>
                    <a:pt x="148650" y="160164"/>
                  </a:cubicBezTo>
                  <a:cubicBezTo>
                    <a:pt x="50663" y="261270"/>
                    <a:pt x="-2130" y="394438"/>
                    <a:pt x="66" y="535204"/>
                  </a:cubicBezTo>
                  <a:cubicBezTo>
                    <a:pt x="4546" y="823017"/>
                    <a:pt x="240093" y="1054085"/>
                    <a:pt x="526940" y="1054085"/>
                  </a:cubicBezTo>
                  <a:cubicBezTo>
                    <a:pt x="529663" y="1054085"/>
                    <a:pt x="532474" y="1054085"/>
                    <a:pt x="535241" y="1054041"/>
                  </a:cubicBezTo>
                  <a:cubicBezTo>
                    <a:pt x="825821" y="1049517"/>
                    <a:pt x="1058558" y="809446"/>
                    <a:pt x="1054034" y="518865"/>
                  </a:cubicBezTo>
                  <a:cubicBezTo>
                    <a:pt x="1049510" y="228329"/>
                    <a:pt x="810625" y="-4715"/>
                    <a:pt x="518859" y="72"/>
                  </a:cubicBezTo>
                  <a:close/>
                </a:path>
              </a:pathLst>
            </a:custGeom>
            <a:solidFill>
              <a:schemeClr val="bg1"/>
            </a:solidFill>
            <a:ln w="4385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6" name="Freeform 65">
              <a:extLst>
                <a:ext uri="{FF2B5EF4-FFF2-40B4-BE49-F238E27FC236}">
                  <a16:creationId xmlns:a16="http://schemas.microsoft.com/office/drawing/2014/main" id="{1803D8E6-908A-3A45-324F-435494EF51E6}"/>
                </a:ext>
              </a:extLst>
            </p:cNvPr>
            <p:cNvSpPr/>
            <p:nvPr/>
          </p:nvSpPr>
          <p:spPr>
            <a:xfrm>
              <a:off x="1273717" y="1361457"/>
              <a:ext cx="614939" cy="439253"/>
            </a:xfrm>
            <a:custGeom>
              <a:avLst/>
              <a:gdLst>
                <a:gd name="connsiteX0" fmla="*/ 224158 w 614939"/>
                <a:gd name="connsiteY0" fmla="*/ 439253 h 439253"/>
                <a:gd name="connsiteX1" fmla="*/ 193897 w 614939"/>
                <a:gd name="connsiteY1" fmla="*/ 427131 h 439253"/>
                <a:gd name="connsiteX2" fmla="*/ 13646 w 614939"/>
                <a:gd name="connsiteY2" fmla="*/ 255488 h 439253"/>
                <a:gd name="connsiteX3" fmla="*/ 12108 w 614939"/>
                <a:gd name="connsiteY3" fmla="*/ 193384 h 439253"/>
                <a:gd name="connsiteX4" fmla="*/ 74213 w 614939"/>
                <a:gd name="connsiteY4" fmla="*/ 191847 h 439253"/>
                <a:gd name="connsiteX5" fmla="*/ 223236 w 614939"/>
                <a:gd name="connsiteY5" fmla="*/ 333711 h 439253"/>
                <a:gd name="connsiteX6" fmla="*/ 539729 w 614939"/>
                <a:gd name="connsiteY6" fmla="*/ 13045 h 439253"/>
                <a:gd name="connsiteX7" fmla="*/ 601877 w 614939"/>
                <a:gd name="connsiteY7" fmla="*/ 12650 h 439253"/>
                <a:gd name="connsiteX8" fmla="*/ 602273 w 614939"/>
                <a:gd name="connsiteY8" fmla="*/ 74798 h 439253"/>
                <a:gd name="connsiteX9" fmla="*/ 255474 w 614939"/>
                <a:gd name="connsiteY9" fmla="*/ 426165 h 439253"/>
                <a:gd name="connsiteX10" fmla="*/ 224202 w 614939"/>
                <a:gd name="connsiteY10" fmla="*/ 439209 h 4392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4939" h="439253">
                  <a:moveTo>
                    <a:pt x="224158" y="439253"/>
                  </a:moveTo>
                  <a:cubicBezTo>
                    <a:pt x="213266" y="439253"/>
                    <a:pt x="202374" y="435212"/>
                    <a:pt x="193897" y="427131"/>
                  </a:cubicBezTo>
                  <a:lnTo>
                    <a:pt x="13646" y="255488"/>
                  </a:lnTo>
                  <a:cubicBezTo>
                    <a:pt x="-3923" y="238754"/>
                    <a:pt x="-4625" y="210952"/>
                    <a:pt x="12108" y="193384"/>
                  </a:cubicBezTo>
                  <a:cubicBezTo>
                    <a:pt x="28842" y="175816"/>
                    <a:pt x="56644" y="175113"/>
                    <a:pt x="74213" y="191847"/>
                  </a:cubicBezTo>
                  <a:lnTo>
                    <a:pt x="223236" y="333711"/>
                  </a:lnTo>
                  <a:lnTo>
                    <a:pt x="539729" y="13045"/>
                  </a:lnTo>
                  <a:cubicBezTo>
                    <a:pt x="556771" y="-4216"/>
                    <a:pt x="584573" y="-4347"/>
                    <a:pt x="601877" y="12650"/>
                  </a:cubicBezTo>
                  <a:cubicBezTo>
                    <a:pt x="619138" y="29691"/>
                    <a:pt x="619314" y="57493"/>
                    <a:pt x="602273" y="74798"/>
                  </a:cubicBezTo>
                  <a:lnTo>
                    <a:pt x="255474" y="426165"/>
                  </a:lnTo>
                  <a:cubicBezTo>
                    <a:pt x="246865" y="434861"/>
                    <a:pt x="235534" y="439209"/>
                    <a:pt x="224202" y="439209"/>
                  </a:cubicBezTo>
                  <a:close/>
                </a:path>
              </a:pathLst>
            </a:custGeom>
            <a:solidFill>
              <a:srgbClr val="3AA10F"/>
            </a:solidFill>
            <a:ln w="4385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71" name="Group 70">
            <a:extLst>
              <a:ext uri="{FF2B5EF4-FFF2-40B4-BE49-F238E27FC236}">
                <a16:creationId xmlns:a16="http://schemas.microsoft.com/office/drawing/2014/main" id="{33F49768-79CA-2175-38B6-3A2DC7EDE3C8}"/>
              </a:ext>
            </a:extLst>
          </p:cNvPr>
          <p:cNvGrpSpPr/>
          <p:nvPr/>
        </p:nvGrpSpPr>
        <p:grpSpPr>
          <a:xfrm>
            <a:off x="6671073" y="1829655"/>
            <a:ext cx="735761" cy="613142"/>
            <a:chOff x="0" y="0"/>
            <a:chExt cx="3263859" cy="2719916"/>
          </a:xfrm>
        </p:grpSpPr>
        <p:grpSp>
          <p:nvGrpSpPr>
            <p:cNvPr id="72" name="Graphic 59">
              <a:extLst>
                <a:ext uri="{FF2B5EF4-FFF2-40B4-BE49-F238E27FC236}">
                  <a16:creationId xmlns:a16="http://schemas.microsoft.com/office/drawing/2014/main" id="{31920A48-C246-EAB4-654A-DA1419C0E2DC}"/>
                </a:ext>
              </a:extLst>
            </p:cNvPr>
            <p:cNvGrpSpPr/>
            <p:nvPr/>
          </p:nvGrpSpPr>
          <p:grpSpPr>
            <a:xfrm>
              <a:off x="0" y="0"/>
              <a:ext cx="2719916" cy="2719916"/>
              <a:chOff x="0" y="0"/>
              <a:chExt cx="2719916" cy="2719916"/>
            </a:xfrm>
          </p:grpSpPr>
          <p:sp>
            <p:nvSpPr>
              <p:cNvPr id="76" name="Freeform 75">
                <a:extLst>
                  <a:ext uri="{FF2B5EF4-FFF2-40B4-BE49-F238E27FC236}">
                    <a16:creationId xmlns:a16="http://schemas.microsoft.com/office/drawing/2014/main" id="{CF1642BF-50D9-3709-46D6-13EDF1FCA736}"/>
                  </a:ext>
                </a:extLst>
              </p:cNvPr>
              <p:cNvSpPr/>
              <p:nvPr/>
            </p:nvSpPr>
            <p:spPr>
              <a:xfrm>
                <a:off x="0" y="0"/>
                <a:ext cx="2719916" cy="2719916"/>
              </a:xfrm>
              <a:custGeom>
                <a:avLst/>
                <a:gdLst>
                  <a:gd name="connsiteX0" fmla="*/ 2719917 w 2719916"/>
                  <a:gd name="connsiteY0" fmla="*/ 1359958 h 2719916"/>
                  <a:gd name="connsiteX1" fmla="*/ 1359958 w 2719916"/>
                  <a:gd name="connsiteY1" fmla="*/ 2719917 h 2719916"/>
                  <a:gd name="connsiteX2" fmla="*/ 0 w 2719916"/>
                  <a:gd name="connsiteY2" fmla="*/ 1359958 h 2719916"/>
                  <a:gd name="connsiteX3" fmla="*/ 1359958 w 2719916"/>
                  <a:gd name="connsiteY3" fmla="*/ 0 h 2719916"/>
                  <a:gd name="connsiteX4" fmla="*/ 2719917 w 2719916"/>
                  <a:gd name="connsiteY4" fmla="*/ 1359958 h 27199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916" h="2719916">
                    <a:moveTo>
                      <a:pt x="2719917" y="1359958"/>
                    </a:moveTo>
                    <a:cubicBezTo>
                      <a:pt x="2719917" y="2111043"/>
                      <a:pt x="2111043" y="2719917"/>
                      <a:pt x="1359958" y="2719917"/>
                    </a:cubicBezTo>
                    <a:cubicBezTo>
                      <a:pt x="608874" y="2719917"/>
                      <a:pt x="0" y="2111043"/>
                      <a:pt x="0" y="1359958"/>
                    </a:cubicBezTo>
                    <a:cubicBezTo>
                      <a:pt x="0" y="608874"/>
                      <a:pt x="608874" y="0"/>
                      <a:pt x="1359958" y="0"/>
                    </a:cubicBezTo>
                    <a:cubicBezTo>
                      <a:pt x="2111043" y="0"/>
                      <a:pt x="2719917" y="608874"/>
                      <a:pt x="2719917" y="1359958"/>
                    </a:cubicBezTo>
                    <a:close/>
                  </a:path>
                </a:pathLst>
              </a:custGeom>
              <a:solidFill>
                <a:schemeClr val="bg1">
                  <a:alpha val="41000"/>
                </a:schemeClr>
              </a:solidFill>
              <a:ln w="67866"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7" name="Freeform 76">
                <a:extLst>
                  <a:ext uri="{FF2B5EF4-FFF2-40B4-BE49-F238E27FC236}">
                    <a16:creationId xmlns:a16="http://schemas.microsoft.com/office/drawing/2014/main" id="{0EB8922C-784A-4457-E1CC-B8394D75CA3B}"/>
                  </a:ext>
                </a:extLst>
              </p:cNvPr>
              <p:cNvSpPr/>
              <p:nvPr/>
            </p:nvSpPr>
            <p:spPr>
              <a:xfrm>
                <a:off x="339989" y="339990"/>
                <a:ext cx="2039937" cy="2039937"/>
              </a:xfrm>
              <a:custGeom>
                <a:avLst/>
                <a:gdLst>
                  <a:gd name="connsiteX0" fmla="*/ 2039938 w 2039937"/>
                  <a:gd name="connsiteY0" fmla="*/ 1019969 h 2039937"/>
                  <a:gd name="connsiteX1" fmla="*/ 1019969 w 2039937"/>
                  <a:gd name="connsiteY1" fmla="*/ 2039938 h 2039937"/>
                  <a:gd name="connsiteX2" fmla="*/ 0 w 2039937"/>
                  <a:gd name="connsiteY2" fmla="*/ 1019969 h 2039937"/>
                  <a:gd name="connsiteX3" fmla="*/ 1019969 w 2039937"/>
                  <a:gd name="connsiteY3" fmla="*/ 0 h 2039937"/>
                  <a:gd name="connsiteX4" fmla="*/ 2039938 w 2039937"/>
                  <a:gd name="connsiteY4" fmla="*/ 1019969 h 2039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9937" h="2039937">
                    <a:moveTo>
                      <a:pt x="2039938" y="1019969"/>
                    </a:moveTo>
                    <a:cubicBezTo>
                      <a:pt x="2039938" y="1583282"/>
                      <a:pt x="1583282" y="2039938"/>
                      <a:pt x="1019969" y="2039938"/>
                    </a:cubicBezTo>
                    <a:cubicBezTo>
                      <a:pt x="456656" y="2039938"/>
                      <a:pt x="0" y="1583282"/>
                      <a:pt x="0" y="1019969"/>
                    </a:cubicBezTo>
                    <a:cubicBezTo>
                      <a:pt x="0" y="456656"/>
                      <a:pt x="456656" y="0"/>
                      <a:pt x="1019969" y="0"/>
                    </a:cubicBezTo>
                    <a:cubicBezTo>
                      <a:pt x="1583282" y="0"/>
                      <a:pt x="2039938" y="456656"/>
                      <a:pt x="2039938" y="1019969"/>
                    </a:cubicBezTo>
                    <a:close/>
                  </a:path>
                </a:pathLst>
              </a:custGeom>
              <a:solidFill>
                <a:schemeClr val="bg1"/>
              </a:solidFill>
              <a:ln w="67866"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8" name="Freeform 77">
                <a:extLst>
                  <a:ext uri="{FF2B5EF4-FFF2-40B4-BE49-F238E27FC236}">
                    <a16:creationId xmlns:a16="http://schemas.microsoft.com/office/drawing/2014/main" id="{D4E21DF6-9823-45B2-6080-16371F9DF3CD}"/>
                  </a:ext>
                </a:extLst>
              </p:cNvPr>
              <p:cNvSpPr/>
              <p:nvPr/>
            </p:nvSpPr>
            <p:spPr>
              <a:xfrm>
                <a:off x="679979" y="679979"/>
                <a:ext cx="1359958" cy="1359958"/>
              </a:xfrm>
              <a:custGeom>
                <a:avLst/>
                <a:gdLst>
                  <a:gd name="connsiteX0" fmla="*/ 1359958 w 1359958"/>
                  <a:gd name="connsiteY0" fmla="*/ 679979 h 1359958"/>
                  <a:gd name="connsiteX1" fmla="*/ 679979 w 1359958"/>
                  <a:gd name="connsiteY1" fmla="*/ 1359958 h 1359958"/>
                  <a:gd name="connsiteX2" fmla="*/ 0 w 1359958"/>
                  <a:gd name="connsiteY2" fmla="*/ 679979 h 1359958"/>
                  <a:gd name="connsiteX3" fmla="*/ 679979 w 1359958"/>
                  <a:gd name="connsiteY3" fmla="*/ 0 h 1359958"/>
                  <a:gd name="connsiteX4" fmla="*/ 1359958 w 1359958"/>
                  <a:gd name="connsiteY4" fmla="*/ 679979 h 1359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9958" h="1359958">
                    <a:moveTo>
                      <a:pt x="1359958" y="679979"/>
                    </a:moveTo>
                    <a:cubicBezTo>
                      <a:pt x="1359958" y="1055521"/>
                      <a:pt x="1055521" y="1359958"/>
                      <a:pt x="679979" y="1359958"/>
                    </a:cubicBezTo>
                    <a:cubicBezTo>
                      <a:pt x="304437" y="1359958"/>
                      <a:pt x="0" y="1055521"/>
                      <a:pt x="0" y="679979"/>
                    </a:cubicBezTo>
                    <a:cubicBezTo>
                      <a:pt x="0" y="304437"/>
                      <a:pt x="304437" y="0"/>
                      <a:pt x="679979" y="0"/>
                    </a:cubicBezTo>
                    <a:cubicBezTo>
                      <a:pt x="1055521" y="0"/>
                      <a:pt x="1359958" y="304437"/>
                      <a:pt x="1359958" y="679979"/>
                    </a:cubicBezTo>
                    <a:close/>
                  </a:path>
                </a:pathLst>
              </a:custGeom>
              <a:solidFill>
                <a:srgbClr val="80CBCE"/>
              </a:solidFill>
              <a:ln w="67866"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9" name="Freeform 78">
                <a:extLst>
                  <a:ext uri="{FF2B5EF4-FFF2-40B4-BE49-F238E27FC236}">
                    <a16:creationId xmlns:a16="http://schemas.microsoft.com/office/drawing/2014/main" id="{D1000E2F-B760-C305-A9C6-A5E9DA3AB804}"/>
                  </a:ext>
                </a:extLst>
              </p:cNvPr>
              <p:cNvSpPr/>
              <p:nvPr/>
            </p:nvSpPr>
            <p:spPr>
              <a:xfrm>
                <a:off x="1019968" y="1019969"/>
                <a:ext cx="679979" cy="679979"/>
              </a:xfrm>
              <a:custGeom>
                <a:avLst/>
                <a:gdLst>
                  <a:gd name="connsiteX0" fmla="*/ 679979 w 679979"/>
                  <a:gd name="connsiteY0" fmla="*/ 339990 h 679979"/>
                  <a:gd name="connsiteX1" fmla="*/ 339990 w 679979"/>
                  <a:gd name="connsiteY1" fmla="*/ 679979 h 679979"/>
                  <a:gd name="connsiteX2" fmla="*/ 0 w 679979"/>
                  <a:gd name="connsiteY2" fmla="*/ 339990 h 679979"/>
                  <a:gd name="connsiteX3" fmla="*/ 339990 w 679979"/>
                  <a:gd name="connsiteY3" fmla="*/ 0 h 679979"/>
                  <a:gd name="connsiteX4" fmla="*/ 679979 w 679979"/>
                  <a:gd name="connsiteY4" fmla="*/ 339990 h 6799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979" h="679979">
                    <a:moveTo>
                      <a:pt x="679979" y="339990"/>
                    </a:moveTo>
                    <a:cubicBezTo>
                      <a:pt x="679979" y="527761"/>
                      <a:pt x="527761" y="679979"/>
                      <a:pt x="339990" y="679979"/>
                    </a:cubicBezTo>
                    <a:cubicBezTo>
                      <a:pt x="152219" y="679979"/>
                      <a:pt x="0" y="527761"/>
                      <a:pt x="0" y="339990"/>
                    </a:cubicBezTo>
                    <a:cubicBezTo>
                      <a:pt x="0" y="152219"/>
                      <a:pt x="152219" y="0"/>
                      <a:pt x="339990" y="0"/>
                    </a:cubicBezTo>
                    <a:cubicBezTo>
                      <a:pt x="527761" y="0"/>
                      <a:pt x="679979" y="152219"/>
                      <a:pt x="679979" y="339990"/>
                    </a:cubicBezTo>
                    <a:close/>
                  </a:path>
                </a:pathLst>
              </a:custGeom>
              <a:solidFill>
                <a:schemeClr val="bg1"/>
              </a:solidFill>
              <a:ln w="67866"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73" name="Graphic 59">
              <a:extLst>
                <a:ext uri="{FF2B5EF4-FFF2-40B4-BE49-F238E27FC236}">
                  <a16:creationId xmlns:a16="http://schemas.microsoft.com/office/drawing/2014/main" id="{9977309A-5640-55F2-CEB3-8E1EA6535DEA}"/>
                </a:ext>
              </a:extLst>
            </p:cNvPr>
            <p:cNvGrpSpPr/>
            <p:nvPr/>
          </p:nvGrpSpPr>
          <p:grpSpPr>
            <a:xfrm>
              <a:off x="1291958" y="82142"/>
              <a:ext cx="1971901" cy="1345814"/>
              <a:chOff x="1291958" y="82142"/>
              <a:chExt cx="1971901" cy="1345814"/>
            </a:xfrm>
          </p:grpSpPr>
          <p:sp>
            <p:nvSpPr>
              <p:cNvPr id="74" name="Freeform 73">
                <a:extLst>
                  <a:ext uri="{FF2B5EF4-FFF2-40B4-BE49-F238E27FC236}">
                    <a16:creationId xmlns:a16="http://schemas.microsoft.com/office/drawing/2014/main" id="{D0691D87-B271-6228-5144-58C40BBAD1CA}"/>
                  </a:ext>
                </a:extLst>
              </p:cNvPr>
              <p:cNvSpPr/>
              <p:nvPr/>
            </p:nvSpPr>
            <p:spPr>
              <a:xfrm>
                <a:off x="2530960" y="82142"/>
                <a:ext cx="732899" cy="780207"/>
              </a:xfrm>
              <a:custGeom>
                <a:avLst/>
                <a:gdLst>
                  <a:gd name="connsiteX0" fmla="*/ 702340 w 732899"/>
                  <a:gd name="connsiteY0" fmla="*/ 460822 h 780207"/>
                  <a:gd name="connsiteX1" fmla="*/ 488691 w 732899"/>
                  <a:gd name="connsiteY1" fmla="*/ 319930 h 780207"/>
                  <a:gd name="connsiteX2" fmla="*/ 473187 w 732899"/>
                  <a:gd name="connsiteY2" fmla="*/ 63850 h 780207"/>
                  <a:gd name="connsiteX3" fmla="*/ 437556 w 732899"/>
                  <a:gd name="connsiteY3" fmla="*/ 8092 h 780207"/>
                  <a:gd name="connsiteX4" fmla="*/ 371326 w 732899"/>
                  <a:gd name="connsiteY4" fmla="*/ 9112 h 780207"/>
                  <a:gd name="connsiteX5" fmla="*/ 33989 w 732899"/>
                  <a:gd name="connsiteY5" fmla="*/ 203722 h 780207"/>
                  <a:gd name="connsiteX6" fmla="*/ 126 w 732899"/>
                  <a:gd name="connsiteY6" fmla="*/ 266688 h 780207"/>
                  <a:gd name="connsiteX7" fmla="*/ 17601 w 732899"/>
                  <a:gd name="connsiteY7" fmla="*/ 556699 h 780207"/>
                  <a:gd name="connsiteX8" fmla="*/ 47996 w 732899"/>
                  <a:gd name="connsiteY8" fmla="*/ 609397 h 780207"/>
                  <a:gd name="connsiteX9" fmla="*/ 290069 w 732899"/>
                  <a:gd name="connsiteY9" fmla="*/ 768988 h 780207"/>
                  <a:gd name="connsiteX10" fmla="*/ 327536 w 732899"/>
                  <a:gd name="connsiteY10" fmla="*/ 780208 h 780207"/>
                  <a:gd name="connsiteX11" fmla="*/ 361535 w 732899"/>
                  <a:gd name="connsiteY11" fmla="*/ 771096 h 780207"/>
                  <a:gd name="connsiteX12" fmla="*/ 698872 w 732899"/>
                  <a:gd name="connsiteY12" fmla="*/ 576486 h 780207"/>
                  <a:gd name="connsiteX13" fmla="*/ 732871 w 732899"/>
                  <a:gd name="connsiteY13" fmla="*/ 519640 h 780207"/>
                  <a:gd name="connsiteX14" fmla="*/ 702340 w 732899"/>
                  <a:gd name="connsiteY14" fmla="*/ 460822 h 780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32899" h="780207">
                    <a:moveTo>
                      <a:pt x="702340" y="460822"/>
                    </a:moveTo>
                    <a:lnTo>
                      <a:pt x="488691" y="319930"/>
                    </a:lnTo>
                    <a:lnTo>
                      <a:pt x="473187" y="63850"/>
                    </a:lnTo>
                    <a:cubicBezTo>
                      <a:pt x="471759" y="40323"/>
                      <a:pt x="458296" y="19243"/>
                      <a:pt x="437556" y="8092"/>
                    </a:cubicBezTo>
                    <a:cubicBezTo>
                      <a:pt x="416885" y="-3060"/>
                      <a:pt x="391726" y="-2652"/>
                      <a:pt x="371326" y="9112"/>
                    </a:cubicBezTo>
                    <a:lnTo>
                      <a:pt x="33989" y="203722"/>
                    </a:lnTo>
                    <a:cubicBezTo>
                      <a:pt x="11686" y="216573"/>
                      <a:pt x="-1438" y="240984"/>
                      <a:pt x="126" y="266688"/>
                    </a:cubicBezTo>
                    <a:lnTo>
                      <a:pt x="17601" y="556699"/>
                    </a:lnTo>
                    <a:cubicBezTo>
                      <a:pt x="18893" y="578050"/>
                      <a:pt x="30181" y="597634"/>
                      <a:pt x="47996" y="609397"/>
                    </a:cubicBezTo>
                    <a:lnTo>
                      <a:pt x="290069" y="768988"/>
                    </a:lnTo>
                    <a:cubicBezTo>
                      <a:pt x="301424" y="776468"/>
                      <a:pt x="314412" y="780208"/>
                      <a:pt x="327536" y="780208"/>
                    </a:cubicBezTo>
                    <a:cubicBezTo>
                      <a:pt x="339231" y="780208"/>
                      <a:pt x="350995" y="777216"/>
                      <a:pt x="361535" y="771096"/>
                    </a:cubicBezTo>
                    <a:lnTo>
                      <a:pt x="698872" y="576486"/>
                    </a:lnTo>
                    <a:cubicBezTo>
                      <a:pt x="719272" y="564723"/>
                      <a:pt x="732123" y="543167"/>
                      <a:pt x="732871" y="519640"/>
                    </a:cubicBezTo>
                    <a:cubicBezTo>
                      <a:pt x="733551" y="496045"/>
                      <a:pt x="721992" y="473809"/>
                      <a:pt x="702340" y="460822"/>
                    </a:cubicBezTo>
                    <a:close/>
                  </a:path>
                </a:pathLst>
              </a:custGeom>
              <a:solidFill>
                <a:schemeClr val="bg1"/>
              </a:solidFill>
              <a:ln w="67866"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5" name="Freeform 74">
                <a:extLst>
                  <a:ext uri="{FF2B5EF4-FFF2-40B4-BE49-F238E27FC236}">
                    <a16:creationId xmlns:a16="http://schemas.microsoft.com/office/drawing/2014/main" id="{86D7251E-235A-A849-B390-8FE065AC6303}"/>
                  </a:ext>
                </a:extLst>
              </p:cNvPr>
              <p:cNvSpPr/>
              <p:nvPr/>
            </p:nvSpPr>
            <p:spPr>
              <a:xfrm>
                <a:off x="1291958" y="308777"/>
                <a:ext cx="1839006" cy="1119179"/>
              </a:xfrm>
              <a:custGeom>
                <a:avLst/>
                <a:gdLst>
                  <a:gd name="connsiteX0" fmla="*/ 68067 w 1839006"/>
                  <a:gd name="connsiteY0" fmla="*/ 1119179 h 1119179"/>
                  <a:gd name="connsiteX1" fmla="*/ 9113 w 1839006"/>
                  <a:gd name="connsiteY1" fmla="*/ 1085180 h 1119179"/>
                  <a:gd name="connsiteX2" fmla="*/ 34000 w 1839006"/>
                  <a:gd name="connsiteY2" fmla="*/ 992295 h 1119179"/>
                  <a:gd name="connsiteX3" fmla="*/ 1737008 w 1839006"/>
                  <a:gd name="connsiteY3" fmla="*/ 9113 h 1119179"/>
                  <a:gd name="connsiteX4" fmla="*/ 1829893 w 1839006"/>
                  <a:gd name="connsiteY4" fmla="*/ 34000 h 1119179"/>
                  <a:gd name="connsiteX5" fmla="*/ 1805006 w 1839006"/>
                  <a:gd name="connsiteY5" fmla="*/ 126886 h 1119179"/>
                  <a:gd name="connsiteX6" fmla="*/ 101998 w 1839006"/>
                  <a:gd name="connsiteY6" fmla="*/ 1110067 h 1119179"/>
                  <a:gd name="connsiteX7" fmla="*/ 68067 w 1839006"/>
                  <a:gd name="connsiteY7" fmla="*/ 1119179 h 1119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39006" h="1119179">
                    <a:moveTo>
                      <a:pt x="68067" y="1119179"/>
                    </a:moveTo>
                    <a:cubicBezTo>
                      <a:pt x="44540" y="1119179"/>
                      <a:pt x="21693" y="1107008"/>
                      <a:pt x="9113" y="1085180"/>
                    </a:cubicBezTo>
                    <a:cubicBezTo>
                      <a:pt x="-9654" y="1052609"/>
                      <a:pt x="1497" y="1011062"/>
                      <a:pt x="34000" y="992295"/>
                    </a:cubicBezTo>
                    <a:lnTo>
                      <a:pt x="1737008" y="9113"/>
                    </a:lnTo>
                    <a:cubicBezTo>
                      <a:pt x="1769443" y="-9654"/>
                      <a:pt x="1811058" y="1497"/>
                      <a:pt x="1829893" y="34000"/>
                    </a:cubicBezTo>
                    <a:cubicBezTo>
                      <a:pt x="1848661" y="66571"/>
                      <a:pt x="1837509" y="108118"/>
                      <a:pt x="1805006" y="126886"/>
                    </a:cubicBezTo>
                    <a:lnTo>
                      <a:pt x="101998" y="1110067"/>
                    </a:lnTo>
                    <a:cubicBezTo>
                      <a:pt x="91323" y="1116255"/>
                      <a:pt x="79627" y="1119179"/>
                      <a:pt x="68067" y="1119179"/>
                    </a:cubicBezTo>
                    <a:close/>
                  </a:path>
                </a:pathLst>
              </a:custGeom>
              <a:solidFill>
                <a:srgbClr val="DEF5F7"/>
              </a:solidFill>
              <a:ln w="67866"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grpSp>
        <p:nvGrpSpPr>
          <p:cNvPr id="80" name="Group 79">
            <a:extLst>
              <a:ext uri="{FF2B5EF4-FFF2-40B4-BE49-F238E27FC236}">
                <a16:creationId xmlns:a16="http://schemas.microsoft.com/office/drawing/2014/main" id="{6EC64780-ED76-557F-CED2-6548E7B2949A}"/>
              </a:ext>
            </a:extLst>
          </p:cNvPr>
          <p:cNvGrpSpPr/>
          <p:nvPr/>
        </p:nvGrpSpPr>
        <p:grpSpPr>
          <a:xfrm>
            <a:off x="4518927" y="2746179"/>
            <a:ext cx="663874" cy="663856"/>
            <a:chOff x="0" y="0"/>
            <a:chExt cx="2171756" cy="2171699"/>
          </a:xfrm>
        </p:grpSpPr>
        <p:sp>
          <p:nvSpPr>
            <p:cNvPr id="99" name="Freeform 98">
              <a:extLst>
                <a:ext uri="{FF2B5EF4-FFF2-40B4-BE49-F238E27FC236}">
                  <a16:creationId xmlns:a16="http://schemas.microsoft.com/office/drawing/2014/main" id="{AA48D518-CE13-3E91-5550-16D569DB3B42}"/>
                </a:ext>
              </a:extLst>
            </p:cNvPr>
            <p:cNvSpPr/>
            <p:nvPr/>
          </p:nvSpPr>
          <p:spPr>
            <a:xfrm>
              <a:off x="1538344" y="0"/>
              <a:ext cx="633412" cy="630697"/>
            </a:xfrm>
            <a:custGeom>
              <a:avLst/>
              <a:gdLst>
                <a:gd name="connsiteX0" fmla="*/ 355028 w 633412"/>
                <a:gd name="connsiteY0" fmla="*/ 630698 h 630697"/>
                <a:gd name="connsiteX1" fmla="*/ 310282 w 633412"/>
                <a:gd name="connsiteY1" fmla="*/ 591834 h 630697"/>
                <a:gd name="connsiteX2" fmla="*/ 348739 w 633412"/>
                <a:gd name="connsiteY2" fmla="*/ 540663 h 630697"/>
                <a:gd name="connsiteX3" fmla="*/ 476643 w 633412"/>
                <a:gd name="connsiteY3" fmla="*/ 476688 h 630697"/>
                <a:gd name="connsiteX4" fmla="*/ 542925 w 633412"/>
                <a:gd name="connsiteY4" fmla="*/ 316706 h 630697"/>
                <a:gd name="connsiteX5" fmla="*/ 476643 w 633412"/>
                <a:gd name="connsiteY5" fmla="*/ 156724 h 630697"/>
                <a:gd name="connsiteX6" fmla="*/ 316706 w 633412"/>
                <a:gd name="connsiteY6" fmla="*/ 90488 h 630697"/>
                <a:gd name="connsiteX7" fmla="*/ 156770 w 633412"/>
                <a:gd name="connsiteY7" fmla="*/ 156724 h 630697"/>
                <a:gd name="connsiteX8" fmla="*/ 90488 w 633412"/>
                <a:gd name="connsiteY8" fmla="*/ 316706 h 630697"/>
                <a:gd name="connsiteX9" fmla="*/ 156770 w 633412"/>
                <a:gd name="connsiteY9" fmla="*/ 476688 h 630697"/>
                <a:gd name="connsiteX10" fmla="*/ 156770 w 633412"/>
                <a:gd name="connsiteY10" fmla="*/ 540663 h 630697"/>
                <a:gd name="connsiteX11" fmla="*/ 92795 w 633412"/>
                <a:gd name="connsiteY11" fmla="*/ 540663 h 630697"/>
                <a:gd name="connsiteX12" fmla="*/ 0 w 633412"/>
                <a:gd name="connsiteY12" fmla="*/ 316706 h 630697"/>
                <a:gd name="connsiteX13" fmla="*/ 92795 w 633412"/>
                <a:gd name="connsiteY13" fmla="*/ 92750 h 630697"/>
                <a:gd name="connsiteX14" fmla="*/ 316706 w 633412"/>
                <a:gd name="connsiteY14" fmla="*/ 0 h 630697"/>
                <a:gd name="connsiteX15" fmla="*/ 540618 w 633412"/>
                <a:gd name="connsiteY15" fmla="*/ 92750 h 630697"/>
                <a:gd name="connsiteX16" fmla="*/ 633413 w 633412"/>
                <a:gd name="connsiteY16" fmla="*/ 316706 h 630697"/>
                <a:gd name="connsiteX17" fmla="*/ 540618 w 633412"/>
                <a:gd name="connsiteY17" fmla="*/ 540663 h 630697"/>
                <a:gd name="connsiteX18" fmla="*/ 361452 w 633412"/>
                <a:gd name="connsiteY18" fmla="*/ 630245 h 630697"/>
                <a:gd name="connsiteX19" fmla="*/ 355028 w 633412"/>
                <a:gd name="connsiteY19" fmla="*/ 630698 h 6306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3412" h="630697">
                  <a:moveTo>
                    <a:pt x="355028" y="630698"/>
                  </a:moveTo>
                  <a:cubicBezTo>
                    <a:pt x="332858" y="630698"/>
                    <a:pt x="313494" y="614410"/>
                    <a:pt x="310282" y="591834"/>
                  </a:cubicBezTo>
                  <a:cubicBezTo>
                    <a:pt x="306798" y="567085"/>
                    <a:pt x="323990" y="544192"/>
                    <a:pt x="348739" y="540663"/>
                  </a:cubicBezTo>
                  <a:cubicBezTo>
                    <a:pt x="397466" y="533741"/>
                    <a:pt x="441715" y="511616"/>
                    <a:pt x="476643" y="476688"/>
                  </a:cubicBezTo>
                  <a:cubicBezTo>
                    <a:pt x="519353" y="433978"/>
                    <a:pt x="542925" y="377152"/>
                    <a:pt x="542925" y="316706"/>
                  </a:cubicBezTo>
                  <a:cubicBezTo>
                    <a:pt x="542925" y="256261"/>
                    <a:pt x="519353" y="199480"/>
                    <a:pt x="476643" y="156724"/>
                  </a:cubicBezTo>
                  <a:cubicBezTo>
                    <a:pt x="433933" y="113969"/>
                    <a:pt x="377107" y="90488"/>
                    <a:pt x="316706" y="90488"/>
                  </a:cubicBezTo>
                  <a:cubicBezTo>
                    <a:pt x="256306" y="90488"/>
                    <a:pt x="199480" y="114014"/>
                    <a:pt x="156770" y="156724"/>
                  </a:cubicBezTo>
                  <a:cubicBezTo>
                    <a:pt x="114059" y="199434"/>
                    <a:pt x="90488" y="256261"/>
                    <a:pt x="90488" y="316706"/>
                  </a:cubicBezTo>
                  <a:cubicBezTo>
                    <a:pt x="90488" y="377152"/>
                    <a:pt x="114059" y="433933"/>
                    <a:pt x="156770" y="476688"/>
                  </a:cubicBezTo>
                  <a:cubicBezTo>
                    <a:pt x="174460" y="494333"/>
                    <a:pt x="174460" y="522973"/>
                    <a:pt x="156770" y="540663"/>
                  </a:cubicBezTo>
                  <a:cubicBezTo>
                    <a:pt x="139079" y="558353"/>
                    <a:pt x="110485" y="558353"/>
                    <a:pt x="92795" y="540663"/>
                  </a:cubicBezTo>
                  <a:cubicBezTo>
                    <a:pt x="32983" y="480851"/>
                    <a:pt x="0" y="401312"/>
                    <a:pt x="0" y="316706"/>
                  </a:cubicBezTo>
                  <a:cubicBezTo>
                    <a:pt x="0" y="232100"/>
                    <a:pt x="32983" y="152607"/>
                    <a:pt x="92795" y="92750"/>
                  </a:cubicBezTo>
                  <a:cubicBezTo>
                    <a:pt x="152607" y="32892"/>
                    <a:pt x="232100" y="0"/>
                    <a:pt x="316706" y="0"/>
                  </a:cubicBezTo>
                  <a:cubicBezTo>
                    <a:pt x="401312" y="0"/>
                    <a:pt x="480805" y="32937"/>
                    <a:pt x="540618" y="92750"/>
                  </a:cubicBezTo>
                  <a:cubicBezTo>
                    <a:pt x="600430" y="152562"/>
                    <a:pt x="633413" y="232100"/>
                    <a:pt x="633413" y="316706"/>
                  </a:cubicBezTo>
                  <a:cubicBezTo>
                    <a:pt x="633413" y="401312"/>
                    <a:pt x="600430" y="480805"/>
                    <a:pt x="540618" y="540663"/>
                  </a:cubicBezTo>
                  <a:cubicBezTo>
                    <a:pt x="491709" y="589617"/>
                    <a:pt x="429770" y="620563"/>
                    <a:pt x="361452" y="630245"/>
                  </a:cubicBezTo>
                  <a:cubicBezTo>
                    <a:pt x="359281" y="630562"/>
                    <a:pt x="357154" y="630698"/>
                    <a:pt x="355028" y="630698"/>
                  </a:cubicBezTo>
                  <a:close/>
                </a:path>
              </a:pathLst>
            </a:custGeom>
            <a:solidFill>
              <a:schemeClr val="bg1"/>
            </a:solidFill>
            <a:ln w="4524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0" name="Freeform 99">
              <a:extLst>
                <a:ext uri="{FF2B5EF4-FFF2-40B4-BE49-F238E27FC236}">
                  <a16:creationId xmlns:a16="http://schemas.microsoft.com/office/drawing/2014/main" id="{D4C4332A-0B97-76BD-F5D3-1F40BC265B76}"/>
                </a:ext>
              </a:extLst>
            </p:cNvPr>
            <p:cNvSpPr/>
            <p:nvPr/>
          </p:nvSpPr>
          <p:spPr>
            <a:xfrm>
              <a:off x="0" y="180979"/>
              <a:ext cx="1990732" cy="1990720"/>
            </a:xfrm>
            <a:custGeom>
              <a:avLst/>
              <a:gdLst>
                <a:gd name="connsiteX0" fmla="*/ 1899797 w 1990732"/>
                <a:gd name="connsiteY0" fmla="*/ 129302 h 1990720"/>
                <a:gd name="connsiteX1" fmla="*/ 1861384 w 1990732"/>
                <a:gd name="connsiteY1" fmla="*/ 90936 h 1990720"/>
                <a:gd name="connsiteX2" fmla="*/ 1227972 w 1990732"/>
                <a:gd name="connsiteY2" fmla="*/ 448 h 1990720"/>
                <a:gd name="connsiteX3" fmla="*/ 1189560 w 1990732"/>
                <a:gd name="connsiteY3" fmla="*/ 13252 h 1990720"/>
                <a:gd name="connsiteX4" fmla="*/ 13268 w 1990732"/>
                <a:gd name="connsiteY4" fmla="*/ 1189590 h 1990720"/>
                <a:gd name="connsiteX5" fmla="*/ 13268 w 1990732"/>
                <a:gd name="connsiteY5" fmla="*/ 1253565 h 1990720"/>
                <a:gd name="connsiteX6" fmla="*/ 737168 w 1990732"/>
                <a:gd name="connsiteY6" fmla="*/ 1977465 h 1990720"/>
                <a:gd name="connsiteX7" fmla="*/ 769155 w 1990732"/>
                <a:gd name="connsiteY7" fmla="*/ 1990721 h 1990720"/>
                <a:gd name="connsiteX8" fmla="*/ 801142 w 1990732"/>
                <a:gd name="connsiteY8" fmla="*/ 1977465 h 1990720"/>
                <a:gd name="connsiteX9" fmla="*/ 1977480 w 1990732"/>
                <a:gd name="connsiteY9" fmla="*/ 801127 h 1990720"/>
                <a:gd name="connsiteX10" fmla="*/ 1990284 w 1990732"/>
                <a:gd name="connsiteY10" fmla="*/ 762715 h 1990720"/>
                <a:gd name="connsiteX11" fmla="*/ 1899797 w 1990732"/>
                <a:gd name="connsiteY11" fmla="*/ 129302 h 1990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990732" h="1990720">
                  <a:moveTo>
                    <a:pt x="1899797" y="129302"/>
                  </a:moveTo>
                  <a:cubicBezTo>
                    <a:pt x="1896946" y="109395"/>
                    <a:pt x="1881292" y="93741"/>
                    <a:pt x="1861384" y="90936"/>
                  </a:cubicBezTo>
                  <a:lnTo>
                    <a:pt x="1227972" y="448"/>
                  </a:lnTo>
                  <a:cubicBezTo>
                    <a:pt x="1213765" y="-1542"/>
                    <a:pt x="1199604" y="3163"/>
                    <a:pt x="1189560" y="13252"/>
                  </a:cubicBezTo>
                  <a:lnTo>
                    <a:pt x="13268" y="1189590"/>
                  </a:lnTo>
                  <a:cubicBezTo>
                    <a:pt x="-4423" y="1207280"/>
                    <a:pt x="-4423" y="1235874"/>
                    <a:pt x="13268" y="1253565"/>
                  </a:cubicBezTo>
                  <a:lnTo>
                    <a:pt x="737168" y="1977465"/>
                  </a:lnTo>
                  <a:cubicBezTo>
                    <a:pt x="745990" y="1986287"/>
                    <a:pt x="757573" y="1990721"/>
                    <a:pt x="769155" y="1990721"/>
                  </a:cubicBezTo>
                  <a:cubicBezTo>
                    <a:pt x="780738" y="1990721"/>
                    <a:pt x="792320" y="1986287"/>
                    <a:pt x="801142" y="1977465"/>
                  </a:cubicBezTo>
                  <a:lnTo>
                    <a:pt x="1977480" y="801127"/>
                  </a:lnTo>
                  <a:cubicBezTo>
                    <a:pt x="1987569" y="791038"/>
                    <a:pt x="1992275" y="776831"/>
                    <a:pt x="1990284" y="762715"/>
                  </a:cubicBezTo>
                  <a:lnTo>
                    <a:pt x="1899797" y="129302"/>
                  </a:lnTo>
                  <a:close/>
                </a:path>
              </a:pathLst>
            </a:custGeom>
            <a:solidFill>
              <a:srgbClr val="99D5B9"/>
            </a:solidFill>
            <a:ln w="4524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1" name="Freeform 100">
              <a:extLst>
                <a:ext uri="{FF2B5EF4-FFF2-40B4-BE49-F238E27FC236}">
                  <a16:creationId xmlns:a16="http://schemas.microsoft.com/office/drawing/2014/main" id="{C5893283-8B56-0C67-63E1-8234EA3C44DD}"/>
                </a:ext>
              </a:extLst>
            </p:cNvPr>
            <p:cNvSpPr/>
            <p:nvPr/>
          </p:nvSpPr>
          <p:spPr>
            <a:xfrm>
              <a:off x="531942" y="622553"/>
              <a:ext cx="1017350" cy="1017079"/>
            </a:xfrm>
            <a:custGeom>
              <a:avLst/>
              <a:gdLst>
                <a:gd name="connsiteX0" fmla="*/ 947857 w 1017350"/>
                <a:gd name="connsiteY0" fmla="*/ 69359 h 1017079"/>
                <a:gd name="connsiteX1" fmla="*/ 612419 w 1017350"/>
                <a:gd name="connsiteY1" fmla="*/ 69359 h 1017079"/>
                <a:gd name="connsiteX2" fmla="*/ 69494 w 1017350"/>
                <a:gd name="connsiteY2" fmla="*/ 612284 h 1017079"/>
                <a:gd name="connsiteX3" fmla="*/ 0 w 1017350"/>
                <a:gd name="connsiteY3" fmla="*/ 780002 h 1017079"/>
                <a:gd name="connsiteX4" fmla="*/ 69494 w 1017350"/>
                <a:gd name="connsiteY4" fmla="*/ 947721 h 1017079"/>
                <a:gd name="connsiteX5" fmla="*/ 237213 w 1017350"/>
                <a:gd name="connsiteY5" fmla="*/ 1017080 h 1017079"/>
                <a:gd name="connsiteX6" fmla="*/ 404932 w 1017350"/>
                <a:gd name="connsiteY6" fmla="*/ 947721 h 1017079"/>
                <a:gd name="connsiteX7" fmla="*/ 947857 w 1017350"/>
                <a:gd name="connsiteY7" fmla="*/ 404796 h 1017079"/>
                <a:gd name="connsiteX8" fmla="*/ 1017351 w 1017350"/>
                <a:gd name="connsiteY8" fmla="*/ 237077 h 1017079"/>
                <a:gd name="connsiteX9" fmla="*/ 947857 w 1017350"/>
                <a:gd name="connsiteY9" fmla="*/ 69359 h 1017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17350" h="1017079">
                  <a:moveTo>
                    <a:pt x="947857" y="69359"/>
                  </a:moveTo>
                  <a:cubicBezTo>
                    <a:pt x="855333" y="-23120"/>
                    <a:pt x="704943" y="-23120"/>
                    <a:pt x="612419" y="69359"/>
                  </a:cubicBezTo>
                  <a:lnTo>
                    <a:pt x="69494" y="612284"/>
                  </a:lnTo>
                  <a:cubicBezTo>
                    <a:pt x="24703" y="657075"/>
                    <a:pt x="0" y="716661"/>
                    <a:pt x="0" y="780002"/>
                  </a:cubicBezTo>
                  <a:cubicBezTo>
                    <a:pt x="0" y="843344"/>
                    <a:pt x="24703" y="902930"/>
                    <a:pt x="69494" y="947721"/>
                  </a:cubicBezTo>
                  <a:cubicBezTo>
                    <a:pt x="115733" y="993960"/>
                    <a:pt x="176451" y="1017080"/>
                    <a:pt x="237213" y="1017080"/>
                  </a:cubicBezTo>
                  <a:cubicBezTo>
                    <a:pt x="297975" y="1017080"/>
                    <a:pt x="358692" y="993960"/>
                    <a:pt x="404932" y="947721"/>
                  </a:cubicBezTo>
                  <a:lnTo>
                    <a:pt x="947857" y="404796"/>
                  </a:lnTo>
                  <a:cubicBezTo>
                    <a:pt x="992648" y="360005"/>
                    <a:pt x="1017351" y="300419"/>
                    <a:pt x="1017351" y="237077"/>
                  </a:cubicBezTo>
                  <a:cubicBezTo>
                    <a:pt x="1017351" y="173736"/>
                    <a:pt x="992648" y="114150"/>
                    <a:pt x="947857" y="69359"/>
                  </a:cubicBezTo>
                  <a:close/>
                </a:path>
              </a:pathLst>
            </a:custGeom>
            <a:solidFill>
              <a:srgbClr val="227852"/>
            </a:solidFill>
            <a:ln w="4524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2" name="Freeform 101">
              <a:extLst>
                <a:ext uri="{FF2B5EF4-FFF2-40B4-BE49-F238E27FC236}">
                  <a16:creationId xmlns:a16="http://schemas.microsoft.com/office/drawing/2014/main" id="{4A17203C-8335-A0D1-78D1-F9715722C134}"/>
                </a:ext>
              </a:extLst>
            </p:cNvPr>
            <p:cNvSpPr/>
            <p:nvPr/>
          </p:nvSpPr>
          <p:spPr>
            <a:xfrm>
              <a:off x="1538299" y="79481"/>
              <a:ext cx="170037" cy="474437"/>
            </a:xfrm>
            <a:custGeom>
              <a:avLst/>
              <a:gdLst>
                <a:gd name="connsiteX0" fmla="*/ 124782 w 170037"/>
                <a:gd name="connsiteY0" fmla="*/ 474437 h 474437"/>
                <a:gd name="connsiteX1" fmla="*/ 92795 w 170037"/>
                <a:gd name="connsiteY1" fmla="*/ 461181 h 474437"/>
                <a:gd name="connsiteX2" fmla="*/ 0 w 170037"/>
                <a:gd name="connsiteY2" fmla="*/ 237224 h 474437"/>
                <a:gd name="connsiteX3" fmla="*/ 92795 w 170037"/>
                <a:gd name="connsiteY3" fmla="*/ 13268 h 474437"/>
                <a:gd name="connsiteX4" fmla="*/ 156770 w 170037"/>
                <a:gd name="connsiteY4" fmla="*/ 13268 h 474437"/>
                <a:gd name="connsiteX5" fmla="*/ 156770 w 170037"/>
                <a:gd name="connsiteY5" fmla="*/ 77242 h 474437"/>
                <a:gd name="connsiteX6" fmla="*/ 90488 w 170037"/>
                <a:gd name="connsiteY6" fmla="*/ 237224 h 474437"/>
                <a:gd name="connsiteX7" fmla="*/ 156770 w 170037"/>
                <a:gd name="connsiteY7" fmla="*/ 397206 h 474437"/>
                <a:gd name="connsiteX8" fmla="*/ 156770 w 170037"/>
                <a:gd name="connsiteY8" fmla="*/ 461181 h 474437"/>
                <a:gd name="connsiteX9" fmla="*/ 124782 w 170037"/>
                <a:gd name="connsiteY9" fmla="*/ 474437 h 474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037" h="474437">
                  <a:moveTo>
                    <a:pt x="124782" y="474437"/>
                  </a:moveTo>
                  <a:cubicBezTo>
                    <a:pt x="113200" y="474437"/>
                    <a:pt x="101617" y="470003"/>
                    <a:pt x="92795" y="461181"/>
                  </a:cubicBezTo>
                  <a:cubicBezTo>
                    <a:pt x="32983" y="401369"/>
                    <a:pt x="0" y="321830"/>
                    <a:pt x="0" y="237224"/>
                  </a:cubicBezTo>
                  <a:cubicBezTo>
                    <a:pt x="0" y="152618"/>
                    <a:pt x="32983" y="73125"/>
                    <a:pt x="92795" y="13268"/>
                  </a:cubicBezTo>
                  <a:cubicBezTo>
                    <a:pt x="110485" y="-4423"/>
                    <a:pt x="139079" y="-4423"/>
                    <a:pt x="156770" y="13268"/>
                  </a:cubicBezTo>
                  <a:cubicBezTo>
                    <a:pt x="174460" y="30958"/>
                    <a:pt x="174460" y="59597"/>
                    <a:pt x="156770" y="77242"/>
                  </a:cubicBezTo>
                  <a:cubicBezTo>
                    <a:pt x="114059" y="119952"/>
                    <a:pt x="90488" y="176779"/>
                    <a:pt x="90488" y="237224"/>
                  </a:cubicBezTo>
                  <a:cubicBezTo>
                    <a:pt x="90488" y="297670"/>
                    <a:pt x="114059" y="354451"/>
                    <a:pt x="156770" y="397206"/>
                  </a:cubicBezTo>
                  <a:cubicBezTo>
                    <a:pt x="174460" y="414851"/>
                    <a:pt x="174460" y="443491"/>
                    <a:pt x="156770" y="461181"/>
                  </a:cubicBezTo>
                  <a:cubicBezTo>
                    <a:pt x="147947" y="470003"/>
                    <a:pt x="136365" y="474437"/>
                    <a:pt x="124782" y="474437"/>
                  </a:cubicBezTo>
                  <a:close/>
                </a:path>
              </a:pathLst>
            </a:custGeom>
            <a:solidFill>
              <a:schemeClr val="bg1"/>
            </a:solidFill>
            <a:ln w="4524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81" name="Group 80">
            <a:extLst>
              <a:ext uri="{FF2B5EF4-FFF2-40B4-BE49-F238E27FC236}">
                <a16:creationId xmlns:a16="http://schemas.microsoft.com/office/drawing/2014/main" id="{633C1747-BC79-5524-3EC6-F596B4C4FA44}"/>
              </a:ext>
            </a:extLst>
          </p:cNvPr>
          <p:cNvGrpSpPr/>
          <p:nvPr/>
        </p:nvGrpSpPr>
        <p:grpSpPr>
          <a:xfrm>
            <a:off x="7164860" y="2714570"/>
            <a:ext cx="585680" cy="638923"/>
            <a:chOff x="4154499" y="520700"/>
            <a:chExt cx="1909233" cy="2082799"/>
          </a:xfrm>
        </p:grpSpPr>
        <p:sp>
          <p:nvSpPr>
            <p:cNvPr id="82" name="Freeform 81">
              <a:extLst>
                <a:ext uri="{FF2B5EF4-FFF2-40B4-BE49-F238E27FC236}">
                  <a16:creationId xmlns:a16="http://schemas.microsoft.com/office/drawing/2014/main" id="{7978CC2C-EA1B-E0E6-0CF6-E847CC2D5F10}"/>
                </a:ext>
              </a:extLst>
            </p:cNvPr>
            <p:cNvSpPr/>
            <p:nvPr/>
          </p:nvSpPr>
          <p:spPr>
            <a:xfrm>
              <a:off x="5065724" y="520700"/>
              <a:ext cx="86783" cy="260350"/>
            </a:xfrm>
            <a:custGeom>
              <a:avLst/>
              <a:gdLst>
                <a:gd name="connsiteX0" fmla="*/ 43392 w 86783"/>
                <a:gd name="connsiteY0" fmla="*/ 260350 h 260350"/>
                <a:gd name="connsiteX1" fmla="*/ 0 w 86783"/>
                <a:gd name="connsiteY1" fmla="*/ 216958 h 260350"/>
                <a:gd name="connsiteX2" fmla="*/ 0 w 86783"/>
                <a:gd name="connsiteY2" fmla="*/ 43392 h 260350"/>
                <a:gd name="connsiteX3" fmla="*/ 43392 w 86783"/>
                <a:gd name="connsiteY3" fmla="*/ 0 h 260350"/>
                <a:gd name="connsiteX4" fmla="*/ 86783 w 86783"/>
                <a:gd name="connsiteY4" fmla="*/ 43392 h 260350"/>
                <a:gd name="connsiteX5" fmla="*/ 86783 w 86783"/>
                <a:gd name="connsiteY5" fmla="*/ 216958 h 260350"/>
                <a:gd name="connsiteX6" fmla="*/ 43392 w 86783"/>
                <a:gd name="connsiteY6" fmla="*/ 260350 h 260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783" h="260350">
                  <a:moveTo>
                    <a:pt x="43392" y="260350"/>
                  </a:moveTo>
                  <a:cubicBezTo>
                    <a:pt x="19396" y="260350"/>
                    <a:pt x="0" y="240911"/>
                    <a:pt x="0" y="216958"/>
                  </a:cubicBezTo>
                  <a:lnTo>
                    <a:pt x="0" y="43392"/>
                  </a:lnTo>
                  <a:cubicBezTo>
                    <a:pt x="0" y="19439"/>
                    <a:pt x="19396" y="0"/>
                    <a:pt x="43392" y="0"/>
                  </a:cubicBezTo>
                  <a:cubicBezTo>
                    <a:pt x="67387" y="0"/>
                    <a:pt x="86783" y="19439"/>
                    <a:pt x="86783" y="43392"/>
                  </a:cubicBezTo>
                  <a:lnTo>
                    <a:pt x="86783" y="216958"/>
                  </a:lnTo>
                  <a:cubicBezTo>
                    <a:pt x="86783" y="240911"/>
                    <a:pt x="67387" y="260350"/>
                    <a:pt x="43392" y="260350"/>
                  </a:cubicBezTo>
                  <a:close/>
                </a:path>
              </a:pathLst>
            </a:custGeom>
            <a:solidFill>
              <a:schemeClr val="bg1">
                <a:alpha val="77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3" name="Freeform 82">
              <a:extLst>
                <a:ext uri="{FF2B5EF4-FFF2-40B4-BE49-F238E27FC236}">
                  <a16:creationId xmlns:a16="http://schemas.microsoft.com/office/drawing/2014/main" id="{3AE391E3-247B-1340-BE4A-8E42BDC13B0E}"/>
                </a:ext>
              </a:extLst>
            </p:cNvPr>
            <p:cNvSpPr/>
            <p:nvPr/>
          </p:nvSpPr>
          <p:spPr>
            <a:xfrm>
              <a:off x="5710079" y="838402"/>
              <a:ext cx="209516" cy="209549"/>
            </a:xfrm>
            <a:custGeom>
              <a:avLst/>
              <a:gdLst>
                <a:gd name="connsiteX0" fmla="*/ 43402 w 209516"/>
                <a:gd name="connsiteY0" fmla="*/ 209549 h 209549"/>
                <a:gd name="connsiteX1" fmla="*/ 12725 w 209516"/>
                <a:gd name="connsiteY1" fmla="*/ 196835 h 209549"/>
                <a:gd name="connsiteX2" fmla="*/ 12725 w 209516"/>
                <a:gd name="connsiteY2" fmla="*/ 135480 h 209549"/>
                <a:gd name="connsiteX3" fmla="*/ 135436 w 209516"/>
                <a:gd name="connsiteY3" fmla="*/ 12725 h 209549"/>
                <a:gd name="connsiteX4" fmla="*/ 196792 w 209516"/>
                <a:gd name="connsiteY4" fmla="*/ 12725 h 209549"/>
                <a:gd name="connsiteX5" fmla="*/ 196792 w 209516"/>
                <a:gd name="connsiteY5" fmla="*/ 74080 h 209549"/>
                <a:gd name="connsiteX6" fmla="*/ 74080 w 209516"/>
                <a:gd name="connsiteY6" fmla="*/ 196835 h 209549"/>
                <a:gd name="connsiteX7" fmla="*/ 43402 w 209516"/>
                <a:gd name="connsiteY7" fmla="*/ 209549 h 209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9516" h="209549">
                  <a:moveTo>
                    <a:pt x="43402" y="209549"/>
                  </a:moveTo>
                  <a:cubicBezTo>
                    <a:pt x="32294" y="209549"/>
                    <a:pt x="21186" y="205297"/>
                    <a:pt x="12725" y="196835"/>
                  </a:cubicBezTo>
                  <a:cubicBezTo>
                    <a:pt x="-4242" y="179913"/>
                    <a:pt x="-4242" y="152446"/>
                    <a:pt x="12725" y="135480"/>
                  </a:cubicBezTo>
                  <a:lnTo>
                    <a:pt x="135436" y="12725"/>
                  </a:lnTo>
                  <a:cubicBezTo>
                    <a:pt x="152402" y="-4242"/>
                    <a:pt x="179826" y="-4242"/>
                    <a:pt x="196792" y="12725"/>
                  </a:cubicBezTo>
                  <a:cubicBezTo>
                    <a:pt x="213758" y="29647"/>
                    <a:pt x="213758" y="57114"/>
                    <a:pt x="196792" y="74080"/>
                  </a:cubicBezTo>
                  <a:lnTo>
                    <a:pt x="74080" y="196835"/>
                  </a:lnTo>
                  <a:cubicBezTo>
                    <a:pt x="65619" y="205297"/>
                    <a:pt x="54511" y="209549"/>
                    <a:pt x="43402" y="209549"/>
                  </a:cubicBezTo>
                  <a:close/>
                </a:path>
              </a:pathLst>
            </a:custGeom>
            <a:solidFill>
              <a:schemeClr val="bg1">
                <a:alpha val="77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4" name="Freeform 83">
              <a:extLst>
                <a:ext uri="{FF2B5EF4-FFF2-40B4-BE49-F238E27FC236}">
                  <a16:creationId xmlns:a16="http://schemas.microsoft.com/office/drawing/2014/main" id="{7D996F54-9A9C-9D8C-99A9-D97A5A151C15}"/>
                </a:ext>
              </a:extLst>
            </p:cNvPr>
            <p:cNvSpPr/>
            <p:nvPr/>
          </p:nvSpPr>
          <p:spPr>
            <a:xfrm>
              <a:off x="4154499" y="694266"/>
              <a:ext cx="1909233" cy="1909233"/>
            </a:xfrm>
            <a:custGeom>
              <a:avLst/>
              <a:gdLst>
                <a:gd name="connsiteX0" fmla="*/ 1909233 w 1909233"/>
                <a:gd name="connsiteY0" fmla="*/ 954617 h 1909233"/>
                <a:gd name="connsiteX1" fmla="*/ 954617 w 1909233"/>
                <a:gd name="connsiteY1" fmla="*/ 1909233 h 1909233"/>
                <a:gd name="connsiteX2" fmla="*/ 0 w 1909233"/>
                <a:gd name="connsiteY2" fmla="*/ 954617 h 1909233"/>
                <a:gd name="connsiteX3" fmla="*/ 954617 w 1909233"/>
                <a:gd name="connsiteY3" fmla="*/ 0 h 1909233"/>
                <a:gd name="connsiteX4" fmla="*/ 1909233 w 1909233"/>
                <a:gd name="connsiteY4" fmla="*/ 954617 h 19092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9233" h="1909233">
                  <a:moveTo>
                    <a:pt x="1909233" y="954617"/>
                  </a:moveTo>
                  <a:cubicBezTo>
                    <a:pt x="1909233" y="1481837"/>
                    <a:pt x="1481837" y="1909233"/>
                    <a:pt x="954617" y="1909233"/>
                  </a:cubicBezTo>
                  <a:cubicBezTo>
                    <a:pt x="427396" y="1909233"/>
                    <a:pt x="0" y="1481837"/>
                    <a:pt x="0" y="954617"/>
                  </a:cubicBezTo>
                  <a:cubicBezTo>
                    <a:pt x="0" y="427396"/>
                    <a:pt x="427396" y="0"/>
                    <a:pt x="954617" y="0"/>
                  </a:cubicBezTo>
                  <a:cubicBezTo>
                    <a:pt x="1481837" y="0"/>
                    <a:pt x="1909233" y="427396"/>
                    <a:pt x="1909233" y="954617"/>
                  </a:cubicBezTo>
                  <a:close/>
                </a:path>
              </a:pathLst>
            </a:custGeom>
            <a:solidFill>
              <a:schemeClr val="bg1">
                <a:alpha val="38572"/>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5" name="Freeform 84">
              <a:extLst>
                <a:ext uri="{FF2B5EF4-FFF2-40B4-BE49-F238E27FC236}">
                  <a16:creationId xmlns:a16="http://schemas.microsoft.com/office/drawing/2014/main" id="{86B51EC9-A6CD-5577-00BB-913CD3CD78AC}"/>
                </a:ext>
              </a:extLst>
            </p:cNvPr>
            <p:cNvSpPr/>
            <p:nvPr/>
          </p:nvSpPr>
          <p:spPr>
            <a:xfrm>
              <a:off x="5109072" y="694310"/>
              <a:ext cx="954616" cy="954616"/>
            </a:xfrm>
            <a:custGeom>
              <a:avLst/>
              <a:gdLst>
                <a:gd name="connsiteX0" fmla="*/ 136380 w 954616"/>
                <a:gd name="connsiteY0" fmla="*/ 954617 h 954616"/>
                <a:gd name="connsiteX1" fmla="*/ 954617 w 954616"/>
                <a:gd name="connsiteY1" fmla="*/ 954617 h 954616"/>
                <a:gd name="connsiteX2" fmla="*/ 0 w 954616"/>
                <a:gd name="connsiteY2" fmla="*/ 0 h 954616"/>
                <a:gd name="connsiteX3" fmla="*/ 0 w 954616"/>
                <a:gd name="connsiteY3" fmla="*/ 818237 h 954616"/>
                <a:gd name="connsiteX4" fmla="*/ 136380 w 954616"/>
                <a:gd name="connsiteY4" fmla="*/ 954617 h 9546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4616" h="954616">
                  <a:moveTo>
                    <a:pt x="136380" y="954617"/>
                  </a:moveTo>
                  <a:lnTo>
                    <a:pt x="954617" y="954617"/>
                  </a:lnTo>
                  <a:cubicBezTo>
                    <a:pt x="954617" y="427408"/>
                    <a:pt x="527209" y="0"/>
                    <a:pt x="0" y="0"/>
                  </a:cubicBezTo>
                  <a:lnTo>
                    <a:pt x="0" y="818237"/>
                  </a:lnTo>
                  <a:cubicBezTo>
                    <a:pt x="86349" y="818237"/>
                    <a:pt x="136380" y="873648"/>
                    <a:pt x="136380" y="954617"/>
                  </a:cubicBezTo>
                  <a:close/>
                </a:path>
              </a:pathLst>
            </a:custGeom>
            <a:solidFill>
              <a:schemeClr val="bg1">
                <a:alpha val="29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6" name="Freeform 85">
              <a:extLst>
                <a:ext uri="{FF2B5EF4-FFF2-40B4-BE49-F238E27FC236}">
                  <a16:creationId xmlns:a16="http://schemas.microsoft.com/office/drawing/2014/main" id="{610ED287-5E58-BC7C-71D1-5081EFCA3F98}"/>
                </a:ext>
              </a:extLst>
            </p:cNvPr>
            <p:cNvSpPr/>
            <p:nvPr/>
          </p:nvSpPr>
          <p:spPr>
            <a:xfrm>
              <a:off x="4935549" y="1475316"/>
              <a:ext cx="824441" cy="347133"/>
            </a:xfrm>
            <a:custGeom>
              <a:avLst/>
              <a:gdLst>
                <a:gd name="connsiteX0" fmla="*/ 781050 w 824441"/>
                <a:gd name="connsiteY0" fmla="*/ 130175 h 347133"/>
                <a:gd name="connsiteX1" fmla="*/ 340972 w 824441"/>
                <a:gd name="connsiteY1" fmla="*/ 130175 h 347133"/>
                <a:gd name="connsiteX2" fmla="*/ 173567 w 824441"/>
                <a:gd name="connsiteY2" fmla="*/ 0 h 347133"/>
                <a:gd name="connsiteX3" fmla="*/ 0 w 824441"/>
                <a:gd name="connsiteY3" fmla="*/ 173567 h 347133"/>
                <a:gd name="connsiteX4" fmla="*/ 173567 w 824441"/>
                <a:gd name="connsiteY4" fmla="*/ 347133 h 347133"/>
                <a:gd name="connsiteX5" fmla="*/ 340972 w 824441"/>
                <a:gd name="connsiteY5" fmla="*/ 216958 h 347133"/>
                <a:gd name="connsiteX6" fmla="*/ 781050 w 824441"/>
                <a:gd name="connsiteY6" fmla="*/ 216958 h 347133"/>
                <a:gd name="connsiteX7" fmla="*/ 824442 w 824441"/>
                <a:gd name="connsiteY7" fmla="*/ 173567 h 347133"/>
                <a:gd name="connsiteX8" fmla="*/ 781050 w 824441"/>
                <a:gd name="connsiteY8" fmla="*/ 130175 h 347133"/>
                <a:gd name="connsiteX9" fmla="*/ 173567 w 824441"/>
                <a:gd name="connsiteY9" fmla="*/ 260350 h 347133"/>
                <a:gd name="connsiteX10" fmla="*/ 86783 w 824441"/>
                <a:gd name="connsiteY10" fmla="*/ 173567 h 347133"/>
                <a:gd name="connsiteX11" fmla="*/ 173567 w 824441"/>
                <a:gd name="connsiteY11" fmla="*/ 86783 h 347133"/>
                <a:gd name="connsiteX12" fmla="*/ 260350 w 824441"/>
                <a:gd name="connsiteY12" fmla="*/ 173567 h 347133"/>
                <a:gd name="connsiteX13" fmla="*/ 173567 w 824441"/>
                <a:gd name="connsiteY13" fmla="*/ 260350 h 347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24441" h="347133">
                  <a:moveTo>
                    <a:pt x="781050" y="130175"/>
                  </a:moveTo>
                  <a:lnTo>
                    <a:pt x="340972" y="130175"/>
                  </a:lnTo>
                  <a:cubicBezTo>
                    <a:pt x="321576" y="55541"/>
                    <a:pt x="254232" y="0"/>
                    <a:pt x="173567" y="0"/>
                  </a:cubicBezTo>
                  <a:cubicBezTo>
                    <a:pt x="77845" y="0"/>
                    <a:pt x="0" y="77845"/>
                    <a:pt x="0" y="173567"/>
                  </a:cubicBezTo>
                  <a:cubicBezTo>
                    <a:pt x="0" y="269289"/>
                    <a:pt x="77845" y="347133"/>
                    <a:pt x="173567" y="347133"/>
                  </a:cubicBezTo>
                  <a:cubicBezTo>
                    <a:pt x="254232" y="347133"/>
                    <a:pt x="321576" y="291592"/>
                    <a:pt x="340972" y="216958"/>
                  </a:cubicBezTo>
                  <a:lnTo>
                    <a:pt x="781050" y="216958"/>
                  </a:lnTo>
                  <a:cubicBezTo>
                    <a:pt x="805046" y="216958"/>
                    <a:pt x="824442" y="197519"/>
                    <a:pt x="824442" y="173567"/>
                  </a:cubicBezTo>
                  <a:cubicBezTo>
                    <a:pt x="824442" y="149614"/>
                    <a:pt x="805046" y="130175"/>
                    <a:pt x="781050" y="130175"/>
                  </a:cubicBezTo>
                  <a:close/>
                  <a:moveTo>
                    <a:pt x="173567" y="260350"/>
                  </a:moveTo>
                  <a:cubicBezTo>
                    <a:pt x="125706" y="260350"/>
                    <a:pt x="86783" y="221428"/>
                    <a:pt x="86783" y="173567"/>
                  </a:cubicBezTo>
                  <a:cubicBezTo>
                    <a:pt x="86783" y="125706"/>
                    <a:pt x="125706" y="86783"/>
                    <a:pt x="173567" y="86783"/>
                  </a:cubicBezTo>
                  <a:cubicBezTo>
                    <a:pt x="221428" y="86783"/>
                    <a:pt x="260350" y="125706"/>
                    <a:pt x="260350" y="173567"/>
                  </a:cubicBezTo>
                  <a:cubicBezTo>
                    <a:pt x="260350" y="221428"/>
                    <a:pt x="221428" y="260350"/>
                    <a:pt x="173567" y="260350"/>
                  </a:cubicBezTo>
                  <a:close/>
                </a:path>
              </a:pathLst>
            </a:custGeom>
            <a:solidFill>
              <a:schemeClr val="bg1"/>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87" name="Graphic 72">
              <a:extLst>
                <a:ext uri="{FF2B5EF4-FFF2-40B4-BE49-F238E27FC236}">
                  <a16:creationId xmlns:a16="http://schemas.microsoft.com/office/drawing/2014/main" id="{31A827D4-860B-D6BA-8BA9-F503B5F768A9}"/>
                </a:ext>
              </a:extLst>
            </p:cNvPr>
            <p:cNvGrpSpPr/>
            <p:nvPr/>
          </p:nvGrpSpPr>
          <p:grpSpPr>
            <a:xfrm>
              <a:off x="4328109" y="966679"/>
              <a:ext cx="1463254" cy="1463254"/>
              <a:chOff x="4328109" y="966679"/>
              <a:chExt cx="1463254" cy="1463254"/>
            </a:xfrm>
            <a:solidFill>
              <a:srgbClr val="E2632C"/>
            </a:solidFill>
          </p:grpSpPr>
          <p:sp>
            <p:nvSpPr>
              <p:cNvPr id="91" name="Freeform 90">
                <a:extLst>
                  <a:ext uri="{FF2B5EF4-FFF2-40B4-BE49-F238E27FC236}">
                    <a16:creationId xmlns:a16="http://schemas.microsoft.com/office/drawing/2014/main" id="{05D34BCC-4BC5-D957-8D34-CDE661EDB5D9}"/>
                  </a:ext>
                </a:extLst>
              </p:cNvPr>
              <p:cNvSpPr/>
              <p:nvPr/>
            </p:nvSpPr>
            <p:spPr>
              <a:xfrm>
                <a:off x="5065724" y="2343150"/>
                <a:ext cx="86783" cy="86783"/>
              </a:xfrm>
              <a:custGeom>
                <a:avLst/>
                <a:gdLst>
                  <a:gd name="connsiteX0" fmla="*/ 86783 w 86783"/>
                  <a:gd name="connsiteY0" fmla="*/ 43392 h 86783"/>
                  <a:gd name="connsiteX1" fmla="*/ 43392 w 86783"/>
                  <a:gd name="connsiteY1" fmla="*/ 86783 h 86783"/>
                  <a:gd name="connsiteX2" fmla="*/ 0 w 86783"/>
                  <a:gd name="connsiteY2" fmla="*/ 43392 h 86783"/>
                  <a:gd name="connsiteX3" fmla="*/ 43392 w 86783"/>
                  <a:gd name="connsiteY3" fmla="*/ 0 h 86783"/>
                  <a:gd name="connsiteX4" fmla="*/ 86783 w 86783"/>
                  <a:gd name="connsiteY4" fmla="*/ 43392 h 86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83" h="86783">
                    <a:moveTo>
                      <a:pt x="86783" y="43392"/>
                    </a:moveTo>
                    <a:cubicBezTo>
                      <a:pt x="86783" y="67356"/>
                      <a:pt x="67356" y="86783"/>
                      <a:pt x="43392" y="86783"/>
                    </a:cubicBezTo>
                    <a:cubicBezTo>
                      <a:pt x="19427" y="86783"/>
                      <a:pt x="0" y="67356"/>
                      <a:pt x="0" y="43392"/>
                    </a:cubicBezTo>
                    <a:cubicBezTo>
                      <a:pt x="0" y="19427"/>
                      <a:pt x="19427" y="0"/>
                      <a:pt x="43392" y="0"/>
                    </a:cubicBezTo>
                    <a:cubicBezTo>
                      <a:pt x="67356" y="0"/>
                      <a:pt x="86783" y="19427"/>
                      <a:pt x="86783" y="43392"/>
                    </a:cubicBezTo>
                    <a:close/>
                  </a:path>
                </a:pathLst>
              </a:custGeom>
              <a:solidFill>
                <a:schemeClr val="bg1">
                  <a:alpha val="71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2" name="Freeform 91">
                <a:extLst>
                  <a:ext uri="{FF2B5EF4-FFF2-40B4-BE49-F238E27FC236}">
                    <a16:creationId xmlns:a16="http://schemas.microsoft.com/office/drawing/2014/main" id="{C5F0FFD3-932F-BF54-03AA-DAC6E3C0DCAA}"/>
                  </a:ext>
                </a:extLst>
              </p:cNvPr>
              <p:cNvSpPr/>
              <p:nvPr/>
            </p:nvSpPr>
            <p:spPr>
              <a:xfrm>
                <a:off x="4696895" y="2244303"/>
                <a:ext cx="86783" cy="86783"/>
              </a:xfrm>
              <a:custGeom>
                <a:avLst/>
                <a:gdLst>
                  <a:gd name="connsiteX0" fmla="*/ 86783 w 86783"/>
                  <a:gd name="connsiteY0" fmla="*/ 43392 h 86783"/>
                  <a:gd name="connsiteX1" fmla="*/ 43392 w 86783"/>
                  <a:gd name="connsiteY1" fmla="*/ 86783 h 86783"/>
                  <a:gd name="connsiteX2" fmla="*/ 0 w 86783"/>
                  <a:gd name="connsiteY2" fmla="*/ 43392 h 86783"/>
                  <a:gd name="connsiteX3" fmla="*/ 43392 w 86783"/>
                  <a:gd name="connsiteY3" fmla="*/ 0 h 86783"/>
                  <a:gd name="connsiteX4" fmla="*/ 86783 w 86783"/>
                  <a:gd name="connsiteY4" fmla="*/ 43392 h 86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83" h="86783">
                    <a:moveTo>
                      <a:pt x="86783" y="43392"/>
                    </a:moveTo>
                    <a:cubicBezTo>
                      <a:pt x="86783" y="67356"/>
                      <a:pt x="67356" y="86783"/>
                      <a:pt x="43392" y="86783"/>
                    </a:cubicBezTo>
                    <a:cubicBezTo>
                      <a:pt x="19427" y="86783"/>
                      <a:pt x="0" y="67356"/>
                      <a:pt x="0" y="43392"/>
                    </a:cubicBezTo>
                    <a:cubicBezTo>
                      <a:pt x="0" y="19427"/>
                      <a:pt x="19427" y="0"/>
                      <a:pt x="43392" y="0"/>
                    </a:cubicBezTo>
                    <a:cubicBezTo>
                      <a:pt x="67356" y="0"/>
                      <a:pt x="86783" y="19427"/>
                      <a:pt x="86783" y="43392"/>
                    </a:cubicBezTo>
                    <a:close/>
                  </a:path>
                </a:pathLst>
              </a:custGeom>
              <a:solidFill>
                <a:schemeClr val="bg1">
                  <a:alpha val="71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3" name="Freeform 92">
                <a:extLst>
                  <a:ext uri="{FF2B5EF4-FFF2-40B4-BE49-F238E27FC236}">
                    <a16:creationId xmlns:a16="http://schemas.microsoft.com/office/drawing/2014/main" id="{E996C37F-DB6C-EA8C-4E2D-14F96A233884}"/>
                  </a:ext>
                </a:extLst>
              </p:cNvPr>
              <p:cNvSpPr/>
              <p:nvPr/>
            </p:nvSpPr>
            <p:spPr>
              <a:xfrm>
                <a:off x="4426912" y="1974320"/>
                <a:ext cx="86783" cy="86783"/>
              </a:xfrm>
              <a:custGeom>
                <a:avLst/>
                <a:gdLst>
                  <a:gd name="connsiteX0" fmla="*/ 86783 w 86783"/>
                  <a:gd name="connsiteY0" fmla="*/ 43392 h 86783"/>
                  <a:gd name="connsiteX1" fmla="*/ 43392 w 86783"/>
                  <a:gd name="connsiteY1" fmla="*/ 86783 h 86783"/>
                  <a:gd name="connsiteX2" fmla="*/ 0 w 86783"/>
                  <a:gd name="connsiteY2" fmla="*/ 43392 h 86783"/>
                  <a:gd name="connsiteX3" fmla="*/ 43392 w 86783"/>
                  <a:gd name="connsiteY3" fmla="*/ 0 h 86783"/>
                  <a:gd name="connsiteX4" fmla="*/ 86783 w 86783"/>
                  <a:gd name="connsiteY4" fmla="*/ 43392 h 86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83" h="86783">
                    <a:moveTo>
                      <a:pt x="86783" y="43392"/>
                    </a:moveTo>
                    <a:cubicBezTo>
                      <a:pt x="86783" y="67356"/>
                      <a:pt x="67356" y="86783"/>
                      <a:pt x="43392" y="86783"/>
                    </a:cubicBezTo>
                    <a:cubicBezTo>
                      <a:pt x="19427" y="86783"/>
                      <a:pt x="0" y="67356"/>
                      <a:pt x="0" y="43392"/>
                    </a:cubicBezTo>
                    <a:cubicBezTo>
                      <a:pt x="0" y="19427"/>
                      <a:pt x="19427" y="0"/>
                      <a:pt x="43392" y="0"/>
                    </a:cubicBezTo>
                    <a:cubicBezTo>
                      <a:pt x="67356" y="0"/>
                      <a:pt x="86783" y="19427"/>
                      <a:pt x="86783" y="43392"/>
                    </a:cubicBezTo>
                    <a:close/>
                  </a:path>
                </a:pathLst>
              </a:custGeom>
              <a:solidFill>
                <a:schemeClr val="bg1">
                  <a:alpha val="71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4" name="Freeform 93">
                <a:extLst>
                  <a:ext uri="{FF2B5EF4-FFF2-40B4-BE49-F238E27FC236}">
                    <a16:creationId xmlns:a16="http://schemas.microsoft.com/office/drawing/2014/main" id="{EF72DAFB-5311-251D-A975-C2AD97A5D593}"/>
                  </a:ext>
                </a:extLst>
              </p:cNvPr>
              <p:cNvSpPr/>
              <p:nvPr/>
            </p:nvSpPr>
            <p:spPr>
              <a:xfrm>
                <a:off x="4328109" y="1605491"/>
                <a:ext cx="86783" cy="86783"/>
              </a:xfrm>
              <a:custGeom>
                <a:avLst/>
                <a:gdLst>
                  <a:gd name="connsiteX0" fmla="*/ 86783 w 86783"/>
                  <a:gd name="connsiteY0" fmla="*/ 43392 h 86783"/>
                  <a:gd name="connsiteX1" fmla="*/ 43392 w 86783"/>
                  <a:gd name="connsiteY1" fmla="*/ 86783 h 86783"/>
                  <a:gd name="connsiteX2" fmla="*/ 0 w 86783"/>
                  <a:gd name="connsiteY2" fmla="*/ 43392 h 86783"/>
                  <a:gd name="connsiteX3" fmla="*/ 43392 w 86783"/>
                  <a:gd name="connsiteY3" fmla="*/ 0 h 86783"/>
                  <a:gd name="connsiteX4" fmla="*/ 86783 w 86783"/>
                  <a:gd name="connsiteY4" fmla="*/ 43392 h 86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83" h="86783">
                    <a:moveTo>
                      <a:pt x="86783" y="43392"/>
                    </a:moveTo>
                    <a:cubicBezTo>
                      <a:pt x="86783" y="67356"/>
                      <a:pt x="67356" y="86783"/>
                      <a:pt x="43392" y="86783"/>
                    </a:cubicBezTo>
                    <a:cubicBezTo>
                      <a:pt x="19427" y="86783"/>
                      <a:pt x="0" y="67356"/>
                      <a:pt x="0" y="43392"/>
                    </a:cubicBezTo>
                    <a:cubicBezTo>
                      <a:pt x="0" y="19427"/>
                      <a:pt x="19427" y="0"/>
                      <a:pt x="43392" y="0"/>
                    </a:cubicBezTo>
                    <a:cubicBezTo>
                      <a:pt x="67356" y="0"/>
                      <a:pt x="86783" y="19427"/>
                      <a:pt x="86783" y="43392"/>
                    </a:cubicBezTo>
                    <a:close/>
                  </a:path>
                </a:pathLst>
              </a:custGeom>
              <a:solidFill>
                <a:schemeClr val="bg1">
                  <a:alpha val="71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5" name="Freeform 94">
                <a:extLst>
                  <a:ext uri="{FF2B5EF4-FFF2-40B4-BE49-F238E27FC236}">
                    <a16:creationId xmlns:a16="http://schemas.microsoft.com/office/drawing/2014/main" id="{705DAB46-9445-5397-B5B7-F7446D6ABFE7}"/>
                  </a:ext>
                </a:extLst>
              </p:cNvPr>
              <p:cNvSpPr/>
              <p:nvPr/>
            </p:nvSpPr>
            <p:spPr>
              <a:xfrm>
                <a:off x="4426912" y="1236662"/>
                <a:ext cx="86783" cy="86783"/>
              </a:xfrm>
              <a:custGeom>
                <a:avLst/>
                <a:gdLst>
                  <a:gd name="connsiteX0" fmla="*/ 86783 w 86783"/>
                  <a:gd name="connsiteY0" fmla="*/ 43392 h 86783"/>
                  <a:gd name="connsiteX1" fmla="*/ 43392 w 86783"/>
                  <a:gd name="connsiteY1" fmla="*/ 86783 h 86783"/>
                  <a:gd name="connsiteX2" fmla="*/ 0 w 86783"/>
                  <a:gd name="connsiteY2" fmla="*/ 43392 h 86783"/>
                  <a:gd name="connsiteX3" fmla="*/ 43392 w 86783"/>
                  <a:gd name="connsiteY3" fmla="*/ 0 h 86783"/>
                  <a:gd name="connsiteX4" fmla="*/ 86783 w 86783"/>
                  <a:gd name="connsiteY4" fmla="*/ 43392 h 86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83" h="86783">
                    <a:moveTo>
                      <a:pt x="86783" y="43392"/>
                    </a:moveTo>
                    <a:cubicBezTo>
                      <a:pt x="86783" y="67356"/>
                      <a:pt x="67356" y="86783"/>
                      <a:pt x="43392" y="86783"/>
                    </a:cubicBezTo>
                    <a:cubicBezTo>
                      <a:pt x="19427" y="86783"/>
                      <a:pt x="0" y="67356"/>
                      <a:pt x="0" y="43392"/>
                    </a:cubicBezTo>
                    <a:cubicBezTo>
                      <a:pt x="0" y="19427"/>
                      <a:pt x="19427" y="0"/>
                      <a:pt x="43392" y="0"/>
                    </a:cubicBezTo>
                    <a:cubicBezTo>
                      <a:pt x="67356" y="0"/>
                      <a:pt x="86783" y="19427"/>
                      <a:pt x="86783" y="43392"/>
                    </a:cubicBezTo>
                    <a:close/>
                  </a:path>
                </a:pathLst>
              </a:custGeom>
              <a:solidFill>
                <a:schemeClr val="bg1">
                  <a:alpha val="71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6" name="Freeform 95">
                <a:extLst>
                  <a:ext uri="{FF2B5EF4-FFF2-40B4-BE49-F238E27FC236}">
                    <a16:creationId xmlns:a16="http://schemas.microsoft.com/office/drawing/2014/main" id="{A2D553C2-FD88-5D85-AF79-6ECA2CD4144D}"/>
                  </a:ext>
                </a:extLst>
              </p:cNvPr>
              <p:cNvSpPr/>
              <p:nvPr/>
            </p:nvSpPr>
            <p:spPr>
              <a:xfrm>
                <a:off x="4696895" y="966679"/>
                <a:ext cx="86783" cy="86783"/>
              </a:xfrm>
              <a:custGeom>
                <a:avLst/>
                <a:gdLst>
                  <a:gd name="connsiteX0" fmla="*/ 86783 w 86783"/>
                  <a:gd name="connsiteY0" fmla="*/ 43392 h 86783"/>
                  <a:gd name="connsiteX1" fmla="*/ 43392 w 86783"/>
                  <a:gd name="connsiteY1" fmla="*/ 86783 h 86783"/>
                  <a:gd name="connsiteX2" fmla="*/ 0 w 86783"/>
                  <a:gd name="connsiteY2" fmla="*/ 43392 h 86783"/>
                  <a:gd name="connsiteX3" fmla="*/ 43392 w 86783"/>
                  <a:gd name="connsiteY3" fmla="*/ 0 h 86783"/>
                  <a:gd name="connsiteX4" fmla="*/ 86783 w 86783"/>
                  <a:gd name="connsiteY4" fmla="*/ 43392 h 86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83" h="86783">
                    <a:moveTo>
                      <a:pt x="86783" y="43392"/>
                    </a:moveTo>
                    <a:cubicBezTo>
                      <a:pt x="86783" y="67356"/>
                      <a:pt x="67356" y="86783"/>
                      <a:pt x="43392" y="86783"/>
                    </a:cubicBezTo>
                    <a:cubicBezTo>
                      <a:pt x="19427" y="86783"/>
                      <a:pt x="0" y="67356"/>
                      <a:pt x="0" y="43392"/>
                    </a:cubicBezTo>
                    <a:cubicBezTo>
                      <a:pt x="0" y="19427"/>
                      <a:pt x="19427" y="0"/>
                      <a:pt x="43392" y="0"/>
                    </a:cubicBezTo>
                    <a:cubicBezTo>
                      <a:pt x="67356" y="0"/>
                      <a:pt x="86783" y="19427"/>
                      <a:pt x="86783" y="43392"/>
                    </a:cubicBezTo>
                    <a:close/>
                  </a:path>
                </a:pathLst>
              </a:custGeom>
              <a:solidFill>
                <a:schemeClr val="bg1">
                  <a:alpha val="71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7" name="Freeform 96">
                <a:extLst>
                  <a:ext uri="{FF2B5EF4-FFF2-40B4-BE49-F238E27FC236}">
                    <a16:creationId xmlns:a16="http://schemas.microsoft.com/office/drawing/2014/main" id="{D015FC29-4FC0-A96E-9C8B-21398C3A3598}"/>
                  </a:ext>
                </a:extLst>
              </p:cNvPr>
              <p:cNvSpPr/>
              <p:nvPr/>
            </p:nvSpPr>
            <p:spPr>
              <a:xfrm>
                <a:off x="5704580" y="1974320"/>
                <a:ext cx="86783" cy="86783"/>
              </a:xfrm>
              <a:custGeom>
                <a:avLst/>
                <a:gdLst>
                  <a:gd name="connsiteX0" fmla="*/ 86783 w 86783"/>
                  <a:gd name="connsiteY0" fmla="*/ 43392 h 86783"/>
                  <a:gd name="connsiteX1" fmla="*/ 43392 w 86783"/>
                  <a:gd name="connsiteY1" fmla="*/ 86783 h 86783"/>
                  <a:gd name="connsiteX2" fmla="*/ 0 w 86783"/>
                  <a:gd name="connsiteY2" fmla="*/ 43392 h 86783"/>
                  <a:gd name="connsiteX3" fmla="*/ 43392 w 86783"/>
                  <a:gd name="connsiteY3" fmla="*/ 0 h 86783"/>
                  <a:gd name="connsiteX4" fmla="*/ 86783 w 86783"/>
                  <a:gd name="connsiteY4" fmla="*/ 43392 h 86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83" h="86783">
                    <a:moveTo>
                      <a:pt x="86783" y="43392"/>
                    </a:moveTo>
                    <a:cubicBezTo>
                      <a:pt x="86783" y="67356"/>
                      <a:pt x="67356" y="86783"/>
                      <a:pt x="43392" y="86783"/>
                    </a:cubicBezTo>
                    <a:cubicBezTo>
                      <a:pt x="19427" y="86783"/>
                      <a:pt x="0" y="67356"/>
                      <a:pt x="0" y="43392"/>
                    </a:cubicBezTo>
                    <a:cubicBezTo>
                      <a:pt x="0" y="19427"/>
                      <a:pt x="19427" y="0"/>
                      <a:pt x="43392" y="0"/>
                    </a:cubicBezTo>
                    <a:cubicBezTo>
                      <a:pt x="67356" y="0"/>
                      <a:pt x="86783" y="19427"/>
                      <a:pt x="86783" y="43392"/>
                    </a:cubicBezTo>
                    <a:close/>
                  </a:path>
                </a:pathLst>
              </a:custGeom>
              <a:solidFill>
                <a:schemeClr val="bg1">
                  <a:alpha val="71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8" name="Freeform 97">
                <a:extLst>
                  <a:ext uri="{FF2B5EF4-FFF2-40B4-BE49-F238E27FC236}">
                    <a16:creationId xmlns:a16="http://schemas.microsoft.com/office/drawing/2014/main" id="{EB6EDAAE-F999-02C9-7146-D438F465E857}"/>
                  </a:ext>
                </a:extLst>
              </p:cNvPr>
              <p:cNvSpPr/>
              <p:nvPr/>
            </p:nvSpPr>
            <p:spPr>
              <a:xfrm>
                <a:off x="5434553" y="2244303"/>
                <a:ext cx="86783" cy="86783"/>
              </a:xfrm>
              <a:custGeom>
                <a:avLst/>
                <a:gdLst>
                  <a:gd name="connsiteX0" fmla="*/ 86783 w 86783"/>
                  <a:gd name="connsiteY0" fmla="*/ 43392 h 86783"/>
                  <a:gd name="connsiteX1" fmla="*/ 43392 w 86783"/>
                  <a:gd name="connsiteY1" fmla="*/ 86783 h 86783"/>
                  <a:gd name="connsiteX2" fmla="*/ 0 w 86783"/>
                  <a:gd name="connsiteY2" fmla="*/ 43392 h 86783"/>
                  <a:gd name="connsiteX3" fmla="*/ 43392 w 86783"/>
                  <a:gd name="connsiteY3" fmla="*/ 0 h 86783"/>
                  <a:gd name="connsiteX4" fmla="*/ 86783 w 86783"/>
                  <a:gd name="connsiteY4" fmla="*/ 43392 h 86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83" h="86783">
                    <a:moveTo>
                      <a:pt x="86783" y="43392"/>
                    </a:moveTo>
                    <a:cubicBezTo>
                      <a:pt x="86783" y="67356"/>
                      <a:pt x="67356" y="86783"/>
                      <a:pt x="43392" y="86783"/>
                    </a:cubicBezTo>
                    <a:cubicBezTo>
                      <a:pt x="19427" y="86783"/>
                      <a:pt x="0" y="67356"/>
                      <a:pt x="0" y="43392"/>
                    </a:cubicBezTo>
                    <a:cubicBezTo>
                      <a:pt x="0" y="19427"/>
                      <a:pt x="19427" y="0"/>
                      <a:pt x="43392" y="0"/>
                    </a:cubicBezTo>
                    <a:cubicBezTo>
                      <a:pt x="67356" y="0"/>
                      <a:pt x="86783" y="19427"/>
                      <a:pt x="86783" y="43392"/>
                    </a:cubicBezTo>
                    <a:close/>
                  </a:path>
                </a:pathLst>
              </a:custGeom>
              <a:solidFill>
                <a:schemeClr val="bg1">
                  <a:alpha val="71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88" name="Freeform 87">
              <a:extLst>
                <a:ext uri="{FF2B5EF4-FFF2-40B4-BE49-F238E27FC236}">
                  <a16:creationId xmlns:a16="http://schemas.microsoft.com/office/drawing/2014/main" id="{EA63F6F7-F7D3-3D7F-1C2B-64033C3B2A20}"/>
                </a:ext>
              </a:extLst>
            </p:cNvPr>
            <p:cNvSpPr/>
            <p:nvPr/>
          </p:nvSpPr>
          <p:spPr>
            <a:xfrm>
              <a:off x="4935549" y="520700"/>
              <a:ext cx="347133" cy="86783"/>
            </a:xfrm>
            <a:custGeom>
              <a:avLst/>
              <a:gdLst>
                <a:gd name="connsiteX0" fmla="*/ 303742 w 347133"/>
                <a:gd name="connsiteY0" fmla="*/ 86783 h 86783"/>
                <a:gd name="connsiteX1" fmla="*/ 43392 w 347133"/>
                <a:gd name="connsiteY1" fmla="*/ 86783 h 86783"/>
                <a:gd name="connsiteX2" fmla="*/ 0 w 347133"/>
                <a:gd name="connsiteY2" fmla="*/ 43392 h 86783"/>
                <a:gd name="connsiteX3" fmla="*/ 43392 w 347133"/>
                <a:gd name="connsiteY3" fmla="*/ 0 h 86783"/>
                <a:gd name="connsiteX4" fmla="*/ 303742 w 347133"/>
                <a:gd name="connsiteY4" fmla="*/ 0 h 86783"/>
                <a:gd name="connsiteX5" fmla="*/ 347133 w 347133"/>
                <a:gd name="connsiteY5" fmla="*/ 43392 h 86783"/>
                <a:gd name="connsiteX6" fmla="*/ 303742 w 347133"/>
                <a:gd name="connsiteY6" fmla="*/ 86783 h 867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7133" h="86783">
                  <a:moveTo>
                    <a:pt x="303742" y="86783"/>
                  </a:moveTo>
                  <a:lnTo>
                    <a:pt x="43392" y="86783"/>
                  </a:lnTo>
                  <a:cubicBezTo>
                    <a:pt x="19396" y="86783"/>
                    <a:pt x="0" y="67344"/>
                    <a:pt x="0" y="43392"/>
                  </a:cubicBezTo>
                  <a:cubicBezTo>
                    <a:pt x="0" y="19439"/>
                    <a:pt x="19396" y="0"/>
                    <a:pt x="43392" y="0"/>
                  </a:cubicBezTo>
                  <a:lnTo>
                    <a:pt x="303742" y="0"/>
                  </a:lnTo>
                  <a:cubicBezTo>
                    <a:pt x="327737" y="0"/>
                    <a:pt x="347133" y="19439"/>
                    <a:pt x="347133" y="43392"/>
                  </a:cubicBezTo>
                  <a:cubicBezTo>
                    <a:pt x="347133" y="67344"/>
                    <a:pt x="327737" y="86783"/>
                    <a:pt x="303742" y="86783"/>
                  </a:cubicBezTo>
                  <a:close/>
                </a:path>
              </a:pathLst>
            </a:custGeom>
            <a:solidFill>
              <a:schemeClr val="bg1"/>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9" name="Freeform 88">
              <a:extLst>
                <a:ext uri="{FF2B5EF4-FFF2-40B4-BE49-F238E27FC236}">
                  <a16:creationId xmlns:a16="http://schemas.microsoft.com/office/drawing/2014/main" id="{BAA3FEDE-DD02-4284-E7AA-8B186A8F590A}"/>
                </a:ext>
              </a:extLst>
            </p:cNvPr>
            <p:cNvSpPr/>
            <p:nvPr/>
          </p:nvSpPr>
          <p:spPr>
            <a:xfrm>
              <a:off x="5771435" y="777047"/>
              <a:ext cx="209560" cy="209505"/>
            </a:xfrm>
            <a:custGeom>
              <a:avLst/>
              <a:gdLst>
                <a:gd name="connsiteX0" fmla="*/ 166157 w 209560"/>
                <a:gd name="connsiteY0" fmla="*/ 209506 h 209505"/>
                <a:gd name="connsiteX1" fmla="*/ 135480 w 209560"/>
                <a:gd name="connsiteY1" fmla="*/ 196792 h 209505"/>
                <a:gd name="connsiteX2" fmla="*/ 12725 w 209560"/>
                <a:gd name="connsiteY2" fmla="*/ 74080 h 209505"/>
                <a:gd name="connsiteX3" fmla="*/ 12725 w 209560"/>
                <a:gd name="connsiteY3" fmla="*/ 12725 h 209505"/>
                <a:gd name="connsiteX4" fmla="*/ 74080 w 209560"/>
                <a:gd name="connsiteY4" fmla="*/ 12725 h 209505"/>
                <a:gd name="connsiteX5" fmla="*/ 196835 w 209560"/>
                <a:gd name="connsiteY5" fmla="*/ 135436 h 209505"/>
                <a:gd name="connsiteX6" fmla="*/ 196835 w 209560"/>
                <a:gd name="connsiteY6" fmla="*/ 196792 h 209505"/>
                <a:gd name="connsiteX7" fmla="*/ 166157 w 209560"/>
                <a:gd name="connsiteY7" fmla="*/ 209506 h 2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9560" h="209505">
                  <a:moveTo>
                    <a:pt x="166157" y="209506"/>
                  </a:moveTo>
                  <a:cubicBezTo>
                    <a:pt x="155049" y="209506"/>
                    <a:pt x="143941" y="205253"/>
                    <a:pt x="135480" y="196792"/>
                  </a:cubicBezTo>
                  <a:lnTo>
                    <a:pt x="12725" y="74080"/>
                  </a:lnTo>
                  <a:cubicBezTo>
                    <a:pt x="-4242" y="57158"/>
                    <a:pt x="-4242" y="29691"/>
                    <a:pt x="12725" y="12725"/>
                  </a:cubicBezTo>
                  <a:cubicBezTo>
                    <a:pt x="29691" y="-4242"/>
                    <a:pt x="57114" y="-4242"/>
                    <a:pt x="74080" y="12725"/>
                  </a:cubicBezTo>
                  <a:lnTo>
                    <a:pt x="196835" y="135436"/>
                  </a:lnTo>
                  <a:cubicBezTo>
                    <a:pt x="213802" y="152359"/>
                    <a:pt x="213802" y="179826"/>
                    <a:pt x="196835" y="196792"/>
                  </a:cubicBezTo>
                  <a:cubicBezTo>
                    <a:pt x="188374" y="205253"/>
                    <a:pt x="177266" y="209506"/>
                    <a:pt x="166157" y="209506"/>
                  </a:cubicBezTo>
                  <a:close/>
                </a:path>
              </a:pathLst>
            </a:custGeom>
            <a:solidFill>
              <a:schemeClr val="bg1"/>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0" name="Freeform 89">
              <a:extLst>
                <a:ext uri="{FF2B5EF4-FFF2-40B4-BE49-F238E27FC236}">
                  <a16:creationId xmlns:a16="http://schemas.microsoft.com/office/drawing/2014/main" id="{F36094E5-EA2A-0501-76F9-90E1D452C825}"/>
                </a:ext>
              </a:extLst>
            </p:cNvPr>
            <p:cNvSpPr/>
            <p:nvPr/>
          </p:nvSpPr>
          <p:spPr>
            <a:xfrm>
              <a:off x="4154499" y="694266"/>
              <a:ext cx="1909233" cy="1909233"/>
            </a:xfrm>
            <a:custGeom>
              <a:avLst/>
              <a:gdLst>
                <a:gd name="connsiteX0" fmla="*/ 954617 w 1909233"/>
                <a:gd name="connsiteY0" fmla="*/ 86783 h 1909233"/>
                <a:gd name="connsiteX1" fmla="*/ 1822450 w 1909233"/>
                <a:gd name="connsiteY1" fmla="*/ 954617 h 1909233"/>
                <a:gd name="connsiteX2" fmla="*/ 954617 w 1909233"/>
                <a:gd name="connsiteY2" fmla="*/ 1822450 h 1909233"/>
                <a:gd name="connsiteX3" fmla="*/ 86783 w 1909233"/>
                <a:gd name="connsiteY3" fmla="*/ 954617 h 1909233"/>
                <a:gd name="connsiteX4" fmla="*/ 954617 w 1909233"/>
                <a:gd name="connsiteY4" fmla="*/ 86783 h 1909233"/>
                <a:gd name="connsiteX5" fmla="*/ 954617 w 1909233"/>
                <a:gd name="connsiteY5" fmla="*/ 0 h 1909233"/>
                <a:gd name="connsiteX6" fmla="*/ 0 w 1909233"/>
                <a:gd name="connsiteY6" fmla="*/ 954617 h 1909233"/>
                <a:gd name="connsiteX7" fmla="*/ 954617 w 1909233"/>
                <a:gd name="connsiteY7" fmla="*/ 1909233 h 1909233"/>
                <a:gd name="connsiteX8" fmla="*/ 1909233 w 1909233"/>
                <a:gd name="connsiteY8" fmla="*/ 954617 h 1909233"/>
                <a:gd name="connsiteX9" fmla="*/ 954617 w 1909233"/>
                <a:gd name="connsiteY9" fmla="*/ 0 h 1909233"/>
                <a:gd name="connsiteX10" fmla="*/ 954617 w 1909233"/>
                <a:gd name="connsiteY10" fmla="*/ 0 h 1909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09233" h="1909233">
                  <a:moveTo>
                    <a:pt x="954617" y="86783"/>
                  </a:moveTo>
                  <a:cubicBezTo>
                    <a:pt x="1433140" y="86783"/>
                    <a:pt x="1822450" y="476093"/>
                    <a:pt x="1822450" y="954617"/>
                  </a:cubicBezTo>
                  <a:cubicBezTo>
                    <a:pt x="1822450" y="1433140"/>
                    <a:pt x="1433140" y="1822450"/>
                    <a:pt x="954617" y="1822450"/>
                  </a:cubicBezTo>
                  <a:cubicBezTo>
                    <a:pt x="476093" y="1822450"/>
                    <a:pt x="86783" y="1433140"/>
                    <a:pt x="86783" y="954617"/>
                  </a:cubicBezTo>
                  <a:cubicBezTo>
                    <a:pt x="86783" y="476093"/>
                    <a:pt x="476093" y="86783"/>
                    <a:pt x="954617" y="86783"/>
                  </a:cubicBezTo>
                  <a:moveTo>
                    <a:pt x="954617" y="0"/>
                  </a:moveTo>
                  <a:cubicBezTo>
                    <a:pt x="428232" y="0"/>
                    <a:pt x="0" y="428232"/>
                    <a:pt x="0" y="954617"/>
                  </a:cubicBezTo>
                  <a:cubicBezTo>
                    <a:pt x="0" y="1481001"/>
                    <a:pt x="428232" y="1909233"/>
                    <a:pt x="954617" y="1909233"/>
                  </a:cubicBezTo>
                  <a:cubicBezTo>
                    <a:pt x="1481001" y="1909233"/>
                    <a:pt x="1909233" y="1481001"/>
                    <a:pt x="1909233" y="954617"/>
                  </a:cubicBezTo>
                  <a:cubicBezTo>
                    <a:pt x="1909233" y="428232"/>
                    <a:pt x="1481001" y="0"/>
                    <a:pt x="954617" y="0"/>
                  </a:cubicBezTo>
                  <a:lnTo>
                    <a:pt x="954617" y="0"/>
                  </a:lnTo>
                  <a:close/>
                </a:path>
              </a:pathLst>
            </a:custGeom>
            <a:solidFill>
              <a:schemeClr val="bg1"/>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03" name="Group 102">
            <a:extLst>
              <a:ext uri="{FF2B5EF4-FFF2-40B4-BE49-F238E27FC236}">
                <a16:creationId xmlns:a16="http://schemas.microsoft.com/office/drawing/2014/main" id="{3216CEAD-1D47-AFE1-2E26-443393CEF318}"/>
              </a:ext>
            </a:extLst>
          </p:cNvPr>
          <p:cNvGrpSpPr/>
          <p:nvPr/>
        </p:nvGrpSpPr>
        <p:grpSpPr>
          <a:xfrm>
            <a:off x="4919709" y="3654473"/>
            <a:ext cx="603778" cy="603791"/>
            <a:chOff x="0" y="0"/>
            <a:chExt cx="1892259" cy="1892299"/>
          </a:xfrm>
        </p:grpSpPr>
        <p:sp>
          <p:nvSpPr>
            <p:cNvPr id="104" name="Freeform 103">
              <a:extLst>
                <a:ext uri="{FF2B5EF4-FFF2-40B4-BE49-F238E27FC236}">
                  <a16:creationId xmlns:a16="http://schemas.microsoft.com/office/drawing/2014/main" id="{0F279FAA-9D91-C576-0C7E-B33AE9AD4DAB}"/>
                </a:ext>
              </a:extLst>
            </p:cNvPr>
            <p:cNvSpPr/>
            <p:nvPr/>
          </p:nvSpPr>
          <p:spPr>
            <a:xfrm>
              <a:off x="512892" y="1300088"/>
              <a:ext cx="867304" cy="473075"/>
            </a:xfrm>
            <a:custGeom>
              <a:avLst/>
              <a:gdLst>
                <a:gd name="connsiteX0" fmla="*/ 827881 w 867304"/>
                <a:gd name="connsiteY0" fmla="*/ 394229 h 473075"/>
                <a:gd name="connsiteX1" fmla="*/ 591344 w 867304"/>
                <a:gd name="connsiteY1" fmla="*/ 39423 h 473075"/>
                <a:gd name="connsiteX2" fmla="*/ 551921 w 867304"/>
                <a:gd name="connsiteY2" fmla="*/ 0 h 473075"/>
                <a:gd name="connsiteX3" fmla="*/ 315383 w 867304"/>
                <a:gd name="connsiteY3" fmla="*/ 0 h 473075"/>
                <a:gd name="connsiteX4" fmla="*/ 275960 w 867304"/>
                <a:gd name="connsiteY4" fmla="*/ 39423 h 473075"/>
                <a:gd name="connsiteX5" fmla="*/ 39423 w 867304"/>
                <a:gd name="connsiteY5" fmla="*/ 394229 h 473075"/>
                <a:gd name="connsiteX6" fmla="*/ 0 w 867304"/>
                <a:gd name="connsiteY6" fmla="*/ 433652 h 473075"/>
                <a:gd name="connsiteX7" fmla="*/ 39423 w 867304"/>
                <a:gd name="connsiteY7" fmla="*/ 473075 h 473075"/>
                <a:gd name="connsiteX8" fmla="*/ 827881 w 867304"/>
                <a:gd name="connsiteY8" fmla="*/ 473075 h 473075"/>
                <a:gd name="connsiteX9" fmla="*/ 867304 w 867304"/>
                <a:gd name="connsiteY9" fmla="*/ 433652 h 473075"/>
                <a:gd name="connsiteX10" fmla="*/ 827881 w 867304"/>
                <a:gd name="connsiteY10" fmla="*/ 394229 h 47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67304" h="473075">
                  <a:moveTo>
                    <a:pt x="827881" y="394229"/>
                  </a:moveTo>
                  <a:cubicBezTo>
                    <a:pt x="675591" y="394229"/>
                    <a:pt x="591344" y="184420"/>
                    <a:pt x="591344" y="39423"/>
                  </a:cubicBezTo>
                  <a:cubicBezTo>
                    <a:pt x="591344" y="17661"/>
                    <a:pt x="573722" y="0"/>
                    <a:pt x="551921" y="0"/>
                  </a:cubicBezTo>
                  <a:lnTo>
                    <a:pt x="315383" y="0"/>
                  </a:lnTo>
                  <a:cubicBezTo>
                    <a:pt x="293582" y="0"/>
                    <a:pt x="275960" y="17661"/>
                    <a:pt x="275960" y="39423"/>
                  </a:cubicBezTo>
                  <a:cubicBezTo>
                    <a:pt x="275960" y="184420"/>
                    <a:pt x="191714" y="394229"/>
                    <a:pt x="39423" y="394229"/>
                  </a:cubicBezTo>
                  <a:cubicBezTo>
                    <a:pt x="17622" y="394229"/>
                    <a:pt x="0" y="411891"/>
                    <a:pt x="0" y="433652"/>
                  </a:cubicBezTo>
                  <a:cubicBezTo>
                    <a:pt x="0" y="455413"/>
                    <a:pt x="17622" y="473075"/>
                    <a:pt x="39423" y="473075"/>
                  </a:cubicBezTo>
                  <a:lnTo>
                    <a:pt x="827881" y="473075"/>
                  </a:lnTo>
                  <a:cubicBezTo>
                    <a:pt x="849682" y="473075"/>
                    <a:pt x="867304" y="455413"/>
                    <a:pt x="867304" y="433652"/>
                  </a:cubicBezTo>
                  <a:cubicBezTo>
                    <a:pt x="867304" y="411891"/>
                    <a:pt x="849682" y="394229"/>
                    <a:pt x="827881" y="394229"/>
                  </a:cubicBezTo>
                  <a:close/>
                </a:path>
              </a:pathLst>
            </a:custGeom>
            <a:solidFill>
              <a:schemeClr val="bg1">
                <a:alpha val="21000"/>
              </a:schemeClr>
            </a:solidFill>
            <a:ln w="3929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5" name="Freeform 104">
              <a:extLst>
                <a:ext uri="{FF2B5EF4-FFF2-40B4-BE49-F238E27FC236}">
                  <a16:creationId xmlns:a16="http://schemas.microsoft.com/office/drawing/2014/main" id="{E411C36E-1107-2BFE-7CFE-2F7B2C3C47BF}"/>
                </a:ext>
              </a:extLst>
            </p:cNvPr>
            <p:cNvSpPr/>
            <p:nvPr/>
          </p:nvSpPr>
          <p:spPr>
            <a:xfrm>
              <a:off x="335489" y="1654895"/>
              <a:ext cx="1202398" cy="237404"/>
            </a:xfrm>
            <a:custGeom>
              <a:avLst/>
              <a:gdLst>
                <a:gd name="connsiteX0" fmla="*/ 1084130 w 1202398"/>
                <a:gd name="connsiteY0" fmla="*/ 237405 h 237404"/>
                <a:gd name="connsiteX1" fmla="*/ 118190 w 1202398"/>
                <a:gd name="connsiteY1" fmla="*/ 236538 h 237404"/>
                <a:gd name="connsiteX2" fmla="*/ 0 w 1202398"/>
                <a:gd name="connsiteY2" fmla="*/ 118269 h 237404"/>
                <a:gd name="connsiteX3" fmla="*/ 118269 w 1202398"/>
                <a:gd name="connsiteY3" fmla="*/ 0 h 237404"/>
                <a:gd name="connsiteX4" fmla="*/ 1084209 w 1202398"/>
                <a:gd name="connsiteY4" fmla="*/ 867 h 237404"/>
                <a:gd name="connsiteX5" fmla="*/ 1202399 w 1202398"/>
                <a:gd name="connsiteY5" fmla="*/ 119136 h 237404"/>
                <a:gd name="connsiteX6" fmla="*/ 1084130 w 1202398"/>
                <a:gd name="connsiteY6" fmla="*/ 237405 h 237404"/>
                <a:gd name="connsiteX7" fmla="*/ 1084130 w 1202398"/>
                <a:gd name="connsiteY7" fmla="*/ 158559 h 237404"/>
                <a:gd name="connsiteX8" fmla="*/ 1084525 w 1202398"/>
                <a:gd name="connsiteY8" fmla="*/ 158559 h 237404"/>
                <a:gd name="connsiteX9" fmla="*/ 1084130 w 1202398"/>
                <a:gd name="connsiteY9" fmla="*/ 158559 h 237404"/>
                <a:gd name="connsiteX10" fmla="*/ 118269 w 1202398"/>
                <a:gd name="connsiteY10" fmla="*/ 78846 h 237404"/>
                <a:gd name="connsiteX11" fmla="*/ 118348 w 1202398"/>
                <a:gd name="connsiteY11" fmla="*/ 78846 h 237404"/>
                <a:gd name="connsiteX12" fmla="*/ 118269 w 1202398"/>
                <a:gd name="connsiteY12" fmla="*/ 78846 h 2374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02398" h="237404">
                  <a:moveTo>
                    <a:pt x="1084130" y="237405"/>
                  </a:moveTo>
                  <a:lnTo>
                    <a:pt x="118190" y="236538"/>
                  </a:lnTo>
                  <a:cubicBezTo>
                    <a:pt x="53063" y="236538"/>
                    <a:pt x="0" y="183474"/>
                    <a:pt x="0" y="118269"/>
                  </a:cubicBezTo>
                  <a:cubicBezTo>
                    <a:pt x="0" y="53063"/>
                    <a:pt x="53063" y="0"/>
                    <a:pt x="118269" y="0"/>
                  </a:cubicBezTo>
                  <a:lnTo>
                    <a:pt x="1084209" y="867"/>
                  </a:lnTo>
                  <a:cubicBezTo>
                    <a:pt x="1149375" y="867"/>
                    <a:pt x="1202399" y="53931"/>
                    <a:pt x="1202399" y="119136"/>
                  </a:cubicBezTo>
                  <a:cubicBezTo>
                    <a:pt x="1202399" y="184342"/>
                    <a:pt x="1149336" y="237405"/>
                    <a:pt x="1084130" y="237405"/>
                  </a:cubicBezTo>
                  <a:close/>
                  <a:moveTo>
                    <a:pt x="1084130" y="158559"/>
                  </a:moveTo>
                  <a:lnTo>
                    <a:pt x="1084525" y="158559"/>
                  </a:lnTo>
                  <a:lnTo>
                    <a:pt x="1084130" y="158559"/>
                  </a:lnTo>
                  <a:close/>
                  <a:moveTo>
                    <a:pt x="118269" y="78846"/>
                  </a:moveTo>
                  <a:lnTo>
                    <a:pt x="118348" y="78846"/>
                  </a:lnTo>
                  <a:lnTo>
                    <a:pt x="118269" y="78846"/>
                  </a:lnTo>
                  <a:close/>
                </a:path>
              </a:pathLst>
            </a:custGeom>
            <a:solidFill>
              <a:srgbClr val="70ACA7"/>
            </a:solidFill>
            <a:ln w="3929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106" name="Graphic 98">
              <a:extLst>
                <a:ext uri="{FF2B5EF4-FFF2-40B4-BE49-F238E27FC236}">
                  <a16:creationId xmlns:a16="http://schemas.microsoft.com/office/drawing/2014/main" id="{75CE2C2C-72DC-1886-79B7-90A08F6EEFA1}"/>
                </a:ext>
              </a:extLst>
            </p:cNvPr>
            <p:cNvGrpSpPr/>
            <p:nvPr/>
          </p:nvGrpSpPr>
          <p:grpSpPr>
            <a:xfrm>
              <a:off x="0" y="216826"/>
              <a:ext cx="1892259" cy="952575"/>
              <a:chOff x="0" y="216826"/>
              <a:chExt cx="1892259" cy="952575"/>
            </a:xfrm>
            <a:solidFill>
              <a:srgbClr val="F0A000"/>
            </a:solidFill>
          </p:grpSpPr>
          <p:sp>
            <p:nvSpPr>
              <p:cNvPr id="109" name="Freeform 108">
                <a:extLst>
                  <a:ext uri="{FF2B5EF4-FFF2-40B4-BE49-F238E27FC236}">
                    <a16:creationId xmlns:a16="http://schemas.microsoft.com/office/drawing/2014/main" id="{05E3D0EA-5B16-5D89-9E18-16ECFAC38C29}"/>
                  </a:ext>
                </a:extLst>
              </p:cNvPr>
              <p:cNvSpPr/>
              <p:nvPr/>
            </p:nvSpPr>
            <p:spPr>
              <a:xfrm>
                <a:off x="0" y="216826"/>
                <a:ext cx="669325" cy="952497"/>
              </a:xfrm>
              <a:custGeom>
                <a:avLst/>
                <a:gdLst>
                  <a:gd name="connsiteX0" fmla="*/ 610227 w 669325"/>
                  <a:gd name="connsiteY0" fmla="*/ 952497 h 952497"/>
                  <a:gd name="connsiteX1" fmla="*/ 587007 w 669325"/>
                  <a:gd name="connsiteY1" fmla="*/ 947727 h 952497"/>
                  <a:gd name="connsiteX2" fmla="*/ 0 w 669325"/>
                  <a:gd name="connsiteY2" fmla="*/ 59134 h 952497"/>
                  <a:gd name="connsiteX3" fmla="*/ 59134 w 669325"/>
                  <a:gd name="connsiteY3" fmla="*/ 0 h 952497"/>
                  <a:gd name="connsiteX4" fmla="*/ 383861 w 669325"/>
                  <a:gd name="connsiteY4" fmla="*/ 0 h 952497"/>
                  <a:gd name="connsiteX5" fmla="*/ 442798 w 669325"/>
                  <a:gd name="connsiteY5" fmla="*/ 54482 h 952497"/>
                  <a:gd name="connsiteX6" fmla="*/ 661241 w 669325"/>
                  <a:gd name="connsiteY6" fmla="*/ 863480 h 952497"/>
                  <a:gd name="connsiteX7" fmla="*/ 654539 w 669325"/>
                  <a:gd name="connsiteY7" fmla="*/ 932431 h 952497"/>
                  <a:gd name="connsiteX8" fmla="*/ 610188 w 669325"/>
                  <a:gd name="connsiteY8" fmla="*/ 952458 h 952497"/>
                  <a:gd name="connsiteX9" fmla="*/ 120319 w 669325"/>
                  <a:gd name="connsiteY9" fmla="*/ 118269 h 952497"/>
                  <a:gd name="connsiteX10" fmla="*/ 475164 w 669325"/>
                  <a:gd name="connsiteY10" fmla="*/ 750494 h 952497"/>
                  <a:gd name="connsiteX11" fmla="*/ 329733 w 669325"/>
                  <a:gd name="connsiteY11" fmla="*/ 118269 h 952497"/>
                  <a:gd name="connsiteX12" fmla="*/ 120319 w 669325"/>
                  <a:gd name="connsiteY12" fmla="*/ 118269 h 952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9325" h="952497">
                    <a:moveTo>
                      <a:pt x="610227" y="952497"/>
                    </a:moveTo>
                    <a:cubicBezTo>
                      <a:pt x="602422" y="952497"/>
                      <a:pt x="594537" y="950960"/>
                      <a:pt x="587007" y="947727"/>
                    </a:cubicBezTo>
                    <a:cubicBezTo>
                      <a:pt x="230427" y="795555"/>
                      <a:pt x="0" y="446741"/>
                      <a:pt x="0" y="59134"/>
                    </a:cubicBezTo>
                    <a:cubicBezTo>
                      <a:pt x="0" y="26453"/>
                      <a:pt x="26492" y="0"/>
                      <a:pt x="59134" y="0"/>
                    </a:cubicBezTo>
                    <a:lnTo>
                      <a:pt x="383861" y="0"/>
                    </a:lnTo>
                    <a:cubicBezTo>
                      <a:pt x="414729" y="0"/>
                      <a:pt x="440393" y="23733"/>
                      <a:pt x="442798" y="54482"/>
                    </a:cubicBezTo>
                    <a:cubicBezTo>
                      <a:pt x="468305" y="379051"/>
                      <a:pt x="545889" y="666366"/>
                      <a:pt x="661241" y="863480"/>
                    </a:cubicBezTo>
                    <a:cubicBezTo>
                      <a:pt x="674093" y="885478"/>
                      <a:pt x="671451" y="913311"/>
                      <a:pt x="654539" y="932431"/>
                    </a:cubicBezTo>
                    <a:cubicBezTo>
                      <a:pt x="643067" y="945480"/>
                      <a:pt x="626785" y="952458"/>
                      <a:pt x="610188" y="952458"/>
                    </a:cubicBezTo>
                    <a:close/>
                    <a:moveTo>
                      <a:pt x="120319" y="118269"/>
                    </a:moveTo>
                    <a:cubicBezTo>
                      <a:pt x="138020" y="373729"/>
                      <a:pt x="269771" y="604826"/>
                      <a:pt x="475164" y="750494"/>
                    </a:cubicBezTo>
                    <a:cubicBezTo>
                      <a:pt x="402981" y="572145"/>
                      <a:pt x="352756" y="355003"/>
                      <a:pt x="329733" y="118269"/>
                    </a:cubicBezTo>
                    <a:lnTo>
                      <a:pt x="120319" y="118269"/>
                    </a:lnTo>
                    <a:close/>
                  </a:path>
                </a:pathLst>
              </a:custGeom>
              <a:solidFill>
                <a:schemeClr val="bg1">
                  <a:alpha val="50000"/>
                </a:schemeClr>
              </a:solidFill>
              <a:ln w="3929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0" name="Freeform 109">
                <a:extLst>
                  <a:ext uri="{FF2B5EF4-FFF2-40B4-BE49-F238E27FC236}">
                    <a16:creationId xmlns:a16="http://schemas.microsoft.com/office/drawing/2014/main" id="{026CFA98-D983-C437-9026-679B19991938}"/>
                  </a:ext>
                </a:extLst>
              </p:cNvPr>
              <p:cNvSpPr/>
              <p:nvPr/>
            </p:nvSpPr>
            <p:spPr>
              <a:xfrm>
                <a:off x="1222934" y="216865"/>
                <a:ext cx="669325" cy="952536"/>
              </a:xfrm>
              <a:custGeom>
                <a:avLst/>
                <a:gdLst>
                  <a:gd name="connsiteX0" fmla="*/ 59138 w 669325"/>
                  <a:gd name="connsiteY0" fmla="*/ 952458 h 952536"/>
                  <a:gd name="connsiteX1" fmla="*/ 14787 w 669325"/>
                  <a:gd name="connsiteY1" fmla="*/ 932431 h 952536"/>
                  <a:gd name="connsiteX2" fmla="*/ 8085 w 669325"/>
                  <a:gd name="connsiteY2" fmla="*/ 863480 h 952536"/>
                  <a:gd name="connsiteX3" fmla="*/ 226527 w 669325"/>
                  <a:gd name="connsiteY3" fmla="*/ 54482 h 952536"/>
                  <a:gd name="connsiteX4" fmla="*/ 285465 w 669325"/>
                  <a:gd name="connsiteY4" fmla="*/ 0 h 952536"/>
                  <a:gd name="connsiteX5" fmla="*/ 610191 w 669325"/>
                  <a:gd name="connsiteY5" fmla="*/ 0 h 952536"/>
                  <a:gd name="connsiteX6" fmla="*/ 669326 w 669325"/>
                  <a:gd name="connsiteY6" fmla="*/ 59134 h 952536"/>
                  <a:gd name="connsiteX7" fmla="*/ 82318 w 669325"/>
                  <a:gd name="connsiteY7" fmla="*/ 947766 h 952536"/>
                  <a:gd name="connsiteX8" fmla="*/ 59098 w 669325"/>
                  <a:gd name="connsiteY8" fmla="*/ 952537 h 952536"/>
                  <a:gd name="connsiteX9" fmla="*/ 339632 w 669325"/>
                  <a:gd name="connsiteY9" fmla="*/ 118229 h 952536"/>
                  <a:gd name="connsiteX10" fmla="*/ 194201 w 669325"/>
                  <a:gd name="connsiteY10" fmla="*/ 750455 h 952536"/>
                  <a:gd name="connsiteX11" fmla="*/ 549046 w 669325"/>
                  <a:gd name="connsiteY11" fmla="*/ 118229 h 952536"/>
                  <a:gd name="connsiteX12" fmla="*/ 339632 w 669325"/>
                  <a:gd name="connsiteY12" fmla="*/ 118229 h 952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9325" h="952536">
                    <a:moveTo>
                      <a:pt x="59138" y="952458"/>
                    </a:moveTo>
                    <a:cubicBezTo>
                      <a:pt x="42541" y="952458"/>
                      <a:pt x="26259" y="945440"/>
                      <a:pt x="14787" y="932431"/>
                    </a:cubicBezTo>
                    <a:cubicBezTo>
                      <a:pt x="-2126" y="913311"/>
                      <a:pt x="-4767" y="885478"/>
                      <a:pt x="8085" y="863480"/>
                    </a:cubicBezTo>
                    <a:cubicBezTo>
                      <a:pt x="123437" y="666366"/>
                      <a:pt x="201021" y="379051"/>
                      <a:pt x="226527" y="54482"/>
                    </a:cubicBezTo>
                    <a:cubicBezTo>
                      <a:pt x="228972" y="23733"/>
                      <a:pt x="254597" y="0"/>
                      <a:pt x="285465" y="0"/>
                    </a:cubicBezTo>
                    <a:lnTo>
                      <a:pt x="610191" y="0"/>
                    </a:lnTo>
                    <a:cubicBezTo>
                      <a:pt x="642833" y="0"/>
                      <a:pt x="669326" y="26453"/>
                      <a:pt x="669326" y="59134"/>
                    </a:cubicBezTo>
                    <a:cubicBezTo>
                      <a:pt x="669326" y="446741"/>
                      <a:pt x="438899" y="795554"/>
                      <a:pt x="82318" y="947766"/>
                    </a:cubicBezTo>
                    <a:cubicBezTo>
                      <a:pt x="74828" y="950999"/>
                      <a:pt x="66904" y="952537"/>
                      <a:pt x="59098" y="952537"/>
                    </a:cubicBezTo>
                    <a:close/>
                    <a:moveTo>
                      <a:pt x="339632" y="118229"/>
                    </a:moveTo>
                    <a:cubicBezTo>
                      <a:pt x="316609" y="354964"/>
                      <a:pt x="266384" y="572105"/>
                      <a:pt x="194201" y="750455"/>
                    </a:cubicBezTo>
                    <a:cubicBezTo>
                      <a:pt x="399594" y="604787"/>
                      <a:pt x="531345" y="373729"/>
                      <a:pt x="549046" y="118229"/>
                    </a:cubicBezTo>
                    <a:lnTo>
                      <a:pt x="339632" y="118229"/>
                    </a:lnTo>
                    <a:close/>
                  </a:path>
                </a:pathLst>
              </a:custGeom>
              <a:solidFill>
                <a:schemeClr val="bg1">
                  <a:alpha val="50000"/>
                </a:schemeClr>
              </a:solidFill>
              <a:ln w="3929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107" name="Freeform 106">
              <a:extLst>
                <a:ext uri="{FF2B5EF4-FFF2-40B4-BE49-F238E27FC236}">
                  <a16:creationId xmlns:a16="http://schemas.microsoft.com/office/drawing/2014/main" id="{3176893E-31AC-3029-55CC-509F5DD25A6A}"/>
                </a:ext>
              </a:extLst>
            </p:cNvPr>
            <p:cNvSpPr/>
            <p:nvPr/>
          </p:nvSpPr>
          <p:spPr>
            <a:xfrm>
              <a:off x="315777" y="0"/>
              <a:ext cx="1261533" cy="1419225"/>
            </a:xfrm>
            <a:custGeom>
              <a:avLst/>
              <a:gdLst>
                <a:gd name="connsiteX0" fmla="*/ 1222110 w 1261533"/>
                <a:gd name="connsiteY0" fmla="*/ 0 h 1419225"/>
                <a:gd name="connsiteX1" fmla="*/ 39423 w 1261533"/>
                <a:gd name="connsiteY1" fmla="*/ 0 h 1419225"/>
                <a:gd name="connsiteX2" fmla="*/ 0 w 1261533"/>
                <a:gd name="connsiteY2" fmla="*/ 39423 h 1419225"/>
                <a:gd name="connsiteX3" fmla="*/ 630767 w 1261533"/>
                <a:gd name="connsiteY3" fmla="*/ 1419225 h 1419225"/>
                <a:gd name="connsiteX4" fmla="*/ 1261533 w 1261533"/>
                <a:gd name="connsiteY4" fmla="*/ 39423 h 1419225"/>
                <a:gd name="connsiteX5" fmla="*/ 1222110 w 1261533"/>
                <a:gd name="connsiteY5" fmla="*/ 0 h 1419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61533" h="1419225">
                  <a:moveTo>
                    <a:pt x="1222110" y="0"/>
                  </a:moveTo>
                  <a:lnTo>
                    <a:pt x="39423" y="0"/>
                  </a:lnTo>
                  <a:cubicBezTo>
                    <a:pt x="17622" y="0"/>
                    <a:pt x="0" y="17661"/>
                    <a:pt x="0" y="39423"/>
                  </a:cubicBezTo>
                  <a:cubicBezTo>
                    <a:pt x="0" y="813137"/>
                    <a:pt x="277064" y="1419225"/>
                    <a:pt x="630767" y="1419225"/>
                  </a:cubicBezTo>
                  <a:cubicBezTo>
                    <a:pt x="984469" y="1419225"/>
                    <a:pt x="1261533" y="813137"/>
                    <a:pt x="1261533" y="39423"/>
                  </a:cubicBezTo>
                  <a:cubicBezTo>
                    <a:pt x="1261533" y="17661"/>
                    <a:pt x="1243911" y="0"/>
                    <a:pt x="1222110" y="0"/>
                  </a:cubicBezTo>
                  <a:close/>
                </a:path>
              </a:pathLst>
            </a:custGeom>
            <a:solidFill>
              <a:schemeClr val="bg1"/>
            </a:solidFill>
            <a:ln w="3929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8" name="Freeform 107">
              <a:extLst>
                <a:ext uri="{FF2B5EF4-FFF2-40B4-BE49-F238E27FC236}">
                  <a16:creationId xmlns:a16="http://schemas.microsoft.com/office/drawing/2014/main" id="{2416EE53-BEC4-EFDC-8172-19B0C9267534}"/>
                </a:ext>
              </a:extLst>
            </p:cNvPr>
            <p:cNvSpPr/>
            <p:nvPr/>
          </p:nvSpPr>
          <p:spPr>
            <a:xfrm>
              <a:off x="946544" y="0"/>
              <a:ext cx="630766" cy="1419225"/>
            </a:xfrm>
            <a:custGeom>
              <a:avLst/>
              <a:gdLst>
                <a:gd name="connsiteX0" fmla="*/ 591344 w 630766"/>
                <a:gd name="connsiteY0" fmla="*/ 0 h 1419225"/>
                <a:gd name="connsiteX1" fmla="*/ 236538 w 630766"/>
                <a:gd name="connsiteY1" fmla="*/ 0 h 1419225"/>
                <a:gd name="connsiteX2" fmla="*/ 197115 w 630766"/>
                <a:gd name="connsiteY2" fmla="*/ 39423 h 1419225"/>
                <a:gd name="connsiteX3" fmla="*/ 0 w 630766"/>
                <a:gd name="connsiteY3" fmla="*/ 1419225 h 1419225"/>
                <a:gd name="connsiteX4" fmla="*/ 630767 w 630766"/>
                <a:gd name="connsiteY4" fmla="*/ 39423 h 1419225"/>
                <a:gd name="connsiteX5" fmla="*/ 591344 w 630766"/>
                <a:gd name="connsiteY5" fmla="*/ 0 h 1419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0766" h="1419225">
                  <a:moveTo>
                    <a:pt x="591344" y="0"/>
                  </a:moveTo>
                  <a:lnTo>
                    <a:pt x="236538" y="0"/>
                  </a:lnTo>
                  <a:cubicBezTo>
                    <a:pt x="214737" y="0"/>
                    <a:pt x="197115" y="17661"/>
                    <a:pt x="197115" y="39423"/>
                  </a:cubicBezTo>
                  <a:cubicBezTo>
                    <a:pt x="197115" y="881181"/>
                    <a:pt x="66901" y="1419225"/>
                    <a:pt x="0" y="1419225"/>
                  </a:cubicBezTo>
                  <a:cubicBezTo>
                    <a:pt x="353702" y="1419225"/>
                    <a:pt x="630767" y="813137"/>
                    <a:pt x="630767" y="39423"/>
                  </a:cubicBezTo>
                  <a:cubicBezTo>
                    <a:pt x="630767" y="17661"/>
                    <a:pt x="613145" y="0"/>
                    <a:pt x="591344" y="0"/>
                  </a:cubicBezTo>
                  <a:close/>
                </a:path>
              </a:pathLst>
            </a:custGeom>
            <a:solidFill>
              <a:srgbClr val="1D7C74">
                <a:alpha val="63000"/>
              </a:srgbClr>
            </a:solidFill>
            <a:ln w="3929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28" name="Group 127">
            <a:extLst>
              <a:ext uri="{FF2B5EF4-FFF2-40B4-BE49-F238E27FC236}">
                <a16:creationId xmlns:a16="http://schemas.microsoft.com/office/drawing/2014/main" id="{C3F898FD-2141-2430-53F0-3A557C70B145}"/>
              </a:ext>
            </a:extLst>
          </p:cNvPr>
          <p:cNvGrpSpPr/>
          <p:nvPr/>
        </p:nvGrpSpPr>
        <p:grpSpPr>
          <a:xfrm>
            <a:off x="5800593" y="4076308"/>
            <a:ext cx="526971" cy="663588"/>
            <a:chOff x="0" y="0"/>
            <a:chExt cx="1616575" cy="2035671"/>
          </a:xfrm>
        </p:grpSpPr>
        <p:sp>
          <p:nvSpPr>
            <p:cNvPr id="129" name="Freeform 128">
              <a:extLst>
                <a:ext uri="{FF2B5EF4-FFF2-40B4-BE49-F238E27FC236}">
                  <a16:creationId xmlns:a16="http://schemas.microsoft.com/office/drawing/2014/main" id="{A663781B-B634-79B5-CC5E-CA7F9AE95C16}"/>
                </a:ext>
              </a:extLst>
            </p:cNvPr>
            <p:cNvSpPr/>
            <p:nvPr/>
          </p:nvSpPr>
          <p:spPr>
            <a:xfrm>
              <a:off x="0" y="0"/>
              <a:ext cx="1616538" cy="2035671"/>
            </a:xfrm>
            <a:custGeom>
              <a:avLst/>
              <a:gdLst>
                <a:gd name="connsiteX0" fmla="*/ 1613503 w 1616538"/>
                <a:gd name="connsiteY0" fmla="*/ 663233 h 2035671"/>
                <a:gd name="connsiteX1" fmla="*/ 1571608 w 1616538"/>
                <a:gd name="connsiteY1" fmla="*/ 636134 h 2035671"/>
                <a:gd name="connsiteX2" fmla="*/ 1126210 w 1616538"/>
                <a:gd name="connsiteY2" fmla="*/ 636134 h 2035671"/>
                <a:gd name="connsiteX3" fmla="*/ 1606723 w 1616538"/>
                <a:gd name="connsiteY3" fmla="*/ 68915 h 2035671"/>
                <a:gd name="connsiteX4" fmla="*/ 1612111 w 1616538"/>
                <a:gd name="connsiteY4" fmla="*/ 24046 h 2035671"/>
                <a:gd name="connsiteX5" fmla="*/ 1571653 w 1616538"/>
                <a:gd name="connsiteY5" fmla="*/ 0 h 2035671"/>
                <a:gd name="connsiteX6" fmla="*/ 583774 w 1616538"/>
                <a:gd name="connsiteY6" fmla="*/ 0 h 2035671"/>
                <a:gd name="connsiteX7" fmla="*/ 543945 w 1616538"/>
                <a:gd name="connsiteY7" fmla="*/ 22816 h 2035671"/>
                <a:gd name="connsiteX8" fmla="*/ 5147 w 1616538"/>
                <a:gd name="connsiteY8" fmla="*/ 998222 h 2035671"/>
                <a:gd name="connsiteX9" fmla="*/ 6539 w 1616538"/>
                <a:gd name="connsiteY9" fmla="*/ 1039825 h 2035671"/>
                <a:gd name="connsiteX10" fmla="*/ 44931 w 1616538"/>
                <a:gd name="connsiteY10" fmla="*/ 1060224 h 2035671"/>
                <a:gd name="connsiteX11" fmla="*/ 509683 w 1616538"/>
                <a:gd name="connsiteY11" fmla="*/ 1060224 h 2035671"/>
                <a:gd name="connsiteX12" fmla="*/ 5102 w 1616538"/>
                <a:gd name="connsiteY12" fmla="*/ 1973627 h 2035671"/>
                <a:gd name="connsiteX13" fmla="*/ 17495 w 1616538"/>
                <a:gd name="connsiteY13" fmla="*/ 2026850 h 2035671"/>
                <a:gd name="connsiteX14" fmla="*/ 44886 w 1616538"/>
                <a:gd name="connsiteY14" fmla="*/ 2035671 h 2035671"/>
                <a:gd name="connsiteX15" fmla="*/ 75151 w 1616538"/>
                <a:gd name="connsiteY15" fmla="*/ 2024603 h 2035671"/>
                <a:gd name="connsiteX16" fmla="*/ 1601828 w 1616538"/>
                <a:gd name="connsiteY16" fmla="*/ 709926 h 2035671"/>
                <a:gd name="connsiteX17" fmla="*/ 1613458 w 1616538"/>
                <a:gd name="connsiteY17" fmla="*/ 663276 h 2035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16538" h="2035671">
                  <a:moveTo>
                    <a:pt x="1613503" y="663233"/>
                  </a:moveTo>
                  <a:cubicBezTo>
                    <a:pt x="1606813" y="646906"/>
                    <a:pt x="1590153" y="636134"/>
                    <a:pt x="1571608" y="636134"/>
                  </a:cubicBezTo>
                  <a:lnTo>
                    <a:pt x="1126210" y="636134"/>
                  </a:lnTo>
                  <a:lnTo>
                    <a:pt x="1606723" y="68915"/>
                  </a:lnTo>
                  <a:cubicBezTo>
                    <a:pt x="1617500" y="56192"/>
                    <a:pt x="1619565" y="38762"/>
                    <a:pt x="1612111" y="24046"/>
                  </a:cubicBezTo>
                  <a:cubicBezTo>
                    <a:pt x="1604612" y="9330"/>
                    <a:pt x="1588896" y="0"/>
                    <a:pt x="1571653" y="0"/>
                  </a:cubicBezTo>
                  <a:lnTo>
                    <a:pt x="583774" y="0"/>
                  </a:lnTo>
                  <a:cubicBezTo>
                    <a:pt x="567025" y="0"/>
                    <a:pt x="551713" y="8779"/>
                    <a:pt x="543945" y="22816"/>
                  </a:cubicBezTo>
                  <a:lnTo>
                    <a:pt x="5147" y="998222"/>
                  </a:lnTo>
                  <a:cubicBezTo>
                    <a:pt x="-2083" y="1011368"/>
                    <a:pt x="-1544" y="1027144"/>
                    <a:pt x="6539" y="1039825"/>
                  </a:cubicBezTo>
                  <a:cubicBezTo>
                    <a:pt x="14711" y="1052505"/>
                    <a:pt x="29260" y="1060224"/>
                    <a:pt x="44931" y="1060224"/>
                  </a:cubicBezTo>
                  <a:lnTo>
                    <a:pt x="509683" y="1060224"/>
                  </a:lnTo>
                  <a:lnTo>
                    <a:pt x="5102" y="1973627"/>
                  </a:lnTo>
                  <a:cubicBezTo>
                    <a:pt x="-5002" y="1991863"/>
                    <a:pt x="297" y="2014297"/>
                    <a:pt x="17495" y="2026850"/>
                  </a:cubicBezTo>
                  <a:cubicBezTo>
                    <a:pt x="25623" y="2032745"/>
                    <a:pt x="35277" y="2035671"/>
                    <a:pt x="44886" y="2035671"/>
                  </a:cubicBezTo>
                  <a:cubicBezTo>
                    <a:pt x="55753" y="2035671"/>
                    <a:pt x="66575" y="2031939"/>
                    <a:pt x="75151" y="2024603"/>
                  </a:cubicBezTo>
                  <a:lnTo>
                    <a:pt x="1601828" y="709926"/>
                  </a:lnTo>
                  <a:cubicBezTo>
                    <a:pt x="1615524" y="698136"/>
                    <a:pt x="1620149" y="679603"/>
                    <a:pt x="1613458" y="663276"/>
                  </a:cubicBezTo>
                  <a:close/>
                </a:path>
              </a:pathLst>
            </a:custGeom>
            <a:solidFill>
              <a:schemeClr val="bg1">
                <a:alpha val="52836"/>
              </a:schemeClr>
            </a:solidFill>
            <a:ln w="44847"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0" name="Freeform 129">
              <a:extLst>
                <a:ext uri="{FF2B5EF4-FFF2-40B4-BE49-F238E27FC236}">
                  <a16:creationId xmlns:a16="http://schemas.microsoft.com/office/drawing/2014/main" id="{25E127B6-F3A5-E81F-92C2-25847A4E362A}"/>
                </a:ext>
              </a:extLst>
            </p:cNvPr>
            <p:cNvSpPr/>
            <p:nvPr/>
          </p:nvSpPr>
          <p:spPr>
            <a:xfrm>
              <a:off x="39" y="0"/>
              <a:ext cx="1616536" cy="2035629"/>
            </a:xfrm>
            <a:custGeom>
              <a:avLst/>
              <a:gdLst>
                <a:gd name="connsiteX0" fmla="*/ 1613464 w 1616536"/>
                <a:gd name="connsiteY0" fmla="*/ 663233 h 2035629"/>
                <a:gd name="connsiteX1" fmla="*/ 1571569 w 1616536"/>
                <a:gd name="connsiteY1" fmla="*/ 636134 h 2035629"/>
                <a:gd name="connsiteX2" fmla="*/ 1126170 w 1616536"/>
                <a:gd name="connsiteY2" fmla="*/ 636134 h 2035629"/>
                <a:gd name="connsiteX3" fmla="*/ 1606684 w 1616536"/>
                <a:gd name="connsiteY3" fmla="*/ 68915 h 2035629"/>
                <a:gd name="connsiteX4" fmla="*/ 1612072 w 1616536"/>
                <a:gd name="connsiteY4" fmla="*/ 24046 h 2035629"/>
                <a:gd name="connsiteX5" fmla="*/ 1571614 w 1616536"/>
                <a:gd name="connsiteY5" fmla="*/ 0 h 2035629"/>
                <a:gd name="connsiteX6" fmla="*/ 1077675 w 1616536"/>
                <a:gd name="connsiteY6" fmla="*/ 0 h 2035629"/>
                <a:gd name="connsiteX7" fmla="*/ 1038833 w 1616536"/>
                <a:gd name="connsiteY7" fmla="*/ 21162 h 2035629"/>
                <a:gd name="connsiteX8" fmla="*/ 544894 w 1616536"/>
                <a:gd name="connsiteY8" fmla="*/ 826932 h 2035629"/>
                <a:gd name="connsiteX9" fmla="*/ 544894 w 1616536"/>
                <a:gd name="connsiteY9" fmla="*/ 869341 h 2035629"/>
                <a:gd name="connsiteX10" fmla="*/ 583780 w 1616536"/>
                <a:gd name="connsiteY10" fmla="*/ 890545 h 2035629"/>
                <a:gd name="connsiteX11" fmla="*/ 853875 w 1616536"/>
                <a:gd name="connsiteY11" fmla="*/ 890545 h 2035629"/>
                <a:gd name="connsiteX12" fmla="*/ 8835 w 1616536"/>
                <a:gd name="connsiteY12" fmla="*/ 1967987 h 2035629"/>
                <a:gd name="connsiteX13" fmla="*/ 14852 w 1616536"/>
                <a:gd name="connsiteY13" fmla="*/ 2024688 h 2035629"/>
                <a:gd name="connsiteX14" fmla="*/ 44937 w 1616536"/>
                <a:gd name="connsiteY14" fmla="*/ 2035629 h 2035629"/>
                <a:gd name="connsiteX15" fmla="*/ 75202 w 1616536"/>
                <a:gd name="connsiteY15" fmla="*/ 2024560 h 2035629"/>
                <a:gd name="connsiteX16" fmla="*/ 1601879 w 1616536"/>
                <a:gd name="connsiteY16" fmla="*/ 709883 h 2035629"/>
                <a:gd name="connsiteX17" fmla="*/ 1613509 w 1616536"/>
                <a:gd name="connsiteY17" fmla="*/ 663233 h 2035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16536" h="2035629">
                  <a:moveTo>
                    <a:pt x="1613464" y="663233"/>
                  </a:moveTo>
                  <a:cubicBezTo>
                    <a:pt x="1606774" y="646906"/>
                    <a:pt x="1590114" y="636134"/>
                    <a:pt x="1571569" y="636134"/>
                  </a:cubicBezTo>
                  <a:lnTo>
                    <a:pt x="1126170" y="636134"/>
                  </a:lnTo>
                  <a:lnTo>
                    <a:pt x="1606684" y="68915"/>
                  </a:lnTo>
                  <a:cubicBezTo>
                    <a:pt x="1617461" y="56192"/>
                    <a:pt x="1619526" y="38762"/>
                    <a:pt x="1612072" y="24046"/>
                  </a:cubicBezTo>
                  <a:cubicBezTo>
                    <a:pt x="1604573" y="9330"/>
                    <a:pt x="1588857" y="0"/>
                    <a:pt x="1571614" y="0"/>
                  </a:cubicBezTo>
                  <a:lnTo>
                    <a:pt x="1077675" y="0"/>
                  </a:lnTo>
                  <a:cubicBezTo>
                    <a:pt x="1061689" y="0"/>
                    <a:pt x="1046826" y="8058"/>
                    <a:pt x="1038833" y="21162"/>
                  </a:cubicBezTo>
                  <a:lnTo>
                    <a:pt x="544894" y="826932"/>
                  </a:lnTo>
                  <a:cubicBezTo>
                    <a:pt x="536811" y="840036"/>
                    <a:pt x="536811" y="856237"/>
                    <a:pt x="544894" y="869341"/>
                  </a:cubicBezTo>
                  <a:cubicBezTo>
                    <a:pt x="552976" y="882445"/>
                    <a:pt x="567749" y="890545"/>
                    <a:pt x="583780" y="890545"/>
                  </a:cubicBezTo>
                  <a:lnTo>
                    <a:pt x="853875" y="890545"/>
                  </a:lnTo>
                  <a:lnTo>
                    <a:pt x="8835" y="1967987"/>
                  </a:lnTo>
                  <a:cubicBezTo>
                    <a:pt x="-4951" y="1985544"/>
                    <a:pt x="-2346" y="2010056"/>
                    <a:pt x="14852" y="2024688"/>
                  </a:cubicBezTo>
                  <a:cubicBezTo>
                    <a:pt x="23383" y="2031982"/>
                    <a:pt x="34160" y="2035629"/>
                    <a:pt x="44937" y="2035629"/>
                  </a:cubicBezTo>
                  <a:cubicBezTo>
                    <a:pt x="55714" y="2035629"/>
                    <a:pt x="66625" y="2031939"/>
                    <a:pt x="75202" y="2024560"/>
                  </a:cubicBezTo>
                  <a:lnTo>
                    <a:pt x="1601879" y="709883"/>
                  </a:lnTo>
                  <a:cubicBezTo>
                    <a:pt x="1615575" y="698094"/>
                    <a:pt x="1620200" y="679561"/>
                    <a:pt x="1613509" y="663233"/>
                  </a:cubicBezTo>
                  <a:close/>
                </a:path>
              </a:pathLst>
            </a:custGeom>
            <a:solidFill>
              <a:schemeClr val="bg1"/>
            </a:solidFill>
            <a:ln w="44847"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31" name="Group 130">
            <a:extLst>
              <a:ext uri="{FF2B5EF4-FFF2-40B4-BE49-F238E27FC236}">
                <a16:creationId xmlns:a16="http://schemas.microsoft.com/office/drawing/2014/main" id="{DA753D88-7792-4E1D-821E-676CCA775360}"/>
              </a:ext>
            </a:extLst>
          </p:cNvPr>
          <p:cNvGrpSpPr/>
          <p:nvPr/>
        </p:nvGrpSpPr>
        <p:grpSpPr>
          <a:xfrm>
            <a:off x="6720040" y="3654473"/>
            <a:ext cx="506329" cy="506306"/>
            <a:chOff x="0" y="0"/>
            <a:chExt cx="2206273" cy="2206171"/>
          </a:xfrm>
        </p:grpSpPr>
        <p:grpSp>
          <p:nvGrpSpPr>
            <p:cNvPr id="132" name="Graphic 111">
              <a:extLst>
                <a:ext uri="{FF2B5EF4-FFF2-40B4-BE49-F238E27FC236}">
                  <a16:creationId xmlns:a16="http://schemas.microsoft.com/office/drawing/2014/main" id="{D382E6BB-00CA-0695-DFDC-75874AD6964B}"/>
                </a:ext>
              </a:extLst>
            </p:cNvPr>
            <p:cNvGrpSpPr/>
            <p:nvPr/>
          </p:nvGrpSpPr>
          <p:grpSpPr>
            <a:xfrm>
              <a:off x="0" y="0"/>
              <a:ext cx="1838475" cy="2206171"/>
              <a:chOff x="0" y="0"/>
              <a:chExt cx="1838475" cy="2206171"/>
            </a:xfrm>
          </p:grpSpPr>
          <p:sp>
            <p:nvSpPr>
              <p:cNvPr id="140" name="Freeform 139">
                <a:extLst>
                  <a:ext uri="{FF2B5EF4-FFF2-40B4-BE49-F238E27FC236}">
                    <a16:creationId xmlns:a16="http://schemas.microsoft.com/office/drawing/2014/main" id="{53BA28FF-9ACE-ACFD-09FE-C9A397FF8887}"/>
                  </a:ext>
                </a:extLst>
              </p:cNvPr>
              <p:cNvSpPr/>
              <p:nvPr/>
            </p:nvSpPr>
            <p:spPr>
              <a:xfrm>
                <a:off x="0" y="0"/>
                <a:ext cx="1838475" cy="2206171"/>
              </a:xfrm>
              <a:custGeom>
                <a:avLst/>
                <a:gdLst>
                  <a:gd name="connsiteX0" fmla="*/ 1792514 w 1838475"/>
                  <a:gd name="connsiteY0" fmla="*/ 0 h 2206171"/>
                  <a:gd name="connsiteX1" fmla="*/ 662495 w 1838475"/>
                  <a:gd name="connsiteY1" fmla="*/ 0 h 2206171"/>
                  <a:gd name="connsiteX2" fmla="*/ 630000 w 1838475"/>
                  <a:gd name="connsiteY2" fmla="*/ 13467 h 2206171"/>
                  <a:gd name="connsiteX3" fmla="*/ 13467 w 1838475"/>
                  <a:gd name="connsiteY3" fmla="*/ 629862 h 2206171"/>
                  <a:gd name="connsiteX4" fmla="*/ 0 w 1838475"/>
                  <a:gd name="connsiteY4" fmla="*/ 662357 h 2206171"/>
                  <a:gd name="connsiteX5" fmla="*/ 0 w 1838475"/>
                  <a:gd name="connsiteY5" fmla="*/ 2160209 h 2206171"/>
                  <a:gd name="connsiteX6" fmla="*/ 45962 w 1838475"/>
                  <a:gd name="connsiteY6" fmla="*/ 2206171 h 2206171"/>
                  <a:gd name="connsiteX7" fmla="*/ 1792514 w 1838475"/>
                  <a:gd name="connsiteY7" fmla="*/ 2206171 h 2206171"/>
                  <a:gd name="connsiteX8" fmla="*/ 1838476 w 1838475"/>
                  <a:gd name="connsiteY8" fmla="*/ 2160209 h 2206171"/>
                  <a:gd name="connsiteX9" fmla="*/ 1838476 w 1838475"/>
                  <a:gd name="connsiteY9" fmla="*/ 45962 h 2206171"/>
                  <a:gd name="connsiteX10" fmla="*/ 1792514 w 1838475"/>
                  <a:gd name="connsiteY10" fmla="*/ 0 h 2206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38475" h="2206171">
                    <a:moveTo>
                      <a:pt x="1792514" y="0"/>
                    </a:moveTo>
                    <a:lnTo>
                      <a:pt x="662495" y="0"/>
                    </a:lnTo>
                    <a:cubicBezTo>
                      <a:pt x="650315" y="0"/>
                      <a:pt x="638595" y="4826"/>
                      <a:pt x="630000" y="13467"/>
                    </a:cubicBezTo>
                    <a:lnTo>
                      <a:pt x="13467" y="629862"/>
                    </a:lnTo>
                    <a:cubicBezTo>
                      <a:pt x="4826" y="638503"/>
                      <a:pt x="0" y="650177"/>
                      <a:pt x="0" y="662357"/>
                    </a:cubicBezTo>
                    <a:lnTo>
                      <a:pt x="0" y="2160209"/>
                    </a:lnTo>
                    <a:cubicBezTo>
                      <a:pt x="0" y="2185580"/>
                      <a:pt x="20545" y="2206171"/>
                      <a:pt x="45962" y="2206171"/>
                    </a:cubicBezTo>
                    <a:lnTo>
                      <a:pt x="1792514" y="2206171"/>
                    </a:lnTo>
                    <a:cubicBezTo>
                      <a:pt x="1817931" y="2206171"/>
                      <a:pt x="1838476" y="2185580"/>
                      <a:pt x="1838476" y="2160209"/>
                    </a:cubicBezTo>
                    <a:lnTo>
                      <a:pt x="1838476" y="45962"/>
                    </a:lnTo>
                    <a:cubicBezTo>
                      <a:pt x="1838476" y="20591"/>
                      <a:pt x="1817931" y="0"/>
                      <a:pt x="1792514" y="0"/>
                    </a:cubicBezTo>
                    <a:close/>
                  </a:path>
                </a:pathLst>
              </a:custGeom>
              <a:solidFill>
                <a:srgbClr val="84A5C5"/>
              </a:solidFill>
              <a:ln w="4583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41" name="Freeform 140">
                <a:extLst>
                  <a:ext uri="{FF2B5EF4-FFF2-40B4-BE49-F238E27FC236}">
                    <a16:creationId xmlns:a16="http://schemas.microsoft.com/office/drawing/2014/main" id="{038CF504-DF01-A5CD-E679-E0D4CFB341DF}"/>
                  </a:ext>
                </a:extLst>
              </p:cNvPr>
              <p:cNvSpPr/>
              <p:nvPr/>
            </p:nvSpPr>
            <p:spPr>
              <a:xfrm>
                <a:off x="4366" y="4458"/>
                <a:ext cx="639100" cy="639008"/>
              </a:xfrm>
              <a:custGeom>
                <a:avLst/>
                <a:gdLst>
                  <a:gd name="connsiteX0" fmla="*/ 593138 w 639100"/>
                  <a:gd name="connsiteY0" fmla="*/ 639008 h 639008"/>
                  <a:gd name="connsiteX1" fmla="*/ 639100 w 639100"/>
                  <a:gd name="connsiteY1" fmla="*/ 593046 h 639008"/>
                  <a:gd name="connsiteX2" fmla="*/ 639100 w 639100"/>
                  <a:gd name="connsiteY2" fmla="*/ 0 h 639008"/>
                  <a:gd name="connsiteX3" fmla="*/ 625587 w 639100"/>
                  <a:gd name="connsiteY3" fmla="*/ 9009 h 639008"/>
                  <a:gd name="connsiteX4" fmla="*/ 9100 w 639100"/>
                  <a:gd name="connsiteY4" fmla="*/ 625404 h 639008"/>
                  <a:gd name="connsiteX5" fmla="*/ 0 w 639100"/>
                  <a:gd name="connsiteY5" fmla="*/ 639008 h 639008"/>
                  <a:gd name="connsiteX6" fmla="*/ 593138 w 639100"/>
                  <a:gd name="connsiteY6" fmla="*/ 639008 h 639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9100" h="639008">
                    <a:moveTo>
                      <a:pt x="593138" y="639008"/>
                    </a:moveTo>
                    <a:cubicBezTo>
                      <a:pt x="618555" y="639008"/>
                      <a:pt x="639100" y="618417"/>
                      <a:pt x="639100" y="593046"/>
                    </a:cubicBezTo>
                    <a:lnTo>
                      <a:pt x="639100" y="0"/>
                    </a:lnTo>
                    <a:cubicBezTo>
                      <a:pt x="634182" y="2252"/>
                      <a:pt x="629494" y="5102"/>
                      <a:pt x="625587" y="9009"/>
                    </a:cubicBezTo>
                    <a:lnTo>
                      <a:pt x="9100" y="625404"/>
                    </a:lnTo>
                    <a:cubicBezTo>
                      <a:pt x="5148" y="629310"/>
                      <a:pt x="2252" y="634044"/>
                      <a:pt x="0" y="639008"/>
                    </a:cubicBezTo>
                    <a:lnTo>
                      <a:pt x="593138" y="639008"/>
                    </a:lnTo>
                    <a:close/>
                  </a:path>
                </a:pathLst>
              </a:custGeom>
              <a:solidFill>
                <a:srgbClr val="1B425E"/>
              </a:solidFill>
              <a:ln w="4583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33" name="Graphic 111">
              <a:extLst>
                <a:ext uri="{FF2B5EF4-FFF2-40B4-BE49-F238E27FC236}">
                  <a16:creationId xmlns:a16="http://schemas.microsoft.com/office/drawing/2014/main" id="{163E3B77-67C6-4CC1-A7B4-4ECD13AA1358}"/>
                </a:ext>
              </a:extLst>
            </p:cNvPr>
            <p:cNvGrpSpPr/>
            <p:nvPr/>
          </p:nvGrpSpPr>
          <p:grpSpPr>
            <a:xfrm>
              <a:off x="919375" y="919283"/>
              <a:ext cx="1286898" cy="1286841"/>
              <a:chOff x="919375" y="919283"/>
              <a:chExt cx="1286898" cy="1286841"/>
            </a:xfrm>
          </p:grpSpPr>
          <p:sp>
            <p:nvSpPr>
              <p:cNvPr id="134" name="Freeform 133">
                <a:extLst>
                  <a:ext uri="{FF2B5EF4-FFF2-40B4-BE49-F238E27FC236}">
                    <a16:creationId xmlns:a16="http://schemas.microsoft.com/office/drawing/2014/main" id="{E9D157A8-19DC-81AD-7495-C7B1DB719493}"/>
                  </a:ext>
                </a:extLst>
              </p:cNvPr>
              <p:cNvSpPr/>
              <p:nvPr/>
            </p:nvSpPr>
            <p:spPr>
              <a:xfrm>
                <a:off x="965199" y="965245"/>
                <a:ext cx="883295" cy="883295"/>
              </a:xfrm>
              <a:custGeom>
                <a:avLst/>
                <a:gdLst>
                  <a:gd name="connsiteX0" fmla="*/ 883296 w 883295"/>
                  <a:gd name="connsiteY0" fmla="*/ 441648 h 883295"/>
                  <a:gd name="connsiteX1" fmla="*/ 441648 w 883295"/>
                  <a:gd name="connsiteY1" fmla="*/ 883296 h 883295"/>
                  <a:gd name="connsiteX2" fmla="*/ 0 w 883295"/>
                  <a:gd name="connsiteY2" fmla="*/ 441648 h 883295"/>
                  <a:gd name="connsiteX3" fmla="*/ 441648 w 883295"/>
                  <a:gd name="connsiteY3" fmla="*/ 0 h 883295"/>
                  <a:gd name="connsiteX4" fmla="*/ 883296 w 883295"/>
                  <a:gd name="connsiteY4" fmla="*/ 441648 h 8832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3295" h="883295">
                    <a:moveTo>
                      <a:pt x="883296" y="441648"/>
                    </a:moveTo>
                    <a:cubicBezTo>
                      <a:pt x="883296" y="685563"/>
                      <a:pt x="685563" y="883296"/>
                      <a:pt x="441648" y="883296"/>
                    </a:cubicBezTo>
                    <a:cubicBezTo>
                      <a:pt x="197732" y="883296"/>
                      <a:pt x="0" y="685563"/>
                      <a:pt x="0" y="441648"/>
                    </a:cubicBezTo>
                    <a:cubicBezTo>
                      <a:pt x="0" y="197733"/>
                      <a:pt x="197732" y="0"/>
                      <a:pt x="441648" y="0"/>
                    </a:cubicBezTo>
                    <a:cubicBezTo>
                      <a:pt x="685563" y="0"/>
                      <a:pt x="883296" y="197733"/>
                      <a:pt x="883296" y="441648"/>
                    </a:cubicBezTo>
                    <a:close/>
                  </a:path>
                </a:pathLst>
              </a:custGeom>
              <a:solidFill>
                <a:schemeClr val="bg1"/>
              </a:solidFill>
              <a:ln w="4583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5" name="Freeform 134">
                <a:extLst>
                  <a:ext uri="{FF2B5EF4-FFF2-40B4-BE49-F238E27FC236}">
                    <a16:creationId xmlns:a16="http://schemas.microsoft.com/office/drawing/2014/main" id="{37F11AC5-A4D2-E8FD-5B89-E15223E7CEF8}"/>
                  </a:ext>
                </a:extLst>
              </p:cNvPr>
              <p:cNvSpPr/>
              <p:nvPr/>
            </p:nvSpPr>
            <p:spPr>
              <a:xfrm>
                <a:off x="919375" y="919283"/>
                <a:ext cx="1286898" cy="1286841"/>
              </a:xfrm>
              <a:custGeom>
                <a:avLst/>
                <a:gdLst>
                  <a:gd name="connsiteX0" fmla="*/ 1258161 w 1286898"/>
                  <a:gd name="connsiteY0" fmla="*/ 1119770 h 1286841"/>
                  <a:gd name="connsiteX1" fmla="*/ 1007301 w 1286898"/>
                  <a:gd name="connsiteY1" fmla="*/ 868910 h 1286841"/>
                  <a:gd name="connsiteX2" fmla="*/ 974806 w 1286898"/>
                  <a:gd name="connsiteY2" fmla="*/ 855443 h 1286841"/>
                  <a:gd name="connsiteX3" fmla="*/ 942311 w 1286898"/>
                  <a:gd name="connsiteY3" fmla="*/ 868910 h 1286841"/>
                  <a:gd name="connsiteX4" fmla="*/ 938082 w 1286898"/>
                  <a:gd name="connsiteY4" fmla="*/ 873184 h 1286841"/>
                  <a:gd name="connsiteX5" fmla="*/ 863119 w 1286898"/>
                  <a:gd name="connsiteY5" fmla="*/ 798174 h 1286841"/>
                  <a:gd name="connsiteX6" fmla="*/ 975174 w 1286898"/>
                  <a:gd name="connsiteY6" fmla="*/ 487610 h 1286841"/>
                  <a:gd name="connsiteX7" fmla="*/ 487564 w 1286898"/>
                  <a:gd name="connsiteY7" fmla="*/ 0 h 1286841"/>
                  <a:gd name="connsiteX8" fmla="*/ 0 w 1286898"/>
                  <a:gd name="connsiteY8" fmla="*/ 487610 h 1286841"/>
                  <a:gd name="connsiteX9" fmla="*/ 487564 w 1286898"/>
                  <a:gd name="connsiteY9" fmla="*/ 975174 h 1286841"/>
                  <a:gd name="connsiteX10" fmla="*/ 798174 w 1286898"/>
                  <a:gd name="connsiteY10" fmla="*/ 863118 h 1286841"/>
                  <a:gd name="connsiteX11" fmla="*/ 873138 w 1286898"/>
                  <a:gd name="connsiteY11" fmla="*/ 938128 h 1286841"/>
                  <a:gd name="connsiteX12" fmla="*/ 868910 w 1286898"/>
                  <a:gd name="connsiteY12" fmla="*/ 942357 h 1286841"/>
                  <a:gd name="connsiteX13" fmla="*/ 868910 w 1286898"/>
                  <a:gd name="connsiteY13" fmla="*/ 1007347 h 1286841"/>
                  <a:gd name="connsiteX14" fmla="*/ 1119770 w 1286898"/>
                  <a:gd name="connsiteY14" fmla="*/ 1258207 h 1286841"/>
                  <a:gd name="connsiteX15" fmla="*/ 1188988 w 1286898"/>
                  <a:gd name="connsiteY15" fmla="*/ 1286841 h 1286841"/>
                  <a:gd name="connsiteX16" fmla="*/ 1258253 w 1286898"/>
                  <a:gd name="connsiteY16" fmla="*/ 1258207 h 1286841"/>
                  <a:gd name="connsiteX17" fmla="*/ 1258253 w 1286898"/>
                  <a:gd name="connsiteY17" fmla="*/ 1119724 h 1286841"/>
                  <a:gd name="connsiteX18" fmla="*/ 91832 w 1286898"/>
                  <a:gd name="connsiteY18" fmla="*/ 487610 h 1286841"/>
                  <a:gd name="connsiteX19" fmla="*/ 487472 w 1286898"/>
                  <a:gd name="connsiteY19" fmla="*/ 91924 h 1286841"/>
                  <a:gd name="connsiteX20" fmla="*/ 883158 w 1286898"/>
                  <a:gd name="connsiteY20" fmla="*/ 487610 h 1286841"/>
                  <a:gd name="connsiteX21" fmla="*/ 487472 w 1286898"/>
                  <a:gd name="connsiteY21" fmla="*/ 883250 h 1286841"/>
                  <a:gd name="connsiteX22" fmla="*/ 91832 w 1286898"/>
                  <a:gd name="connsiteY22" fmla="*/ 487610 h 128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86898" h="1286841">
                    <a:moveTo>
                      <a:pt x="1258161" y="1119770"/>
                    </a:moveTo>
                    <a:lnTo>
                      <a:pt x="1007301" y="868910"/>
                    </a:lnTo>
                    <a:cubicBezTo>
                      <a:pt x="998660" y="860269"/>
                      <a:pt x="987032" y="855443"/>
                      <a:pt x="974806" y="855443"/>
                    </a:cubicBezTo>
                    <a:cubicBezTo>
                      <a:pt x="962580" y="855443"/>
                      <a:pt x="950906" y="860269"/>
                      <a:pt x="942311" y="868910"/>
                    </a:cubicBezTo>
                    <a:lnTo>
                      <a:pt x="938082" y="873184"/>
                    </a:lnTo>
                    <a:lnTo>
                      <a:pt x="863119" y="798174"/>
                    </a:lnTo>
                    <a:cubicBezTo>
                      <a:pt x="933027" y="713788"/>
                      <a:pt x="975174" y="605548"/>
                      <a:pt x="975174" y="487610"/>
                    </a:cubicBezTo>
                    <a:cubicBezTo>
                      <a:pt x="975174" y="218733"/>
                      <a:pt x="756395" y="0"/>
                      <a:pt x="487564" y="0"/>
                    </a:cubicBezTo>
                    <a:cubicBezTo>
                      <a:pt x="218733" y="0"/>
                      <a:pt x="0" y="218733"/>
                      <a:pt x="0" y="487610"/>
                    </a:cubicBezTo>
                    <a:cubicBezTo>
                      <a:pt x="0" y="756487"/>
                      <a:pt x="218733" y="975174"/>
                      <a:pt x="487564" y="975174"/>
                    </a:cubicBezTo>
                    <a:cubicBezTo>
                      <a:pt x="605502" y="975174"/>
                      <a:pt x="713742" y="933072"/>
                      <a:pt x="798174" y="863118"/>
                    </a:cubicBezTo>
                    <a:lnTo>
                      <a:pt x="873138" y="938128"/>
                    </a:lnTo>
                    <a:lnTo>
                      <a:pt x="868910" y="942357"/>
                    </a:lnTo>
                    <a:cubicBezTo>
                      <a:pt x="850938" y="960328"/>
                      <a:pt x="850938" y="989376"/>
                      <a:pt x="868910" y="1007347"/>
                    </a:cubicBezTo>
                    <a:lnTo>
                      <a:pt x="1119770" y="1258207"/>
                    </a:lnTo>
                    <a:cubicBezTo>
                      <a:pt x="1138844" y="1277327"/>
                      <a:pt x="1163939" y="1286841"/>
                      <a:pt x="1188988" y="1286841"/>
                    </a:cubicBezTo>
                    <a:cubicBezTo>
                      <a:pt x="1214038" y="1286841"/>
                      <a:pt x="1239179" y="1277281"/>
                      <a:pt x="1258253" y="1258207"/>
                    </a:cubicBezTo>
                    <a:cubicBezTo>
                      <a:pt x="1296447" y="1220013"/>
                      <a:pt x="1296447" y="1157918"/>
                      <a:pt x="1258253" y="1119724"/>
                    </a:cubicBezTo>
                    <a:close/>
                    <a:moveTo>
                      <a:pt x="91832" y="487610"/>
                    </a:moveTo>
                    <a:cubicBezTo>
                      <a:pt x="91832" y="269429"/>
                      <a:pt x="269291" y="91924"/>
                      <a:pt x="487472" y="91924"/>
                    </a:cubicBezTo>
                    <a:cubicBezTo>
                      <a:pt x="705653" y="91924"/>
                      <a:pt x="883158" y="269429"/>
                      <a:pt x="883158" y="487610"/>
                    </a:cubicBezTo>
                    <a:cubicBezTo>
                      <a:pt x="883158" y="705791"/>
                      <a:pt x="705653" y="883250"/>
                      <a:pt x="487472" y="883250"/>
                    </a:cubicBezTo>
                    <a:cubicBezTo>
                      <a:pt x="269291" y="883250"/>
                      <a:pt x="91832" y="705745"/>
                      <a:pt x="91832" y="487610"/>
                    </a:cubicBezTo>
                    <a:close/>
                  </a:path>
                </a:pathLst>
              </a:custGeom>
              <a:solidFill>
                <a:srgbClr val="1B425E"/>
              </a:solidFill>
              <a:ln w="4583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6" name="Freeform 135">
                <a:extLst>
                  <a:ext uri="{FF2B5EF4-FFF2-40B4-BE49-F238E27FC236}">
                    <a16:creationId xmlns:a16="http://schemas.microsoft.com/office/drawing/2014/main" id="{B1D0F077-F17C-AC65-7F28-FC36F180BAE8}"/>
                  </a:ext>
                </a:extLst>
              </p:cNvPr>
              <p:cNvSpPr/>
              <p:nvPr/>
            </p:nvSpPr>
            <p:spPr>
              <a:xfrm>
                <a:off x="1875187" y="1853769"/>
                <a:ext cx="249779" cy="249768"/>
              </a:xfrm>
              <a:custGeom>
                <a:avLst/>
                <a:gdLst>
                  <a:gd name="connsiteX0" fmla="*/ 226834 w 249779"/>
                  <a:gd name="connsiteY0" fmla="*/ 249768 h 249768"/>
                  <a:gd name="connsiteX1" fmla="*/ 210563 w 249779"/>
                  <a:gd name="connsiteY1" fmla="*/ 243058 h 249768"/>
                  <a:gd name="connsiteX2" fmla="*/ 6722 w 249779"/>
                  <a:gd name="connsiteY2" fmla="*/ 39217 h 249768"/>
                  <a:gd name="connsiteX3" fmla="*/ 6722 w 249779"/>
                  <a:gd name="connsiteY3" fmla="*/ 6722 h 249768"/>
                  <a:gd name="connsiteX4" fmla="*/ 39217 w 249779"/>
                  <a:gd name="connsiteY4" fmla="*/ 6722 h 249768"/>
                  <a:gd name="connsiteX5" fmla="*/ 243058 w 249779"/>
                  <a:gd name="connsiteY5" fmla="*/ 210563 h 249768"/>
                  <a:gd name="connsiteX6" fmla="*/ 243058 w 249779"/>
                  <a:gd name="connsiteY6" fmla="*/ 243058 h 249768"/>
                  <a:gd name="connsiteX7" fmla="*/ 226788 w 249779"/>
                  <a:gd name="connsiteY7" fmla="*/ 249768 h 249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9779" h="249768">
                    <a:moveTo>
                      <a:pt x="226834" y="249768"/>
                    </a:moveTo>
                    <a:cubicBezTo>
                      <a:pt x="220950" y="249768"/>
                      <a:pt x="215067" y="247516"/>
                      <a:pt x="210563" y="243058"/>
                    </a:cubicBezTo>
                    <a:lnTo>
                      <a:pt x="6722" y="39217"/>
                    </a:lnTo>
                    <a:cubicBezTo>
                      <a:pt x="-2241" y="30254"/>
                      <a:pt x="-2241" y="15684"/>
                      <a:pt x="6722" y="6722"/>
                    </a:cubicBezTo>
                    <a:cubicBezTo>
                      <a:pt x="15684" y="-2241"/>
                      <a:pt x="30254" y="-2241"/>
                      <a:pt x="39217" y="6722"/>
                    </a:cubicBezTo>
                    <a:lnTo>
                      <a:pt x="243058" y="210563"/>
                    </a:lnTo>
                    <a:cubicBezTo>
                      <a:pt x="252021" y="219526"/>
                      <a:pt x="252021" y="234095"/>
                      <a:pt x="243058" y="243058"/>
                    </a:cubicBezTo>
                    <a:cubicBezTo>
                      <a:pt x="238554" y="247562"/>
                      <a:pt x="232671" y="249768"/>
                      <a:pt x="226788" y="249768"/>
                    </a:cubicBezTo>
                    <a:close/>
                  </a:path>
                </a:pathLst>
              </a:custGeom>
              <a:solidFill>
                <a:schemeClr val="bg1"/>
              </a:solidFill>
              <a:ln w="4583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137" name="Graphic 111">
                <a:extLst>
                  <a:ext uri="{FF2B5EF4-FFF2-40B4-BE49-F238E27FC236}">
                    <a16:creationId xmlns:a16="http://schemas.microsoft.com/office/drawing/2014/main" id="{E208BAF5-A748-FC0E-F602-10547471518D}"/>
                  </a:ext>
                </a:extLst>
              </p:cNvPr>
              <p:cNvGrpSpPr/>
              <p:nvPr/>
            </p:nvGrpSpPr>
            <p:grpSpPr>
              <a:xfrm>
                <a:off x="1360885" y="1159664"/>
                <a:ext cx="91923" cy="505580"/>
                <a:chOff x="1360885" y="1159664"/>
                <a:chExt cx="91923" cy="505580"/>
              </a:xfrm>
              <a:solidFill>
                <a:srgbClr val="CC7E00"/>
              </a:solidFill>
            </p:grpSpPr>
            <p:sp>
              <p:nvSpPr>
                <p:cNvPr id="138" name="Freeform 137">
                  <a:extLst>
                    <a:ext uri="{FF2B5EF4-FFF2-40B4-BE49-F238E27FC236}">
                      <a16:creationId xmlns:a16="http://schemas.microsoft.com/office/drawing/2014/main" id="{4F08A465-2381-EA64-6A0F-066D1E96E80F}"/>
                    </a:ext>
                  </a:extLst>
                </p:cNvPr>
                <p:cNvSpPr/>
                <p:nvPr/>
              </p:nvSpPr>
              <p:spPr>
                <a:xfrm>
                  <a:off x="1360885" y="1159664"/>
                  <a:ext cx="91923" cy="91923"/>
                </a:xfrm>
                <a:custGeom>
                  <a:avLst/>
                  <a:gdLst>
                    <a:gd name="connsiteX0" fmla="*/ 91924 w 91923"/>
                    <a:gd name="connsiteY0" fmla="*/ 45962 h 91923"/>
                    <a:gd name="connsiteX1" fmla="*/ 45962 w 91923"/>
                    <a:gd name="connsiteY1" fmla="*/ 91924 h 91923"/>
                    <a:gd name="connsiteX2" fmla="*/ 0 w 91923"/>
                    <a:gd name="connsiteY2" fmla="*/ 45962 h 91923"/>
                    <a:gd name="connsiteX3" fmla="*/ 45962 w 91923"/>
                    <a:gd name="connsiteY3" fmla="*/ 0 h 91923"/>
                    <a:gd name="connsiteX4" fmla="*/ 91924 w 91923"/>
                    <a:gd name="connsiteY4" fmla="*/ 45962 h 919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923" h="91923">
                      <a:moveTo>
                        <a:pt x="91924" y="45962"/>
                      </a:moveTo>
                      <a:cubicBezTo>
                        <a:pt x="91924" y="71346"/>
                        <a:pt x="71346" y="91924"/>
                        <a:pt x="45962" y="91924"/>
                      </a:cubicBezTo>
                      <a:cubicBezTo>
                        <a:pt x="20578" y="91924"/>
                        <a:pt x="0" y="71346"/>
                        <a:pt x="0" y="45962"/>
                      </a:cubicBezTo>
                      <a:cubicBezTo>
                        <a:pt x="0" y="20578"/>
                        <a:pt x="20578" y="0"/>
                        <a:pt x="45962" y="0"/>
                      </a:cubicBezTo>
                      <a:cubicBezTo>
                        <a:pt x="71346" y="0"/>
                        <a:pt x="91924" y="20578"/>
                        <a:pt x="91924" y="45962"/>
                      </a:cubicBezTo>
                      <a:close/>
                    </a:path>
                  </a:pathLst>
                </a:custGeom>
                <a:solidFill>
                  <a:srgbClr val="1B425E"/>
                </a:solidFill>
                <a:ln w="4583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9" name="Freeform 138">
                  <a:extLst>
                    <a:ext uri="{FF2B5EF4-FFF2-40B4-BE49-F238E27FC236}">
                      <a16:creationId xmlns:a16="http://schemas.microsoft.com/office/drawing/2014/main" id="{D4D33CAB-34C3-0BB9-2E31-AAC8DD34ACB3}"/>
                    </a:ext>
                  </a:extLst>
                </p:cNvPr>
                <p:cNvSpPr/>
                <p:nvPr/>
              </p:nvSpPr>
              <p:spPr>
                <a:xfrm>
                  <a:off x="1360885" y="1310051"/>
                  <a:ext cx="91923" cy="355193"/>
                </a:xfrm>
                <a:custGeom>
                  <a:avLst/>
                  <a:gdLst>
                    <a:gd name="connsiteX0" fmla="*/ 45962 w 91923"/>
                    <a:gd name="connsiteY0" fmla="*/ 355193 h 355193"/>
                    <a:gd name="connsiteX1" fmla="*/ 0 w 91923"/>
                    <a:gd name="connsiteY1" fmla="*/ 309232 h 355193"/>
                    <a:gd name="connsiteX2" fmla="*/ 0 w 91923"/>
                    <a:gd name="connsiteY2" fmla="*/ 45962 h 355193"/>
                    <a:gd name="connsiteX3" fmla="*/ 45962 w 91923"/>
                    <a:gd name="connsiteY3" fmla="*/ 0 h 355193"/>
                    <a:gd name="connsiteX4" fmla="*/ 91924 w 91923"/>
                    <a:gd name="connsiteY4" fmla="*/ 45962 h 355193"/>
                    <a:gd name="connsiteX5" fmla="*/ 91924 w 91923"/>
                    <a:gd name="connsiteY5" fmla="*/ 309232 h 355193"/>
                    <a:gd name="connsiteX6" fmla="*/ 45962 w 91923"/>
                    <a:gd name="connsiteY6" fmla="*/ 355193 h 355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923" h="355193">
                      <a:moveTo>
                        <a:pt x="45962" y="355193"/>
                      </a:moveTo>
                      <a:cubicBezTo>
                        <a:pt x="20545" y="355193"/>
                        <a:pt x="0" y="334603"/>
                        <a:pt x="0" y="309232"/>
                      </a:cubicBezTo>
                      <a:lnTo>
                        <a:pt x="0" y="45962"/>
                      </a:lnTo>
                      <a:cubicBezTo>
                        <a:pt x="0" y="20591"/>
                        <a:pt x="20545" y="0"/>
                        <a:pt x="45962" y="0"/>
                      </a:cubicBezTo>
                      <a:cubicBezTo>
                        <a:pt x="71379" y="0"/>
                        <a:pt x="91924" y="20591"/>
                        <a:pt x="91924" y="45962"/>
                      </a:cubicBezTo>
                      <a:lnTo>
                        <a:pt x="91924" y="309232"/>
                      </a:lnTo>
                      <a:cubicBezTo>
                        <a:pt x="91924" y="334603"/>
                        <a:pt x="71379" y="355193"/>
                        <a:pt x="45962" y="355193"/>
                      </a:cubicBezTo>
                      <a:close/>
                    </a:path>
                  </a:pathLst>
                </a:custGeom>
                <a:solidFill>
                  <a:srgbClr val="1B425E"/>
                </a:solidFill>
                <a:ln w="4583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grpSp>
      <p:sp>
        <p:nvSpPr>
          <p:cNvPr id="151" name="Freeform 150">
            <a:extLst>
              <a:ext uri="{FF2B5EF4-FFF2-40B4-BE49-F238E27FC236}">
                <a16:creationId xmlns:a16="http://schemas.microsoft.com/office/drawing/2014/main" id="{C4310357-FAF0-C969-3976-4D6D88039092}"/>
              </a:ext>
            </a:extLst>
          </p:cNvPr>
          <p:cNvSpPr/>
          <p:nvPr/>
        </p:nvSpPr>
        <p:spPr>
          <a:xfrm>
            <a:off x="5945200" y="2850879"/>
            <a:ext cx="162836" cy="162836"/>
          </a:xfrm>
          <a:custGeom>
            <a:avLst/>
            <a:gdLst>
              <a:gd name="connsiteX0" fmla="*/ 392751 w 392751"/>
              <a:gd name="connsiteY0" fmla="*/ 196376 h 392751"/>
              <a:gd name="connsiteX1" fmla="*/ 196376 w 392751"/>
              <a:gd name="connsiteY1" fmla="*/ 392751 h 392751"/>
              <a:gd name="connsiteX2" fmla="*/ 0 w 392751"/>
              <a:gd name="connsiteY2" fmla="*/ 196376 h 392751"/>
              <a:gd name="connsiteX3" fmla="*/ 196376 w 392751"/>
              <a:gd name="connsiteY3" fmla="*/ 0 h 392751"/>
              <a:gd name="connsiteX4" fmla="*/ 392751 w 392751"/>
              <a:gd name="connsiteY4" fmla="*/ 196376 h 392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2751" h="392751">
                <a:moveTo>
                  <a:pt x="392751" y="196376"/>
                </a:moveTo>
                <a:cubicBezTo>
                  <a:pt x="392751" y="304831"/>
                  <a:pt x="304831" y="392751"/>
                  <a:pt x="196376" y="392751"/>
                </a:cubicBezTo>
                <a:cubicBezTo>
                  <a:pt x="87920" y="392751"/>
                  <a:pt x="0" y="304831"/>
                  <a:pt x="0" y="196376"/>
                </a:cubicBezTo>
                <a:cubicBezTo>
                  <a:pt x="0" y="87920"/>
                  <a:pt x="87920" y="0"/>
                  <a:pt x="196376" y="0"/>
                </a:cubicBezTo>
                <a:cubicBezTo>
                  <a:pt x="304831" y="0"/>
                  <a:pt x="392751" y="87920"/>
                  <a:pt x="392751" y="196376"/>
                </a:cubicBezTo>
                <a:close/>
              </a:path>
            </a:pathLst>
          </a:custGeom>
          <a:solidFill>
            <a:schemeClr val="bg2"/>
          </a:solid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Tree>
    <p:extLst>
      <p:ext uri="{BB962C8B-B14F-4D97-AF65-F5344CB8AC3E}">
        <p14:creationId xmlns:p14="http://schemas.microsoft.com/office/powerpoint/2010/main" val="1311771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11217</TotalTime>
  <Words>372</Words>
  <Application>Microsoft Macintosh PowerPoint</Application>
  <PresentationFormat>Widescreen</PresentationFormat>
  <Paragraphs>53</Paragraphs>
  <Slides>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183</cp:revision>
  <cp:lastPrinted>2024-02-20T23:48:17Z</cp:lastPrinted>
  <dcterms:created xsi:type="dcterms:W3CDTF">2021-07-07T23:54:57Z</dcterms:created>
  <dcterms:modified xsi:type="dcterms:W3CDTF">2024-03-12T00:01:32Z</dcterms:modified>
</cp:coreProperties>
</file>