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53" r:id="rId3"/>
    <p:sldId id="355" r:id="rId4"/>
    <p:sldId id="356" r:id="rId5"/>
    <p:sldId id="357"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76B98-D186-42BB-A1C1-F1EDB2505B12}" v="47" dt="2024-02-03T21:05:36.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0476B98-D186-42BB-A1C1-F1EDB2505B12}"/>
    <pc:docChg chg="undo custSel addSld delSld modSld">
      <pc:chgData name="Bess Dunlevy" userId="dd4b9a8537dbe9d0" providerId="LiveId" clId="{A0476B98-D186-42BB-A1C1-F1EDB2505B12}" dt="2024-02-03T21:09:57.950" v="802" actId="207"/>
      <pc:docMkLst>
        <pc:docMk/>
      </pc:docMkLst>
      <pc:sldChg chg="addSp delSp modSp mod">
        <pc:chgData name="Bess Dunlevy" userId="dd4b9a8537dbe9d0" providerId="LiveId" clId="{A0476B98-D186-42BB-A1C1-F1EDB2505B12}" dt="2024-02-03T21:09:57.950" v="802" actId="207"/>
        <pc:sldMkLst>
          <pc:docMk/>
          <pc:sldMk cId="1508588292" sldId="342"/>
        </pc:sldMkLst>
        <pc:spChg chg="mod">
          <ac:chgData name="Bess Dunlevy" userId="dd4b9a8537dbe9d0" providerId="LiveId" clId="{A0476B98-D186-42BB-A1C1-F1EDB2505B12}" dt="2024-02-03T21:07:21.879" v="774" actId="207"/>
          <ac:spMkLst>
            <pc:docMk/>
            <pc:sldMk cId="1508588292" sldId="342"/>
            <ac:spMk id="3" creationId="{0DF886D4-F257-03EB-D6F0-59557B80DD48}"/>
          </ac:spMkLst>
        </pc:spChg>
        <pc:spChg chg="mod">
          <ac:chgData name="Bess Dunlevy" userId="dd4b9a8537dbe9d0" providerId="LiveId" clId="{A0476B98-D186-42BB-A1C1-F1EDB2505B12}" dt="2024-02-03T21:07:21.879" v="774" actId="207"/>
          <ac:spMkLst>
            <pc:docMk/>
            <pc:sldMk cId="1508588292" sldId="342"/>
            <ac:spMk id="5" creationId="{374520DF-CE8D-4388-B4A9-E601AB3BD348}"/>
          </ac:spMkLst>
        </pc:spChg>
        <pc:spChg chg="mod">
          <ac:chgData name="Bess Dunlevy" userId="dd4b9a8537dbe9d0" providerId="LiveId" clId="{A0476B98-D186-42BB-A1C1-F1EDB2505B12}" dt="2024-02-03T21:07:21.879" v="774" actId="207"/>
          <ac:spMkLst>
            <pc:docMk/>
            <pc:sldMk cId="1508588292" sldId="342"/>
            <ac:spMk id="6" creationId="{13E6A35C-DE0A-B872-3CD9-A42C6AB34378}"/>
          </ac:spMkLst>
        </pc:spChg>
        <pc:spChg chg="mod">
          <ac:chgData name="Bess Dunlevy" userId="dd4b9a8537dbe9d0" providerId="LiveId" clId="{A0476B98-D186-42BB-A1C1-F1EDB2505B12}" dt="2024-02-03T21:09:57.950" v="802" actId="207"/>
          <ac:spMkLst>
            <pc:docMk/>
            <pc:sldMk cId="1508588292" sldId="342"/>
            <ac:spMk id="11" creationId="{337A3371-9EA4-4C46-A817-F8A47B8962FF}"/>
          </ac:spMkLst>
        </pc:spChg>
        <pc:spChg chg="del">
          <ac:chgData name="Bess Dunlevy" userId="dd4b9a8537dbe9d0" providerId="LiveId" clId="{A0476B98-D186-42BB-A1C1-F1EDB2505B12}" dt="2024-02-03T21:04:59.876" v="728" actId="478"/>
          <ac:spMkLst>
            <pc:docMk/>
            <pc:sldMk cId="1508588292" sldId="342"/>
            <ac:spMk id="16" creationId="{7C202BE0-125A-1F80-6201-010A03696F86}"/>
          </ac:spMkLst>
        </pc:spChg>
        <pc:spChg chg="del">
          <ac:chgData name="Bess Dunlevy" userId="dd4b9a8537dbe9d0" providerId="LiveId" clId="{A0476B98-D186-42BB-A1C1-F1EDB2505B12}" dt="2024-02-03T21:04:58.239" v="727" actId="478"/>
          <ac:spMkLst>
            <pc:docMk/>
            <pc:sldMk cId="1508588292" sldId="342"/>
            <ac:spMk id="17" creationId="{538C8F67-B1B5-124F-C0FA-C47DA3094BA6}"/>
          </ac:spMkLst>
        </pc:spChg>
        <pc:spChg chg="del">
          <ac:chgData name="Bess Dunlevy" userId="dd4b9a8537dbe9d0" providerId="LiveId" clId="{A0476B98-D186-42BB-A1C1-F1EDB2505B12}" dt="2024-02-03T21:04:56.603" v="726" actId="478"/>
          <ac:spMkLst>
            <pc:docMk/>
            <pc:sldMk cId="1508588292" sldId="342"/>
            <ac:spMk id="18" creationId="{56D57DDE-C52A-283A-2486-0BFACD4825DF}"/>
          </ac:spMkLst>
        </pc:spChg>
        <pc:spChg chg="del">
          <ac:chgData name="Bess Dunlevy" userId="dd4b9a8537dbe9d0" providerId="LiveId" clId="{A0476B98-D186-42BB-A1C1-F1EDB2505B12}" dt="2024-02-03T21:04:52.998" v="725" actId="478"/>
          <ac:spMkLst>
            <pc:docMk/>
            <pc:sldMk cId="1508588292" sldId="342"/>
            <ac:spMk id="19" creationId="{885CAA65-DA3E-2DCA-F282-52AEAB5C48CA}"/>
          </ac:spMkLst>
        </pc:spChg>
        <pc:spChg chg="mod">
          <ac:chgData name="Bess Dunlevy" userId="dd4b9a8537dbe9d0" providerId="LiveId" clId="{A0476B98-D186-42BB-A1C1-F1EDB2505B12}" dt="2024-02-03T21:05:05.333" v="730" actId="20577"/>
          <ac:spMkLst>
            <pc:docMk/>
            <pc:sldMk cId="1508588292" sldId="342"/>
            <ac:spMk id="33" creationId="{143A449B-AAB7-994A-92CE-8F48E2CA7DF6}"/>
          </ac:spMkLst>
        </pc:spChg>
        <pc:spChg chg="del">
          <ac:chgData name="Bess Dunlevy" userId="dd4b9a8537dbe9d0" providerId="LiveId" clId="{A0476B98-D186-42BB-A1C1-F1EDB2505B12}" dt="2024-02-03T18:12:27.104" v="43" actId="478"/>
          <ac:spMkLst>
            <pc:docMk/>
            <pc:sldMk cId="1508588292" sldId="342"/>
            <ac:spMk id="93" creationId="{4202D8FA-97A9-1F4C-B19E-615D761DF0CF}"/>
          </ac:spMkLst>
        </pc:spChg>
        <pc:grpChg chg="add mod ord">
          <ac:chgData name="Bess Dunlevy" userId="dd4b9a8537dbe9d0" providerId="LiveId" clId="{A0476B98-D186-42BB-A1C1-F1EDB2505B12}" dt="2024-02-03T21:07:29.367" v="782" actId="1076"/>
          <ac:grpSpMkLst>
            <pc:docMk/>
            <pc:sldMk cId="1508588292" sldId="342"/>
            <ac:grpSpMk id="2" creationId="{BCE5CC67-CC04-C046-2150-04FD9CC3B3B7}"/>
          </ac:grpSpMkLst>
        </pc:grpChg>
        <pc:picChg chg="ord">
          <ac:chgData name="Bess Dunlevy" userId="dd4b9a8537dbe9d0" providerId="LiveId" clId="{A0476B98-D186-42BB-A1C1-F1EDB2505B12}" dt="2024-02-03T21:07:22.710" v="775" actId="167"/>
          <ac:picMkLst>
            <pc:docMk/>
            <pc:sldMk cId="1508588292" sldId="342"/>
            <ac:picMk id="15" creationId="{7D547EB1-1706-F587-68FF-AAB17A4009C2}"/>
          </ac:picMkLst>
        </pc:picChg>
        <pc:cxnChg chg="add mod">
          <ac:chgData name="Bess Dunlevy" userId="dd4b9a8537dbe9d0" providerId="LiveId" clId="{A0476B98-D186-42BB-A1C1-F1EDB2505B12}" dt="2024-02-03T21:05:31.690" v="734" actId="1076"/>
          <ac:cxnSpMkLst>
            <pc:docMk/>
            <pc:sldMk cId="1508588292" sldId="342"/>
            <ac:cxnSpMk id="8" creationId="{BEBD5949-EE55-D049-E72E-66E5A2E463B1}"/>
          </ac:cxnSpMkLst>
        </pc:cxnChg>
        <pc:cxnChg chg="add mod">
          <ac:chgData name="Bess Dunlevy" userId="dd4b9a8537dbe9d0" providerId="LiveId" clId="{A0476B98-D186-42BB-A1C1-F1EDB2505B12}" dt="2024-02-03T21:05:43.612" v="736" actId="1076"/>
          <ac:cxnSpMkLst>
            <pc:docMk/>
            <pc:sldMk cId="1508588292" sldId="342"/>
            <ac:cxnSpMk id="9" creationId="{A3AEE392-F289-6EF9-13A6-2F242FE70B30}"/>
          </ac:cxnSpMkLst>
        </pc:cxnChg>
      </pc:sldChg>
      <pc:sldChg chg="addSp delSp modSp mod">
        <pc:chgData name="Bess Dunlevy" userId="dd4b9a8537dbe9d0" providerId="LiveId" clId="{A0476B98-D186-42BB-A1C1-F1EDB2505B12}" dt="2024-02-03T18:48:44.462" v="232" actId="1076"/>
        <pc:sldMkLst>
          <pc:docMk/>
          <pc:sldMk cId="1179924037" sldId="353"/>
        </pc:sldMkLst>
        <pc:spChg chg="del">
          <ac:chgData name="Bess Dunlevy" userId="dd4b9a8537dbe9d0" providerId="LiveId" clId="{A0476B98-D186-42BB-A1C1-F1EDB2505B12}" dt="2024-02-03T18:12:47.510" v="52" actId="478"/>
          <ac:spMkLst>
            <pc:docMk/>
            <pc:sldMk cId="1179924037" sldId="353"/>
            <ac:spMk id="2" creationId="{7E7F3682-9C26-697A-6E6A-BA3FE0BC880C}"/>
          </ac:spMkLst>
        </pc:spChg>
        <pc:spChg chg="mod">
          <ac:chgData name="Bess Dunlevy" userId="dd4b9a8537dbe9d0" providerId="LiveId" clId="{A0476B98-D186-42BB-A1C1-F1EDB2505B12}" dt="2024-02-03T18:13:26.789" v="97" actId="122"/>
          <ac:spMkLst>
            <pc:docMk/>
            <pc:sldMk cId="1179924037" sldId="353"/>
            <ac:spMk id="3" creationId="{BCE760FD-6E50-FD4F-B597-7E228EDE51FD}"/>
          </ac:spMkLst>
        </pc:spChg>
        <pc:spChg chg="del">
          <ac:chgData name="Bess Dunlevy" userId="dd4b9a8537dbe9d0" providerId="LiveId" clId="{A0476B98-D186-42BB-A1C1-F1EDB2505B12}" dt="2024-02-03T18:12:47.878" v="53" actId="478"/>
          <ac:spMkLst>
            <pc:docMk/>
            <pc:sldMk cId="1179924037" sldId="353"/>
            <ac:spMk id="4" creationId="{22F27C8A-597A-BE3D-4746-545BD24AE4C3}"/>
          </ac:spMkLst>
        </pc:spChg>
        <pc:spChg chg="del">
          <ac:chgData name="Bess Dunlevy" userId="dd4b9a8537dbe9d0" providerId="LiveId" clId="{A0476B98-D186-42BB-A1C1-F1EDB2505B12}" dt="2024-02-03T18:12:48.403" v="54" actId="478"/>
          <ac:spMkLst>
            <pc:docMk/>
            <pc:sldMk cId="1179924037" sldId="353"/>
            <ac:spMk id="5" creationId="{BF355294-58BC-AE52-B839-41D5EC1D5689}"/>
          </ac:spMkLst>
        </pc:spChg>
        <pc:spChg chg="add del">
          <ac:chgData name="Bess Dunlevy" userId="dd4b9a8537dbe9d0" providerId="LiveId" clId="{A0476B98-D186-42BB-A1C1-F1EDB2505B12}" dt="2024-02-03T18:12:48.853" v="55" actId="478"/>
          <ac:spMkLst>
            <pc:docMk/>
            <pc:sldMk cId="1179924037" sldId="353"/>
            <ac:spMk id="7" creationId="{4CD4CA78-70EF-EB98-E2E4-9F0E69076CE8}"/>
          </ac:spMkLst>
        </pc:spChg>
        <pc:spChg chg="del">
          <ac:chgData name="Bess Dunlevy" userId="dd4b9a8537dbe9d0" providerId="LiveId" clId="{A0476B98-D186-42BB-A1C1-F1EDB2505B12}" dt="2024-02-03T18:12:54.944" v="61" actId="478"/>
          <ac:spMkLst>
            <pc:docMk/>
            <pc:sldMk cId="1179924037" sldId="353"/>
            <ac:spMk id="8" creationId="{2B515C49-CE5A-57E8-FF2E-B32F9B9AF7E3}"/>
          </ac:spMkLst>
        </pc:spChg>
        <pc:spChg chg="del">
          <ac:chgData name="Bess Dunlevy" userId="dd4b9a8537dbe9d0" providerId="LiveId" clId="{A0476B98-D186-42BB-A1C1-F1EDB2505B12}" dt="2024-02-03T18:12:54.944" v="61" actId="478"/>
          <ac:spMkLst>
            <pc:docMk/>
            <pc:sldMk cId="1179924037" sldId="353"/>
            <ac:spMk id="9" creationId="{FAD38457-70D6-997A-A2F5-2B3BEED4B6C3}"/>
          </ac:spMkLst>
        </pc:spChg>
        <pc:spChg chg="del">
          <ac:chgData name="Bess Dunlevy" userId="dd4b9a8537dbe9d0" providerId="LiveId" clId="{A0476B98-D186-42BB-A1C1-F1EDB2505B12}" dt="2024-02-03T18:12:54.944" v="61" actId="478"/>
          <ac:spMkLst>
            <pc:docMk/>
            <pc:sldMk cId="1179924037" sldId="353"/>
            <ac:spMk id="10" creationId="{C233F1D6-A483-D23C-D4EC-85F867B07196}"/>
          </ac:spMkLst>
        </pc:spChg>
        <pc:spChg chg="add mod">
          <ac:chgData name="Bess Dunlevy" userId="dd4b9a8537dbe9d0" providerId="LiveId" clId="{A0476B98-D186-42BB-A1C1-F1EDB2505B12}" dt="2024-02-03T18:37:41.711" v="101" actId="255"/>
          <ac:spMkLst>
            <pc:docMk/>
            <pc:sldMk cId="1179924037" sldId="353"/>
            <ac:spMk id="13" creationId="{8DF5C4B0-9F0C-6355-A317-793CEC3A2E59}"/>
          </ac:spMkLst>
        </pc:spChg>
        <pc:spChg chg="del">
          <ac:chgData name="Bess Dunlevy" userId="dd4b9a8537dbe9d0" providerId="LiveId" clId="{A0476B98-D186-42BB-A1C1-F1EDB2505B12}" dt="2024-02-03T18:12:52.336" v="60" actId="478"/>
          <ac:spMkLst>
            <pc:docMk/>
            <pc:sldMk cId="1179924037" sldId="353"/>
            <ac:spMk id="25" creationId="{5ABB35BA-CCBE-6376-E11B-B9EA5E888BCD}"/>
          </ac:spMkLst>
        </pc:spChg>
        <pc:spChg chg="del">
          <ac:chgData name="Bess Dunlevy" userId="dd4b9a8537dbe9d0" providerId="LiveId" clId="{A0476B98-D186-42BB-A1C1-F1EDB2505B12}" dt="2024-02-03T18:12:57.359" v="62" actId="478"/>
          <ac:spMkLst>
            <pc:docMk/>
            <pc:sldMk cId="1179924037" sldId="353"/>
            <ac:spMk id="29" creationId="{B1F752A5-2D3A-2BAD-5499-D85328A4959B}"/>
          </ac:spMkLst>
        </pc:spChg>
        <pc:spChg chg="del">
          <ac:chgData name="Bess Dunlevy" userId="dd4b9a8537dbe9d0" providerId="LiveId" clId="{A0476B98-D186-42BB-A1C1-F1EDB2505B12}" dt="2024-02-03T18:12:57.359" v="62" actId="478"/>
          <ac:spMkLst>
            <pc:docMk/>
            <pc:sldMk cId="1179924037" sldId="353"/>
            <ac:spMk id="30" creationId="{8D2ED50F-FA0D-F86A-D9ED-B433C25428CE}"/>
          </ac:spMkLst>
        </pc:spChg>
        <pc:spChg chg="add del">
          <ac:chgData name="Bess Dunlevy" userId="dd4b9a8537dbe9d0" providerId="LiveId" clId="{A0476B98-D186-42BB-A1C1-F1EDB2505B12}" dt="2024-02-03T18:48:38.806" v="231" actId="478"/>
          <ac:spMkLst>
            <pc:docMk/>
            <pc:sldMk cId="1179924037" sldId="353"/>
            <ac:spMk id="34" creationId="{77EF841C-8692-6D89-8EC9-2ABA5034A78F}"/>
          </ac:spMkLst>
        </pc:spChg>
        <pc:spChg chg="del">
          <ac:chgData name="Bess Dunlevy" userId="dd4b9a8537dbe9d0" providerId="LiveId" clId="{A0476B98-D186-42BB-A1C1-F1EDB2505B12}" dt="2024-02-03T18:12:50.590" v="59" actId="478"/>
          <ac:spMkLst>
            <pc:docMk/>
            <pc:sldMk cId="1179924037" sldId="353"/>
            <ac:spMk id="35" creationId="{B0D6B1EE-95D0-9E71-998B-41540618B749}"/>
          </ac:spMkLst>
        </pc:spChg>
        <pc:spChg chg="del">
          <ac:chgData name="Bess Dunlevy" userId="dd4b9a8537dbe9d0" providerId="LiveId" clId="{A0476B98-D186-42BB-A1C1-F1EDB2505B12}" dt="2024-02-03T18:12:50.181" v="58" actId="478"/>
          <ac:spMkLst>
            <pc:docMk/>
            <pc:sldMk cId="1179924037" sldId="353"/>
            <ac:spMk id="36" creationId="{A4E15EB8-F1E3-9FD0-E4D2-FE8A665BD4A8}"/>
          </ac:spMkLst>
        </pc:spChg>
        <pc:spChg chg="del">
          <ac:chgData name="Bess Dunlevy" userId="dd4b9a8537dbe9d0" providerId="LiveId" clId="{A0476B98-D186-42BB-A1C1-F1EDB2505B12}" dt="2024-02-03T18:12:49.838" v="57" actId="478"/>
          <ac:spMkLst>
            <pc:docMk/>
            <pc:sldMk cId="1179924037" sldId="353"/>
            <ac:spMk id="37" creationId="{49B6DBD3-B993-CB7F-C2CC-0BC9108CE67B}"/>
          </ac:spMkLst>
        </pc:spChg>
        <pc:spChg chg="del">
          <ac:chgData name="Bess Dunlevy" userId="dd4b9a8537dbe9d0" providerId="LiveId" clId="{A0476B98-D186-42BB-A1C1-F1EDB2505B12}" dt="2024-02-03T18:12:49.536" v="56" actId="478"/>
          <ac:spMkLst>
            <pc:docMk/>
            <pc:sldMk cId="1179924037" sldId="353"/>
            <ac:spMk id="39" creationId="{F34A0A78-D183-9B20-67A2-157B2FF5F815}"/>
          </ac:spMkLst>
        </pc:spChg>
        <pc:spChg chg="add mod">
          <ac:chgData name="Bess Dunlevy" userId="dd4b9a8537dbe9d0" providerId="LiveId" clId="{A0476B98-D186-42BB-A1C1-F1EDB2505B12}" dt="2024-02-03T18:43:48.924" v="142" actId="164"/>
          <ac:spMkLst>
            <pc:docMk/>
            <pc:sldMk cId="1179924037" sldId="353"/>
            <ac:spMk id="40" creationId="{F331A715-5B05-61F4-86A2-4CAEBAA10877}"/>
          </ac:spMkLst>
        </pc:spChg>
        <pc:spChg chg="add mod">
          <ac:chgData name="Bess Dunlevy" userId="dd4b9a8537dbe9d0" providerId="LiveId" clId="{A0476B98-D186-42BB-A1C1-F1EDB2505B12}" dt="2024-02-03T18:43:48.924" v="142" actId="164"/>
          <ac:spMkLst>
            <pc:docMk/>
            <pc:sldMk cId="1179924037" sldId="353"/>
            <ac:spMk id="42" creationId="{119E9E72-D926-1608-E37C-FD5819847F8D}"/>
          </ac:spMkLst>
        </pc:spChg>
        <pc:spChg chg="add mod">
          <ac:chgData name="Bess Dunlevy" userId="dd4b9a8537dbe9d0" providerId="LiveId" clId="{A0476B98-D186-42BB-A1C1-F1EDB2505B12}" dt="2024-02-03T18:43:48.924" v="142" actId="164"/>
          <ac:spMkLst>
            <pc:docMk/>
            <pc:sldMk cId="1179924037" sldId="353"/>
            <ac:spMk id="43" creationId="{1F4E379B-B63B-3BBA-CEB3-95CC0EFED71C}"/>
          </ac:spMkLst>
        </pc:spChg>
        <pc:spChg chg="add mod">
          <ac:chgData name="Bess Dunlevy" userId="dd4b9a8537dbe9d0" providerId="LiveId" clId="{A0476B98-D186-42BB-A1C1-F1EDB2505B12}" dt="2024-02-03T18:45:04.144" v="149" actId="14100"/>
          <ac:spMkLst>
            <pc:docMk/>
            <pc:sldMk cId="1179924037" sldId="353"/>
            <ac:spMk id="45" creationId="{A4D9F525-9E10-76C3-34DB-6462CA79CD13}"/>
          </ac:spMkLst>
        </pc:spChg>
        <pc:spChg chg="add mod">
          <ac:chgData name="Bess Dunlevy" userId="dd4b9a8537dbe9d0" providerId="LiveId" clId="{A0476B98-D186-42BB-A1C1-F1EDB2505B12}" dt="2024-02-03T18:45:10.812" v="151" actId="1076"/>
          <ac:spMkLst>
            <pc:docMk/>
            <pc:sldMk cId="1179924037" sldId="353"/>
            <ac:spMk id="46" creationId="{8EB44EA5-FEF7-3DB1-4911-B42BB4AF0C65}"/>
          </ac:spMkLst>
        </pc:spChg>
        <pc:grpChg chg="del">
          <ac:chgData name="Bess Dunlevy" userId="dd4b9a8537dbe9d0" providerId="LiveId" clId="{A0476B98-D186-42BB-A1C1-F1EDB2505B12}" dt="2024-02-03T18:12:34.032" v="44" actId="478"/>
          <ac:grpSpMkLst>
            <pc:docMk/>
            <pc:sldMk cId="1179924037" sldId="353"/>
            <ac:grpSpMk id="19" creationId="{E4B4CAEC-66C4-0471-49F1-5F371F398CEA}"/>
          </ac:grpSpMkLst>
        </pc:grpChg>
        <pc:grpChg chg="del">
          <ac:chgData name="Bess Dunlevy" userId="dd4b9a8537dbe9d0" providerId="LiveId" clId="{A0476B98-D186-42BB-A1C1-F1EDB2505B12}" dt="2024-02-03T18:12:34.032" v="44" actId="478"/>
          <ac:grpSpMkLst>
            <pc:docMk/>
            <pc:sldMk cId="1179924037" sldId="353"/>
            <ac:grpSpMk id="20" creationId="{8558B8C4-0BAA-B44C-B8BF-1BF14594C94E}"/>
          </ac:grpSpMkLst>
        </pc:grpChg>
        <pc:grpChg chg="del">
          <ac:chgData name="Bess Dunlevy" userId="dd4b9a8537dbe9d0" providerId="LiveId" clId="{A0476B98-D186-42BB-A1C1-F1EDB2505B12}" dt="2024-02-03T18:12:34.032" v="44" actId="478"/>
          <ac:grpSpMkLst>
            <pc:docMk/>
            <pc:sldMk cId="1179924037" sldId="353"/>
            <ac:grpSpMk id="21" creationId="{2D685B26-9E75-7575-8564-385065BA38CB}"/>
          </ac:grpSpMkLst>
        </pc:grpChg>
        <pc:grpChg chg="add mod">
          <ac:chgData name="Bess Dunlevy" userId="dd4b9a8537dbe9d0" providerId="LiveId" clId="{A0476B98-D186-42BB-A1C1-F1EDB2505B12}" dt="2024-02-03T18:44:02.623" v="145" actId="1076"/>
          <ac:grpSpMkLst>
            <pc:docMk/>
            <pc:sldMk cId="1179924037" sldId="353"/>
            <ac:grpSpMk id="44" creationId="{797B921A-D245-7C60-2421-432735110314}"/>
          </ac:grpSpMkLst>
        </pc:grpChg>
        <pc:graphicFrameChg chg="add mod">
          <ac:chgData name="Bess Dunlevy" userId="dd4b9a8537dbe9d0" providerId="LiveId" clId="{A0476B98-D186-42BB-A1C1-F1EDB2505B12}" dt="2024-02-03T18:38:11.185" v="102"/>
          <ac:graphicFrameMkLst>
            <pc:docMk/>
            <pc:sldMk cId="1179924037" sldId="353"/>
            <ac:graphicFrameMk id="15" creationId="{957F04BF-CC04-3C7D-7CE0-554930B5D7AD}"/>
          </ac:graphicFrameMkLst>
        </pc:graphicFrameChg>
        <pc:graphicFrameChg chg="add mod">
          <ac:chgData name="Bess Dunlevy" userId="dd4b9a8537dbe9d0" providerId="LiveId" clId="{A0476B98-D186-42BB-A1C1-F1EDB2505B12}" dt="2024-02-03T18:38:14.871" v="103"/>
          <ac:graphicFrameMkLst>
            <pc:docMk/>
            <pc:sldMk cId="1179924037" sldId="353"/>
            <ac:graphicFrameMk id="24" creationId="{5DCED642-7A67-8A27-FCB8-D429360992E6}"/>
          </ac:graphicFrameMkLst>
        </pc:graphicFrameChg>
        <pc:graphicFrameChg chg="add mod modGraphic">
          <ac:chgData name="Bess Dunlevy" userId="dd4b9a8537dbe9d0" providerId="LiveId" clId="{A0476B98-D186-42BB-A1C1-F1EDB2505B12}" dt="2024-02-03T18:45:28.074" v="152" actId="255"/>
          <ac:graphicFrameMkLst>
            <pc:docMk/>
            <pc:sldMk cId="1179924037" sldId="353"/>
            <ac:graphicFrameMk id="26" creationId="{15A3DE0C-7EFC-821F-C621-25F83870B414}"/>
          </ac:graphicFrameMkLst>
        </pc:graphicFrameChg>
        <pc:graphicFrameChg chg="add mod modGraphic">
          <ac:chgData name="Bess Dunlevy" userId="dd4b9a8537dbe9d0" providerId="LiveId" clId="{A0476B98-D186-42BB-A1C1-F1EDB2505B12}" dt="2024-02-03T18:48:44.462" v="232" actId="1076"/>
          <ac:graphicFrameMkLst>
            <pc:docMk/>
            <pc:sldMk cId="1179924037" sldId="353"/>
            <ac:graphicFrameMk id="27" creationId="{79C1B021-A139-0236-20BB-D001855B45BA}"/>
          </ac:graphicFrameMkLst>
        </pc:graphicFrameChg>
        <pc:picChg chg="del">
          <ac:chgData name="Bess Dunlevy" userId="dd4b9a8537dbe9d0" providerId="LiveId" clId="{A0476B98-D186-42BB-A1C1-F1EDB2505B12}" dt="2024-02-03T18:12:35.711" v="46" actId="478"/>
          <ac:picMkLst>
            <pc:docMk/>
            <pc:sldMk cId="1179924037" sldId="353"/>
            <ac:picMk id="11" creationId="{70632719-3B1D-D20E-2D93-9A6E92A4F1BB}"/>
          </ac:picMkLst>
        </pc:picChg>
        <pc:picChg chg="del">
          <ac:chgData name="Bess Dunlevy" userId="dd4b9a8537dbe9d0" providerId="LiveId" clId="{A0476B98-D186-42BB-A1C1-F1EDB2505B12}" dt="2024-02-03T18:12:34.786" v="45" actId="478"/>
          <ac:picMkLst>
            <pc:docMk/>
            <pc:sldMk cId="1179924037" sldId="353"/>
            <ac:picMk id="12" creationId="{F7E06076-F819-81CF-1B5F-2E70E20D04C9}"/>
          </ac:picMkLst>
        </pc:picChg>
        <pc:picChg chg="add del mod">
          <ac:chgData name="Bess Dunlevy" userId="dd4b9a8537dbe9d0" providerId="LiveId" clId="{A0476B98-D186-42BB-A1C1-F1EDB2505B12}" dt="2024-02-03T18:41:45.405" v="124" actId="478"/>
          <ac:picMkLst>
            <pc:docMk/>
            <pc:sldMk cId="1179924037" sldId="353"/>
            <ac:picMk id="31" creationId="{31C10A3D-A499-7DE0-E19E-2C1D842C7297}"/>
          </ac:picMkLst>
        </pc:picChg>
        <pc:picChg chg="add del mod">
          <ac:chgData name="Bess Dunlevy" userId="dd4b9a8537dbe9d0" providerId="LiveId" clId="{A0476B98-D186-42BB-A1C1-F1EDB2505B12}" dt="2024-02-03T18:41:07.951" v="119" actId="478"/>
          <ac:picMkLst>
            <pc:docMk/>
            <pc:sldMk cId="1179924037" sldId="353"/>
            <ac:picMk id="32" creationId="{42664808-6C93-0175-19A1-BBC38552A7D6}"/>
          </ac:picMkLst>
        </pc:picChg>
        <pc:picChg chg="add del mod">
          <ac:chgData name="Bess Dunlevy" userId="dd4b9a8537dbe9d0" providerId="LiveId" clId="{A0476B98-D186-42BB-A1C1-F1EDB2505B12}" dt="2024-02-03T18:41:45.405" v="124" actId="478"/>
          <ac:picMkLst>
            <pc:docMk/>
            <pc:sldMk cId="1179924037" sldId="353"/>
            <ac:picMk id="38" creationId="{62ACDB68-BD1A-C9FC-82FD-D1CFEE3F6EAD}"/>
          </ac:picMkLst>
        </pc:picChg>
        <pc:picChg chg="add mod ord">
          <ac:chgData name="Bess Dunlevy" userId="dd4b9a8537dbe9d0" providerId="LiveId" clId="{A0476B98-D186-42BB-A1C1-F1EDB2505B12}" dt="2024-02-03T18:42:19.283" v="128" actId="167"/>
          <ac:picMkLst>
            <pc:docMk/>
            <pc:sldMk cId="1179924037" sldId="353"/>
            <ac:picMk id="41" creationId="{A842A7B4-48A7-E1AF-574B-E1B8B6B78D4A}"/>
          </ac:picMkLst>
        </pc:picChg>
      </pc:sldChg>
      <pc:sldChg chg="add del">
        <pc:chgData name="Bess Dunlevy" userId="dd4b9a8537dbe9d0" providerId="LiveId" clId="{A0476B98-D186-42BB-A1C1-F1EDB2505B12}" dt="2024-02-03T21:07:34.615" v="783" actId="47"/>
        <pc:sldMkLst>
          <pc:docMk/>
          <pc:sldMk cId="2354457425" sldId="354"/>
        </pc:sldMkLst>
      </pc:sldChg>
      <pc:sldChg chg="addSp delSp modSp add mod">
        <pc:chgData name="Bess Dunlevy" userId="dd4b9a8537dbe9d0" providerId="LiveId" clId="{A0476B98-D186-42BB-A1C1-F1EDB2505B12}" dt="2024-02-03T20:54:52.863" v="512" actId="207"/>
        <pc:sldMkLst>
          <pc:docMk/>
          <pc:sldMk cId="2777457702" sldId="355"/>
        </pc:sldMkLst>
        <pc:spChg chg="mod">
          <ac:chgData name="Bess Dunlevy" userId="dd4b9a8537dbe9d0" providerId="LiveId" clId="{A0476B98-D186-42BB-A1C1-F1EDB2505B12}" dt="2024-02-03T18:47:44.241" v="222" actId="20577"/>
          <ac:spMkLst>
            <pc:docMk/>
            <pc:sldMk cId="2777457702" sldId="355"/>
            <ac:spMk id="3" creationId="{BCE760FD-6E50-FD4F-B597-7E228EDE51FD}"/>
          </ac:spMkLst>
        </pc:spChg>
        <pc:spChg chg="add mod">
          <ac:chgData name="Bess Dunlevy" userId="dd4b9a8537dbe9d0" providerId="LiveId" clId="{A0476B98-D186-42BB-A1C1-F1EDB2505B12}" dt="2024-02-03T18:53:14.175" v="471" actId="947"/>
          <ac:spMkLst>
            <pc:docMk/>
            <pc:sldMk cId="2777457702" sldId="355"/>
            <ac:spMk id="4" creationId="{252D5C94-4AAD-C06D-2CB2-6FC78BD9AD7D}"/>
          </ac:spMkLst>
        </pc:spChg>
        <pc:spChg chg="add del mod">
          <ac:chgData name="Bess Dunlevy" userId="dd4b9a8537dbe9d0" providerId="LiveId" clId="{A0476B98-D186-42BB-A1C1-F1EDB2505B12}" dt="2024-02-03T18:52:23.175" v="346" actId="478"/>
          <ac:spMkLst>
            <pc:docMk/>
            <pc:sldMk cId="2777457702" sldId="355"/>
            <ac:spMk id="5" creationId="{3563E61A-4A2B-838B-F799-7FFD0A7EF078}"/>
          </ac:spMkLst>
        </pc:spChg>
        <pc:spChg chg="add mod">
          <ac:chgData name="Bess Dunlevy" userId="dd4b9a8537dbe9d0" providerId="LiveId" clId="{A0476B98-D186-42BB-A1C1-F1EDB2505B12}" dt="2024-02-03T18:52:37.207" v="374" actId="1076"/>
          <ac:spMkLst>
            <pc:docMk/>
            <pc:sldMk cId="2777457702" sldId="355"/>
            <ac:spMk id="6" creationId="{0390A8DA-2DB7-B49E-A5A7-FDCF0EB82C0A}"/>
          </ac:spMkLst>
        </pc:spChg>
        <pc:spChg chg="add mod">
          <ac:chgData name="Bess Dunlevy" userId="dd4b9a8537dbe9d0" providerId="LiveId" clId="{A0476B98-D186-42BB-A1C1-F1EDB2505B12}" dt="2024-02-03T18:52:45.892" v="458" actId="207"/>
          <ac:spMkLst>
            <pc:docMk/>
            <pc:sldMk cId="2777457702" sldId="355"/>
            <ac:spMk id="7" creationId="{BD7E91EB-ADCB-43A9-2410-20D0F665BB54}"/>
          </ac:spMkLst>
        </pc:spChg>
        <pc:spChg chg="add del mod">
          <ac:chgData name="Bess Dunlevy" userId="dd4b9a8537dbe9d0" providerId="LiveId" clId="{A0476B98-D186-42BB-A1C1-F1EDB2505B12}" dt="2024-02-03T20:53:47.161" v="473" actId="478"/>
          <ac:spMkLst>
            <pc:docMk/>
            <pc:sldMk cId="2777457702" sldId="355"/>
            <ac:spMk id="8" creationId="{8A8C4BD4-6B47-AFCA-DB9C-40D892B9C2A6}"/>
          </ac:spMkLst>
        </pc:spChg>
        <pc:spChg chg="add mod">
          <ac:chgData name="Bess Dunlevy" userId="dd4b9a8537dbe9d0" providerId="LiveId" clId="{A0476B98-D186-42BB-A1C1-F1EDB2505B12}" dt="2024-02-03T20:54:09.267" v="481" actId="14100"/>
          <ac:spMkLst>
            <pc:docMk/>
            <pc:sldMk cId="2777457702" sldId="355"/>
            <ac:spMk id="9" creationId="{4CEC2A4B-0FAA-FCBE-F379-10A59F67503B}"/>
          </ac:spMkLst>
        </pc:spChg>
        <pc:spChg chg="add mod">
          <ac:chgData name="Bess Dunlevy" userId="dd4b9a8537dbe9d0" providerId="LiveId" clId="{A0476B98-D186-42BB-A1C1-F1EDB2505B12}" dt="2024-02-03T20:54:20.786" v="484" actId="20577"/>
          <ac:spMkLst>
            <pc:docMk/>
            <pc:sldMk cId="2777457702" sldId="355"/>
            <ac:spMk id="10" creationId="{B22379C8-9F54-3CD1-1881-02FB725FD8CF}"/>
          </ac:spMkLst>
        </pc:spChg>
        <pc:spChg chg="add mod">
          <ac:chgData name="Bess Dunlevy" userId="dd4b9a8537dbe9d0" providerId="LiveId" clId="{A0476B98-D186-42BB-A1C1-F1EDB2505B12}" dt="2024-02-03T20:54:26.515" v="488" actId="20577"/>
          <ac:spMkLst>
            <pc:docMk/>
            <pc:sldMk cId="2777457702" sldId="355"/>
            <ac:spMk id="11" creationId="{305E9BAD-280E-EA3D-615D-9171FEA2AC58}"/>
          </ac:spMkLst>
        </pc:spChg>
        <pc:spChg chg="add mod">
          <ac:chgData name="Bess Dunlevy" userId="dd4b9a8537dbe9d0" providerId="LiveId" clId="{A0476B98-D186-42BB-A1C1-F1EDB2505B12}" dt="2024-02-03T20:54:37.285" v="490" actId="1076"/>
          <ac:spMkLst>
            <pc:docMk/>
            <pc:sldMk cId="2777457702" sldId="355"/>
            <ac:spMk id="12" creationId="{A7EA7FE8-3915-5674-5CDB-F2C6605DC238}"/>
          </ac:spMkLst>
        </pc:spChg>
        <pc:spChg chg="mod">
          <ac:chgData name="Bess Dunlevy" userId="dd4b9a8537dbe9d0" providerId="LiveId" clId="{A0476B98-D186-42BB-A1C1-F1EDB2505B12}" dt="2024-02-03T18:47:57.727" v="223"/>
          <ac:spMkLst>
            <pc:docMk/>
            <pc:sldMk cId="2777457702" sldId="355"/>
            <ac:spMk id="13" creationId="{8DF5C4B0-9F0C-6355-A317-793CEC3A2E59}"/>
          </ac:spMkLst>
        </pc:spChg>
        <pc:spChg chg="add mod">
          <ac:chgData name="Bess Dunlevy" userId="dd4b9a8537dbe9d0" providerId="LiveId" clId="{A0476B98-D186-42BB-A1C1-F1EDB2505B12}" dt="2024-02-03T20:54:44.198" v="511" actId="20577"/>
          <ac:spMkLst>
            <pc:docMk/>
            <pc:sldMk cId="2777457702" sldId="355"/>
            <ac:spMk id="14" creationId="{E539A8A0-706A-4B9B-3D7B-B3EE7B9D2473}"/>
          </ac:spMkLst>
        </pc:spChg>
        <pc:spChg chg="add mod">
          <ac:chgData name="Bess Dunlevy" userId="dd4b9a8537dbe9d0" providerId="LiveId" clId="{A0476B98-D186-42BB-A1C1-F1EDB2505B12}" dt="2024-02-03T20:54:37.285" v="490" actId="1076"/>
          <ac:spMkLst>
            <pc:docMk/>
            <pc:sldMk cId="2777457702" sldId="355"/>
            <ac:spMk id="15" creationId="{8816A23E-794A-A2A4-7A96-ECCF0B4E91ED}"/>
          </ac:spMkLst>
        </pc:spChg>
        <pc:spChg chg="add mod">
          <ac:chgData name="Bess Dunlevy" userId="dd4b9a8537dbe9d0" providerId="LiveId" clId="{A0476B98-D186-42BB-A1C1-F1EDB2505B12}" dt="2024-02-03T20:54:37.285" v="490" actId="1076"/>
          <ac:spMkLst>
            <pc:docMk/>
            <pc:sldMk cId="2777457702" sldId="355"/>
            <ac:spMk id="16" creationId="{06B35C95-AA33-DD42-E601-1862B9A3BCE3}"/>
          </ac:spMkLst>
        </pc:spChg>
        <pc:spChg chg="add mod">
          <ac:chgData name="Bess Dunlevy" userId="dd4b9a8537dbe9d0" providerId="LiveId" clId="{A0476B98-D186-42BB-A1C1-F1EDB2505B12}" dt="2024-02-03T20:54:37.285" v="490" actId="1076"/>
          <ac:spMkLst>
            <pc:docMk/>
            <pc:sldMk cId="2777457702" sldId="355"/>
            <ac:spMk id="17" creationId="{151D86AB-5843-9919-A13A-C2A1028C9E55}"/>
          </ac:spMkLst>
        </pc:spChg>
        <pc:spChg chg="add mod">
          <ac:chgData name="Bess Dunlevy" userId="dd4b9a8537dbe9d0" providerId="LiveId" clId="{A0476B98-D186-42BB-A1C1-F1EDB2505B12}" dt="2024-02-03T20:54:37.285" v="490" actId="1076"/>
          <ac:spMkLst>
            <pc:docMk/>
            <pc:sldMk cId="2777457702" sldId="355"/>
            <ac:spMk id="18" creationId="{C147AAFB-6CC9-AF7B-45C9-A01DAF1D4855}"/>
          </ac:spMkLst>
        </pc:spChg>
        <pc:spChg chg="add mod">
          <ac:chgData name="Bess Dunlevy" userId="dd4b9a8537dbe9d0" providerId="LiveId" clId="{A0476B98-D186-42BB-A1C1-F1EDB2505B12}" dt="2024-02-03T20:54:37.285" v="490" actId="1076"/>
          <ac:spMkLst>
            <pc:docMk/>
            <pc:sldMk cId="2777457702" sldId="355"/>
            <ac:spMk id="19" creationId="{77FC6381-C9E7-08AB-D2E1-129D656621A4}"/>
          </ac:spMkLst>
        </pc:spChg>
        <pc:spChg chg="del">
          <ac:chgData name="Bess Dunlevy" userId="dd4b9a8537dbe9d0" providerId="LiveId" clId="{A0476B98-D186-42BB-A1C1-F1EDB2505B12}" dt="2024-02-03T18:48:29.486" v="227" actId="478"/>
          <ac:spMkLst>
            <pc:docMk/>
            <pc:sldMk cId="2777457702" sldId="355"/>
            <ac:spMk id="34" creationId="{77EF841C-8692-6D89-8EC9-2ABA5034A78F}"/>
          </ac:spMkLst>
        </pc:spChg>
        <pc:spChg chg="mod">
          <ac:chgData name="Bess Dunlevy" userId="dd4b9a8537dbe9d0" providerId="LiveId" clId="{A0476B98-D186-42BB-A1C1-F1EDB2505B12}" dt="2024-02-03T18:52:51.645" v="469" actId="207"/>
          <ac:spMkLst>
            <pc:docMk/>
            <pc:sldMk cId="2777457702" sldId="355"/>
            <ac:spMk id="45" creationId="{A4D9F525-9E10-76C3-34DB-6462CA79CD13}"/>
          </ac:spMkLst>
        </pc:spChg>
        <pc:spChg chg="del">
          <ac:chgData name="Bess Dunlevy" userId="dd4b9a8537dbe9d0" providerId="LiveId" clId="{A0476B98-D186-42BB-A1C1-F1EDB2505B12}" dt="2024-02-03T18:52:56.038" v="470" actId="478"/>
          <ac:spMkLst>
            <pc:docMk/>
            <pc:sldMk cId="2777457702" sldId="355"/>
            <ac:spMk id="46" creationId="{8EB44EA5-FEF7-3DB1-4911-B42BB4AF0C65}"/>
          </ac:spMkLst>
        </pc:spChg>
        <pc:grpChg chg="del">
          <ac:chgData name="Bess Dunlevy" userId="dd4b9a8537dbe9d0" providerId="LiveId" clId="{A0476B98-D186-42BB-A1C1-F1EDB2505B12}" dt="2024-02-03T18:48:00.660" v="224" actId="478"/>
          <ac:grpSpMkLst>
            <pc:docMk/>
            <pc:sldMk cId="2777457702" sldId="355"/>
            <ac:grpSpMk id="44" creationId="{797B921A-D245-7C60-2421-432735110314}"/>
          </ac:grpSpMkLst>
        </pc:grpChg>
        <pc:graphicFrameChg chg="add mod modGraphic">
          <ac:chgData name="Bess Dunlevy" userId="dd4b9a8537dbe9d0" providerId="LiveId" clId="{A0476B98-D186-42BB-A1C1-F1EDB2505B12}" dt="2024-02-03T20:54:52.863" v="512" actId="207"/>
          <ac:graphicFrameMkLst>
            <pc:docMk/>
            <pc:sldMk cId="2777457702" sldId="355"/>
            <ac:graphicFrameMk id="2" creationId="{14F78114-617F-7804-6270-BE0CF5CF1830}"/>
          </ac:graphicFrameMkLst>
        </pc:graphicFrameChg>
        <pc:graphicFrameChg chg="del">
          <ac:chgData name="Bess Dunlevy" userId="dd4b9a8537dbe9d0" providerId="LiveId" clId="{A0476B98-D186-42BB-A1C1-F1EDB2505B12}" dt="2024-02-03T18:48:22.383" v="225" actId="478"/>
          <ac:graphicFrameMkLst>
            <pc:docMk/>
            <pc:sldMk cId="2777457702" sldId="355"/>
            <ac:graphicFrameMk id="26" creationId="{15A3DE0C-7EFC-821F-C621-25F83870B414}"/>
          </ac:graphicFrameMkLst>
        </pc:graphicFrameChg>
        <pc:graphicFrameChg chg="del">
          <ac:chgData name="Bess Dunlevy" userId="dd4b9a8537dbe9d0" providerId="LiveId" clId="{A0476B98-D186-42BB-A1C1-F1EDB2505B12}" dt="2024-02-03T18:48:26.815" v="226" actId="478"/>
          <ac:graphicFrameMkLst>
            <pc:docMk/>
            <pc:sldMk cId="2777457702" sldId="355"/>
            <ac:graphicFrameMk id="27" creationId="{79C1B021-A139-0236-20BB-D001855B45BA}"/>
          </ac:graphicFrameMkLst>
        </pc:graphicFrameChg>
      </pc:sldChg>
      <pc:sldChg chg="addSp delSp modSp add mod">
        <pc:chgData name="Bess Dunlevy" userId="dd4b9a8537dbe9d0" providerId="LiveId" clId="{A0476B98-D186-42BB-A1C1-F1EDB2505B12}" dt="2024-02-03T20:57:37.451" v="578" actId="14100"/>
        <pc:sldMkLst>
          <pc:docMk/>
          <pc:sldMk cId="2938787209" sldId="356"/>
        </pc:sldMkLst>
        <pc:spChg chg="mod">
          <ac:chgData name="Bess Dunlevy" userId="dd4b9a8537dbe9d0" providerId="LiveId" clId="{A0476B98-D186-42BB-A1C1-F1EDB2505B12}" dt="2024-02-03T20:55:33.272" v="555" actId="20577"/>
          <ac:spMkLst>
            <pc:docMk/>
            <pc:sldMk cId="2938787209" sldId="356"/>
            <ac:spMk id="3" creationId="{BCE760FD-6E50-FD4F-B597-7E228EDE51FD}"/>
          </ac:spMkLst>
        </pc:spChg>
        <pc:spChg chg="mod">
          <ac:chgData name="Bess Dunlevy" userId="dd4b9a8537dbe9d0" providerId="LiveId" clId="{A0476B98-D186-42BB-A1C1-F1EDB2505B12}" dt="2024-02-03T20:55:40.203" v="557"/>
          <ac:spMkLst>
            <pc:docMk/>
            <pc:sldMk cId="2938787209" sldId="356"/>
            <ac:spMk id="13" creationId="{8DF5C4B0-9F0C-6355-A317-793CEC3A2E59}"/>
          </ac:spMkLst>
        </pc:spChg>
        <pc:spChg chg="del">
          <ac:chgData name="Bess Dunlevy" userId="dd4b9a8537dbe9d0" providerId="LiveId" clId="{A0476B98-D186-42BB-A1C1-F1EDB2505B12}" dt="2024-02-03T20:55:51.847" v="561" actId="478"/>
          <ac:spMkLst>
            <pc:docMk/>
            <pc:sldMk cId="2938787209" sldId="356"/>
            <ac:spMk id="45" creationId="{A4D9F525-9E10-76C3-34DB-6462CA79CD13}"/>
          </ac:spMkLst>
        </pc:spChg>
        <pc:spChg chg="del">
          <ac:chgData name="Bess Dunlevy" userId="dd4b9a8537dbe9d0" providerId="LiveId" clId="{A0476B98-D186-42BB-A1C1-F1EDB2505B12}" dt="2024-02-03T20:55:53.247" v="562" actId="478"/>
          <ac:spMkLst>
            <pc:docMk/>
            <pc:sldMk cId="2938787209" sldId="356"/>
            <ac:spMk id="46" creationId="{8EB44EA5-FEF7-3DB1-4911-B42BB4AF0C65}"/>
          </ac:spMkLst>
        </pc:spChg>
        <pc:grpChg chg="del">
          <ac:chgData name="Bess Dunlevy" userId="dd4b9a8537dbe9d0" providerId="LiveId" clId="{A0476B98-D186-42BB-A1C1-F1EDB2505B12}" dt="2024-02-03T20:55:49.691" v="560" actId="478"/>
          <ac:grpSpMkLst>
            <pc:docMk/>
            <pc:sldMk cId="2938787209" sldId="356"/>
            <ac:grpSpMk id="44" creationId="{797B921A-D245-7C60-2421-432735110314}"/>
          </ac:grpSpMkLst>
        </pc:grpChg>
        <pc:graphicFrameChg chg="add mod">
          <ac:chgData name="Bess Dunlevy" userId="dd4b9a8537dbe9d0" providerId="LiveId" clId="{A0476B98-D186-42BB-A1C1-F1EDB2505B12}" dt="2024-02-03T20:56:14.029" v="564"/>
          <ac:graphicFrameMkLst>
            <pc:docMk/>
            <pc:sldMk cId="2938787209" sldId="356"/>
            <ac:graphicFrameMk id="2" creationId="{58681D74-9C68-86F5-B705-48D5702B96B9}"/>
          </ac:graphicFrameMkLst>
        </pc:graphicFrameChg>
        <pc:graphicFrameChg chg="add mod">
          <ac:chgData name="Bess Dunlevy" userId="dd4b9a8537dbe9d0" providerId="LiveId" clId="{A0476B98-D186-42BB-A1C1-F1EDB2505B12}" dt="2024-02-03T20:57:37.451" v="578" actId="14100"/>
          <ac:graphicFrameMkLst>
            <pc:docMk/>
            <pc:sldMk cId="2938787209" sldId="356"/>
            <ac:graphicFrameMk id="7" creationId="{107CC6B7-E564-083F-2806-7C6CF760832C}"/>
          </ac:graphicFrameMkLst>
        </pc:graphicFrameChg>
        <pc:graphicFrameChg chg="del">
          <ac:chgData name="Bess Dunlevy" userId="dd4b9a8537dbe9d0" providerId="LiveId" clId="{A0476B98-D186-42BB-A1C1-F1EDB2505B12}" dt="2024-02-03T20:55:47.271" v="558" actId="478"/>
          <ac:graphicFrameMkLst>
            <pc:docMk/>
            <pc:sldMk cId="2938787209" sldId="356"/>
            <ac:graphicFrameMk id="26" creationId="{15A3DE0C-7EFC-821F-C621-25F83870B414}"/>
          </ac:graphicFrameMkLst>
        </pc:graphicFrameChg>
        <pc:graphicFrameChg chg="del">
          <ac:chgData name="Bess Dunlevy" userId="dd4b9a8537dbe9d0" providerId="LiveId" clId="{A0476B98-D186-42BB-A1C1-F1EDB2505B12}" dt="2024-02-03T20:55:49.052" v="559" actId="478"/>
          <ac:graphicFrameMkLst>
            <pc:docMk/>
            <pc:sldMk cId="2938787209" sldId="356"/>
            <ac:graphicFrameMk id="27" creationId="{79C1B021-A139-0236-20BB-D001855B45BA}"/>
          </ac:graphicFrameMkLst>
        </pc:graphicFrameChg>
        <pc:picChg chg="add del mod">
          <ac:chgData name="Bess Dunlevy" userId="dd4b9a8537dbe9d0" providerId="LiveId" clId="{A0476B98-D186-42BB-A1C1-F1EDB2505B12}" dt="2024-02-03T20:56:52.942" v="569" actId="478"/>
          <ac:picMkLst>
            <pc:docMk/>
            <pc:sldMk cId="2938787209" sldId="356"/>
            <ac:picMk id="4" creationId="{2CC9A79F-343A-6DEA-EA8B-F748B38F73E1}"/>
          </ac:picMkLst>
        </pc:picChg>
      </pc:sldChg>
      <pc:sldChg chg="addSp delSp modSp add mod">
        <pc:chgData name="Bess Dunlevy" userId="dd4b9a8537dbe9d0" providerId="LiveId" clId="{A0476B98-D186-42BB-A1C1-F1EDB2505B12}" dt="2024-02-03T21:09:24.747" v="792" actId="1038"/>
        <pc:sldMkLst>
          <pc:docMk/>
          <pc:sldMk cId="1946175580" sldId="357"/>
        </pc:sldMkLst>
        <pc:spChg chg="mod">
          <ac:chgData name="Bess Dunlevy" userId="dd4b9a8537dbe9d0" providerId="LiveId" clId="{A0476B98-D186-42BB-A1C1-F1EDB2505B12}" dt="2024-02-03T20:58:34.880" v="603" actId="20577"/>
          <ac:spMkLst>
            <pc:docMk/>
            <pc:sldMk cId="1946175580" sldId="357"/>
            <ac:spMk id="3" creationId="{BCE760FD-6E50-FD4F-B597-7E228EDE51FD}"/>
          </ac:spMkLst>
        </pc:spChg>
        <pc:spChg chg="del">
          <ac:chgData name="Bess Dunlevy" userId="dd4b9a8537dbe9d0" providerId="LiveId" clId="{A0476B98-D186-42BB-A1C1-F1EDB2505B12}" dt="2024-02-03T20:58:51.742" v="606" actId="478"/>
          <ac:spMkLst>
            <pc:docMk/>
            <pc:sldMk cId="1946175580" sldId="357"/>
            <ac:spMk id="4" creationId="{252D5C94-4AAD-C06D-2CB2-6FC78BD9AD7D}"/>
          </ac:spMkLst>
        </pc:spChg>
        <pc:spChg chg="add mod">
          <ac:chgData name="Bess Dunlevy" userId="dd4b9a8537dbe9d0" providerId="LiveId" clId="{A0476B98-D186-42BB-A1C1-F1EDB2505B12}" dt="2024-02-03T21:01:37.686" v="684" actId="14100"/>
          <ac:spMkLst>
            <pc:docMk/>
            <pc:sldMk cId="1946175580" sldId="357"/>
            <ac:spMk id="5" creationId="{6C1CEF3F-5835-9159-0B63-1A868D8C429B}"/>
          </ac:spMkLst>
        </pc:spChg>
        <pc:spChg chg="del">
          <ac:chgData name="Bess Dunlevy" userId="dd4b9a8537dbe9d0" providerId="LiveId" clId="{A0476B98-D186-42BB-A1C1-F1EDB2505B12}" dt="2024-02-03T20:58:51.742" v="606" actId="478"/>
          <ac:spMkLst>
            <pc:docMk/>
            <pc:sldMk cId="1946175580" sldId="357"/>
            <ac:spMk id="6" creationId="{0390A8DA-2DB7-B49E-A5A7-FDCF0EB82C0A}"/>
          </ac:spMkLst>
        </pc:spChg>
        <pc:spChg chg="del">
          <ac:chgData name="Bess Dunlevy" userId="dd4b9a8537dbe9d0" providerId="LiveId" clId="{A0476B98-D186-42BB-A1C1-F1EDB2505B12}" dt="2024-02-03T20:58:51.742" v="606" actId="478"/>
          <ac:spMkLst>
            <pc:docMk/>
            <pc:sldMk cId="1946175580" sldId="357"/>
            <ac:spMk id="7" creationId="{BD7E91EB-ADCB-43A9-2410-20D0F665BB54}"/>
          </ac:spMkLst>
        </pc:spChg>
        <pc:spChg chg="add mod">
          <ac:chgData name="Bess Dunlevy" userId="dd4b9a8537dbe9d0" providerId="LiveId" clId="{A0476B98-D186-42BB-A1C1-F1EDB2505B12}" dt="2024-02-03T21:09:24.747" v="792" actId="1038"/>
          <ac:spMkLst>
            <pc:docMk/>
            <pc:sldMk cId="1946175580" sldId="357"/>
            <ac:spMk id="8" creationId="{1ECE9B03-3E11-A528-6930-69118920424F}"/>
          </ac:spMkLst>
        </pc:spChg>
        <pc:spChg chg="del">
          <ac:chgData name="Bess Dunlevy" userId="dd4b9a8537dbe9d0" providerId="LiveId" clId="{A0476B98-D186-42BB-A1C1-F1EDB2505B12}" dt="2024-02-03T20:58:51.742" v="606" actId="478"/>
          <ac:spMkLst>
            <pc:docMk/>
            <pc:sldMk cId="1946175580" sldId="357"/>
            <ac:spMk id="9" creationId="{4CEC2A4B-0FAA-FCBE-F379-10A59F67503B}"/>
          </ac:spMkLst>
        </pc:spChg>
        <pc:spChg chg="del">
          <ac:chgData name="Bess Dunlevy" userId="dd4b9a8537dbe9d0" providerId="LiveId" clId="{A0476B98-D186-42BB-A1C1-F1EDB2505B12}" dt="2024-02-03T20:58:51.742" v="606" actId="478"/>
          <ac:spMkLst>
            <pc:docMk/>
            <pc:sldMk cId="1946175580" sldId="357"/>
            <ac:spMk id="10" creationId="{B22379C8-9F54-3CD1-1881-02FB725FD8CF}"/>
          </ac:spMkLst>
        </pc:spChg>
        <pc:spChg chg="del">
          <ac:chgData name="Bess Dunlevy" userId="dd4b9a8537dbe9d0" providerId="LiveId" clId="{A0476B98-D186-42BB-A1C1-F1EDB2505B12}" dt="2024-02-03T20:58:51.742" v="606" actId="478"/>
          <ac:spMkLst>
            <pc:docMk/>
            <pc:sldMk cId="1946175580" sldId="357"/>
            <ac:spMk id="11" creationId="{305E9BAD-280E-EA3D-615D-9171FEA2AC58}"/>
          </ac:spMkLst>
        </pc:spChg>
        <pc:spChg chg="del mod">
          <ac:chgData name="Bess Dunlevy" userId="dd4b9a8537dbe9d0" providerId="LiveId" clId="{A0476B98-D186-42BB-A1C1-F1EDB2505B12}" dt="2024-02-03T20:58:56.197" v="609" actId="478"/>
          <ac:spMkLst>
            <pc:docMk/>
            <pc:sldMk cId="1946175580" sldId="357"/>
            <ac:spMk id="12" creationId="{A7EA7FE8-3915-5674-5CDB-F2C6605DC238}"/>
          </ac:spMkLst>
        </pc:spChg>
        <pc:spChg chg="mod">
          <ac:chgData name="Bess Dunlevy" userId="dd4b9a8537dbe9d0" providerId="LiveId" clId="{A0476B98-D186-42BB-A1C1-F1EDB2505B12}" dt="2024-02-03T20:58:42.481" v="604"/>
          <ac:spMkLst>
            <pc:docMk/>
            <pc:sldMk cId="1946175580" sldId="357"/>
            <ac:spMk id="13" creationId="{8DF5C4B0-9F0C-6355-A317-793CEC3A2E59}"/>
          </ac:spMkLst>
        </pc:spChg>
        <pc:spChg chg="del mod">
          <ac:chgData name="Bess Dunlevy" userId="dd4b9a8537dbe9d0" providerId="LiveId" clId="{A0476B98-D186-42BB-A1C1-F1EDB2505B12}" dt="2024-02-03T20:58:56.197" v="609" actId="478"/>
          <ac:spMkLst>
            <pc:docMk/>
            <pc:sldMk cId="1946175580" sldId="357"/>
            <ac:spMk id="14" creationId="{E539A8A0-706A-4B9B-3D7B-B3EE7B9D2473}"/>
          </ac:spMkLst>
        </pc:spChg>
        <pc:spChg chg="del mod">
          <ac:chgData name="Bess Dunlevy" userId="dd4b9a8537dbe9d0" providerId="LiveId" clId="{A0476B98-D186-42BB-A1C1-F1EDB2505B12}" dt="2024-02-03T20:58:56.197" v="609" actId="478"/>
          <ac:spMkLst>
            <pc:docMk/>
            <pc:sldMk cId="1946175580" sldId="357"/>
            <ac:spMk id="15" creationId="{8816A23E-794A-A2A4-7A96-ECCF0B4E91ED}"/>
          </ac:spMkLst>
        </pc:spChg>
        <pc:spChg chg="del">
          <ac:chgData name="Bess Dunlevy" userId="dd4b9a8537dbe9d0" providerId="LiveId" clId="{A0476B98-D186-42BB-A1C1-F1EDB2505B12}" dt="2024-02-03T20:58:56.197" v="609" actId="478"/>
          <ac:spMkLst>
            <pc:docMk/>
            <pc:sldMk cId="1946175580" sldId="357"/>
            <ac:spMk id="16" creationId="{06B35C95-AA33-DD42-E601-1862B9A3BCE3}"/>
          </ac:spMkLst>
        </pc:spChg>
        <pc:spChg chg="del mod">
          <ac:chgData name="Bess Dunlevy" userId="dd4b9a8537dbe9d0" providerId="LiveId" clId="{A0476B98-D186-42BB-A1C1-F1EDB2505B12}" dt="2024-02-03T20:58:56.197" v="609" actId="478"/>
          <ac:spMkLst>
            <pc:docMk/>
            <pc:sldMk cId="1946175580" sldId="357"/>
            <ac:spMk id="17" creationId="{151D86AB-5843-9919-A13A-C2A1028C9E55}"/>
          </ac:spMkLst>
        </pc:spChg>
        <pc:spChg chg="del mod">
          <ac:chgData name="Bess Dunlevy" userId="dd4b9a8537dbe9d0" providerId="LiveId" clId="{A0476B98-D186-42BB-A1C1-F1EDB2505B12}" dt="2024-02-03T20:58:56.197" v="609" actId="478"/>
          <ac:spMkLst>
            <pc:docMk/>
            <pc:sldMk cId="1946175580" sldId="357"/>
            <ac:spMk id="18" creationId="{C147AAFB-6CC9-AF7B-45C9-A01DAF1D4855}"/>
          </ac:spMkLst>
        </pc:spChg>
        <pc:spChg chg="del mod">
          <ac:chgData name="Bess Dunlevy" userId="dd4b9a8537dbe9d0" providerId="LiveId" clId="{A0476B98-D186-42BB-A1C1-F1EDB2505B12}" dt="2024-02-03T20:58:56.197" v="609" actId="478"/>
          <ac:spMkLst>
            <pc:docMk/>
            <pc:sldMk cId="1946175580" sldId="357"/>
            <ac:spMk id="19" creationId="{77FC6381-C9E7-08AB-D2E1-129D656621A4}"/>
          </ac:spMkLst>
        </pc:spChg>
        <pc:spChg chg="add mod">
          <ac:chgData name="Bess Dunlevy" userId="dd4b9a8537dbe9d0" providerId="LiveId" clId="{A0476B98-D186-42BB-A1C1-F1EDB2505B12}" dt="2024-02-03T20:59:56.085" v="638" actId="20577"/>
          <ac:spMkLst>
            <pc:docMk/>
            <pc:sldMk cId="1946175580" sldId="357"/>
            <ac:spMk id="20" creationId="{2F3B3D88-6D8C-598C-B8EC-31B1B6983ED9}"/>
          </ac:spMkLst>
        </pc:spChg>
        <pc:spChg chg="add del mod">
          <ac:chgData name="Bess Dunlevy" userId="dd4b9a8537dbe9d0" providerId="LiveId" clId="{A0476B98-D186-42BB-A1C1-F1EDB2505B12}" dt="2024-02-03T21:09:24.747" v="792" actId="1038"/>
          <ac:spMkLst>
            <pc:docMk/>
            <pc:sldMk cId="1946175580" sldId="357"/>
            <ac:spMk id="21" creationId="{E43DC5BC-E22B-0F7C-E41E-D5717C4901AB}"/>
          </ac:spMkLst>
        </pc:spChg>
        <pc:spChg chg="add del mod">
          <ac:chgData name="Bess Dunlevy" userId="dd4b9a8537dbe9d0" providerId="LiveId" clId="{A0476B98-D186-42BB-A1C1-F1EDB2505B12}" dt="2024-02-03T21:00:10.742" v="651" actId="478"/>
          <ac:spMkLst>
            <pc:docMk/>
            <pc:sldMk cId="1946175580" sldId="357"/>
            <ac:spMk id="22" creationId="{B583AFC4-82F1-7E57-391C-C654A4B7D4D2}"/>
          </ac:spMkLst>
        </pc:spChg>
        <pc:spChg chg="add del mod">
          <ac:chgData name="Bess Dunlevy" userId="dd4b9a8537dbe9d0" providerId="LiveId" clId="{A0476B98-D186-42BB-A1C1-F1EDB2505B12}" dt="2024-02-03T21:00:09.100" v="650" actId="478"/>
          <ac:spMkLst>
            <pc:docMk/>
            <pc:sldMk cId="1946175580" sldId="357"/>
            <ac:spMk id="23" creationId="{0DE845BE-972E-C2AF-A9C6-C17B62B8EE64}"/>
          </ac:spMkLst>
        </pc:spChg>
        <pc:spChg chg="add mod">
          <ac:chgData name="Bess Dunlevy" userId="dd4b9a8537dbe9d0" providerId="LiveId" clId="{A0476B98-D186-42BB-A1C1-F1EDB2505B12}" dt="2024-02-03T21:01:29.066" v="682" actId="1036"/>
          <ac:spMkLst>
            <pc:docMk/>
            <pc:sldMk cId="1946175580" sldId="357"/>
            <ac:spMk id="24" creationId="{87D2D532-8B08-BB64-3B01-43C9F4114567}"/>
          </ac:spMkLst>
        </pc:spChg>
        <pc:spChg chg="add mod">
          <ac:chgData name="Bess Dunlevy" userId="dd4b9a8537dbe9d0" providerId="LiveId" clId="{A0476B98-D186-42BB-A1C1-F1EDB2505B12}" dt="2024-02-03T21:09:24.747" v="792" actId="1038"/>
          <ac:spMkLst>
            <pc:docMk/>
            <pc:sldMk cId="1946175580" sldId="357"/>
            <ac:spMk id="25" creationId="{5F711464-A59F-5369-D157-2A472436700D}"/>
          </ac:spMkLst>
        </pc:spChg>
        <pc:spChg chg="add del mod">
          <ac:chgData name="Bess Dunlevy" userId="dd4b9a8537dbe9d0" providerId="LiveId" clId="{A0476B98-D186-42BB-A1C1-F1EDB2505B12}" dt="2024-02-03T21:02:42.965" v="690" actId="478"/>
          <ac:spMkLst>
            <pc:docMk/>
            <pc:sldMk cId="1946175580" sldId="357"/>
            <ac:spMk id="29" creationId="{31E6A3C2-7604-B66A-081C-CC25E190B742}"/>
          </ac:spMkLst>
        </pc:spChg>
        <pc:spChg chg="add mod">
          <ac:chgData name="Bess Dunlevy" userId="dd4b9a8537dbe9d0" providerId="LiveId" clId="{A0476B98-D186-42BB-A1C1-F1EDB2505B12}" dt="2024-02-03T21:03:59.473" v="722" actId="164"/>
          <ac:spMkLst>
            <pc:docMk/>
            <pc:sldMk cId="1946175580" sldId="357"/>
            <ac:spMk id="30" creationId="{22890388-4C71-5FA9-956C-DB4D1436A509}"/>
          </ac:spMkLst>
        </pc:spChg>
        <pc:spChg chg="add mod">
          <ac:chgData name="Bess Dunlevy" userId="dd4b9a8537dbe9d0" providerId="LiveId" clId="{A0476B98-D186-42BB-A1C1-F1EDB2505B12}" dt="2024-02-03T21:03:59.473" v="722" actId="164"/>
          <ac:spMkLst>
            <pc:docMk/>
            <pc:sldMk cId="1946175580" sldId="357"/>
            <ac:spMk id="31" creationId="{49D8FA19-E759-EF9C-D2B5-0EB2627FB946}"/>
          </ac:spMkLst>
        </pc:spChg>
        <pc:spChg chg="del">
          <ac:chgData name="Bess Dunlevy" userId="dd4b9a8537dbe9d0" providerId="LiveId" clId="{A0476B98-D186-42BB-A1C1-F1EDB2505B12}" dt="2024-02-03T20:58:51.742" v="606" actId="478"/>
          <ac:spMkLst>
            <pc:docMk/>
            <pc:sldMk cId="1946175580" sldId="357"/>
            <ac:spMk id="45" creationId="{A4D9F525-9E10-76C3-34DB-6462CA79CD13}"/>
          </ac:spMkLst>
        </pc:spChg>
        <pc:grpChg chg="add mod">
          <ac:chgData name="Bess Dunlevy" userId="dd4b9a8537dbe9d0" providerId="LiveId" clId="{A0476B98-D186-42BB-A1C1-F1EDB2505B12}" dt="2024-02-03T21:03:59.473" v="722" actId="164"/>
          <ac:grpSpMkLst>
            <pc:docMk/>
            <pc:sldMk cId="1946175580" sldId="357"/>
            <ac:grpSpMk id="32" creationId="{B57939FA-AFA9-EEA8-1FA0-9EFE07A9C496}"/>
          </ac:grpSpMkLst>
        </pc:grpChg>
        <pc:graphicFrameChg chg="del">
          <ac:chgData name="Bess Dunlevy" userId="dd4b9a8537dbe9d0" providerId="LiveId" clId="{A0476B98-D186-42BB-A1C1-F1EDB2505B12}" dt="2024-02-03T20:58:44.948" v="605" actId="478"/>
          <ac:graphicFrameMkLst>
            <pc:docMk/>
            <pc:sldMk cId="1946175580" sldId="357"/>
            <ac:graphicFrameMk id="2" creationId="{14F78114-617F-7804-6270-BE0CF5CF1830}"/>
          </ac:graphicFrameMkLst>
        </pc:graphicFrameChg>
        <pc:graphicFrameChg chg="add mod">
          <ac:chgData name="Bess Dunlevy" userId="dd4b9a8537dbe9d0" providerId="LiveId" clId="{A0476B98-D186-42BB-A1C1-F1EDB2505B12}" dt="2024-02-03T21:00:15.297" v="652"/>
          <ac:graphicFrameMkLst>
            <pc:docMk/>
            <pc:sldMk cId="1946175580" sldId="357"/>
            <ac:graphicFrameMk id="26" creationId="{A34F8F36-0818-10D0-7733-328C8295D762}"/>
          </ac:graphicFrameMkLst>
        </pc:graphicFrameChg>
        <pc:graphicFrameChg chg="add mod modGraphic">
          <ac:chgData name="Bess Dunlevy" userId="dd4b9a8537dbe9d0" providerId="LiveId" clId="{A0476B98-D186-42BB-A1C1-F1EDB2505B12}" dt="2024-02-03T21:00:51.985" v="660" actId="14734"/>
          <ac:graphicFrameMkLst>
            <pc:docMk/>
            <pc:sldMk cId="1946175580" sldId="357"/>
            <ac:graphicFrameMk id="27" creationId="{3555FEC9-5290-46E4-B9F6-BFA64B53F8EC}"/>
          </ac:graphicFrameMkLst>
        </pc:graphicFrameChg>
        <pc:graphicFrameChg chg="add mod modGraphic">
          <ac:chgData name="Bess Dunlevy" userId="dd4b9a8537dbe9d0" providerId="LiveId" clId="{A0476B98-D186-42BB-A1C1-F1EDB2505B12}" dt="2024-02-03T21:09:24.747" v="792" actId="1038"/>
          <ac:graphicFrameMkLst>
            <pc:docMk/>
            <pc:sldMk cId="1946175580" sldId="357"/>
            <ac:graphicFrameMk id="28" creationId="{DF23F79A-B8A0-0D09-8A0A-96E93F0260B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Year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643-4DC7-BAF5-05A66F6401D8}"/>
            </c:ext>
          </c:extLst>
        </c:ser>
        <c:ser>
          <c:idx val="1"/>
          <c:order val="1"/>
          <c:tx>
            <c:strRef>
              <c:f>Sheet1!$C$1</c:f>
              <c:strCache>
                <c:ptCount val="1"/>
                <c:pt idx="0">
                  <c:v>Year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643-4DC7-BAF5-05A66F6401D8}"/>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643-4DC7-BAF5-05A66F6401D8}"/>
            </c:ext>
          </c:extLst>
        </c:ser>
        <c:dLbls>
          <c:showLegendKey val="0"/>
          <c:showVal val="0"/>
          <c:showCatName val="0"/>
          <c:showSerName val="0"/>
          <c:showPercent val="0"/>
          <c:showBubbleSize val="0"/>
        </c:dLbls>
        <c:gapWidth val="219"/>
        <c:overlap val="-27"/>
        <c:axId val="491780847"/>
        <c:axId val="298301615"/>
      </c:barChart>
      <c:catAx>
        <c:axId val="49178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8301615"/>
        <c:crosses val="autoZero"/>
        <c:auto val="1"/>
        <c:lblAlgn val="ctr"/>
        <c:lblOffset val="100"/>
        <c:noMultiLvlLbl val="0"/>
      </c:catAx>
      <c:valAx>
        <c:axId val="298301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91780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7408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25889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17046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60&amp;utm_source=template-powerpoint&amp;utm_medium=content&amp;utm_campaign=Comparative+Study-powerpoint-11960&amp;lpa=Comparative+Study+powerpoint+1196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1569660"/>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COMPARATIVE STUDY </a:t>
            </a:r>
            <a:br>
              <a:rPr lang="en-US" sz="3200" b="1" dirty="0">
                <a:solidFill>
                  <a:schemeClr val="tx1">
                    <a:lumMod val="65000"/>
                    <a:lumOff val="35000"/>
                  </a:schemeClr>
                </a:solidFill>
                <a:latin typeface="Century Gothic" panose="020B0502020202020204" pitchFamily="34" charset="0"/>
              </a:rPr>
            </a:br>
            <a:r>
              <a:rPr lang="en-US" sz="3200" b="1" dirty="0">
                <a:solidFill>
                  <a:schemeClr val="tx1">
                    <a:lumMod val="65000"/>
                    <a:lumOff val="35000"/>
                  </a:schemeClr>
                </a:solidFill>
                <a:latin typeface="Century Gothic" panose="020B0502020202020204" pitchFamily="34" charset="0"/>
              </a:rPr>
              <a:t>TEMPLATE </a:t>
            </a:r>
            <a:br>
              <a:rPr lang="en-US" sz="3200" b="1" dirty="0">
                <a:solidFill>
                  <a:schemeClr val="tx1">
                    <a:lumMod val="65000"/>
                    <a:lumOff val="35000"/>
                  </a:schemeClr>
                </a:solidFill>
                <a:latin typeface="Century Gothic" panose="020B0502020202020204" pitchFamily="34" charset="0"/>
              </a:rPr>
            </a:br>
            <a:r>
              <a:rPr lang="en-US" sz="3200" b="1" dirty="0">
                <a:solidFill>
                  <a:schemeClr val="tx1">
                    <a:lumMod val="65000"/>
                    <a:lumOff val="35000"/>
                  </a:schemeClr>
                </a:solidFill>
                <a:latin typeface="Century Gothic" panose="020B0502020202020204" pitchFamily="34" charset="0"/>
              </a:rPr>
              <a:t>FOR POWERPOINT</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42818" y="2863709"/>
            <a:ext cx="8138087" cy="1692771"/>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dirty="0">
                <a:solidFill>
                  <a:schemeClr val="tx1">
                    <a:lumMod val="50000"/>
                    <a:lumOff val="50000"/>
                  </a:schemeClr>
                </a:solidFill>
                <a:latin typeface="Century Gothic" panose="020B0502020202020204" pitchFamily="34" charset="0"/>
              </a:rPr>
              <a:t>NAME</a:t>
            </a:r>
          </a:p>
          <a:p>
            <a:endParaRPr lang="en-US" dirty="0">
              <a:solidFill>
                <a:schemeClr val="tx1">
                  <a:lumMod val="50000"/>
                  <a:lumOff val="50000"/>
                </a:schemeClr>
              </a:solidFill>
              <a:latin typeface="Century Gothic" panose="020B0502020202020204" pitchFamily="34" charset="0"/>
            </a:endParaRPr>
          </a:p>
          <a:p>
            <a:r>
              <a:rPr lang="en-US" dirty="0">
                <a:solidFill>
                  <a:schemeClr val="tx1">
                    <a:lumMod val="75000"/>
                    <a:lumOff val="25000"/>
                  </a:schemeClr>
                </a:solidFill>
                <a:latin typeface="Century Gothic" panose="020B0502020202020204" pitchFamily="34" charset="0"/>
              </a:rPr>
              <a:t>DATE</a:t>
            </a:r>
          </a:p>
          <a:p>
            <a:r>
              <a:rPr lang="en-US" dirty="0">
                <a:solidFill>
                  <a:schemeClr val="bg1">
                    <a:lumMod val="50000"/>
                  </a:schemeClr>
                </a:solidFill>
                <a:latin typeface="Century Gothic" panose="020B0502020202020204" pitchFamily="34" charset="0"/>
              </a:rPr>
              <a:t>MM/DD/YY</a:t>
            </a:r>
          </a:p>
          <a:p>
            <a:r>
              <a:rPr lang="en-US" sz="1400" dirty="0">
                <a:solidFill>
                  <a:schemeClr val="bg1">
                    <a:lumMod val="50000"/>
                  </a:schemeClr>
                </a:solidFill>
                <a:latin typeface="Century Gothic" panose="020B0502020202020204" pitchFamily="34" charset="0"/>
              </a:rPr>
              <a:t> </a:t>
            </a:r>
          </a:p>
        </p:txBody>
      </p:sp>
      <p:grpSp>
        <p:nvGrpSpPr>
          <p:cNvPr id="2" name="Group 1">
            <a:extLst>
              <a:ext uri="{FF2B5EF4-FFF2-40B4-BE49-F238E27FC236}">
                <a16:creationId xmlns:a16="http://schemas.microsoft.com/office/drawing/2014/main" id="{BCE5CC67-CC04-C046-2150-04FD9CC3B3B7}"/>
              </a:ext>
            </a:extLst>
          </p:cNvPr>
          <p:cNvGrpSpPr/>
          <p:nvPr/>
        </p:nvGrpSpPr>
        <p:grpSpPr>
          <a:xfrm>
            <a:off x="9446760" y="3373815"/>
            <a:ext cx="2484408" cy="3267708"/>
            <a:chOff x="4787660" y="2339764"/>
            <a:chExt cx="2484408" cy="3267708"/>
          </a:xfrm>
          <a:effectLst>
            <a:outerShdw blurRad="50800" dist="38100" dir="5400000" algn="t" rotWithShape="0">
              <a:prstClr val="black">
                <a:alpha val="40000"/>
              </a:prstClr>
            </a:outerShdw>
          </a:effectLst>
        </p:grpSpPr>
        <p:sp>
          <p:nvSpPr>
            <p:cNvPr id="3" name="Arrow: Left-Right 2">
              <a:extLst>
                <a:ext uri="{FF2B5EF4-FFF2-40B4-BE49-F238E27FC236}">
                  <a16:creationId xmlns:a16="http://schemas.microsoft.com/office/drawing/2014/main" id="{0DF886D4-F257-03EB-D6F0-59557B80DD48}"/>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Left-Right 4">
              <a:extLst>
                <a:ext uri="{FF2B5EF4-FFF2-40B4-BE49-F238E27FC236}">
                  <a16:creationId xmlns:a16="http://schemas.microsoft.com/office/drawing/2014/main" id="{374520DF-CE8D-4388-B4A9-E601AB3BD348}"/>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Right 5">
              <a:extLst>
                <a:ext uri="{FF2B5EF4-FFF2-40B4-BE49-F238E27FC236}">
                  <a16:creationId xmlns:a16="http://schemas.microsoft.com/office/drawing/2014/main" id="{13E6A35C-DE0A-B872-3CD9-A42C6AB34378}"/>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BEBD5949-EE55-D049-E72E-66E5A2E463B1}"/>
              </a:ext>
            </a:extLst>
          </p:cNvPr>
          <p:cNvCxnSpPr/>
          <p:nvPr/>
        </p:nvCxnSpPr>
        <p:spPr>
          <a:xfrm>
            <a:off x="342818" y="2565117"/>
            <a:ext cx="8100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AEE392-F289-6EF9-13A6-2F242FE70B30}"/>
              </a:ext>
            </a:extLst>
          </p:cNvPr>
          <p:cNvCxnSpPr/>
          <p:nvPr/>
        </p:nvCxnSpPr>
        <p:spPr>
          <a:xfrm>
            <a:off x="380569" y="4482309"/>
            <a:ext cx="8100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ct white geometric texture">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a:r>
              <a:rPr lang="en-US" sz="3200" dirty="0">
                <a:solidFill>
                  <a:schemeClr val="tx1">
                    <a:lumMod val="65000"/>
                    <a:lumOff val="35000"/>
                  </a:schemeClr>
                </a:solidFill>
                <a:latin typeface="Century Gothic" panose="020B0502020202020204" pitchFamily="34" charset="0"/>
              </a:rPr>
              <a:t>SIDE-BY-SIDE COMPARISON</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461665"/>
          </a:xfrm>
          <a:prstGeom prst="rect">
            <a:avLst/>
          </a:prstGeom>
          <a:noFill/>
        </p:spPr>
        <p:txBody>
          <a:bodyPr wrap="square">
            <a:spAutoFit/>
          </a:bodyPr>
          <a:lstStyle/>
          <a:p>
            <a:r>
              <a:rPr lang="en-US" sz="12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On the left side, describe the first item, concept, or strategy you are comparing, detailing its key features, benefits, and potential drawbacks. On the right side, do the same for the second item, concept, or strategy. This layout is ideal for doing an in-depth comparison of two different elements.</a:t>
            </a:r>
            <a:endParaRPr lang="en-US" sz="1200" dirty="0"/>
          </a:p>
        </p:txBody>
      </p:sp>
      <p:graphicFrame>
        <p:nvGraphicFramePr>
          <p:cNvPr id="26" name="Table 25">
            <a:extLst>
              <a:ext uri="{FF2B5EF4-FFF2-40B4-BE49-F238E27FC236}">
                <a16:creationId xmlns:a16="http://schemas.microsoft.com/office/drawing/2014/main" id="{15A3DE0C-7EFC-821F-C621-25F83870B414}"/>
              </a:ext>
            </a:extLst>
          </p:cNvPr>
          <p:cNvGraphicFramePr>
            <a:graphicFrameLocks noGrp="1"/>
          </p:cNvGraphicFramePr>
          <p:nvPr>
            <p:extLst>
              <p:ext uri="{D42A27DB-BD31-4B8C-83A1-F6EECF244321}">
                <p14:modId xmlns:p14="http://schemas.microsoft.com/office/powerpoint/2010/main" val="1272357209"/>
              </p:ext>
            </p:extLst>
          </p:nvPr>
        </p:nvGraphicFramePr>
        <p:xfrm>
          <a:off x="134619" y="1280559"/>
          <a:ext cx="4376997" cy="5396285"/>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454579">
                <a:tc>
                  <a:txBody>
                    <a:bodyPr/>
                    <a:lstStyle/>
                    <a:p>
                      <a:pPr marL="0" marR="0">
                        <a:lnSpc>
                          <a:spcPct val="107000"/>
                        </a:lnSpc>
                        <a:spcBef>
                          <a:spcPts val="0"/>
                        </a:spcBef>
                        <a:spcAft>
                          <a:spcPts val="0"/>
                        </a:spcAft>
                      </a:pPr>
                      <a:r>
                        <a:rPr lang="en-US" sz="22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ITEM 1</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941706">
                <a:tc>
                  <a:txBody>
                    <a:bodyPr/>
                    <a:lstStyle/>
                    <a:p>
                      <a:pPr marL="0" marR="0">
                        <a:lnSpc>
                          <a:spcPct val="107000"/>
                        </a:lnSpc>
                        <a:spcBef>
                          <a:spcPts val="0"/>
                        </a:spcBef>
                        <a:spcAft>
                          <a:spcPts val="0"/>
                        </a:spcAft>
                      </a:pPr>
                      <a:r>
                        <a:rPr lang="en-US" sz="11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1 concept or strategy you are comparing, detailing its key features, benefits, and potential drawbacks.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aphicFrame>
        <p:nvGraphicFramePr>
          <p:cNvPr id="27" name="Table 26">
            <a:extLst>
              <a:ext uri="{FF2B5EF4-FFF2-40B4-BE49-F238E27FC236}">
                <a16:creationId xmlns:a16="http://schemas.microsoft.com/office/drawing/2014/main" id="{79C1B021-A139-0236-20BB-D001855B45BA}"/>
              </a:ext>
            </a:extLst>
          </p:cNvPr>
          <p:cNvGraphicFramePr>
            <a:graphicFrameLocks noGrp="1"/>
          </p:cNvGraphicFramePr>
          <p:nvPr>
            <p:extLst>
              <p:ext uri="{D42A27DB-BD31-4B8C-83A1-F6EECF244321}">
                <p14:modId xmlns:p14="http://schemas.microsoft.com/office/powerpoint/2010/main" val="1644508910"/>
              </p:ext>
            </p:extLst>
          </p:nvPr>
        </p:nvGraphicFramePr>
        <p:xfrm>
          <a:off x="7602219" y="1259809"/>
          <a:ext cx="4376997" cy="5396285"/>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454579">
                <a:tc>
                  <a:txBody>
                    <a:bodyPr/>
                    <a:lstStyle/>
                    <a:p>
                      <a:pPr marL="0" marR="0">
                        <a:lnSpc>
                          <a:spcPct val="107000"/>
                        </a:lnSpc>
                        <a:spcBef>
                          <a:spcPts val="0"/>
                        </a:spcBef>
                        <a:spcAft>
                          <a:spcPts val="0"/>
                        </a:spcAft>
                      </a:pPr>
                      <a:r>
                        <a:rPr lang="en-US" sz="22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ITEM 2</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941706">
                <a:tc>
                  <a:txBody>
                    <a:bodyPr/>
                    <a:lstStyle/>
                    <a:p>
                      <a:pPr marL="0" marR="0">
                        <a:lnSpc>
                          <a:spcPct val="107000"/>
                        </a:lnSpc>
                        <a:spcBef>
                          <a:spcPts val="0"/>
                        </a:spcBef>
                        <a:spcAft>
                          <a:spcPts val="0"/>
                        </a:spcAft>
                      </a:pPr>
                      <a:r>
                        <a:rPr lang="en-US" sz="11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2 concept or strategy you are comparing, detailing its key features, benefits, and potential drawbacks.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pSp>
        <p:nvGrpSpPr>
          <p:cNvPr id="44" name="Group 43">
            <a:extLst>
              <a:ext uri="{FF2B5EF4-FFF2-40B4-BE49-F238E27FC236}">
                <a16:creationId xmlns:a16="http://schemas.microsoft.com/office/drawing/2014/main" id="{797B921A-D245-7C60-2421-432735110314}"/>
              </a:ext>
            </a:extLst>
          </p:cNvPr>
          <p:cNvGrpSpPr/>
          <p:nvPr/>
        </p:nvGrpSpPr>
        <p:grpSpPr>
          <a:xfrm>
            <a:off x="4814713" y="2330483"/>
            <a:ext cx="2484408" cy="3267708"/>
            <a:chOff x="4787660" y="2339764"/>
            <a:chExt cx="2484408" cy="3267708"/>
          </a:xfrm>
          <a:effectLst>
            <a:outerShdw blurRad="50800" dist="38100" dir="5400000" algn="t" rotWithShape="0">
              <a:prstClr val="black">
                <a:alpha val="40000"/>
              </a:prstClr>
            </a:outerShdw>
          </a:effectLst>
        </p:grpSpPr>
        <p:sp>
          <p:nvSpPr>
            <p:cNvPr id="40" name="Arrow: Left-Right 39">
              <a:extLst>
                <a:ext uri="{FF2B5EF4-FFF2-40B4-BE49-F238E27FC236}">
                  <a16:creationId xmlns:a16="http://schemas.microsoft.com/office/drawing/2014/main" id="{F331A715-5B05-61F4-86A2-4CAEBAA10877}"/>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row: Left-Right 41">
              <a:extLst>
                <a:ext uri="{FF2B5EF4-FFF2-40B4-BE49-F238E27FC236}">
                  <a16:creationId xmlns:a16="http://schemas.microsoft.com/office/drawing/2014/main" id="{119E9E72-D926-1608-E37C-FD5819847F8D}"/>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rrow: Left-Right 42">
              <a:extLst>
                <a:ext uri="{FF2B5EF4-FFF2-40B4-BE49-F238E27FC236}">
                  <a16:creationId xmlns:a16="http://schemas.microsoft.com/office/drawing/2014/main" id="{1F4E379B-B63B-3BBA-CEB3-95CC0EFED71C}"/>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Rectangle 44">
            <a:extLst>
              <a:ext uri="{FF2B5EF4-FFF2-40B4-BE49-F238E27FC236}">
                <a16:creationId xmlns:a16="http://schemas.microsoft.com/office/drawing/2014/main" id="{A4D9F525-9E10-76C3-34DB-6462CA79CD13}"/>
              </a:ext>
            </a:extLst>
          </p:cNvPr>
          <p:cNvSpPr/>
          <p:nvPr/>
        </p:nvSpPr>
        <p:spPr>
          <a:xfrm>
            <a:off x="134619" y="6730421"/>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EB44EA5-FEF7-3DB1-4911-B42BB4AF0C65}"/>
              </a:ext>
            </a:extLst>
          </p:cNvPr>
          <p:cNvSpPr/>
          <p:nvPr/>
        </p:nvSpPr>
        <p:spPr>
          <a:xfrm>
            <a:off x="7602219" y="6726757"/>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ct white geometric texture">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a:r>
              <a:rPr lang="en-US" sz="3200" dirty="0">
                <a:solidFill>
                  <a:schemeClr val="tx1">
                    <a:lumMod val="65000"/>
                    <a:lumOff val="35000"/>
                  </a:schemeClr>
                </a:solidFill>
                <a:latin typeface="Century Gothic" panose="020B0502020202020204" pitchFamily="34" charset="0"/>
              </a:rPr>
              <a:t>PAST YEAR </a:t>
            </a:r>
            <a:r>
              <a:rPr lang="en-US" sz="3200" b="1" dirty="0">
                <a:solidFill>
                  <a:schemeClr val="tx1">
                    <a:lumMod val="65000"/>
                    <a:lumOff val="35000"/>
                  </a:schemeClr>
                </a:solidFill>
                <a:latin typeface="Century Gothic" panose="020B0502020202020204" pitchFamily="34" charset="0"/>
              </a:rPr>
              <a:t>vs</a:t>
            </a:r>
            <a:r>
              <a:rPr lang="en-US" sz="3200" dirty="0">
                <a:solidFill>
                  <a:schemeClr val="tx1">
                    <a:lumMod val="65000"/>
                    <a:lumOff val="35000"/>
                  </a:schemeClr>
                </a:solidFill>
                <a:latin typeface="Century Gothic" panose="020B0502020202020204" pitchFamily="34" charset="0"/>
              </a:rPr>
              <a:t> CURRENT YEAR</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646331"/>
          </a:xfrm>
          <a:prstGeom prst="rect">
            <a:avLst/>
          </a:prstGeom>
          <a:noFill/>
        </p:spPr>
        <p:txBody>
          <a:bodyPr wrap="square">
            <a:spAutoFit/>
          </a:bodyPr>
          <a:lstStyle/>
          <a:p>
            <a:r>
              <a:rPr lang="en-US" sz="12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For each of the items, provide a brief analysis comparing Past Year and Current Year data. Explain the significance of the changes that have occurred and what they indicate about performance, trends, or improvements. Compare yearly performance or progress. Include relevant percentages and explain briefly why each item has changed or maintained consistency over the years.</a:t>
            </a:r>
            <a:endParaRPr lang="en-US" sz="1200" dirty="0"/>
          </a:p>
        </p:txBody>
      </p:sp>
      <p:sp>
        <p:nvSpPr>
          <p:cNvPr id="45" name="Rectangle 44">
            <a:extLst>
              <a:ext uri="{FF2B5EF4-FFF2-40B4-BE49-F238E27FC236}">
                <a16:creationId xmlns:a16="http://schemas.microsoft.com/office/drawing/2014/main" id="{A4D9F525-9E10-76C3-34DB-6462CA79CD13}"/>
              </a:ext>
            </a:extLst>
          </p:cNvPr>
          <p:cNvSpPr/>
          <p:nvPr/>
        </p:nvSpPr>
        <p:spPr>
          <a:xfrm>
            <a:off x="1302589" y="4542394"/>
            <a:ext cx="3209027" cy="340502"/>
          </a:xfrm>
          <a:prstGeom prst="rect">
            <a:avLst/>
          </a:prstGeom>
          <a:gradFill>
            <a:gsLst>
              <a:gs pos="12000">
                <a:schemeClr val="accent1">
                  <a:lumMod val="5000"/>
                  <a:lumOff val="95000"/>
                </a:schemeClr>
              </a:gs>
              <a:gs pos="50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4F78114-617F-7804-6270-BE0CF5CF1830}"/>
              </a:ext>
            </a:extLst>
          </p:cNvPr>
          <p:cNvGraphicFramePr>
            <a:graphicFrameLocks noGrp="1"/>
          </p:cNvGraphicFramePr>
          <p:nvPr>
            <p:extLst>
              <p:ext uri="{D42A27DB-BD31-4B8C-83A1-F6EECF244321}">
                <p14:modId xmlns:p14="http://schemas.microsoft.com/office/powerpoint/2010/main" val="218954366"/>
              </p:ext>
            </p:extLst>
          </p:nvPr>
        </p:nvGraphicFramePr>
        <p:xfrm>
          <a:off x="134618" y="1342115"/>
          <a:ext cx="11932336" cy="2471794"/>
        </p:xfrm>
        <a:graphic>
          <a:graphicData uri="http://schemas.openxmlformats.org/drawingml/2006/table">
            <a:tbl>
              <a:tblPr firstRow="1" firstCol="1" bandRow="1"/>
              <a:tblGrid>
                <a:gridCol w="2958622">
                  <a:extLst>
                    <a:ext uri="{9D8B030D-6E8A-4147-A177-3AD203B41FA5}">
                      <a16:colId xmlns:a16="http://schemas.microsoft.com/office/drawing/2014/main" val="3129642112"/>
                    </a:ext>
                  </a:extLst>
                </a:gridCol>
                <a:gridCol w="3224799">
                  <a:extLst>
                    <a:ext uri="{9D8B030D-6E8A-4147-A177-3AD203B41FA5}">
                      <a16:colId xmlns:a16="http://schemas.microsoft.com/office/drawing/2014/main" val="3985985675"/>
                    </a:ext>
                  </a:extLst>
                </a:gridCol>
                <a:gridCol w="2723956">
                  <a:extLst>
                    <a:ext uri="{9D8B030D-6E8A-4147-A177-3AD203B41FA5}">
                      <a16:colId xmlns:a16="http://schemas.microsoft.com/office/drawing/2014/main" val="1107019113"/>
                    </a:ext>
                  </a:extLst>
                </a:gridCol>
                <a:gridCol w="3024959">
                  <a:extLst>
                    <a:ext uri="{9D8B030D-6E8A-4147-A177-3AD203B41FA5}">
                      <a16:colId xmlns:a16="http://schemas.microsoft.com/office/drawing/2014/main" val="3425576961"/>
                    </a:ext>
                  </a:extLst>
                </a:gridCol>
              </a:tblGrid>
              <a:tr h="310225">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200" b="1"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200" b="1"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NOTES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a16="http://schemas.microsoft.com/office/drawing/2014/main" val="1489246342"/>
                  </a:ext>
                </a:extLst>
              </a:tr>
              <a:tr h="720523">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1</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PAST YEAR: Content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CURRENT YEAR: Content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Changes, differences, performance, trends, improvements.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45292564"/>
                  </a:ext>
                </a:extLst>
              </a:tr>
              <a:tr h="720523">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2</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PAST YEAR: Content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CURRENT YEAR: Content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Changes, differences, performance, trends, improvements.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5760350"/>
                  </a:ext>
                </a:extLst>
              </a:tr>
              <a:tr h="720523">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3</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PAST YEAR: Content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CURRENT YEAR: Content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i="1"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Changes, differences, performance, trends, improvements.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20560607"/>
                  </a:ext>
                </a:extLst>
              </a:tr>
            </a:tbl>
          </a:graphicData>
        </a:graphic>
      </p:graphicFrame>
      <p:sp>
        <p:nvSpPr>
          <p:cNvPr id="4" name="TextBox 3">
            <a:extLst>
              <a:ext uri="{FF2B5EF4-FFF2-40B4-BE49-F238E27FC236}">
                <a16:creationId xmlns:a16="http://schemas.microsoft.com/office/drawing/2014/main" id="{252D5C94-4AAD-C06D-2CB2-6FC78BD9AD7D}"/>
              </a:ext>
            </a:extLst>
          </p:cNvPr>
          <p:cNvSpPr txBox="1"/>
          <p:nvPr/>
        </p:nvSpPr>
        <p:spPr>
          <a:xfrm>
            <a:off x="134618" y="4043183"/>
            <a:ext cx="4376998" cy="430887"/>
          </a:xfrm>
          <a:prstGeom prst="rect">
            <a:avLst/>
          </a:prstGeom>
          <a:noFill/>
        </p:spPr>
        <p:txBody>
          <a:bodyPr wrap="square" rtlCol="0">
            <a:spAutoFit/>
          </a:bodyPr>
          <a:lstStyle/>
          <a:p>
            <a:pPr algn="ctr"/>
            <a:r>
              <a:rPr lang="en-US" sz="2200" b="1" spc="400" dirty="0">
                <a:solidFill>
                  <a:schemeClr val="tx1">
                    <a:lumMod val="65000"/>
                    <a:lumOff val="35000"/>
                  </a:schemeClr>
                </a:solidFill>
                <a:latin typeface="Century Gothic" panose="020B0502020202020204" pitchFamily="34" charset="0"/>
              </a:rPr>
              <a:t>PAST YEAR</a:t>
            </a:r>
          </a:p>
        </p:txBody>
      </p:sp>
      <p:sp>
        <p:nvSpPr>
          <p:cNvPr id="6" name="Rectangle 5">
            <a:extLst>
              <a:ext uri="{FF2B5EF4-FFF2-40B4-BE49-F238E27FC236}">
                <a16:creationId xmlns:a16="http://schemas.microsoft.com/office/drawing/2014/main" id="{0390A8DA-2DB7-B49E-A5A7-FDCF0EB82C0A}"/>
              </a:ext>
            </a:extLst>
          </p:cNvPr>
          <p:cNvSpPr/>
          <p:nvPr/>
        </p:nvSpPr>
        <p:spPr>
          <a:xfrm>
            <a:off x="1302588" y="5291371"/>
            <a:ext cx="3209027" cy="340502"/>
          </a:xfrm>
          <a:prstGeom prst="rect">
            <a:avLst/>
          </a:prstGeom>
          <a:gradFill>
            <a:gsLst>
              <a:gs pos="0">
                <a:schemeClr val="accent1">
                  <a:lumMod val="5000"/>
                  <a:lumOff val="95000"/>
                </a:schemeClr>
              </a:gs>
              <a:gs pos="22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D7E91EB-ADCB-43A9-2410-20D0F665BB54}"/>
              </a:ext>
            </a:extLst>
          </p:cNvPr>
          <p:cNvSpPr/>
          <p:nvPr/>
        </p:nvSpPr>
        <p:spPr>
          <a:xfrm>
            <a:off x="1302589" y="6101286"/>
            <a:ext cx="3209027" cy="340502"/>
          </a:xfrm>
          <a:prstGeom prst="rect">
            <a:avLst/>
          </a:prstGeom>
          <a:gradFill>
            <a:gsLst>
              <a:gs pos="46000">
                <a:schemeClr val="accent1">
                  <a:lumMod val="5000"/>
                  <a:lumOff val="95000"/>
                </a:schemeClr>
              </a:gs>
              <a:gs pos="8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CEC2A4B-0FAA-FCBE-F379-10A59F67503B}"/>
              </a:ext>
            </a:extLst>
          </p:cNvPr>
          <p:cNvSpPr txBox="1"/>
          <p:nvPr/>
        </p:nvSpPr>
        <p:spPr>
          <a:xfrm>
            <a:off x="17097" y="4460240"/>
            <a:ext cx="1285491" cy="430887"/>
          </a:xfrm>
          <a:prstGeom prst="rect">
            <a:avLst/>
          </a:prstGeom>
          <a:noFill/>
        </p:spPr>
        <p:txBody>
          <a:bodyPr wrap="square" rtlCol="0">
            <a:spAutoFit/>
          </a:bodyPr>
          <a:lstStyle/>
          <a:p>
            <a:pPr algn="ctr"/>
            <a:r>
              <a:rPr lang="en-US" sz="2200" b="1" dirty="0">
                <a:solidFill>
                  <a:schemeClr val="accent5">
                    <a:lumMod val="75000"/>
                  </a:schemeClr>
                </a:solidFill>
                <a:latin typeface="Century Gothic" panose="020B0502020202020204" pitchFamily="34" charset="0"/>
              </a:rPr>
              <a:t>65%</a:t>
            </a:r>
          </a:p>
        </p:txBody>
      </p:sp>
      <p:sp>
        <p:nvSpPr>
          <p:cNvPr id="10" name="TextBox 9">
            <a:extLst>
              <a:ext uri="{FF2B5EF4-FFF2-40B4-BE49-F238E27FC236}">
                <a16:creationId xmlns:a16="http://schemas.microsoft.com/office/drawing/2014/main" id="{B22379C8-9F54-3CD1-1881-02FB725FD8CF}"/>
              </a:ext>
            </a:extLst>
          </p:cNvPr>
          <p:cNvSpPr txBox="1"/>
          <p:nvPr/>
        </p:nvSpPr>
        <p:spPr>
          <a:xfrm>
            <a:off x="0" y="5242063"/>
            <a:ext cx="1285491" cy="430887"/>
          </a:xfrm>
          <a:prstGeom prst="rect">
            <a:avLst/>
          </a:prstGeom>
          <a:noFill/>
        </p:spPr>
        <p:txBody>
          <a:bodyPr wrap="square" rtlCol="0">
            <a:spAutoFit/>
          </a:bodyPr>
          <a:lstStyle/>
          <a:p>
            <a:pPr algn="ctr"/>
            <a:r>
              <a:rPr lang="en-US" sz="2200" b="1" dirty="0">
                <a:solidFill>
                  <a:schemeClr val="accent5">
                    <a:lumMod val="75000"/>
                  </a:schemeClr>
                </a:solidFill>
                <a:latin typeface="Century Gothic" panose="020B0502020202020204" pitchFamily="34" charset="0"/>
              </a:rPr>
              <a:t>95%</a:t>
            </a:r>
          </a:p>
        </p:txBody>
      </p:sp>
      <p:sp>
        <p:nvSpPr>
          <p:cNvPr id="11" name="TextBox 10">
            <a:extLst>
              <a:ext uri="{FF2B5EF4-FFF2-40B4-BE49-F238E27FC236}">
                <a16:creationId xmlns:a16="http://schemas.microsoft.com/office/drawing/2014/main" id="{305E9BAD-280E-EA3D-615D-9171FEA2AC58}"/>
              </a:ext>
            </a:extLst>
          </p:cNvPr>
          <p:cNvSpPr txBox="1"/>
          <p:nvPr/>
        </p:nvSpPr>
        <p:spPr>
          <a:xfrm>
            <a:off x="-1" y="6056093"/>
            <a:ext cx="1285491" cy="430887"/>
          </a:xfrm>
          <a:prstGeom prst="rect">
            <a:avLst/>
          </a:prstGeom>
          <a:noFill/>
        </p:spPr>
        <p:txBody>
          <a:bodyPr wrap="square" rtlCol="0">
            <a:spAutoFit/>
          </a:bodyPr>
          <a:lstStyle/>
          <a:p>
            <a:pPr algn="ctr"/>
            <a:r>
              <a:rPr lang="en-US" sz="2200" b="1" dirty="0">
                <a:solidFill>
                  <a:schemeClr val="accent5">
                    <a:lumMod val="75000"/>
                  </a:schemeClr>
                </a:solidFill>
                <a:latin typeface="Century Gothic" panose="020B0502020202020204" pitchFamily="34" charset="0"/>
              </a:rPr>
              <a:t>23%</a:t>
            </a:r>
          </a:p>
        </p:txBody>
      </p:sp>
      <p:sp>
        <p:nvSpPr>
          <p:cNvPr id="12" name="Rectangle 11">
            <a:extLst>
              <a:ext uri="{FF2B5EF4-FFF2-40B4-BE49-F238E27FC236}">
                <a16:creationId xmlns:a16="http://schemas.microsoft.com/office/drawing/2014/main" id="{A7EA7FE8-3915-5674-5CDB-F2C6605DC238}"/>
              </a:ext>
            </a:extLst>
          </p:cNvPr>
          <p:cNvSpPr/>
          <p:nvPr/>
        </p:nvSpPr>
        <p:spPr>
          <a:xfrm>
            <a:off x="8623885" y="4542394"/>
            <a:ext cx="3209027" cy="340502"/>
          </a:xfrm>
          <a:prstGeom prst="rect">
            <a:avLst/>
          </a:prstGeom>
          <a:gradFill>
            <a:gsLst>
              <a:gs pos="12000">
                <a:schemeClr val="accent1">
                  <a:lumMod val="5000"/>
                  <a:lumOff val="95000"/>
                </a:schemeClr>
              </a:gs>
              <a:gs pos="50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539A8A0-706A-4B9B-3D7B-B3EE7B9D2473}"/>
              </a:ext>
            </a:extLst>
          </p:cNvPr>
          <p:cNvSpPr txBox="1"/>
          <p:nvPr/>
        </p:nvSpPr>
        <p:spPr>
          <a:xfrm>
            <a:off x="7455914" y="4043183"/>
            <a:ext cx="4376998" cy="430887"/>
          </a:xfrm>
          <a:prstGeom prst="rect">
            <a:avLst/>
          </a:prstGeom>
          <a:noFill/>
        </p:spPr>
        <p:txBody>
          <a:bodyPr wrap="square" rtlCol="0">
            <a:spAutoFit/>
          </a:bodyPr>
          <a:lstStyle/>
          <a:p>
            <a:pPr algn="ctr"/>
            <a:r>
              <a:rPr lang="en-US" sz="2200" b="1" spc="400" dirty="0">
                <a:solidFill>
                  <a:schemeClr val="tx1">
                    <a:lumMod val="65000"/>
                    <a:lumOff val="35000"/>
                  </a:schemeClr>
                </a:solidFill>
                <a:latin typeface="Century Gothic" panose="020B0502020202020204" pitchFamily="34" charset="0"/>
              </a:rPr>
              <a:t>CURRENT YEAR</a:t>
            </a:r>
          </a:p>
        </p:txBody>
      </p:sp>
      <p:sp>
        <p:nvSpPr>
          <p:cNvPr id="15" name="Rectangle 14">
            <a:extLst>
              <a:ext uri="{FF2B5EF4-FFF2-40B4-BE49-F238E27FC236}">
                <a16:creationId xmlns:a16="http://schemas.microsoft.com/office/drawing/2014/main" id="{8816A23E-794A-A2A4-7A96-ECCF0B4E91ED}"/>
              </a:ext>
            </a:extLst>
          </p:cNvPr>
          <p:cNvSpPr/>
          <p:nvPr/>
        </p:nvSpPr>
        <p:spPr>
          <a:xfrm>
            <a:off x="8623884" y="5291371"/>
            <a:ext cx="3209027" cy="340502"/>
          </a:xfrm>
          <a:prstGeom prst="rect">
            <a:avLst/>
          </a:prstGeom>
          <a:gradFill>
            <a:gsLst>
              <a:gs pos="0">
                <a:schemeClr val="accent1">
                  <a:lumMod val="5000"/>
                  <a:lumOff val="95000"/>
                </a:schemeClr>
              </a:gs>
              <a:gs pos="22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B35C95-AA33-DD42-E601-1862B9A3BCE3}"/>
              </a:ext>
            </a:extLst>
          </p:cNvPr>
          <p:cNvSpPr/>
          <p:nvPr/>
        </p:nvSpPr>
        <p:spPr>
          <a:xfrm>
            <a:off x="8623885" y="6101286"/>
            <a:ext cx="3209027" cy="340502"/>
          </a:xfrm>
          <a:prstGeom prst="rect">
            <a:avLst/>
          </a:prstGeom>
          <a:gradFill>
            <a:gsLst>
              <a:gs pos="46000">
                <a:schemeClr val="accent1">
                  <a:lumMod val="5000"/>
                  <a:lumOff val="95000"/>
                </a:schemeClr>
              </a:gs>
              <a:gs pos="8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51D86AB-5843-9919-A13A-C2A1028C9E55}"/>
              </a:ext>
            </a:extLst>
          </p:cNvPr>
          <p:cNvSpPr txBox="1"/>
          <p:nvPr/>
        </p:nvSpPr>
        <p:spPr>
          <a:xfrm>
            <a:off x="7338393" y="4460240"/>
            <a:ext cx="1285491" cy="430887"/>
          </a:xfrm>
          <a:prstGeom prst="rect">
            <a:avLst/>
          </a:prstGeom>
          <a:noFill/>
        </p:spPr>
        <p:txBody>
          <a:bodyPr wrap="square" rtlCol="0">
            <a:spAutoFit/>
          </a:bodyPr>
          <a:lstStyle/>
          <a:p>
            <a:pPr algn="ctr"/>
            <a:r>
              <a:rPr lang="en-US" sz="2200" b="1" dirty="0">
                <a:solidFill>
                  <a:schemeClr val="accent5">
                    <a:lumMod val="75000"/>
                  </a:schemeClr>
                </a:solidFill>
                <a:latin typeface="Century Gothic" panose="020B0502020202020204" pitchFamily="34" charset="0"/>
              </a:rPr>
              <a:t>65%</a:t>
            </a:r>
          </a:p>
        </p:txBody>
      </p:sp>
      <p:sp>
        <p:nvSpPr>
          <p:cNvPr id="18" name="TextBox 17">
            <a:extLst>
              <a:ext uri="{FF2B5EF4-FFF2-40B4-BE49-F238E27FC236}">
                <a16:creationId xmlns:a16="http://schemas.microsoft.com/office/drawing/2014/main" id="{C147AAFB-6CC9-AF7B-45C9-A01DAF1D4855}"/>
              </a:ext>
            </a:extLst>
          </p:cNvPr>
          <p:cNvSpPr txBox="1"/>
          <p:nvPr/>
        </p:nvSpPr>
        <p:spPr>
          <a:xfrm>
            <a:off x="7321296" y="5242063"/>
            <a:ext cx="1285491" cy="430887"/>
          </a:xfrm>
          <a:prstGeom prst="rect">
            <a:avLst/>
          </a:prstGeom>
          <a:noFill/>
        </p:spPr>
        <p:txBody>
          <a:bodyPr wrap="square" rtlCol="0">
            <a:spAutoFit/>
          </a:bodyPr>
          <a:lstStyle/>
          <a:p>
            <a:pPr algn="ctr"/>
            <a:r>
              <a:rPr lang="en-US" sz="2200" b="1" dirty="0">
                <a:solidFill>
                  <a:schemeClr val="accent5">
                    <a:lumMod val="75000"/>
                  </a:schemeClr>
                </a:solidFill>
                <a:latin typeface="Century Gothic" panose="020B0502020202020204" pitchFamily="34" charset="0"/>
              </a:rPr>
              <a:t>95%</a:t>
            </a:r>
          </a:p>
        </p:txBody>
      </p:sp>
      <p:sp>
        <p:nvSpPr>
          <p:cNvPr id="19" name="TextBox 18">
            <a:extLst>
              <a:ext uri="{FF2B5EF4-FFF2-40B4-BE49-F238E27FC236}">
                <a16:creationId xmlns:a16="http://schemas.microsoft.com/office/drawing/2014/main" id="{77FC6381-C9E7-08AB-D2E1-129D656621A4}"/>
              </a:ext>
            </a:extLst>
          </p:cNvPr>
          <p:cNvSpPr txBox="1"/>
          <p:nvPr/>
        </p:nvSpPr>
        <p:spPr>
          <a:xfrm>
            <a:off x="7321295" y="6056093"/>
            <a:ext cx="1285491" cy="430887"/>
          </a:xfrm>
          <a:prstGeom prst="rect">
            <a:avLst/>
          </a:prstGeom>
          <a:noFill/>
        </p:spPr>
        <p:txBody>
          <a:bodyPr wrap="square" rtlCol="0">
            <a:spAutoFit/>
          </a:bodyPr>
          <a:lstStyle/>
          <a:p>
            <a:pPr algn="ctr"/>
            <a:r>
              <a:rPr lang="en-US" sz="2200" b="1" dirty="0">
                <a:solidFill>
                  <a:schemeClr val="accent5">
                    <a:lumMod val="75000"/>
                  </a:schemeClr>
                </a:solidFill>
                <a:latin typeface="Century Gothic" panose="020B0502020202020204" pitchFamily="34" charset="0"/>
              </a:rPr>
              <a:t>23%</a:t>
            </a:r>
          </a:p>
        </p:txBody>
      </p:sp>
    </p:spTree>
    <p:extLst>
      <p:ext uri="{BB962C8B-B14F-4D97-AF65-F5344CB8AC3E}">
        <p14:creationId xmlns:p14="http://schemas.microsoft.com/office/powerpoint/2010/main" val="277745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ct white geometric texture">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a:r>
              <a:rPr lang="en-US" sz="3200" dirty="0">
                <a:solidFill>
                  <a:schemeClr val="tx1">
                    <a:lumMod val="65000"/>
                    <a:lumOff val="35000"/>
                  </a:schemeClr>
                </a:solidFill>
                <a:latin typeface="Century Gothic" panose="020B0502020202020204" pitchFamily="34" charset="0"/>
              </a:rPr>
              <a:t>YEAR-OVER-YEAR VERTICAL BAR CHARTS</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461665"/>
          </a:xfrm>
          <a:prstGeom prst="rect">
            <a:avLst/>
          </a:prstGeom>
          <a:noFill/>
        </p:spPr>
        <p:txBody>
          <a:bodyPr wrap="square">
            <a:spAutoFit/>
          </a:bodyPr>
          <a:lstStyle/>
          <a:p>
            <a:r>
              <a:rPr lang="en-US" sz="12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Use these bar charts to show how specific items/metrics have changed over a three-year period. Each bar represents a year. Input data to reflect growth, decline, or stability. Include a brief description below each chart to explain the key factors influencing these year-over-year changes.</a:t>
            </a:r>
            <a:endParaRPr lang="en-US" sz="1200" dirty="0"/>
          </a:p>
        </p:txBody>
      </p:sp>
      <p:graphicFrame>
        <p:nvGraphicFramePr>
          <p:cNvPr id="7" name="Chart 6">
            <a:extLst>
              <a:ext uri="{FF2B5EF4-FFF2-40B4-BE49-F238E27FC236}">
                <a16:creationId xmlns:a16="http://schemas.microsoft.com/office/drawing/2014/main" id="{107CC6B7-E564-083F-2806-7C6CF760832C}"/>
              </a:ext>
            </a:extLst>
          </p:cNvPr>
          <p:cNvGraphicFramePr/>
          <p:nvPr>
            <p:extLst>
              <p:ext uri="{D42A27DB-BD31-4B8C-83A1-F6EECF244321}">
                <p14:modId xmlns:p14="http://schemas.microsoft.com/office/powerpoint/2010/main" val="1572863305"/>
              </p:ext>
            </p:extLst>
          </p:nvPr>
        </p:nvGraphicFramePr>
        <p:xfrm>
          <a:off x="192024" y="1353312"/>
          <a:ext cx="11859768" cy="53936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878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ct white geometric texture">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a:r>
              <a:rPr lang="en-US" sz="3200" dirty="0">
                <a:solidFill>
                  <a:schemeClr val="tx1">
                    <a:lumMod val="65000"/>
                    <a:lumOff val="35000"/>
                  </a:schemeClr>
                </a:solidFill>
                <a:latin typeface="Century Gothic" panose="020B0502020202020204" pitchFamily="34" charset="0"/>
              </a:rPr>
              <a:t>COMPARATIVE ANALYSIS</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461665"/>
          </a:xfrm>
          <a:prstGeom prst="rect">
            <a:avLst/>
          </a:prstGeom>
          <a:noFill/>
        </p:spPr>
        <p:txBody>
          <a:bodyPr wrap="square">
            <a:spAutoFit/>
          </a:bodyPr>
          <a:lstStyle/>
          <a:p>
            <a:r>
              <a:rPr lang="en-US" sz="12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Under each Option (A and B), list three relevant features or aspects. Describe the advantages and drawbacks of these features, focusing on comparing and contrasting the two options. This exercise is critical to any in-depth analysis of two different strategies, products, or solutions.</a:t>
            </a:r>
            <a:endParaRPr lang="en-US" sz="1200" dirty="0"/>
          </a:p>
        </p:txBody>
      </p:sp>
      <p:sp>
        <p:nvSpPr>
          <p:cNvPr id="5" name="Rectangle 4">
            <a:extLst>
              <a:ext uri="{FF2B5EF4-FFF2-40B4-BE49-F238E27FC236}">
                <a16:creationId xmlns:a16="http://schemas.microsoft.com/office/drawing/2014/main" id="{6C1CEF3F-5835-9159-0B63-1A868D8C429B}"/>
              </a:ext>
            </a:extLst>
          </p:cNvPr>
          <p:cNvSpPr/>
          <p:nvPr/>
        </p:nvSpPr>
        <p:spPr>
          <a:xfrm>
            <a:off x="48058" y="1280558"/>
            <a:ext cx="5960749" cy="537644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ECE9B03-3E11-A528-6930-69118920424F}"/>
              </a:ext>
            </a:extLst>
          </p:cNvPr>
          <p:cNvSpPr/>
          <p:nvPr/>
        </p:nvSpPr>
        <p:spPr>
          <a:xfrm>
            <a:off x="6165156" y="1280558"/>
            <a:ext cx="5960749" cy="5389885"/>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F3B3D88-6D8C-598C-B8EC-31B1B6983ED9}"/>
              </a:ext>
            </a:extLst>
          </p:cNvPr>
          <p:cNvSpPr txBox="1"/>
          <p:nvPr/>
        </p:nvSpPr>
        <p:spPr>
          <a:xfrm>
            <a:off x="48058" y="1382790"/>
            <a:ext cx="5960749" cy="430887"/>
          </a:xfrm>
          <a:prstGeom prst="rect">
            <a:avLst/>
          </a:prstGeom>
          <a:noFill/>
        </p:spPr>
        <p:txBody>
          <a:bodyPr wrap="square" rtlCol="0">
            <a:spAutoFit/>
          </a:bodyPr>
          <a:lstStyle/>
          <a:p>
            <a:pPr algn="ctr"/>
            <a:r>
              <a:rPr lang="en-US" sz="2200" b="1" dirty="0">
                <a:solidFill>
                  <a:schemeClr val="tx1">
                    <a:lumMod val="65000"/>
                    <a:lumOff val="35000"/>
                  </a:schemeClr>
                </a:solidFill>
                <a:latin typeface="Century Gothic" panose="020B0502020202020204" pitchFamily="34" charset="0"/>
              </a:rPr>
              <a:t>OPTION A</a:t>
            </a:r>
          </a:p>
        </p:txBody>
      </p:sp>
      <p:sp>
        <p:nvSpPr>
          <p:cNvPr id="21" name="TextBox 20">
            <a:extLst>
              <a:ext uri="{FF2B5EF4-FFF2-40B4-BE49-F238E27FC236}">
                <a16:creationId xmlns:a16="http://schemas.microsoft.com/office/drawing/2014/main" id="{E43DC5BC-E22B-0F7C-E41E-D5717C4901AB}"/>
              </a:ext>
            </a:extLst>
          </p:cNvPr>
          <p:cNvSpPr txBox="1"/>
          <p:nvPr/>
        </p:nvSpPr>
        <p:spPr>
          <a:xfrm>
            <a:off x="6154054" y="1382790"/>
            <a:ext cx="5971851" cy="430887"/>
          </a:xfrm>
          <a:prstGeom prst="rect">
            <a:avLst/>
          </a:prstGeom>
          <a:noFill/>
        </p:spPr>
        <p:txBody>
          <a:bodyPr wrap="square" rtlCol="0">
            <a:spAutoFit/>
          </a:bodyPr>
          <a:lstStyle/>
          <a:p>
            <a:pPr algn="ctr"/>
            <a:r>
              <a:rPr lang="en-US" sz="2200" b="1" dirty="0">
                <a:solidFill>
                  <a:schemeClr val="tx1">
                    <a:lumMod val="65000"/>
                    <a:lumOff val="35000"/>
                  </a:schemeClr>
                </a:solidFill>
                <a:latin typeface="Century Gothic" panose="020B0502020202020204" pitchFamily="34" charset="0"/>
              </a:rPr>
              <a:t>OPTION B</a:t>
            </a:r>
          </a:p>
        </p:txBody>
      </p:sp>
      <p:sp>
        <p:nvSpPr>
          <p:cNvPr id="24" name="Rectangle 23">
            <a:extLst>
              <a:ext uri="{FF2B5EF4-FFF2-40B4-BE49-F238E27FC236}">
                <a16:creationId xmlns:a16="http://schemas.microsoft.com/office/drawing/2014/main" id="{87D2D532-8B08-BB64-3B01-43C9F4114567}"/>
              </a:ext>
            </a:extLst>
          </p:cNvPr>
          <p:cNvSpPr/>
          <p:nvPr/>
        </p:nvSpPr>
        <p:spPr>
          <a:xfrm>
            <a:off x="48058" y="6198785"/>
            <a:ext cx="5960749"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F711464-A59F-5369-D157-2A472436700D}"/>
              </a:ext>
            </a:extLst>
          </p:cNvPr>
          <p:cNvSpPr/>
          <p:nvPr/>
        </p:nvSpPr>
        <p:spPr>
          <a:xfrm>
            <a:off x="6165156" y="6198864"/>
            <a:ext cx="5965002"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7" name="Table 26">
            <a:extLst>
              <a:ext uri="{FF2B5EF4-FFF2-40B4-BE49-F238E27FC236}">
                <a16:creationId xmlns:a16="http://schemas.microsoft.com/office/drawing/2014/main" id="{3555FEC9-5290-46E4-B9F6-BFA64B53F8EC}"/>
              </a:ext>
            </a:extLst>
          </p:cNvPr>
          <p:cNvGraphicFramePr>
            <a:graphicFrameLocks noGrp="1"/>
          </p:cNvGraphicFramePr>
          <p:nvPr>
            <p:extLst>
              <p:ext uri="{D42A27DB-BD31-4B8C-83A1-F6EECF244321}">
                <p14:modId xmlns:p14="http://schemas.microsoft.com/office/powerpoint/2010/main" val="3403790991"/>
              </p:ext>
            </p:extLst>
          </p:nvPr>
        </p:nvGraphicFramePr>
        <p:xfrm>
          <a:off x="135251"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1816006782"/>
                    </a:ext>
                  </a:extLst>
                </a:gridCol>
                <a:gridCol w="4025339">
                  <a:extLst>
                    <a:ext uri="{9D8B030D-6E8A-4147-A177-3AD203B41FA5}">
                      <a16:colId xmlns:a16="http://schemas.microsoft.com/office/drawing/2014/main" val="4136446300"/>
                    </a:ext>
                  </a:extLst>
                </a:gridCol>
              </a:tblGrid>
              <a:tr h="1374042">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Feature 1</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11509"/>
                  </a:ext>
                </a:extLst>
              </a:tr>
              <a:tr h="1197814">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Feature 2</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5692459"/>
                  </a:ext>
                </a:extLst>
              </a:tr>
              <a:tr h="1197814">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Feature 3</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6962371"/>
                  </a:ext>
                </a:extLst>
              </a:tr>
            </a:tbl>
          </a:graphicData>
        </a:graphic>
      </p:graphicFrame>
      <p:graphicFrame>
        <p:nvGraphicFramePr>
          <p:cNvPr id="28" name="Table 27">
            <a:extLst>
              <a:ext uri="{FF2B5EF4-FFF2-40B4-BE49-F238E27FC236}">
                <a16:creationId xmlns:a16="http://schemas.microsoft.com/office/drawing/2014/main" id="{DF23F79A-B8A0-0D09-8A0A-96E93F0260BC}"/>
              </a:ext>
            </a:extLst>
          </p:cNvPr>
          <p:cNvGraphicFramePr>
            <a:graphicFrameLocks noGrp="1"/>
          </p:cNvGraphicFramePr>
          <p:nvPr>
            <p:extLst>
              <p:ext uri="{D42A27DB-BD31-4B8C-83A1-F6EECF244321}">
                <p14:modId xmlns:p14="http://schemas.microsoft.com/office/powerpoint/2010/main" val="2019456991"/>
              </p:ext>
            </p:extLst>
          </p:nvPr>
        </p:nvGraphicFramePr>
        <p:xfrm>
          <a:off x="6303287"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2941922269"/>
                    </a:ext>
                  </a:extLst>
                </a:gridCol>
                <a:gridCol w="4025339">
                  <a:extLst>
                    <a:ext uri="{9D8B030D-6E8A-4147-A177-3AD203B41FA5}">
                      <a16:colId xmlns:a16="http://schemas.microsoft.com/office/drawing/2014/main" val="2149568148"/>
                    </a:ext>
                  </a:extLst>
                </a:gridCol>
              </a:tblGrid>
              <a:tr h="1374042">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Feature 1</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1770898"/>
                  </a:ext>
                </a:extLst>
              </a:tr>
              <a:tr h="1197814">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Feature 2</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167173"/>
                  </a:ext>
                </a:extLst>
              </a:tr>
              <a:tr h="1197814">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Feature 3</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2881392"/>
                  </a:ext>
                </a:extLst>
              </a:tr>
            </a:tbl>
          </a:graphicData>
        </a:graphic>
      </p:graphicFrame>
      <p:grpSp>
        <p:nvGrpSpPr>
          <p:cNvPr id="32" name="Group 31">
            <a:extLst>
              <a:ext uri="{FF2B5EF4-FFF2-40B4-BE49-F238E27FC236}">
                <a16:creationId xmlns:a16="http://schemas.microsoft.com/office/drawing/2014/main" id="{B57939FA-AFA9-EEA8-1FA0-9EFE07A9C496}"/>
              </a:ext>
            </a:extLst>
          </p:cNvPr>
          <p:cNvGrpSpPr/>
          <p:nvPr/>
        </p:nvGrpSpPr>
        <p:grpSpPr>
          <a:xfrm>
            <a:off x="5107169" y="1326860"/>
            <a:ext cx="1938528" cy="498647"/>
            <a:chOff x="5107169" y="1326860"/>
            <a:chExt cx="1938528" cy="498647"/>
          </a:xfrm>
        </p:grpSpPr>
        <p:sp>
          <p:nvSpPr>
            <p:cNvPr id="30" name="Ribbon: Tilted Up 29">
              <a:extLst>
                <a:ext uri="{FF2B5EF4-FFF2-40B4-BE49-F238E27FC236}">
                  <a16:creationId xmlns:a16="http://schemas.microsoft.com/office/drawing/2014/main" id="{22890388-4C71-5FA9-956C-DB4D1436A509}"/>
                </a:ext>
              </a:extLst>
            </p:cNvPr>
            <p:cNvSpPr/>
            <p:nvPr/>
          </p:nvSpPr>
          <p:spPr>
            <a:xfrm>
              <a:off x="5107169" y="1363842"/>
              <a:ext cx="1938528" cy="461665"/>
            </a:xfrm>
            <a:prstGeom prst="ribbon2">
              <a:avLst/>
            </a:prstGeom>
            <a:solidFill>
              <a:schemeClr val="tx1">
                <a:lumMod val="65000"/>
                <a:lumOff val="3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9D8FA19-E759-EF9C-D2B5-0EB2627FB946}"/>
                </a:ext>
              </a:extLst>
            </p:cNvPr>
            <p:cNvSpPr txBox="1"/>
            <p:nvPr/>
          </p:nvSpPr>
          <p:spPr>
            <a:xfrm>
              <a:off x="5605272" y="1326860"/>
              <a:ext cx="960120" cy="430887"/>
            </a:xfrm>
            <a:prstGeom prst="rect">
              <a:avLst/>
            </a:prstGeom>
            <a:noFill/>
          </p:spPr>
          <p:txBody>
            <a:bodyPr wrap="square" rtlCol="0">
              <a:spAutoFit/>
            </a:bodyPr>
            <a:lstStyle/>
            <a:p>
              <a:pPr algn="ctr"/>
              <a:r>
                <a:rPr lang="en-US" sz="2200" b="1" dirty="0">
                  <a:solidFill>
                    <a:schemeClr val="bg1"/>
                  </a:solidFill>
                  <a:latin typeface="Century Gothic" panose="020B0502020202020204" pitchFamily="34" charset="0"/>
                </a:rPr>
                <a:t>vs.</a:t>
              </a:r>
            </a:p>
          </p:txBody>
        </p:sp>
      </p:grpSp>
    </p:spTree>
    <p:extLst>
      <p:ext uri="{BB962C8B-B14F-4D97-AF65-F5344CB8AC3E}">
        <p14:creationId xmlns:p14="http://schemas.microsoft.com/office/powerpoint/2010/main" val="194617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304</TotalTime>
  <Words>511</Words>
  <Application>Microsoft Macintosh PowerPoint</Application>
  <PresentationFormat>Widescreen</PresentationFormat>
  <Paragraphs>66</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16</cp:revision>
  <dcterms:created xsi:type="dcterms:W3CDTF">2022-05-22T18:55:25Z</dcterms:created>
  <dcterms:modified xsi:type="dcterms:W3CDTF">2024-02-06T23:01:25Z</dcterms:modified>
</cp:coreProperties>
</file>