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342" r:id="rId2"/>
    <p:sldId id="378" r:id="rId3"/>
    <p:sldId id="385" r:id="rId4"/>
    <p:sldId id="386" r:id="rId5"/>
    <p:sldId id="387" r:id="rId6"/>
    <p:sldId id="388" r:id="rId7"/>
    <p:sldId id="389" r:id="rId8"/>
    <p:sldId id="390"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5C0"/>
    <a:srgbClr val="FEFEFE"/>
    <a:srgbClr val="9CA58C"/>
    <a:srgbClr val="CBD6B5"/>
    <a:srgbClr val="EBD9B6"/>
    <a:srgbClr val="654105"/>
    <a:srgbClr val="7C5008"/>
    <a:srgbClr val="0098C6"/>
    <a:srgbClr val="02B9F0"/>
    <a:srgbClr val="D5A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EE3F6-26ED-4528-8837-9E906ABA286B}" v="15" dt="2024-02-05T00:12:33.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7" autoAdjust="0"/>
    <p:restoredTop sz="86447"/>
  </p:normalViewPr>
  <p:slideViewPr>
    <p:cSldViewPr snapToGrid="0" snapToObjects="1">
      <p:cViewPr varScale="1">
        <p:scale>
          <a:sx n="128" d="100"/>
          <a:sy n="128" d="100"/>
        </p:scale>
        <p:origin x="824"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DF3EE3F6-26ED-4528-8837-9E906ABA286B}"/>
    <pc:docChg chg="undo custSel modSld">
      <pc:chgData name="Bess Dunlevy" userId="dd4b9a8537dbe9d0" providerId="LiveId" clId="{DF3EE3F6-26ED-4528-8837-9E906ABA286B}" dt="2024-02-05T00:12:42.117" v="44" actId="207"/>
      <pc:docMkLst>
        <pc:docMk/>
      </pc:docMkLst>
      <pc:sldChg chg="addSp delSp modSp mod">
        <pc:chgData name="Bess Dunlevy" userId="dd4b9a8537dbe9d0" providerId="LiveId" clId="{DF3EE3F6-26ED-4528-8837-9E906ABA286B}" dt="2024-02-05T00:12:42.117" v="44" actId="207"/>
        <pc:sldMkLst>
          <pc:docMk/>
          <pc:sldMk cId="1508588292" sldId="342"/>
        </pc:sldMkLst>
        <pc:spChg chg="mod">
          <ac:chgData name="Bess Dunlevy" userId="dd4b9a8537dbe9d0" providerId="LiveId" clId="{DF3EE3F6-26ED-4528-8837-9E906ABA286B}" dt="2024-02-05T00:12:42.117" v="44" actId="207"/>
          <ac:spMkLst>
            <pc:docMk/>
            <pc:sldMk cId="1508588292" sldId="342"/>
            <ac:spMk id="8" creationId="{53B6FD39-987B-6CAD-D0FE-0C7D606DB152}"/>
          </ac:spMkLst>
        </pc:spChg>
        <pc:spChg chg="mod">
          <ac:chgData name="Bess Dunlevy" userId="dd4b9a8537dbe9d0" providerId="LiveId" clId="{DF3EE3F6-26ED-4528-8837-9E906ABA286B}" dt="2024-02-05T00:07:12.797" v="11" actId="20577"/>
          <ac:spMkLst>
            <pc:docMk/>
            <pc:sldMk cId="1508588292" sldId="342"/>
            <ac:spMk id="33" creationId="{143A449B-AAB7-994A-92CE-8F48E2CA7DF6}"/>
          </ac:spMkLst>
        </pc:spChg>
        <pc:cxnChg chg="add del mod">
          <ac:chgData name="Bess Dunlevy" userId="dd4b9a8537dbe9d0" providerId="LiveId" clId="{DF3EE3F6-26ED-4528-8837-9E906ABA286B}" dt="2024-02-05T00:12:37.943" v="43" actId="478"/>
          <ac:cxnSpMkLst>
            <pc:docMk/>
            <pc:sldMk cId="1508588292" sldId="342"/>
            <ac:cxnSpMk id="9" creationId="{20B074A9-1129-B119-D51D-68232A5CD1C2}"/>
          </ac:cxnSpMkLst>
        </pc:cxnChg>
      </pc:sldChg>
      <pc:sldChg chg="addSp delSp modSp mod">
        <pc:chgData name="Bess Dunlevy" userId="dd4b9a8537dbe9d0" providerId="LiveId" clId="{DF3EE3F6-26ED-4528-8837-9E906ABA286B}" dt="2024-02-05T00:12:20.180" v="35"/>
        <pc:sldMkLst>
          <pc:docMk/>
          <pc:sldMk cId="3071353027" sldId="378"/>
        </pc:sldMkLst>
        <pc:spChg chg="mod">
          <ac:chgData name="Bess Dunlevy" userId="dd4b9a8537dbe9d0" providerId="LiveId" clId="{DF3EE3F6-26ED-4528-8837-9E906ABA286B}" dt="2024-02-05T00:07:32.718" v="12"/>
          <ac:spMkLst>
            <pc:docMk/>
            <pc:sldMk cId="3071353027" sldId="378"/>
            <ac:spMk id="11" creationId="{0E17F6B8-1F3F-770A-2E80-0303512F3E50}"/>
          </ac:spMkLst>
        </pc:spChg>
        <pc:spChg chg="del">
          <ac:chgData name="Bess Dunlevy" userId="dd4b9a8537dbe9d0" providerId="LiveId" clId="{DF3EE3F6-26ED-4528-8837-9E906ABA286B}" dt="2024-02-05T00:07:35.125" v="13" actId="478"/>
          <ac:spMkLst>
            <pc:docMk/>
            <pc:sldMk cId="3071353027" sldId="378"/>
            <ac:spMk id="12" creationId="{7CD462BA-A423-0F1D-09E3-8F4AC0746586}"/>
          </ac:spMkLst>
        </pc:spChg>
        <pc:picChg chg="mod">
          <ac:chgData name="Bess Dunlevy" userId="dd4b9a8537dbe9d0" providerId="LiveId" clId="{DF3EE3F6-26ED-4528-8837-9E906ABA286B}" dt="2024-02-05T00:07:49.995" v="14" actId="14826"/>
          <ac:picMkLst>
            <pc:docMk/>
            <pc:sldMk cId="3071353027" sldId="378"/>
            <ac:picMk id="4" creationId="{06AA1836-4607-FF73-60BB-ECCD24BF6B8E}"/>
          </ac:picMkLst>
        </pc:picChg>
        <pc:cxnChg chg="add mod">
          <ac:chgData name="Bess Dunlevy" userId="dd4b9a8537dbe9d0" providerId="LiveId" clId="{DF3EE3F6-26ED-4528-8837-9E906ABA286B}" dt="2024-02-05T00:12:20.180" v="35"/>
          <ac:cxnSpMkLst>
            <pc:docMk/>
            <pc:sldMk cId="3071353027" sldId="378"/>
            <ac:cxnSpMk id="13" creationId="{3C4F1AB8-E219-584F-787A-5A0AE450E53D}"/>
          </ac:cxnSpMkLst>
        </pc:cxnChg>
      </pc:sldChg>
      <pc:sldChg chg="addSp delSp modSp mod">
        <pc:chgData name="Bess Dunlevy" userId="dd4b9a8537dbe9d0" providerId="LiveId" clId="{DF3EE3F6-26ED-4528-8837-9E906ABA286B}" dt="2024-02-05T00:12:18.650" v="34"/>
        <pc:sldMkLst>
          <pc:docMk/>
          <pc:sldMk cId="3412096267" sldId="385"/>
        </pc:sldMkLst>
        <pc:spChg chg="del">
          <ac:chgData name="Bess Dunlevy" userId="dd4b9a8537dbe9d0" providerId="LiveId" clId="{DF3EE3F6-26ED-4528-8837-9E906ABA286B}" dt="2024-02-05T00:07:59.985" v="16" actId="478"/>
          <ac:spMkLst>
            <pc:docMk/>
            <pc:sldMk cId="3412096267" sldId="385"/>
            <ac:spMk id="5" creationId="{BF5061A5-FB34-AAF6-23E7-14F4C26CB142}"/>
          </ac:spMkLst>
        </pc:spChg>
        <pc:spChg chg="mod">
          <ac:chgData name="Bess Dunlevy" userId="dd4b9a8537dbe9d0" providerId="LiveId" clId="{DF3EE3F6-26ED-4528-8837-9E906ABA286B}" dt="2024-02-05T00:07:57.864" v="15"/>
          <ac:spMkLst>
            <pc:docMk/>
            <pc:sldMk cId="3412096267" sldId="385"/>
            <ac:spMk id="11" creationId="{8DF49287-4A7D-C6C3-DA50-175A549EBADA}"/>
          </ac:spMkLst>
        </pc:spChg>
        <pc:picChg chg="mod">
          <ac:chgData name="Bess Dunlevy" userId="dd4b9a8537dbe9d0" providerId="LiveId" clId="{DF3EE3F6-26ED-4528-8837-9E906ABA286B}" dt="2024-02-05T00:08:10.191" v="17" actId="14826"/>
          <ac:picMkLst>
            <pc:docMk/>
            <pc:sldMk cId="3412096267" sldId="385"/>
            <ac:picMk id="4" creationId="{755A1C4C-9520-3442-29B2-6D2B116888D4}"/>
          </ac:picMkLst>
        </pc:picChg>
        <pc:cxnChg chg="add mod">
          <ac:chgData name="Bess Dunlevy" userId="dd4b9a8537dbe9d0" providerId="LiveId" clId="{DF3EE3F6-26ED-4528-8837-9E906ABA286B}" dt="2024-02-05T00:12:18.650" v="34"/>
          <ac:cxnSpMkLst>
            <pc:docMk/>
            <pc:sldMk cId="3412096267" sldId="385"/>
            <ac:cxnSpMk id="6" creationId="{8510A4B5-EC5E-9365-7177-588A4045D4E9}"/>
          </ac:cxnSpMkLst>
        </pc:cxnChg>
      </pc:sldChg>
      <pc:sldChg chg="addSp delSp modSp mod">
        <pc:chgData name="Bess Dunlevy" userId="dd4b9a8537dbe9d0" providerId="LiveId" clId="{DF3EE3F6-26ED-4528-8837-9E906ABA286B}" dt="2024-02-05T00:12:23.209" v="36"/>
        <pc:sldMkLst>
          <pc:docMk/>
          <pc:sldMk cId="2720338237" sldId="386"/>
        </pc:sldMkLst>
        <pc:spChg chg="del">
          <ac:chgData name="Bess Dunlevy" userId="dd4b9a8537dbe9d0" providerId="LiveId" clId="{DF3EE3F6-26ED-4528-8837-9E906ABA286B}" dt="2024-02-05T00:08:21.797" v="19" actId="478"/>
          <ac:spMkLst>
            <pc:docMk/>
            <pc:sldMk cId="2720338237" sldId="386"/>
            <ac:spMk id="5" creationId="{7EA2BE3D-6BCC-C4D8-FA54-D9D84034F632}"/>
          </ac:spMkLst>
        </pc:spChg>
        <pc:spChg chg="mod">
          <ac:chgData name="Bess Dunlevy" userId="dd4b9a8537dbe9d0" providerId="LiveId" clId="{DF3EE3F6-26ED-4528-8837-9E906ABA286B}" dt="2024-02-05T00:08:19.870" v="18"/>
          <ac:spMkLst>
            <pc:docMk/>
            <pc:sldMk cId="2720338237" sldId="386"/>
            <ac:spMk id="11" creationId="{729DB7A5-82DD-4936-D65F-F689C92A29F7}"/>
          </ac:spMkLst>
        </pc:spChg>
        <pc:picChg chg="mod">
          <ac:chgData name="Bess Dunlevy" userId="dd4b9a8537dbe9d0" providerId="LiveId" clId="{DF3EE3F6-26ED-4528-8837-9E906ABA286B}" dt="2024-02-05T00:08:39.346" v="20" actId="14826"/>
          <ac:picMkLst>
            <pc:docMk/>
            <pc:sldMk cId="2720338237" sldId="386"/>
            <ac:picMk id="4" creationId="{AC6B0FEB-20FF-3D87-F6C9-D8095C49E370}"/>
          </ac:picMkLst>
        </pc:picChg>
        <pc:cxnChg chg="add mod">
          <ac:chgData name="Bess Dunlevy" userId="dd4b9a8537dbe9d0" providerId="LiveId" clId="{DF3EE3F6-26ED-4528-8837-9E906ABA286B}" dt="2024-02-05T00:12:23.209" v="36"/>
          <ac:cxnSpMkLst>
            <pc:docMk/>
            <pc:sldMk cId="2720338237" sldId="386"/>
            <ac:cxnSpMk id="6" creationId="{E921AF94-29A9-6895-3D55-7E2487915C26}"/>
          </ac:cxnSpMkLst>
        </pc:cxnChg>
      </pc:sldChg>
      <pc:sldChg chg="addSp delSp modSp mod">
        <pc:chgData name="Bess Dunlevy" userId="dd4b9a8537dbe9d0" providerId="LiveId" clId="{DF3EE3F6-26ED-4528-8837-9E906ABA286B}" dt="2024-02-05T00:12:25.581" v="37"/>
        <pc:sldMkLst>
          <pc:docMk/>
          <pc:sldMk cId="577018997" sldId="387"/>
        </pc:sldMkLst>
        <pc:spChg chg="del">
          <ac:chgData name="Bess Dunlevy" userId="dd4b9a8537dbe9d0" providerId="LiveId" clId="{DF3EE3F6-26ED-4528-8837-9E906ABA286B}" dt="2024-02-05T00:08:49.209" v="22" actId="478"/>
          <ac:spMkLst>
            <pc:docMk/>
            <pc:sldMk cId="577018997" sldId="387"/>
            <ac:spMk id="5" creationId="{65FADB17-0D8C-0680-CBC9-393D0C0D1750}"/>
          </ac:spMkLst>
        </pc:spChg>
        <pc:spChg chg="mod">
          <ac:chgData name="Bess Dunlevy" userId="dd4b9a8537dbe9d0" providerId="LiveId" clId="{DF3EE3F6-26ED-4528-8837-9E906ABA286B}" dt="2024-02-05T00:08:47.618" v="21"/>
          <ac:spMkLst>
            <pc:docMk/>
            <pc:sldMk cId="577018997" sldId="387"/>
            <ac:spMk id="11" creationId="{DA9EF46F-C146-D2E2-B021-D48020A9F67A}"/>
          </ac:spMkLst>
        </pc:spChg>
        <pc:picChg chg="mod">
          <ac:chgData name="Bess Dunlevy" userId="dd4b9a8537dbe9d0" providerId="LiveId" clId="{DF3EE3F6-26ED-4528-8837-9E906ABA286B}" dt="2024-02-05T00:08:58.255" v="23" actId="14826"/>
          <ac:picMkLst>
            <pc:docMk/>
            <pc:sldMk cId="577018997" sldId="387"/>
            <ac:picMk id="4" creationId="{D9DDB098-CF34-D85B-5BC6-7A655D28D939}"/>
          </ac:picMkLst>
        </pc:picChg>
        <pc:cxnChg chg="add mod">
          <ac:chgData name="Bess Dunlevy" userId="dd4b9a8537dbe9d0" providerId="LiveId" clId="{DF3EE3F6-26ED-4528-8837-9E906ABA286B}" dt="2024-02-05T00:12:25.581" v="37"/>
          <ac:cxnSpMkLst>
            <pc:docMk/>
            <pc:sldMk cId="577018997" sldId="387"/>
            <ac:cxnSpMk id="6" creationId="{DC8F9926-8328-AC73-FFDF-61FB02A7FB11}"/>
          </ac:cxnSpMkLst>
        </pc:cxnChg>
      </pc:sldChg>
      <pc:sldChg chg="addSp delSp modSp mod">
        <pc:chgData name="Bess Dunlevy" userId="dd4b9a8537dbe9d0" providerId="LiveId" clId="{DF3EE3F6-26ED-4528-8837-9E906ABA286B}" dt="2024-02-05T00:12:27.460" v="38"/>
        <pc:sldMkLst>
          <pc:docMk/>
          <pc:sldMk cId="2858909046" sldId="388"/>
        </pc:sldMkLst>
        <pc:spChg chg="del">
          <ac:chgData name="Bess Dunlevy" userId="dd4b9a8537dbe9d0" providerId="LiveId" clId="{DF3EE3F6-26ED-4528-8837-9E906ABA286B}" dt="2024-02-05T00:09:08.480" v="25" actId="478"/>
          <ac:spMkLst>
            <pc:docMk/>
            <pc:sldMk cId="2858909046" sldId="388"/>
            <ac:spMk id="2" creationId="{D4C1B94C-FFD6-1AF7-144A-57BF7060AD25}"/>
          </ac:spMkLst>
        </pc:spChg>
        <pc:spChg chg="mod">
          <ac:chgData name="Bess Dunlevy" userId="dd4b9a8537dbe9d0" providerId="LiveId" clId="{DF3EE3F6-26ED-4528-8837-9E906ABA286B}" dt="2024-02-05T00:09:05.691" v="24"/>
          <ac:spMkLst>
            <pc:docMk/>
            <pc:sldMk cId="2858909046" sldId="388"/>
            <ac:spMk id="11" creationId="{23953B33-FA1D-949A-DE8D-2E148310DF2D}"/>
          </ac:spMkLst>
        </pc:spChg>
        <pc:picChg chg="mod">
          <ac:chgData name="Bess Dunlevy" userId="dd4b9a8537dbe9d0" providerId="LiveId" clId="{DF3EE3F6-26ED-4528-8837-9E906ABA286B}" dt="2024-02-05T00:09:29.589" v="26" actId="14826"/>
          <ac:picMkLst>
            <pc:docMk/>
            <pc:sldMk cId="2858909046" sldId="388"/>
            <ac:picMk id="4" creationId="{679C0DAC-6153-F6F2-442C-C252CA5986BA}"/>
          </ac:picMkLst>
        </pc:picChg>
        <pc:cxnChg chg="add mod">
          <ac:chgData name="Bess Dunlevy" userId="dd4b9a8537dbe9d0" providerId="LiveId" clId="{DF3EE3F6-26ED-4528-8837-9E906ABA286B}" dt="2024-02-05T00:12:27.460" v="38"/>
          <ac:cxnSpMkLst>
            <pc:docMk/>
            <pc:sldMk cId="2858909046" sldId="388"/>
            <ac:cxnSpMk id="5" creationId="{2D1BC16A-8B3C-D8EA-74E3-0F64561D1D23}"/>
          </ac:cxnSpMkLst>
        </pc:cxnChg>
      </pc:sldChg>
      <pc:sldChg chg="addSp delSp modSp mod">
        <pc:chgData name="Bess Dunlevy" userId="dd4b9a8537dbe9d0" providerId="LiveId" clId="{DF3EE3F6-26ED-4528-8837-9E906ABA286B}" dt="2024-02-05T00:12:29.548" v="39"/>
        <pc:sldMkLst>
          <pc:docMk/>
          <pc:sldMk cId="1716469000" sldId="389"/>
        </pc:sldMkLst>
        <pc:spChg chg="del">
          <ac:chgData name="Bess Dunlevy" userId="dd4b9a8537dbe9d0" providerId="LiveId" clId="{DF3EE3F6-26ED-4528-8837-9E906ABA286B}" dt="2024-02-05T00:09:38.860" v="28" actId="478"/>
          <ac:spMkLst>
            <pc:docMk/>
            <pc:sldMk cId="1716469000" sldId="389"/>
            <ac:spMk id="2" creationId="{47B82353-C4FE-53A6-B4FE-4BF2010444AC}"/>
          </ac:spMkLst>
        </pc:spChg>
        <pc:spChg chg="mod">
          <ac:chgData name="Bess Dunlevy" userId="dd4b9a8537dbe9d0" providerId="LiveId" clId="{DF3EE3F6-26ED-4528-8837-9E906ABA286B}" dt="2024-02-05T00:09:37.415" v="27"/>
          <ac:spMkLst>
            <pc:docMk/>
            <pc:sldMk cId="1716469000" sldId="389"/>
            <ac:spMk id="11" creationId="{1CB0FD66-83DD-BC92-F4B8-85E183F50D33}"/>
          </ac:spMkLst>
        </pc:spChg>
        <pc:picChg chg="mod">
          <ac:chgData name="Bess Dunlevy" userId="dd4b9a8537dbe9d0" providerId="LiveId" clId="{DF3EE3F6-26ED-4528-8837-9E906ABA286B}" dt="2024-02-05T00:09:49.095" v="29" actId="14826"/>
          <ac:picMkLst>
            <pc:docMk/>
            <pc:sldMk cId="1716469000" sldId="389"/>
            <ac:picMk id="4" creationId="{E566B74D-5BB3-CC5F-D872-8059E42DEB36}"/>
          </ac:picMkLst>
        </pc:picChg>
        <pc:cxnChg chg="add mod">
          <ac:chgData name="Bess Dunlevy" userId="dd4b9a8537dbe9d0" providerId="LiveId" clId="{DF3EE3F6-26ED-4528-8837-9E906ABA286B}" dt="2024-02-05T00:12:29.548" v="39"/>
          <ac:cxnSpMkLst>
            <pc:docMk/>
            <pc:sldMk cId="1716469000" sldId="389"/>
            <ac:cxnSpMk id="5" creationId="{69475918-E760-0719-4B3F-621330D54873}"/>
          </ac:cxnSpMkLst>
        </pc:cxnChg>
      </pc:sldChg>
      <pc:sldChg chg="addSp delSp modSp mod">
        <pc:chgData name="Bess Dunlevy" userId="dd4b9a8537dbe9d0" providerId="LiveId" clId="{DF3EE3F6-26ED-4528-8837-9E906ABA286B}" dt="2024-02-05T00:12:16.857" v="33"/>
        <pc:sldMkLst>
          <pc:docMk/>
          <pc:sldMk cId="2053740628" sldId="390"/>
        </pc:sldMkLst>
        <pc:spChg chg="del">
          <ac:chgData name="Bess Dunlevy" userId="dd4b9a8537dbe9d0" providerId="LiveId" clId="{DF3EE3F6-26ED-4528-8837-9E906ABA286B}" dt="2024-02-05T00:10:54.908" v="32" actId="478"/>
          <ac:spMkLst>
            <pc:docMk/>
            <pc:sldMk cId="2053740628" sldId="390"/>
            <ac:spMk id="2" creationId="{BBC6BF57-DD43-AAEE-38E9-83F41D34C234}"/>
          </ac:spMkLst>
        </pc:spChg>
        <pc:spChg chg="mod">
          <ac:chgData name="Bess Dunlevy" userId="dd4b9a8537dbe9d0" providerId="LiveId" clId="{DF3EE3F6-26ED-4528-8837-9E906ABA286B}" dt="2024-02-05T00:09:56.665" v="30"/>
          <ac:spMkLst>
            <pc:docMk/>
            <pc:sldMk cId="2053740628" sldId="390"/>
            <ac:spMk id="11" creationId="{6EB18775-3BF8-827B-FFC7-5C0402D97F7E}"/>
          </ac:spMkLst>
        </pc:spChg>
        <pc:picChg chg="mod">
          <ac:chgData name="Bess Dunlevy" userId="dd4b9a8537dbe9d0" providerId="LiveId" clId="{DF3EE3F6-26ED-4528-8837-9E906ABA286B}" dt="2024-02-05T00:10:52.844" v="31" actId="14826"/>
          <ac:picMkLst>
            <pc:docMk/>
            <pc:sldMk cId="2053740628" sldId="390"/>
            <ac:picMk id="4" creationId="{E92CA9CD-D93A-BD1D-094C-99CDB3D4F866}"/>
          </ac:picMkLst>
        </pc:picChg>
        <pc:cxnChg chg="add mod">
          <ac:chgData name="Bess Dunlevy" userId="dd4b9a8537dbe9d0" providerId="LiveId" clId="{DF3EE3F6-26ED-4528-8837-9E906ABA286B}" dt="2024-02-05T00:12:16.857" v="33"/>
          <ac:cxnSpMkLst>
            <pc:docMk/>
            <pc:sldMk cId="2053740628" sldId="390"/>
            <ac:cxnSpMk id="5" creationId="{BF014581-836E-E94C-FA07-A2B838AE502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1960&amp;utm_source=template-powerpoint&amp;utm_medium=content&amp;utm_campaign=Case+Study+Storyboard+Example-powerpoint-11960&amp;lpa=Case+Study+Storyboard+Example+powerpoint+11960"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ee blank billboard frames">
            <a:extLst>
              <a:ext uri="{FF2B5EF4-FFF2-40B4-BE49-F238E27FC236}">
                <a16:creationId xmlns:a16="http://schemas.microsoft.com/office/drawing/2014/main" id="{33FA619D-F702-7AF0-13A6-C0D7D3D2E3E5}"/>
              </a:ext>
            </a:extLst>
          </p:cNvPr>
          <p:cNvPicPr>
            <a:picLocks noChangeAspect="1"/>
          </p:cNvPicPr>
          <p:nvPr/>
        </p:nvPicPr>
        <p:blipFill rotWithShape="1">
          <a:blip r:embed="rId2">
            <a:alphaModFix amt="29000"/>
            <a:duotone>
              <a:schemeClr val="accent2">
                <a:shade val="45000"/>
                <a:satMod val="135000"/>
              </a:schemeClr>
              <a:prstClr val="white"/>
            </a:duotone>
          </a:blip>
          <a:srcRect b="15294"/>
          <a:stretch/>
        </p:blipFill>
        <p:spPr>
          <a:xfrm>
            <a:off x="-1"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244189" y="366337"/>
            <a:ext cx="3388574" cy="470251"/>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15565"/>
            <a:ext cx="7384507" cy="830997"/>
          </a:xfrm>
          <a:prstGeom prst="rect">
            <a:avLst/>
          </a:prstGeom>
          <a:noFill/>
        </p:spPr>
        <p:txBody>
          <a:bodyPr wrap="square" rtlCol="0">
            <a:spAutoFit/>
          </a:bodyPr>
          <a:lstStyle/>
          <a:p>
            <a:r>
              <a:rPr lang="en-US" sz="2400" b="1" dirty="0">
                <a:solidFill>
                  <a:schemeClr val="tx1">
                    <a:lumMod val="65000"/>
                    <a:lumOff val="35000"/>
                  </a:schemeClr>
                </a:solidFill>
                <a:latin typeface="Century Gothic" panose="020B0502020202020204" pitchFamily="34" charset="0"/>
              </a:rPr>
              <a:t>CASE STUDY STORYBOARD TEMPLATE </a:t>
            </a:r>
            <a:br>
              <a:rPr lang="en-US" sz="2400" b="1" dirty="0">
                <a:solidFill>
                  <a:schemeClr val="tx1">
                    <a:lumMod val="65000"/>
                    <a:lumOff val="35000"/>
                  </a:schemeClr>
                </a:solidFill>
                <a:latin typeface="Century Gothic" panose="020B0502020202020204" pitchFamily="34" charset="0"/>
              </a:rPr>
            </a:br>
            <a:r>
              <a:rPr lang="en-US" sz="2400" b="1" dirty="0">
                <a:solidFill>
                  <a:schemeClr val="tx1">
                    <a:lumMod val="65000"/>
                    <a:lumOff val="35000"/>
                  </a:schemeClr>
                </a:solidFill>
                <a:latin typeface="Century Gothic" panose="020B0502020202020204" pitchFamily="34" charset="0"/>
              </a:rPr>
              <a:t>FOR POWERPOINT EXAMPLE</a:t>
            </a:r>
          </a:p>
        </p:txBody>
      </p:sp>
      <p:sp>
        <p:nvSpPr>
          <p:cNvPr id="8" name="TextBox 7">
            <a:extLst>
              <a:ext uri="{FF2B5EF4-FFF2-40B4-BE49-F238E27FC236}">
                <a16:creationId xmlns:a16="http://schemas.microsoft.com/office/drawing/2014/main" id="{53B6FD39-987B-6CAD-D0FE-0C7D606DB152}"/>
              </a:ext>
            </a:extLst>
          </p:cNvPr>
          <p:cNvSpPr txBox="1"/>
          <p:nvPr/>
        </p:nvSpPr>
        <p:spPr>
          <a:xfrm>
            <a:off x="4765963" y="1991385"/>
            <a:ext cx="2484583" cy="3192997"/>
          </a:xfrm>
          <a:prstGeom prst="rect">
            <a:avLst/>
          </a:prstGeom>
          <a:noFill/>
        </p:spPr>
        <p:txBody>
          <a:bodyPr wrap="square">
            <a:spAutoFit/>
          </a:bodyPr>
          <a:lstStyle/>
          <a:p>
            <a:r>
              <a:rPr lang="en-US" sz="1800" b="0" i="0" u="none" strike="noStrike" dirty="0">
                <a:solidFill>
                  <a:schemeClr val="accent5">
                    <a:lumMod val="75000"/>
                  </a:schemeClr>
                </a:solidFill>
                <a:effectLst/>
                <a:latin typeface="Century Gothic" panose="020B0502020202020204" pitchFamily="34" charset="0"/>
              </a:rPr>
              <a:t>This storyboard template will guide users in creating a visually engaging and storytelling-based presentation of their marketing case study, highlighting each key phase in a narrative format.</a:t>
            </a:r>
            <a:endParaRPr lang="en-US"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ADD452-89DF-89E0-6239-97BF50BD69D2}"/>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ng-exposure photo of city at night">
            <a:extLst>
              <a:ext uri="{FF2B5EF4-FFF2-40B4-BE49-F238E27FC236}">
                <a16:creationId xmlns:a16="http://schemas.microsoft.com/office/drawing/2014/main" id="{06AA1836-4607-FF73-60BB-ECCD24BF6B8E}"/>
              </a:ext>
            </a:extLst>
          </p:cNvPr>
          <p:cNvPicPr>
            <a:picLocks noChangeAspect="1"/>
          </p:cNvPicPr>
          <p:nvPr/>
        </p:nvPicPr>
        <p:blipFill>
          <a:blip r:embed="rId2"/>
          <a:srcRect/>
          <a:stretch/>
        </p:blipFill>
        <p:spPr>
          <a:xfrm>
            <a:off x="369454" y="924852"/>
            <a:ext cx="6030037" cy="3337543"/>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A291144D-FFE5-9D7E-F91A-9E8EC606224F}"/>
              </a:ext>
            </a:extLst>
          </p:cNvPr>
          <p:cNvSpPr txBox="1"/>
          <p:nvPr/>
        </p:nvSpPr>
        <p:spPr>
          <a:xfrm>
            <a:off x="6667461" y="2390020"/>
            <a:ext cx="6096000"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INTRODUCTION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E17F6B8-1F3F-770A-2E80-0303512F3E50}"/>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Welcome to Positive Charge, a pioneer in EV charging solutions, aiming to revolutionize urban mobility. Our mission: to make EV charging fast, accessible, and hassle-free. [Visual: A bustling cityscape with Positive Charge stations prominently featured.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C4F1AB8-E219-584F-787A-5A0AE450E53D}"/>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7D9A-44EB-8023-B7E9-52CC255EFA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2C0EE3-9007-E97E-6DA9-2FBE3A7298E3}"/>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lueprint of style of a map">
            <a:extLst>
              <a:ext uri="{FF2B5EF4-FFF2-40B4-BE49-F238E27FC236}">
                <a16:creationId xmlns:a16="http://schemas.microsoft.com/office/drawing/2014/main" id="{755A1C4C-9520-3442-29B2-6D2B116888D4}"/>
              </a:ext>
            </a:extLst>
          </p:cNvPr>
          <p:cNvPicPr>
            <a:picLocks noChangeAspect="1"/>
          </p:cNvPicPr>
          <p:nvPr/>
        </p:nvPicPr>
        <p:blipFill>
          <a:blip r:embed="rId2"/>
          <a:srcRect/>
          <a:stretch/>
        </p:blipFill>
        <p:spPr>
          <a:xfrm>
            <a:off x="369454" y="1068808"/>
            <a:ext cx="6030037" cy="3015018"/>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B0402ABD-012D-09B4-5FA2-C2647C54350B}"/>
              </a:ext>
            </a:extLst>
          </p:cNvPr>
          <p:cNvSpPr txBox="1"/>
          <p:nvPr/>
        </p:nvSpPr>
        <p:spPr>
          <a:xfrm>
            <a:off x="6667461" y="2390020"/>
            <a:ext cx="4240684"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CHALLENGE</a:t>
            </a: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DF49287-4A7D-C6C3-DA50-175A549EBADA}"/>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The challenge: There were urban areas with insufficient EV charging infrastructure, leading to range anxiety among EV users. [Visual: Include a city map pinpointing sparse charging stations as well as images of worried EV drivers.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8510A4B5-EC5E-9365-7177-588A4045D4E9}"/>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1ABE-52DB-14E7-767D-5F7E9A7167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FB1398-850F-2B2A-34A1-756391E986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omen in the office">
            <a:extLst>
              <a:ext uri="{FF2B5EF4-FFF2-40B4-BE49-F238E27FC236}">
                <a16:creationId xmlns:a16="http://schemas.microsoft.com/office/drawing/2014/main" id="{AC6B0FEB-20FF-3D87-F6C9-D8095C49E370}"/>
              </a:ext>
            </a:extLst>
          </p:cNvPr>
          <p:cNvPicPr>
            <a:picLocks noChangeAspect="1"/>
          </p:cNvPicPr>
          <p:nvPr/>
        </p:nvPicPr>
        <p:blipFill>
          <a:blip r:embed="rId2"/>
          <a:srcRect/>
          <a:stretch/>
        </p:blipFill>
        <p:spPr>
          <a:xfrm>
            <a:off x="369454" y="573902"/>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729DB7A5-82DD-4936-D65F-F689C92A29F7}"/>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Our strategy: We decided to deploy high-speed charging stations at strategic locations and launch an integrated marketing campaign targeting urban EV users. [Visual: Show the marketing team brainstorming, with campaign posters and digital ads in the background.]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959F8AC-E3B2-8012-8CC0-1E171E2BCA8B}"/>
              </a:ext>
            </a:extLst>
          </p:cNvPr>
          <p:cNvSpPr txBox="1"/>
          <p:nvPr/>
        </p:nvSpPr>
        <p:spPr>
          <a:xfrm>
            <a:off x="6667461" y="2390020"/>
            <a:ext cx="4240684"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STRATEGY</a:t>
            </a: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921AF94-29A9-6895-3D55-7E2487915C26}"/>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3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60C-516A-8B7D-132D-84342B5E7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DE2951-D3AE-E31F-7CB7-EE77CFE302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Electric car being charged">
            <a:extLst>
              <a:ext uri="{FF2B5EF4-FFF2-40B4-BE49-F238E27FC236}">
                <a16:creationId xmlns:a16="http://schemas.microsoft.com/office/drawing/2014/main" id="{D9DDB098-CF34-D85B-5BC6-7A655D28D939}"/>
              </a:ext>
            </a:extLst>
          </p:cNvPr>
          <p:cNvPicPr>
            <a:picLocks noChangeAspect="1"/>
          </p:cNvPicPr>
          <p:nvPr/>
        </p:nvPicPr>
        <p:blipFill>
          <a:blip r:embed="rId2"/>
          <a:srcRect/>
          <a:stretch/>
        </p:blipFill>
        <p:spPr>
          <a:xfrm>
            <a:off x="369454" y="574391"/>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DA9EF46F-C146-D2E2-B021-D48020A9F67A}"/>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Implementation: We rolled out new charging stations with a vibrant launch event and digital marketing blitz. [Visual: Include images of teams setting up new stations and a social media campaign going live.]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35E6A73-1DC0-FBE9-249D-67DC6E90A290}"/>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IMPLEMENTATION</a:t>
            </a: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C8F9926-8328-AC73-FFDF-61FB02A7FB11}"/>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C8E-C37F-AF44-2490-31A47D06E5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CE6D32-4D1A-E899-1533-26A51775CDA5}"/>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s and charts">
            <a:extLst>
              <a:ext uri="{FF2B5EF4-FFF2-40B4-BE49-F238E27FC236}">
                <a16:creationId xmlns:a16="http://schemas.microsoft.com/office/drawing/2014/main" id="{679C0DAC-6153-F6F2-442C-C252CA5986BA}"/>
              </a:ext>
            </a:extLst>
          </p:cNvPr>
          <p:cNvPicPr>
            <a:picLocks noChangeAspect="1"/>
          </p:cNvPicPr>
          <p:nvPr/>
        </p:nvPicPr>
        <p:blipFill>
          <a:blip r:embed="rId2"/>
          <a:srcRect/>
          <a:stretch/>
        </p:blipFill>
        <p:spPr>
          <a:xfrm>
            <a:off x="369454" y="992864"/>
            <a:ext cx="6007245" cy="3167883"/>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23953B33-FA1D-949A-DE8D-2E148310DF2D}"/>
              </a:ext>
            </a:extLst>
          </p:cNvPr>
          <p:cNvSpPr txBox="1"/>
          <p:nvPr/>
        </p:nvSpPr>
        <p:spPr>
          <a:xfrm>
            <a:off x="1057024" y="5407473"/>
            <a:ext cx="10889673" cy="710900"/>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Results: We experienced a 50% increase in station usage and a surge in customer satisfaction. [Visual: Display graphs showing growth in usage and positive customer feedback.]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2F247DE-7E02-887E-738B-D1EA51121C5D}"/>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RESULTS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2D1BC16A-8B3C-D8EA-74E3-0F64561D1D23}"/>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3FC0-545F-F021-7E5F-ED7C7E94E9E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B6A372-FA8D-3507-EC34-259D22B89EBC}"/>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oman and girl charging car">
            <a:extLst>
              <a:ext uri="{FF2B5EF4-FFF2-40B4-BE49-F238E27FC236}">
                <a16:creationId xmlns:a16="http://schemas.microsoft.com/office/drawing/2014/main" id="{E566B74D-5BB3-CC5F-D872-8059E42DEB3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1CB0FD66-83DD-BC92-F4B8-85E183F50D33}"/>
              </a:ext>
            </a:extLst>
          </p:cNvPr>
          <p:cNvSpPr txBox="1"/>
          <p:nvPr/>
        </p:nvSpPr>
        <p:spPr>
          <a:xfrm>
            <a:off x="1057024" y="5407473"/>
            <a:ext cx="10889673" cy="1029449"/>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Conclusion: Positive Charge's strategy successfully addressed the urban EV charging challenge, marking a milestone in sustainable urban transport. [Visual: Show a flourishing city with thriving Positive Charge stations.]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A23F93D-15D9-B1FF-F5AE-982CE0C6942A}"/>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CONCLUSION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69475918-E760-0719-4B3F-621330D54873}"/>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734-1840-C037-4C2C-DB2408120B0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FBD9987-2802-FA81-4165-C530C922169A}"/>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rson using tablet on steps">
            <a:extLst>
              <a:ext uri="{FF2B5EF4-FFF2-40B4-BE49-F238E27FC236}">
                <a16:creationId xmlns:a16="http://schemas.microsoft.com/office/drawing/2014/main" id="{E92CA9CD-D93A-BD1D-094C-99CDB3D4F86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6EB18775-3BF8-827B-FFC7-5C0402D97F7E}"/>
              </a:ext>
            </a:extLst>
          </p:cNvPr>
          <p:cNvSpPr txBox="1"/>
          <p:nvPr/>
        </p:nvSpPr>
        <p:spPr>
          <a:xfrm>
            <a:off x="1057024" y="5407473"/>
            <a:ext cx="10889673" cy="710900"/>
          </a:xfrm>
          <a:prstGeom prst="rect">
            <a:avLst/>
          </a:prstGeom>
          <a:noFill/>
        </p:spPr>
        <p:txBody>
          <a:bodyPr wrap="square">
            <a:spAutoFit/>
          </a:bodyPr>
          <a:lstStyle/>
          <a:p>
            <a:pPr marL="0" marR="0">
              <a:lnSpc>
                <a:spcPct val="115000"/>
              </a:lnSpc>
              <a:spcBef>
                <a:spcPts val="0"/>
              </a:spcBef>
              <a:spcAft>
                <a:spcPts val="800"/>
              </a:spcAft>
            </a:pPr>
            <a:r>
              <a:rPr lang="en-US"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CTA: Join us in driving the EV revolution. Discover more about our solutions at Positive Charge. [Visual: Include an inviting image of a Positive Charge station with the website link.]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74462FC-1B0E-8EB4-F6AA-A209121A70CF}"/>
              </a:ext>
            </a:extLst>
          </p:cNvPr>
          <p:cNvSpPr txBox="1"/>
          <p:nvPr/>
        </p:nvSpPr>
        <p:spPr>
          <a:xfrm>
            <a:off x="6667460" y="2390020"/>
            <a:ext cx="5062721" cy="625749"/>
          </a:xfrm>
          <a:prstGeom prst="rect">
            <a:avLst/>
          </a:prstGeom>
          <a:noFill/>
        </p:spPr>
        <p:txBody>
          <a:bodyPr wrap="square">
            <a:spAutoFit/>
          </a:bodyPr>
          <a:lstStyle/>
          <a:p>
            <a:pPr marL="0" marR="0">
              <a:lnSpc>
                <a:spcPct val="115000"/>
              </a:lnSpc>
              <a:spcBef>
                <a:spcPts val="0"/>
              </a:spcBef>
              <a:spcAft>
                <a:spcPts val="800"/>
              </a:spcAft>
            </a:pPr>
            <a:r>
              <a:rPr lang="en-US"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CALL-TO-ACTION SCENE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F014581-836E-E94C-FA07-A2B838AE5022}"/>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4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217</TotalTime>
  <Words>415</Words>
  <Application>Microsoft Macintosh PowerPoint</Application>
  <PresentationFormat>Widescreen</PresentationFormat>
  <Paragraphs>20</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Heather Key</cp:lastModifiedBy>
  <cp:revision>19</cp:revision>
  <dcterms:created xsi:type="dcterms:W3CDTF">2022-05-22T18:55:25Z</dcterms:created>
  <dcterms:modified xsi:type="dcterms:W3CDTF">2024-02-06T23:00:31Z</dcterms:modified>
</cp:coreProperties>
</file>