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399" r:id="rId3"/>
    <p:sldId id="353" r:id="rId4"/>
    <p:sldId id="406" r:id="rId5"/>
    <p:sldId id="367" r:id="rId6"/>
    <p:sldId id="400" r:id="rId7"/>
    <p:sldId id="401" r:id="rId8"/>
    <p:sldId id="402" r:id="rId9"/>
    <p:sldId id="403" r:id="rId10"/>
    <p:sldId id="404" r:id="rId11"/>
    <p:sldId id="405" r:id="rId12"/>
    <p:sldId id="375"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3" autoAdjust="0"/>
    <p:restoredTop sz="96327"/>
  </p:normalViewPr>
  <p:slideViewPr>
    <p:cSldViewPr snapToGrid="0" snapToObjects="1">
      <p:cViewPr varScale="1">
        <p:scale>
          <a:sx n="128" d="100"/>
          <a:sy n="128" d="100"/>
        </p:scale>
        <p:origin x="95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F0B2825-50B8-48A6-AA01-E165D3797A26}"/>
    <pc:docChg chg="modSld">
      <pc:chgData name="Bess Dunlevy" userId="dd4b9a8537dbe9d0" providerId="LiveId" clId="{4F0B2825-50B8-48A6-AA01-E165D3797A26}" dt="2024-01-21T16:26:07.952" v="10" actId="20577"/>
      <pc:docMkLst>
        <pc:docMk/>
      </pc:docMkLst>
      <pc:sldChg chg="modSp mod">
        <pc:chgData name="Bess Dunlevy" userId="dd4b9a8537dbe9d0" providerId="LiveId" clId="{4F0B2825-50B8-48A6-AA01-E165D3797A26}" dt="2024-01-21T16:25:53.614" v="1" actId="20577"/>
        <pc:sldMkLst>
          <pc:docMk/>
          <pc:sldMk cId="1508588292" sldId="342"/>
        </pc:sldMkLst>
        <pc:spChg chg="mod">
          <ac:chgData name="Bess Dunlevy" userId="dd4b9a8537dbe9d0" providerId="LiveId" clId="{4F0B2825-50B8-48A6-AA01-E165D3797A26}" dt="2024-01-21T16:25:51.586" v="0" actId="20577"/>
          <ac:spMkLst>
            <pc:docMk/>
            <pc:sldMk cId="1508588292" sldId="342"/>
            <ac:spMk id="33" creationId="{143A449B-AAB7-994A-92CE-8F48E2CA7DF6}"/>
          </ac:spMkLst>
        </pc:spChg>
        <pc:spChg chg="mod">
          <ac:chgData name="Bess Dunlevy" userId="dd4b9a8537dbe9d0" providerId="LiveId" clId="{4F0B2825-50B8-48A6-AA01-E165D3797A26}" dt="2024-01-21T16:25:53.614" v="1" actId="20577"/>
          <ac:spMkLst>
            <pc:docMk/>
            <pc:sldMk cId="1508588292" sldId="342"/>
            <ac:spMk id="36" creationId="{C7DC0BFC-32CE-0544-BDE7-E4E8CD4C8E4D}"/>
          </ac:spMkLst>
        </pc:spChg>
      </pc:sldChg>
      <pc:sldChg chg="modSp mod">
        <pc:chgData name="Bess Dunlevy" userId="dd4b9a8537dbe9d0" providerId="LiveId" clId="{4F0B2825-50B8-48A6-AA01-E165D3797A26}" dt="2024-01-21T16:26:07.952" v="10" actId="20577"/>
        <pc:sldMkLst>
          <pc:docMk/>
          <pc:sldMk cId="1179924037" sldId="353"/>
        </pc:sldMkLst>
        <pc:spChg chg="mod">
          <ac:chgData name="Bess Dunlevy" userId="dd4b9a8537dbe9d0" providerId="LiveId" clId="{4F0B2825-50B8-48A6-AA01-E165D3797A26}" dt="2024-01-21T16:26:07.952" v="10" actId="20577"/>
          <ac:spMkLst>
            <pc:docMk/>
            <pc:sldMk cId="1179924037" sldId="353"/>
            <ac:spMk id="9" creationId="{CB9D49A6-86F7-B744-828A-D7C1D9D15D8C}"/>
          </ac:spMkLst>
        </pc:spChg>
      </pc:sldChg>
      <pc:sldChg chg="modSp mod">
        <pc:chgData name="Bess Dunlevy" userId="dd4b9a8537dbe9d0" providerId="LiveId" clId="{4F0B2825-50B8-48A6-AA01-E165D3797A26}" dt="2024-01-21T16:26:02.843" v="9" actId="20577"/>
        <pc:sldMkLst>
          <pc:docMk/>
          <pc:sldMk cId="2728107442" sldId="399"/>
        </pc:sldMkLst>
        <pc:spChg chg="mod">
          <ac:chgData name="Bess Dunlevy" userId="dd4b9a8537dbe9d0" providerId="LiveId" clId="{4F0B2825-50B8-48A6-AA01-E165D3797A26}" dt="2024-01-21T16:26:02.843" v="9" actId="20577"/>
          <ac:spMkLst>
            <pc:docMk/>
            <pc:sldMk cId="2728107442" sldId="399"/>
            <ac:spMk id="12" creationId="{E6138981-03C3-494F-8F6E-EB790F07F24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688484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029898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41091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30&amp;utm_source=template-powerpoint&amp;utm_medium=content&amp;utm_campaign=PowerPoint+Project+Implementation+Plan-powerpoint-11930&amp;lpa=PowerPoint+Project+Implementation+Plan+powerpoint+11930"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PROJECT IMPLEMENTATION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IMPLEMENTATION PLAN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326544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Project Dashboard Template in Excel to enter data that will populate the charts and graphs for your Project Implementation Plan.  Place screenshots of each element on the following slides to build out your Project Implementation Plan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BUDGET</a:t>
            </a:r>
          </a:p>
        </p:txBody>
      </p:sp>
      <p:pic>
        <p:nvPicPr>
          <p:cNvPr id="3" name="Picture 2">
            <a:extLst>
              <a:ext uri="{FF2B5EF4-FFF2-40B4-BE49-F238E27FC236}">
                <a16:creationId xmlns:a16="http://schemas.microsoft.com/office/drawing/2014/main" id="{A1AD0D25-645C-2AF6-F080-C65BF7549D20}"/>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PENDING ITEMS</a:t>
            </a:r>
          </a:p>
        </p:txBody>
      </p:sp>
      <p:pic>
        <p:nvPicPr>
          <p:cNvPr id="2" name="Picture 1">
            <a:extLst>
              <a:ext uri="{FF2B5EF4-FFF2-40B4-BE49-F238E27FC236}">
                <a16:creationId xmlns:a16="http://schemas.microsoft.com/office/drawing/2014/main" id="{2163CA96-6995-140D-09B3-5708F1D353CB}"/>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IMPLEMENTATION PLAN PRESENTATION EXAMPLE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463396" y="3694059"/>
            <a:ext cx="6772147" cy="769441"/>
          </a:xfrm>
          <a:prstGeom prst="rect">
            <a:avLst/>
          </a:prstGeom>
          <a:noFill/>
        </p:spPr>
        <p:txBody>
          <a:bodyPr wrap="square" rtlCol="0">
            <a:spAutoFit/>
          </a:bodyPr>
          <a:lstStyle/>
          <a:p>
            <a:r>
              <a:rPr lang="en-US" sz="4400" dirty="0">
                <a:latin typeface="Century Gothic" panose="020B0502020202020204" pitchFamily="34" charset="0"/>
              </a:rPr>
              <a:t>PROJECT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 PROJECT NAME ]</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IMPLEMENTATION PLAN </a:t>
            </a:r>
            <a:r>
              <a:rPr lang="en-US">
                <a:solidFill>
                  <a:schemeClr val="bg1"/>
                </a:solidFill>
                <a:latin typeface="Century Gothic" panose="020B0502020202020204" pitchFamily="34" charset="0"/>
              </a:rPr>
              <a:t>PRESENTATION |  </a:t>
            </a:r>
            <a:r>
              <a:rPr lang="en-US" dirty="0">
                <a:solidFill>
                  <a:schemeClr val="bg1"/>
                </a:solidFill>
                <a:latin typeface="Century Gothic" panose="020B0502020202020204" pitchFamily="34" charset="0"/>
              </a:rPr>
              <a:t>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93504" y="943687"/>
            <a:ext cx="4270894" cy="5351786"/>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Overview</a:t>
            </a:r>
          </a:p>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248478" y="980377"/>
            <a:ext cx="515816" cy="5351786"/>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8</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OVERVIEW</a:t>
            </a:r>
            <a:endParaRPr lang="en-US" dirty="0">
              <a:solidFill>
                <a:schemeClr val="bg1"/>
              </a:solidFill>
              <a:latin typeface="Century Gothic" panose="020B0502020202020204" pitchFamily="34" charset="0"/>
              <a:ea typeface="Arial" charset="0"/>
              <a:cs typeface="Arial" charset="0"/>
            </a:endParaRPr>
          </a:p>
        </p:txBody>
      </p:sp>
      <p:sp>
        <p:nvSpPr>
          <p:cNvPr id="2" name="TextBox 1">
            <a:extLst>
              <a:ext uri="{FF2B5EF4-FFF2-40B4-BE49-F238E27FC236}">
                <a16:creationId xmlns:a16="http://schemas.microsoft.com/office/drawing/2014/main" id="{E80EE65E-60C5-6EB3-9330-1E8C42B66765}"/>
              </a:ext>
            </a:extLst>
          </p:cNvPr>
          <p:cNvSpPr txBox="1"/>
          <p:nvPr/>
        </p:nvSpPr>
        <p:spPr>
          <a:xfrm>
            <a:off x="367748" y="248400"/>
            <a:ext cx="9303474"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1. DASHBOARD OVERVIEW</a:t>
            </a:r>
          </a:p>
        </p:txBody>
      </p:sp>
      <p:pic>
        <p:nvPicPr>
          <p:cNvPr id="10" name="Picture 9">
            <a:extLst>
              <a:ext uri="{FF2B5EF4-FFF2-40B4-BE49-F238E27FC236}">
                <a16:creationId xmlns:a16="http://schemas.microsoft.com/office/drawing/2014/main" id="{48133CB9-DD37-865B-ED90-39377C3A77DE}"/>
              </a:ext>
            </a:extLst>
          </p:cNvPr>
          <p:cNvPicPr>
            <a:picLocks noChangeAspect="1"/>
          </p:cNvPicPr>
          <p:nvPr/>
        </p:nvPicPr>
        <p:blipFill rotWithShape="1">
          <a:blip r:embed="rId3"/>
          <a:srcRect t="6984" b="1083"/>
          <a:stretch/>
        </p:blipFill>
        <p:spPr>
          <a:xfrm>
            <a:off x="285496" y="1479214"/>
            <a:ext cx="6378915" cy="2369138"/>
          </a:xfrm>
          <a:prstGeom prst="rect">
            <a:avLst/>
          </a:prstGeom>
        </p:spPr>
      </p:pic>
      <p:pic>
        <p:nvPicPr>
          <p:cNvPr id="11" name="Picture 10">
            <a:extLst>
              <a:ext uri="{FF2B5EF4-FFF2-40B4-BE49-F238E27FC236}">
                <a16:creationId xmlns:a16="http://schemas.microsoft.com/office/drawing/2014/main" id="{F4EB505C-6305-5308-7ABA-3D63D5A5C006}"/>
              </a:ext>
            </a:extLst>
          </p:cNvPr>
          <p:cNvPicPr>
            <a:picLocks noChangeAspect="1"/>
          </p:cNvPicPr>
          <p:nvPr/>
        </p:nvPicPr>
        <p:blipFill rotWithShape="1">
          <a:blip r:embed="rId4"/>
          <a:srcRect t="8147"/>
          <a:stretch/>
        </p:blipFill>
        <p:spPr>
          <a:xfrm>
            <a:off x="-2535" y="4162092"/>
            <a:ext cx="2026828" cy="1791533"/>
          </a:xfrm>
          <a:prstGeom prst="rect">
            <a:avLst/>
          </a:prstGeom>
        </p:spPr>
      </p:pic>
      <p:pic>
        <p:nvPicPr>
          <p:cNvPr id="12" name="Picture 11">
            <a:extLst>
              <a:ext uri="{FF2B5EF4-FFF2-40B4-BE49-F238E27FC236}">
                <a16:creationId xmlns:a16="http://schemas.microsoft.com/office/drawing/2014/main" id="{03F6F77A-190E-B579-44EC-D8291C16EDB8}"/>
              </a:ext>
            </a:extLst>
          </p:cNvPr>
          <p:cNvPicPr>
            <a:picLocks noChangeAspect="1"/>
          </p:cNvPicPr>
          <p:nvPr/>
        </p:nvPicPr>
        <p:blipFill rotWithShape="1">
          <a:blip r:embed="rId5"/>
          <a:srcRect t="7705"/>
          <a:stretch/>
        </p:blipFill>
        <p:spPr>
          <a:xfrm>
            <a:off x="2061001" y="4090892"/>
            <a:ext cx="1754541" cy="1862733"/>
          </a:xfrm>
          <a:prstGeom prst="rect">
            <a:avLst/>
          </a:prstGeom>
        </p:spPr>
      </p:pic>
      <p:pic>
        <p:nvPicPr>
          <p:cNvPr id="13" name="Picture 12">
            <a:extLst>
              <a:ext uri="{FF2B5EF4-FFF2-40B4-BE49-F238E27FC236}">
                <a16:creationId xmlns:a16="http://schemas.microsoft.com/office/drawing/2014/main" id="{4507F6E6-0DEA-D896-8C5E-7B93FFBB3130}"/>
              </a:ext>
            </a:extLst>
          </p:cNvPr>
          <p:cNvPicPr>
            <a:picLocks noChangeAspect="1"/>
          </p:cNvPicPr>
          <p:nvPr/>
        </p:nvPicPr>
        <p:blipFill>
          <a:blip r:embed="rId6"/>
          <a:srcRect/>
          <a:stretch/>
        </p:blipFill>
        <p:spPr>
          <a:xfrm>
            <a:off x="3852250" y="4184886"/>
            <a:ext cx="3109342" cy="941142"/>
          </a:xfrm>
          <a:prstGeom prst="rect">
            <a:avLst/>
          </a:prstGeom>
        </p:spPr>
      </p:pic>
      <p:pic>
        <p:nvPicPr>
          <p:cNvPr id="14" name="Picture 13">
            <a:extLst>
              <a:ext uri="{FF2B5EF4-FFF2-40B4-BE49-F238E27FC236}">
                <a16:creationId xmlns:a16="http://schemas.microsoft.com/office/drawing/2014/main" id="{9AA471DE-CCBC-FD1A-98CE-8B3CF6210700}"/>
              </a:ext>
            </a:extLst>
          </p:cNvPr>
          <p:cNvPicPr>
            <a:picLocks noChangeAspect="1"/>
          </p:cNvPicPr>
          <p:nvPr/>
        </p:nvPicPr>
        <p:blipFill>
          <a:blip r:embed="rId7"/>
          <a:srcRect/>
          <a:stretch/>
        </p:blipFill>
        <p:spPr>
          <a:xfrm>
            <a:off x="4077117" y="5409602"/>
            <a:ext cx="2806496" cy="1035667"/>
          </a:xfrm>
          <a:prstGeom prst="rect">
            <a:avLst/>
          </a:prstGeom>
        </p:spPr>
      </p:pic>
      <p:pic>
        <p:nvPicPr>
          <p:cNvPr id="15" name="Picture 14">
            <a:extLst>
              <a:ext uri="{FF2B5EF4-FFF2-40B4-BE49-F238E27FC236}">
                <a16:creationId xmlns:a16="http://schemas.microsoft.com/office/drawing/2014/main" id="{9F307B1A-A1D5-FFBC-63AA-C6DFCBEEBB01}"/>
              </a:ext>
            </a:extLst>
          </p:cNvPr>
          <p:cNvPicPr>
            <a:picLocks noChangeAspect="1"/>
          </p:cNvPicPr>
          <p:nvPr/>
        </p:nvPicPr>
        <p:blipFill rotWithShape="1">
          <a:blip r:embed="rId8"/>
          <a:srcRect t="8594"/>
          <a:stretch/>
        </p:blipFill>
        <p:spPr>
          <a:xfrm>
            <a:off x="6998300" y="1540173"/>
            <a:ext cx="4995642" cy="1560327"/>
          </a:xfrm>
          <a:prstGeom prst="rect">
            <a:avLst/>
          </a:prstGeom>
        </p:spPr>
      </p:pic>
      <p:pic>
        <p:nvPicPr>
          <p:cNvPr id="16" name="Picture 15">
            <a:extLst>
              <a:ext uri="{FF2B5EF4-FFF2-40B4-BE49-F238E27FC236}">
                <a16:creationId xmlns:a16="http://schemas.microsoft.com/office/drawing/2014/main" id="{3E42AA4F-C7C4-8F57-2A4A-0BE628479D1D}"/>
              </a:ext>
            </a:extLst>
          </p:cNvPr>
          <p:cNvPicPr>
            <a:picLocks noChangeAspect="1"/>
          </p:cNvPicPr>
          <p:nvPr/>
        </p:nvPicPr>
        <p:blipFill>
          <a:blip r:embed="rId9"/>
          <a:srcRect/>
          <a:stretch/>
        </p:blipFill>
        <p:spPr>
          <a:xfrm>
            <a:off x="6998300" y="3288416"/>
            <a:ext cx="5054962" cy="2547935"/>
          </a:xfrm>
          <a:prstGeom prst="rect">
            <a:avLst/>
          </a:prstGeom>
        </p:spPr>
      </p:pic>
      <p:sp>
        <p:nvSpPr>
          <p:cNvPr id="18" name="TextBox 17">
            <a:extLst>
              <a:ext uri="{FF2B5EF4-FFF2-40B4-BE49-F238E27FC236}">
                <a16:creationId xmlns:a16="http://schemas.microsoft.com/office/drawing/2014/main" id="{4D425260-635E-88FD-C7A5-8A5BAC099975}"/>
              </a:ext>
            </a:extLst>
          </p:cNvPr>
          <p:cNvSpPr txBox="1"/>
          <p:nvPr/>
        </p:nvSpPr>
        <p:spPr>
          <a:xfrm>
            <a:off x="285496" y="1123245"/>
            <a:ext cx="6096000" cy="307777"/>
          </a:xfrm>
          <a:prstGeom prst="rect">
            <a:avLst/>
          </a:prstGeom>
          <a:noFill/>
        </p:spPr>
        <p:txBody>
          <a:bodyPr wrap="square">
            <a:spAutoFit/>
          </a:bodyPr>
          <a:lstStyle/>
          <a:p>
            <a:r>
              <a:rPr lang="en-US" sz="1400" b="1" dirty="0">
                <a:latin typeface="Century Gothic" panose="020B0502020202020204" pitchFamily="34" charset="0"/>
              </a:rPr>
              <a:t>TASK TIMELINE</a:t>
            </a:r>
            <a:endParaRPr lang="en-US" sz="1400" b="1" dirty="0"/>
          </a:p>
        </p:txBody>
      </p:sp>
      <p:sp>
        <p:nvSpPr>
          <p:cNvPr id="19" name="TextBox 18">
            <a:extLst>
              <a:ext uri="{FF2B5EF4-FFF2-40B4-BE49-F238E27FC236}">
                <a16:creationId xmlns:a16="http://schemas.microsoft.com/office/drawing/2014/main" id="{52EA4658-18D2-5CE3-4040-32EE5B851B21}"/>
              </a:ext>
            </a:extLst>
          </p:cNvPr>
          <p:cNvSpPr txBox="1"/>
          <p:nvPr/>
        </p:nvSpPr>
        <p:spPr>
          <a:xfrm>
            <a:off x="367748" y="3887131"/>
            <a:ext cx="6096000" cy="307777"/>
          </a:xfrm>
          <a:prstGeom prst="rect">
            <a:avLst/>
          </a:prstGeom>
          <a:noFill/>
        </p:spPr>
        <p:txBody>
          <a:bodyPr wrap="square">
            <a:spAutoFit/>
          </a:bodyPr>
          <a:lstStyle/>
          <a:p>
            <a:r>
              <a:rPr lang="en-US" sz="1400" b="1" dirty="0">
                <a:latin typeface="Century Gothic" panose="020B0502020202020204" pitchFamily="34" charset="0"/>
              </a:rPr>
              <a:t>TASK STATUS</a:t>
            </a:r>
            <a:endParaRPr lang="en-US" sz="1400" b="1" dirty="0"/>
          </a:p>
        </p:txBody>
      </p:sp>
      <p:sp>
        <p:nvSpPr>
          <p:cNvPr id="20" name="TextBox 19">
            <a:extLst>
              <a:ext uri="{FF2B5EF4-FFF2-40B4-BE49-F238E27FC236}">
                <a16:creationId xmlns:a16="http://schemas.microsoft.com/office/drawing/2014/main" id="{03413464-7DD7-521D-7C99-A7F71C6D31C8}"/>
              </a:ext>
            </a:extLst>
          </p:cNvPr>
          <p:cNvSpPr txBox="1"/>
          <p:nvPr/>
        </p:nvSpPr>
        <p:spPr>
          <a:xfrm>
            <a:off x="2024293" y="3855742"/>
            <a:ext cx="1693253" cy="307777"/>
          </a:xfrm>
          <a:prstGeom prst="rect">
            <a:avLst/>
          </a:prstGeom>
          <a:noFill/>
        </p:spPr>
        <p:txBody>
          <a:bodyPr wrap="square">
            <a:spAutoFit/>
          </a:bodyPr>
          <a:lstStyle/>
          <a:p>
            <a:r>
              <a:rPr lang="en-US" sz="1400" b="1" dirty="0">
                <a:latin typeface="Century Gothic" panose="020B0502020202020204" pitchFamily="34" charset="0"/>
              </a:rPr>
              <a:t>TASK PRIORITY %</a:t>
            </a:r>
            <a:endParaRPr lang="en-US" sz="1400" b="1" dirty="0"/>
          </a:p>
        </p:txBody>
      </p:sp>
      <p:sp>
        <p:nvSpPr>
          <p:cNvPr id="21" name="TextBox 20">
            <a:extLst>
              <a:ext uri="{FF2B5EF4-FFF2-40B4-BE49-F238E27FC236}">
                <a16:creationId xmlns:a16="http://schemas.microsoft.com/office/drawing/2014/main" id="{1682D6FB-4643-D015-BF85-86CC9A46B3B8}"/>
              </a:ext>
            </a:extLst>
          </p:cNvPr>
          <p:cNvSpPr txBox="1"/>
          <p:nvPr/>
        </p:nvSpPr>
        <p:spPr>
          <a:xfrm>
            <a:off x="5006030" y="3912126"/>
            <a:ext cx="948670" cy="307777"/>
          </a:xfrm>
          <a:prstGeom prst="rect">
            <a:avLst/>
          </a:prstGeom>
          <a:noFill/>
        </p:spPr>
        <p:txBody>
          <a:bodyPr wrap="square">
            <a:spAutoFit/>
          </a:bodyPr>
          <a:lstStyle/>
          <a:p>
            <a:r>
              <a:rPr lang="en-US" sz="1400" b="1" dirty="0">
                <a:latin typeface="Century Gothic" panose="020B0502020202020204" pitchFamily="34" charset="0"/>
              </a:rPr>
              <a:t>BUDGET</a:t>
            </a:r>
            <a:endParaRPr lang="en-US" sz="1400" b="1" dirty="0"/>
          </a:p>
        </p:txBody>
      </p:sp>
      <p:sp>
        <p:nvSpPr>
          <p:cNvPr id="22" name="TextBox 21">
            <a:extLst>
              <a:ext uri="{FF2B5EF4-FFF2-40B4-BE49-F238E27FC236}">
                <a16:creationId xmlns:a16="http://schemas.microsoft.com/office/drawing/2014/main" id="{12509844-B464-8BFE-8A78-E54D358630D7}"/>
              </a:ext>
            </a:extLst>
          </p:cNvPr>
          <p:cNvSpPr txBox="1"/>
          <p:nvPr/>
        </p:nvSpPr>
        <p:spPr>
          <a:xfrm>
            <a:off x="4736570" y="5157759"/>
            <a:ext cx="1644926" cy="307777"/>
          </a:xfrm>
          <a:prstGeom prst="rect">
            <a:avLst/>
          </a:prstGeom>
          <a:noFill/>
        </p:spPr>
        <p:txBody>
          <a:bodyPr wrap="square">
            <a:spAutoFit/>
          </a:bodyPr>
          <a:lstStyle/>
          <a:p>
            <a:r>
              <a:rPr lang="en-US" sz="1400" b="1" dirty="0">
                <a:latin typeface="Century Gothic" panose="020B0502020202020204" pitchFamily="34" charset="0"/>
              </a:rPr>
              <a:t>PENDING ITEMS</a:t>
            </a:r>
            <a:endParaRPr lang="en-US" sz="1400" b="1" dirty="0"/>
          </a:p>
        </p:txBody>
      </p:sp>
      <p:cxnSp>
        <p:nvCxnSpPr>
          <p:cNvPr id="24" name="Straight Connector 23">
            <a:extLst>
              <a:ext uri="{FF2B5EF4-FFF2-40B4-BE49-F238E27FC236}">
                <a16:creationId xmlns:a16="http://schemas.microsoft.com/office/drawing/2014/main" id="{7179380F-A251-8FFF-30A7-F01F203B29D3}"/>
              </a:ext>
            </a:extLst>
          </p:cNvPr>
          <p:cNvCxnSpPr>
            <a:cxnSpLocks/>
          </p:cNvCxnSpPr>
          <p:nvPr/>
        </p:nvCxnSpPr>
        <p:spPr>
          <a:xfrm>
            <a:off x="6883613" y="1219200"/>
            <a:ext cx="0" cy="514864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F9B53AE-A467-2291-9256-338B2D520304}"/>
              </a:ext>
            </a:extLst>
          </p:cNvPr>
          <p:cNvSpPr txBox="1"/>
          <p:nvPr/>
        </p:nvSpPr>
        <p:spPr>
          <a:xfrm>
            <a:off x="6971895" y="1123245"/>
            <a:ext cx="6096000" cy="307777"/>
          </a:xfrm>
          <a:prstGeom prst="rect">
            <a:avLst/>
          </a:prstGeom>
          <a:noFill/>
        </p:spPr>
        <p:txBody>
          <a:bodyPr wrap="square">
            <a:spAutoFit/>
          </a:bodyPr>
          <a:lstStyle/>
          <a:p>
            <a:r>
              <a:rPr lang="en-US" sz="1400" b="1" dirty="0">
                <a:latin typeface="Century Gothic" panose="020B0502020202020204" pitchFamily="34" charset="0"/>
              </a:rPr>
              <a:t>DASHBOARD DATA</a:t>
            </a:r>
            <a:endParaRPr lang="en-US" sz="1400" b="1" dirty="0"/>
          </a:p>
        </p:txBody>
      </p:sp>
    </p:spTree>
    <p:extLst>
      <p:ext uri="{BB962C8B-B14F-4D97-AF65-F5344CB8AC3E}">
        <p14:creationId xmlns:p14="http://schemas.microsoft.com/office/powerpoint/2010/main" val="218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DASHBOARD DATA</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rotWithShape="1">
          <a:blip r:embed="rId3"/>
          <a:srcRect t="7644" b="-552"/>
          <a:stretch/>
        </p:blipFill>
        <p:spPr>
          <a:xfrm>
            <a:off x="119241" y="1385454"/>
            <a:ext cx="11953517" cy="3794884"/>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DASHBOARD DATA</a:t>
            </a:r>
          </a:p>
        </p:txBody>
      </p:sp>
      <p:pic>
        <p:nvPicPr>
          <p:cNvPr id="3" name="Picture 2">
            <a:extLst>
              <a:ext uri="{FF2B5EF4-FFF2-40B4-BE49-F238E27FC236}">
                <a16:creationId xmlns:a16="http://schemas.microsoft.com/office/drawing/2014/main" id="{17EC2159-EAF9-731D-93FE-4F37A3285504}"/>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TIMELINE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TIMELINE</a:t>
            </a:r>
          </a:p>
        </p:txBody>
      </p:sp>
      <p:pic>
        <p:nvPicPr>
          <p:cNvPr id="3" name="Picture 2">
            <a:extLst>
              <a:ext uri="{FF2B5EF4-FFF2-40B4-BE49-F238E27FC236}">
                <a16:creationId xmlns:a16="http://schemas.microsoft.com/office/drawing/2014/main" id="{E2645407-A4A5-75C9-7C77-21DA6679728A}"/>
              </a:ext>
            </a:extLst>
          </p:cNvPr>
          <p:cNvPicPr>
            <a:picLocks noChangeAspect="1"/>
          </p:cNvPicPr>
          <p:nvPr/>
        </p:nvPicPr>
        <p:blipFill rotWithShape="1">
          <a:blip r:embed="rId3"/>
          <a:srcRect t="7264" b="1507"/>
          <a:stretch/>
        </p:blipFill>
        <p:spPr>
          <a:xfrm>
            <a:off x="-9208" y="1329337"/>
            <a:ext cx="12131240" cy="4471099"/>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STATUS</a:t>
            </a:r>
          </a:p>
        </p:txBody>
      </p:sp>
      <p:pic>
        <p:nvPicPr>
          <p:cNvPr id="3" name="Picture 2">
            <a:extLst>
              <a:ext uri="{FF2B5EF4-FFF2-40B4-BE49-F238E27FC236}">
                <a16:creationId xmlns:a16="http://schemas.microsoft.com/office/drawing/2014/main" id="{61953230-69FD-E74E-DF98-52DAC793D188}"/>
              </a:ext>
            </a:extLst>
          </p:cNvPr>
          <p:cNvPicPr>
            <a:picLocks noChangeAspect="1"/>
          </p:cNvPicPr>
          <p:nvPr/>
        </p:nvPicPr>
        <p:blipFill rotWithShape="1">
          <a:blip r:embed="rId3"/>
          <a:srcRect l="1307" t="13341" r="53308"/>
          <a:stretch/>
        </p:blipFill>
        <p:spPr>
          <a:xfrm>
            <a:off x="4181231" y="833175"/>
            <a:ext cx="5620039" cy="5240004"/>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TASK PRIORITY</a:t>
            </a:r>
          </a:p>
        </p:txBody>
      </p:sp>
      <p:pic>
        <p:nvPicPr>
          <p:cNvPr id="2" name="Picture 1">
            <a:extLst>
              <a:ext uri="{FF2B5EF4-FFF2-40B4-BE49-F238E27FC236}">
                <a16:creationId xmlns:a16="http://schemas.microsoft.com/office/drawing/2014/main" id="{2057E7D5-1567-BE8D-F3DE-256CDDE57464}"/>
              </a:ext>
            </a:extLst>
          </p:cNvPr>
          <p:cNvPicPr>
            <a:picLocks noChangeAspect="1"/>
          </p:cNvPicPr>
          <p:nvPr/>
        </p:nvPicPr>
        <p:blipFill rotWithShape="1">
          <a:blip r:embed="rId3"/>
          <a:srcRect l="53492" t="13779" r="1123" b="-438"/>
          <a:stretch/>
        </p:blipFill>
        <p:spPr>
          <a:xfrm>
            <a:off x="4181231" y="833175"/>
            <a:ext cx="5620039" cy="5240004"/>
          </a:xfrm>
          <a:prstGeom prst="rect">
            <a:avLst/>
          </a:prstGeom>
        </p:spPr>
      </p:pic>
    </p:spTree>
    <p:extLst>
      <p:ext uri="{BB962C8B-B14F-4D97-AF65-F5344CB8AC3E}">
        <p14:creationId xmlns:p14="http://schemas.microsoft.com/office/powerpoint/2010/main" val="20168790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257</TotalTime>
  <Words>300</Words>
  <Application>Microsoft Macintosh PowerPoint</Application>
  <PresentationFormat>Widescreen</PresentationFormat>
  <Paragraphs>80</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9</cp:revision>
  <dcterms:created xsi:type="dcterms:W3CDTF">2022-04-18T18:36:26Z</dcterms:created>
  <dcterms:modified xsi:type="dcterms:W3CDTF">2024-01-30T01:45:44Z</dcterms:modified>
</cp:coreProperties>
</file>