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8"/>
  </p:notesMasterIdLst>
  <p:sldIdLst>
    <p:sldId id="256" r:id="rId2"/>
    <p:sldId id="258" r:id="rId3"/>
    <p:sldId id="262" r:id="rId4"/>
    <p:sldId id="260" r:id="rId5"/>
    <p:sldId id="261" r:id="rId6"/>
    <p:sldId id="259" r:id="rId7"/>
  </p:sldIdLst>
  <p:sldSz cx="12192000" cy="6858000"/>
  <p:notesSz cx="6858000" cy="9144000"/>
  <p:embeddedFontLst>
    <p:embeddedFont>
      <p:font typeface="Century Gothic" panose="020B0502020202020204"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jRrJzndjYdZm1XtQh8xahJNttPY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05CCD1-B1C6-41CD-A8AD-A5DBF20EE868}" v="14" dt="2024-01-01T23:16:58.852"/>
  </p1510:revLst>
</p1510:revInfo>
</file>

<file path=ppt/tableStyles.xml><?xml version="1.0" encoding="utf-8"?>
<a:tblStyleLst xmlns:a="http://schemas.openxmlformats.org/drawingml/2006/main" def="{7349D2CA-157B-4E54-8D2B-F3891DF03DCB}">
  <a:tblStyle styleId="{7349D2CA-157B-4E54-8D2B-F3891DF03DCB}"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4.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23" Type="http://schemas.microsoft.com/office/2015/10/relationships/revisionInfo" Target="revisionInfo.xml"/><Relationship Id="rId10" Type="http://schemas.openxmlformats.org/officeDocument/2006/relationships/font" Target="fonts/font2.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font" Target="fonts/font1.fntdata"/><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905CCD1-B1C6-41CD-A8AD-A5DBF20EE868}"/>
    <pc:docChg chg="custSel addSld modSld">
      <pc:chgData name="Bess Dunlevy" userId="dd4b9a8537dbe9d0" providerId="LiveId" clId="{C905CCD1-B1C6-41CD-A8AD-A5DBF20EE868}" dt="2024-01-01T23:19:53.061" v="144" actId="255"/>
      <pc:docMkLst>
        <pc:docMk/>
      </pc:docMkLst>
      <pc:sldChg chg="modSp mod">
        <pc:chgData name="Bess Dunlevy" userId="dd4b9a8537dbe9d0" providerId="LiveId" clId="{C905CCD1-B1C6-41CD-A8AD-A5DBF20EE868}" dt="2024-01-01T23:19:53.061" v="144" actId="255"/>
        <pc:sldMkLst>
          <pc:docMk/>
          <pc:sldMk cId="0" sldId="256"/>
        </pc:sldMkLst>
        <pc:spChg chg="mod">
          <ac:chgData name="Bess Dunlevy" userId="dd4b9a8537dbe9d0" providerId="LiveId" clId="{C905CCD1-B1C6-41CD-A8AD-A5DBF20EE868}" dt="2024-01-01T23:12:08.605" v="0" actId="6549"/>
          <ac:spMkLst>
            <pc:docMk/>
            <pc:sldMk cId="0" sldId="256"/>
            <ac:spMk id="90" creationId="{00000000-0000-0000-0000-000000000000}"/>
          </ac:spMkLst>
        </pc:spChg>
        <pc:graphicFrameChg chg="modGraphic">
          <ac:chgData name="Bess Dunlevy" userId="dd4b9a8537dbe9d0" providerId="LiveId" clId="{C905CCD1-B1C6-41CD-A8AD-A5DBF20EE868}" dt="2024-01-01T23:19:53.061" v="144" actId="255"/>
          <ac:graphicFrameMkLst>
            <pc:docMk/>
            <pc:sldMk cId="0" sldId="256"/>
            <ac:graphicFrameMk id="3" creationId="{BAD57A78-10E6-057C-F174-3182CCDCA426}"/>
          </ac:graphicFrameMkLst>
        </pc:graphicFrameChg>
      </pc:sldChg>
      <pc:sldChg chg="addSp delSp modSp mod">
        <pc:chgData name="Bess Dunlevy" userId="dd4b9a8537dbe9d0" providerId="LiveId" clId="{C905CCD1-B1C6-41CD-A8AD-A5DBF20EE868}" dt="2024-01-01T23:16:58.852" v="141"/>
        <pc:sldMkLst>
          <pc:docMk/>
          <pc:sldMk cId="0" sldId="258"/>
        </pc:sldMkLst>
        <pc:spChg chg="mod">
          <ac:chgData name="Bess Dunlevy" userId="dd4b9a8537dbe9d0" providerId="LiveId" clId="{C905CCD1-B1C6-41CD-A8AD-A5DBF20EE868}" dt="2024-01-01T23:14:21.820" v="75" actId="20577"/>
          <ac:spMkLst>
            <pc:docMk/>
            <pc:sldMk cId="0" sldId="258"/>
            <ac:spMk id="148" creationId="{1AB4449A-7ED2-B1E0-E99B-47E507B44F43}"/>
          </ac:spMkLst>
        </pc:spChg>
        <pc:spChg chg="add mod">
          <ac:chgData name="Bess Dunlevy" userId="dd4b9a8537dbe9d0" providerId="LiveId" clId="{C905CCD1-B1C6-41CD-A8AD-A5DBF20EE868}" dt="2024-01-01T23:15:26.786" v="86"/>
          <ac:spMkLst>
            <pc:docMk/>
            <pc:sldMk cId="0" sldId="258"/>
            <ac:spMk id="152" creationId="{00000000-0008-0000-0000-000009000000}"/>
          </ac:spMkLst>
        </pc:spChg>
        <pc:spChg chg="add mod">
          <ac:chgData name="Bess Dunlevy" userId="dd4b9a8537dbe9d0" providerId="LiveId" clId="{C905CCD1-B1C6-41CD-A8AD-A5DBF20EE868}" dt="2024-01-01T23:16:58.852" v="141"/>
          <ac:spMkLst>
            <pc:docMk/>
            <pc:sldMk cId="0" sldId="258"/>
            <ac:spMk id="153" creationId="{B34D8C3F-C275-9D7E-DEE6-2D4012714E0E}"/>
          </ac:spMkLst>
        </pc:spChg>
        <pc:spChg chg="add mod">
          <ac:chgData name="Bess Dunlevy" userId="dd4b9a8537dbe9d0" providerId="LiveId" clId="{C905CCD1-B1C6-41CD-A8AD-A5DBF20EE868}" dt="2024-01-01T23:16:58.852" v="141"/>
          <ac:spMkLst>
            <pc:docMk/>
            <pc:sldMk cId="0" sldId="258"/>
            <ac:spMk id="154" creationId="{EF0816F1-4D05-11BC-EDAA-ED0CF0655894}"/>
          </ac:spMkLst>
        </pc:spChg>
        <pc:grpChg chg="add mod">
          <ac:chgData name="Bess Dunlevy" userId="dd4b9a8537dbe9d0" providerId="LiveId" clId="{C905CCD1-B1C6-41CD-A8AD-A5DBF20EE868}" dt="2024-01-01T23:15:26.786" v="86"/>
          <ac:grpSpMkLst>
            <pc:docMk/>
            <pc:sldMk cId="0" sldId="258"/>
            <ac:grpSpMk id="150" creationId="{00000000-0008-0000-0000-000007000000}"/>
          </ac:grpSpMkLst>
        </pc:grpChg>
        <pc:graphicFrameChg chg="add mod modGraphic">
          <ac:chgData name="Bess Dunlevy" userId="dd4b9a8537dbe9d0" providerId="LiveId" clId="{C905CCD1-B1C6-41CD-A8AD-A5DBF20EE868}" dt="2024-01-01T23:13:54.277" v="43" actId="255"/>
          <ac:graphicFrameMkLst>
            <pc:docMk/>
            <pc:sldMk cId="0" sldId="258"/>
            <ac:graphicFrameMk id="149" creationId="{D08EABC8-FE59-75F3-4594-02FC6FAD36DA}"/>
          </ac:graphicFrameMkLst>
        </pc:graphicFrameChg>
        <pc:picChg chg="del">
          <ac:chgData name="Bess Dunlevy" userId="dd4b9a8537dbe9d0" providerId="LiveId" clId="{C905CCD1-B1C6-41CD-A8AD-A5DBF20EE868}" dt="2024-01-01T23:13:39.277" v="39" actId="478"/>
          <ac:picMkLst>
            <pc:docMk/>
            <pc:sldMk cId="0" sldId="258"/>
            <ac:picMk id="147" creationId="{1FD3D658-DDF2-734E-0FBA-20EBDA389967}"/>
          </ac:picMkLst>
        </pc:picChg>
        <pc:cxnChg chg="add mod">
          <ac:chgData name="Bess Dunlevy" userId="dd4b9a8537dbe9d0" providerId="LiveId" clId="{C905CCD1-B1C6-41CD-A8AD-A5DBF20EE868}" dt="2024-01-01T23:15:26.786" v="86"/>
          <ac:cxnSpMkLst>
            <pc:docMk/>
            <pc:sldMk cId="0" sldId="258"/>
            <ac:cxnSpMk id="151" creationId="{00000000-0008-0000-0000-000008000000}"/>
          </ac:cxnSpMkLst>
        </pc:cxnChg>
      </pc:sldChg>
      <pc:sldChg chg="addSp delSp modSp mod">
        <pc:chgData name="Bess Dunlevy" userId="dd4b9a8537dbe9d0" providerId="LiveId" clId="{C905CCD1-B1C6-41CD-A8AD-A5DBF20EE868}" dt="2024-01-01T23:15:49.492" v="93" actId="1076"/>
        <pc:sldMkLst>
          <pc:docMk/>
          <pc:sldMk cId="2436802460" sldId="260"/>
        </pc:sldMkLst>
        <pc:spChg chg="add mod">
          <ac:chgData name="Bess Dunlevy" userId="dd4b9a8537dbe9d0" providerId="LiveId" clId="{C905CCD1-B1C6-41CD-A8AD-A5DBF20EE868}" dt="2024-01-01T23:14:42.787" v="77"/>
          <ac:spMkLst>
            <pc:docMk/>
            <pc:sldMk cId="2436802460" sldId="260"/>
            <ac:spMk id="4" creationId="{A14CB5CF-B6E3-4BDA-9180-1EE9A5540CE4}"/>
          </ac:spMkLst>
        </pc:spChg>
        <pc:spChg chg="add mod">
          <ac:chgData name="Bess Dunlevy" userId="dd4b9a8537dbe9d0" providerId="LiveId" clId="{C905CCD1-B1C6-41CD-A8AD-A5DBF20EE868}" dt="2024-01-01T23:14:42.787" v="77"/>
          <ac:spMkLst>
            <pc:docMk/>
            <pc:sldMk cId="2436802460" sldId="260"/>
            <ac:spMk id="5" creationId="{DB70B067-9090-44AD-94BD-62C170A38830}"/>
          </ac:spMkLst>
        </pc:spChg>
        <pc:spChg chg="add mod">
          <ac:chgData name="Bess Dunlevy" userId="dd4b9a8537dbe9d0" providerId="LiveId" clId="{C905CCD1-B1C6-41CD-A8AD-A5DBF20EE868}" dt="2024-01-01T23:14:42.787" v="77"/>
          <ac:spMkLst>
            <pc:docMk/>
            <pc:sldMk cId="2436802460" sldId="260"/>
            <ac:spMk id="7" creationId="{4DA847FC-DD02-48E6-A2F4-E2200C1C805C}"/>
          </ac:spMkLst>
        </pc:spChg>
        <pc:spChg chg="add mod">
          <ac:chgData name="Bess Dunlevy" userId="dd4b9a8537dbe9d0" providerId="LiveId" clId="{C905CCD1-B1C6-41CD-A8AD-A5DBF20EE868}" dt="2024-01-01T23:14:42.787" v="77"/>
          <ac:spMkLst>
            <pc:docMk/>
            <pc:sldMk cId="2436802460" sldId="260"/>
            <ac:spMk id="9" creationId="{21F39147-E7F1-46A2-AFF1-48172D0F73E3}"/>
          </ac:spMkLst>
        </pc:spChg>
        <pc:spChg chg="add mod">
          <ac:chgData name="Bess Dunlevy" userId="dd4b9a8537dbe9d0" providerId="LiveId" clId="{C905CCD1-B1C6-41CD-A8AD-A5DBF20EE868}" dt="2024-01-01T23:15:02.638" v="82" actId="1076"/>
          <ac:spMkLst>
            <pc:docMk/>
            <pc:sldMk cId="2436802460" sldId="260"/>
            <ac:spMk id="12" creationId="{A14CB5CF-B6E3-4BDA-9180-1EE9A5540CE4}"/>
          </ac:spMkLst>
        </pc:spChg>
        <pc:spChg chg="add mod">
          <ac:chgData name="Bess Dunlevy" userId="dd4b9a8537dbe9d0" providerId="LiveId" clId="{C905CCD1-B1C6-41CD-A8AD-A5DBF20EE868}" dt="2024-01-01T23:14:56.268" v="80" actId="1076"/>
          <ac:spMkLst>
            <pc:docMk/>
            <pc:sldMk cId="2436802460" sldId="260"/>
            <ac:spMk id="13" creationId="{DB70B067-9090-44AD-94BD-62C170A38830}"/>
          </ac:spMkLst>
        </pc:spChg>
        <pc:spChg chg="add mod">
          <ac:chgData name="Bess Dunlevy" userId="dd4b9a8537dbe9d0" providerId="LiveId" clId="{C905CCD1-B1C6-41CD-A8AD-A5DBF20EE868}" dt="2024-01-01T23:15:14.379" v="84" actId="1076"/>
          <ac:spMkLst>
            <pc:docMk/>
            <pc:sldMk cId="2436802460" sldId="260"/>
            <ac:spMk id="15" creationId="{4DA847FC-DD02-48E6-A2F4-E2200C1C805C}"/>
          </ac:spMkLst>
        </pc:spChg>
        <pc:spChg chg="add mod">
          <ac:chgData name="Bess Dunlevy" userId="dd4b9a8537dbe9d0" providerId="LiveId" clId="{C905CCD1-B1C6-41CD-A8AD-A5DBF20EE868}" dt="2024-01-01T23:15:14.379" v="84" actId="1076"/>
          <ac:spMkLst>
            <pc:docMk/>
            <pc:sldMk cId="2436802460" sldId="260"/>
            <ac:spMk id="17" creationId="{21F39147-E7F1-46A2-AFF1-48172D0F73E3}"/>
          </ac:spMkLst>
        </pc:spChg>
        <pc:spChg chg="add mod">
          <ac:chgData name="Bess Dunlevy" userId="dd4b9a8537dbe9d0" providerId="LiveId" clId="{C905CCD1-B1C6-41CD-A8AD-A5DBF20EE868}" dt="2024-01-01T23:15:32.409" v="89" actId="14100"/>
          <ac:spMkLst>
            <pc:docMk/>
            <pc:sldMk cId="2436802460" sldId="260"/>
            <ac:spMk id="20" creationId="{00000000-0008-0000-0000-000009000000}"/>
          </ac:spMkLst>
        </pc:spChg>
        <pc:spChg chg="add mod">
          <ac:chgData name="Bess Dunlevy" userId="dd4b9a8537dbe9d0" providerId="LiveId" clId="{C905CCD1-B1C6-41CD-A8AD-A5DBF20EE868}" dt="2024-01-01T23:15:49.492" v="93" actId="1076"/>
          <ac:spMkLst>
            <pc:docMk/>
            <pc:sldMk cId="2436802460" sldId="260"/>
            <ac:spMk id="22" creationId="{00000000-0008-0000-0000-000018000000}"/>
          </ac:spMkLst>
        </pc:spChg>
        <pc:spChg chg="mod">
          <ac:chgData name="Bess Dunlevy" userId="dd4b9a8537dbe9d0" providerId="LiveId" clId="{C905CCD1-B1C6-41CD-A8AD-A5DBF20EE868}" dt="2024-01-01T23:14:18.741" v="74" actId="255"/>
          <ac:spMkLst>
            <pc:docMk/>
            <pc:sldMk cId="2436802460" sldId="260"/>
            <ac:spMk id="182" creationId="{00000000-0000-0000-0000-000000000000}"/>
          </ac:spMkLst>
        </pc:spChg>
        <pc:spChg chg="del">
          <ac:chgData name="Bess Dunlevy" userId="dd4b9a8537dbe9d0" providerId="LiveId" clId="{C905CCD1-B1C6-41CD-A8AD-A5DBF20EE868}" dt="2024-01-01T23:14:09.792" v="57" actId="478"/>
          <ac:spMkLst>
            <pc:docMk/>
            <pc:sldMk cId="2436802460" sldId="260"/>
            <ac:spMk id="183" creationId="{00000000-0000-0000-0000-000000000000}"/>
          </ac:spMkLst>
        </pc:spChg>
        <pc:grpChg chg="add mod">
          <ac:chgData name="Bess Dunlevy" userId="dd4b9a8537dbe9d0" providerId="LiveId" clId="{C905CCD1-B1C6-41CD-A8AD-A5DBF20EE868}" dt="2024-01-01T23:15:38.642" v="91" actId="1076"/>
          <ac:grpSpMkLst>
            <pc:docMk/>
            <pc:sldMk cId="2436802460" sldId="260"/>
            <ac:grpSpMk id="18" creationId="{00000000-0008-0000-0000-000007000000}"/>
          </ac:grpSpMkLst>
        </pc:grpChg>
        <pc:cxnChg chg="add mod">
          <ac:chgData name="Bess Dunlevy" userId="dd4b9a8537dbe9d0" providerId="LiveId" clId="{C905CCD1-B1C6-41CD-A8AD-A5DBF20EE868}" dt="2024-01-01T23:14:42.787" v="77"/>
          <ac:cxnSpMkLst>
            <pc:docMk/>
            <pc:sldMk cId="2436802460" sldId="260"/>
            <ac:cxnSpMk id="2" creationId="{AB3E8BA1-15A5-4A18-B98C-BB8E55306716}"/>
          </ac:cxnSpMkLst>
        </pc:cxnChg>
        <pc:cxnChg chg="add mod">
          <ac:chgData name="Bess Dunlevy" userId="dd4b9a8537dbe9d0" providerId="LiveId" clId="{C905CCD1-B1C6-41CD-A8AD-A5DBF20EE868}" dt="2024-01-01T23:14:42.787" v="77"/>
          <ac:cxnSpMkLst>
            <pc:docMk/>
            <pc:sldMk cId="2436802460" sldId="260"/>
            <ac:cxnSpMk id="3" creationId="{A3BC8B8A-D02B-43CE-82D3-377CC0D72387}"/>
          </ac:cxnSpMkLst>
        </pc:cxnChg>
        <pc:cxnChg chg="add mod">
          <ac:chgData name="Bess Dunlevy" userId="dd4b9a8537dbe9d0" providerId="LiveId" clId="{C905CCD1-B1C6-41CD-A8AD-A5DBF20EE868}" dt="2024-01-01T23:14:42.787" v="77"/>
          <ac:cxnSpMkLst>
            <pc:docMk/>
            <pc:sldMk cId="2436802460" sldId="260"/>
            <ac:cxnSpMk id="6" creationId="{DB4C0FBD-843F-4BCC-A29E-58F340B8ECD8}"/>
          </ac:cxnSpMkLst>
        </pc:cxnChg>
        <pc:cxnChg chg="add mod">
          <ac:chgData name="Bess Dunlevy" userId="dd4b9a8537dbe9d0" providerId="LiveId" clId="{C905CCD1-B1C6-41CD-A8AD-A5DBF20EE868}" dt="2024-01-01T23:14:42.787" v="77"/>
          <ac:cxnSpMkLst>
            <pc:docMk/>
            <pc:sldMk cId="2436802460" sldId="260"/>
            <ac:cxnSpMk id="8" creationId="{3503C6F5-4DF2-45D4-BCFE-FFBCFD646639}"/>
          </ac:cxnSpMkLst>
        </pc:cxnChg>
        <pc:cxnChg chg="add mod">
          <ac:chgData name="Bess Dunlevy" userId="dd4b9a8537dbe9d0" providerId="LiveId" clId="{C905CCD1-B1C6-41CD-A8AD-A5DBF20EE868}" dt="2024-01-01T23:15:02.638" v="82" actId="1076"/>
          <ac:cxnSpMkLst>
            <pc:docMk/>
            <pc:sldMk cId="2436802460" sldId="260"/>
            <ac:cxnSpMk id="10" creationId="{AB3E8BA1-15A5-4A18-B98C-BB8E55306716}"/>
          </ac:cxnSpMkLst>
        </pc:cxnChg>
        <pc:cxnChg chg="add mod">
          <ac:chgData name="Bess Dunlevy" userId="dd4b9a8537dbe9d0" providerId="LiveId" clId="{C905CCD1-B1C6-41CD-A8AD-A5DBF20EE868}" dt="2024-01-01T23:14:50.870" v="78"/>
          <ac:cxnSpMkLst>
            <pc:docMk/>
            <pc:sldMk cId="2436802460" sldId="260"/>
            <ac:cxnSpMk id="11" creationId="{A3BC8B8A-D02B-43CE-82D3-377CC0D72387}"/>
          </ac:cxnSpMkLst>
        </pc:cxnChg>
        <pc:cxnChg chg="add mod">
          <ac:chgData name="Bess Dunlevy" userId="dd4b9a8537dbe9d0" providerId="LiveId" clId="{C905CCD1-B1C6-41CD-A8AD-A5DBF20EE868}" dt="2024-01-01T23:15:14.379" v="84" actId="1076"/>
          <ac:cxnSpMkLst>
            <pc:docMk/>
            <pc:sldMk cId="2436802460" sldId="260"/>
            <ac:cxnSpMk id="14" creationId="{DB4C0FBD-843F-4BCC-A29E-58F340B8ECD8}"/>
          </ac:cxnSpMkLst>
        </pc:cxnChg>
        <pc:cxnChg chg="add mod">
          <ac:chgData name="Bess Dunlevy" userId="dd4b9a8537dbe9d0" providerId="LiveId" clId="{C905CCD1-B1C6-41CD-A8AD-A5DBF20EE868}" dt="2024-01-01T23:15:14.379" v="84" actId="1076"/>
          <ac:cxnSpMkLst>
            <pc:docMk/>
            <pc:sldMk cId="2436802460" sldId="260"/>
            <ac:cxnSpMk id="16" creationId="{3503C6F5-4DF2-45D4-BCFE-FFBCFD646639}"/>
          </ac:cxnSpMkLst>
        </pc:cxnChg>
        <pc:cxnChg chg="add mod">
          <ac:chgData name="Bess Dunlevy" userId="dd4b9a8537dbe9d0" providerId="LiveId" clId="{C905CCD1-B1C6-41CD-A8AD-A5DBF20EE868}" dt="2024-01-01T23:15:27.703" v="87"/>
          <ac:cxnSpMkLst>
            <pc:docMk/>
            <pc:sldMk cId="2436802460" sldId="260"/>
            <ac:cxnSpMk id="19" creationId="{00000000-0008-0000-0000-000008000000}"/>
          </ac:cxnSpMkLst>
        </pc:cxnChg>
        <pc:cxnChg chg="add mod">
          <ac:chgData name="Bess Dunlevy" userId="dd4b9a8537dbe9d0" providerId="LiveId" clId="{C905CCD1-B1C6-41CD-A8AD-A5DBF20EE868}" dt="2024-01-01T23:15:49.492" v="93" actId="1076"/>
          <ac:cxnSpMkLst>
            <pc:docMk/>
            <pc:sldMk cId="2436802460" sldId="260"/>
            <ac:cxnSpMk id="21" creationId="{00000000-0008-0000-0000-00001A000000}"/>
          </ac:cxnSpMkLst>
        </pc:cxnChg>
      </pc:sldChg>
      <pc:sldChg chg="add">
        <pc:chgData name="Bess Dunlevy" userId="dd4b9a8537dbe9d0" providerId="LiveId" clId="{C905CCD1-B1C6-41CD-A8AD-A5DBF20EE868}" dt="2024-01-01T23:14:02.677" v="44"/>
        <pc:sldMkLst>
          <pc:docMk/>
          <pc:sldMk cId="244875143" sldId="261"/>
        </pc:sldMkLst>
      </pc:sldChg>
      <pc:sldChg chg="addSp modSp add mod">
        <pc:chgData name="Bess Dunlevy" userId="dd4b9a8537dbe9d0" providerId="LiveId" clId="{C905CCD1-B1C6-41CD-A8AD-A5DBF20EE868}" dt="2024-01-01T23:17:04.660" v="143" actId="20577"/>
        <pc:sldMkLst>
          <pc:docMk/>
          <pc:sldMk cId="3448972750" sldId="262"/>
        </pc:sldMkLst>
        <pc:spChg chg="add mod">
          <ac:chgData name="Bess Dunlevy" userId="dd4b9a8537dbe9d0" providerId="LiveId" clId="{C905CCD1-B1C6-41CD-A8AD-A5DBF20EE868}" dt="2024-01-01T23:17:02.220" v="142" actId="20577"/>
          <ac:spMkLst>
            <pc:docMk/>
            <pc:sldMk cId="3448972750" sldId="262"/>
            <ac:spMk id="2" creationId="{B17AB7EE-07A9-274B-13D2-2E3332EFC7CE}"/>
          </ac:spMkLst>
        </pc:spChg>
        <pc:spChg chg="add mod">
          <ac:chgData name="Bess Dunlevy" userId="dd4b9a8537dbe9d0" providerId="LiveId" clId="{C905CCD1-B1C6-41CD-A8AD-A5DBF20EE868}" dt="2024-01-01T23:17:04.660" v="143" actId="20577"/>
          <ac:spMkLst>
            <pc:docMk/>
            <pc:sldMk cId="3448972750" sldId="262"/>
            <ac:spMk id="3" creationId="{6328FB77-EC12-44B1-AC9D-CAC1385A6D15}"/>
          </ac:spMkLst>
        </pc:spChg>
        <pc:graphicFrameChg chg="modGraphic">
          <ac:chgData name="Bess Dunlevy" userId="dd4b9a8537dbe9d0" providerId="LiveId" clId="{C905CCD1-B1C6-41CD-A8AD-A5DBF20EE868}" dt="2024-01-01T23:16:20.584" v="116" actId="20577"/>
          <ac:graphicFrameMkLst>
            <pc:docMk/>
            <pc:sldMk cId="3448972750" sldId="262"/>
            <ac:graphicFrameMk id="149" creationId="{D08EABC8-FE59-75F3-4594-02FC6FAD36DA}"/>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42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2193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2635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5"/>
        <p:cNvGrpSpPr/>
        <p:nvPr/>
      </p:nvGrpSpPr>
      <p:grpSpPr>
        <a:xfrm>
          <a:off x="0" y="0"/>
          <a:ext cx="0" cy="0"/>
          <a:chOff x="0" y="0"/>
          <a:chExt cx="0" cy="0"/>
        </a:xfrm>
      </p:grpSpPr>
      <p:sp>
        <p:nvSpPr>
          <p:cNvPr id="16" name="Google Shape;1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19"/>
        <p:cNvGrpSpPr/>
        <p:nvPr/>
      </p:nvGrpSpPr>
      <p:grpSpPr>
        <a:xfrm>
          <a:off x="0" y="0"/>
          <a:ext cx="0" cy="0"/>
          <a:chOff x="0" y="0"/>
          <a:chExt cx="0" cy="0"/>
        </a:xfrm>
      </p:grpSpPr>
      <p:sp>
        <p:nvSpPr>
          <p:cNvPr id="20" name="Google Shape;2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25"/>
        <p:cNvGrpSpPr/>
        <p:nvPr/>
      </p:nvGrpSpPr>
      <p:grpSpPr>
        <a:xfrm>
          <a:off x="0" y="0"/>
          <a:ext cx="0" cy="0"/>
          <a:chOff x="0" y="0"/>
          <a:chExt cx="0" cy="0"/>
        </a:xfrm>
      </p:grpSpPr>
      <p:sp>
        <p:nvSpPr>
          <p:cNvPr id="26" name="Google Shape;26;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31"/>
        <p:cNvGrpSpPr/>
        <p:nvPr/>
      </p:nvGrpSpPr>
      <p:grpSpPr>
        <a:xfrm>
          <a:off x="0" y="0"/>
          <a:ext cx="0" cy="0"/>
          <a:chOff x="0" y="0"/>
          <a:chExt cx="0" cy="0"/>
        </a:xfrm>
      </p:grpSpPr>
      <p:sp>
        <p:nvSpPr>
          <p:cNvPr id="32" name="Google Shape;32;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7"/>
        <p:cNvGrpSpPr/>
        <p:nvPr/>
      </p:nvGrpSpPr>
      <p:grpSpPr>
        <a:xfrm>
          <a:off x="0" y="0"/>
          <a:ext cx="0" cy="0"/>
          <a:chOff x="0" y="0"/>
          <a:chExt cx="0" cy="0"/>
        </a:xfrm>
      </p:grpSpPr>
      <p:sp>
        <p:nvSpPr>
          <p:cNvPr id="38" name="Google Shape;38;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4"/>
        <p:cNvGrpSpPr/>
        <p:nvPr/>
      </p:nvGrpSpPr>
      <p:grpSpPr>
        <a:xfrm>
          <a:off x="0" y="0"/>
          <a:ext cx="0" cy="0"/>
          <a:chOff x="0" y="0"/>
          <a:chExt cx="0" cy="0"/>
        </a:xfrm>
      </p:grpSpPr>
      <p:sp>
        <p:nvSpPr>
          <p:cNvPr id="45" name="Google Shape;45;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4"/>
          <p:cNvSpPr>
            <a:spLocks noGrp="1"/>
          </p:cNvSpPr>
          <p:nvPr>
            <p:ph type="pic" idx="2"/>
          </p:nvPr>
        </p:nvSpPr>
        <p:spPr>
          <a:xfrm>
            <a:off x="5183188" y="987425"/>
            <a:ext cx="6172200" cy="4873625"/>
          </a:xfrm>
          <a:prstGeom prst="rect">
            <a:avLst/>
          </a:prstGeom>
          <a:noFill/>
          <a:ln>
            <a:noFill/>
          </a:ln>
        </p:spPr>
      </p:sp>
      <p:sp>
        <p:nvSpPr>
          <p:cNvPr id="68" name="Google Shape;68;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smartsheet.com/try-it?trp=11936&amp;utm_source=template-powerpoint&amp;utm_medium=content&amp;utm_campaign=Advertising+Agency+Campaign+Timeline-powerpoint-11936&amp;lpa=Advertising+Agency+Campaign+Timeline+powerpoint+11936"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descr="Abstract white geometric texture"/>
          <p:cNvPicPr preferRelativeResize="0"/>
          <p:nvPr/>
        </p:nvPicPr>
        <p:blipFill rotWithShape="1">
          <a:blip r:embed="rId3">
            <a:alphaModFix/>
          </a:blip>
          <a:srcRect/>
          <a:stretch/>
        </p:blipFill>
        <p:spPr>
          <a:xfrm>
            <a:off x="-11373" y="0"/>
            <a:ext cx="12203370" cy="6858000"/>
          </a:xfrm>
          <a:prstGeom prst="rect">
            <a:avLst/>
          </a:prstGeom>
          <a:noFill/>
          <a:ln>
            <a:noFill/>
          </a:ln>
        </p:spPr>
      </p:pic>
      <p:pic>
        <p:nvPicPr>
          <p:cNvPr id="89" name="Google Shape;89;p1">
            <a:hlinkClick r:id="rId4"/>
          </p:cNvPr>
          <p:cNvPicPr preferRelativeResize="0"/>
          <p:nvPr/>
        </p:nvPicPr>
        <p:blipFill rotWithShape="1">
          <a:blip r:embed="rId5">
            <a:alphaModFix/>
          </a:blip>
          <a:srcRect/>
          <a:stretch/>
        </p:blipFill>
        <p:spPr>
          <a:xfrm>
            <a:off x="7812388" y="317165"/>
            <a:ext cx="3981589" cy="552547"/>
          </a:xfrm>
          <a:prstGeom prst="rect">
            <a:avLst/>
          </a:prstGeom>
          <a:noFill/>
          <a:ln>
            <a:noFill/>
          </a:ln>
        </p:spPr>
      </p:pic>
      <p:sp>
        <p:nvSpPr>
          <p:cNvPr id="90" name="Google Shape;90;p1"/>
          <p:cNvSpPr txBox="1"/>
          <p:nvPr/>
        </p:nvSpPr>
        <p:spPr>
          <a:xfrm>
            <a:off x="300447" y="317165"/>
            <a:ext cx="5524811" cy="15696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3F3F3F"/>
                </a:solidFill>
                <a:latin typeface="Century Gothic"/>
                <a:ea typeface="Century Gothic"/>
                <a:cs typeface="Century Gothic"/>
                <a:sym typeface="Century Gothic"/>
              </a:rPr>
              <a:t>ADVERTISING AGENCY CAMPAIGN TIMELINE TEMPLATE</a:t>
            </a:r>
            <a:endParaRPr dirty="0"/>
          </a:p>
        </p:txBody>
      </p:sp>
      <p:graphicFrame>
        <p:nvGraphicFramePr>
          <p:cNvPr id="3" name="Table 2">
            <a:extLst>
              <a:ext uri="{FF2B5EF4-FFF2-40B4-BE49-F238E27FC236}">
                <a16:creationId xmlns:a16="http://schemas.microsoft.com/office/drawing/2014/main" id="{BAD57A78-10E6-057C-F174-3182CCDCA426}"/>
              </a:ext>
            </a:extLst>
          </p:cNvPr>
          <p:cNvGraphicFramePr>
            <a:graphicFrameLocks noGrp="1"/>
          </p:cNvGraphicFramePr>
          <p:nvPr>
            <p:extLst>
              <p:ext uri="{D42A27DB-BD31-4B8C-83A1-F6EECF244321}">
                <p14:modId xmlns:p14="http://schemas.microsoft.com/office/powerpoint/2010/main" val="2831658745"/>
              </p:ext>
            </p:extLst>
          </p:nvPr>
        </p:nvGraphicFramePr>
        <p:xfrm>
          <a:off x="300447" y="5486400"/>
          <a:ext cx="11358152" cy="1151516"/>
        </p:xfrm>
        <a:graphic>
          <a:graphicData uri="http://schemas.openxmlformats.org/drawingml/2006/table">
            <a:tbl>
              <a:tblPr/>
              <a:tblGrid>
                <a:gridCol w="2723588">
                  <a:extLst>
                    <a:ext uri="{9D8B030D-6E8A-4147-A177-3AD203B41FA5}">
                      <a16:colId xmlns:a16="http://schemas.microsoft.com/office/drawing/2014/main" val="1420473827"/>
                    </a:ext>
                  </a:extLst>
                </a:gridCol>
                <a:gridCol w="2723588">
                  <a:extLst>
                    <a:ext uri="{9D8B030D-6E8A-4147-A177-3AD203B41FA5}">
                      <a16:colId xmlns:a16="http://schemas.microsoft.com/office/drawing/2014/main" val="276966675"/>
                    </a:ext>
                  </a:extLst>
                </a:gridCol>
                <a:gridCol w="2723588">
                  <a:extLst>
                    <a:ext uri="{9D8B030D-6E8A-4147-A177-3AD203B41FA5}">
                      <a16:colId xmlns:a16="http://schemas.microsoft.com/office/drawing/2014/main" val="3949212043"/>
                    </a:ext>
                  </a:extLst>
                </a:gridCol>
                <a:gridCol w="3187388">
                  <a:extLst>
                    <a:ext uri="{9D8B030D-6E8A-4147-A177-3AD203B41FA5}">
                      <a16:colId xmlns:a16="http://schemas.microsoft.com/office/drawing/2014/main" val="3907900121"/>
                    </a:ext>
                  </a:extLst>
                </a:gridCol>
              </a:tblGrid>
              <a:tr h="575758">
                <a:tc>
                  <a:txBody>
                    <a:bodyPr/>
                    <a:lstStyle/>
                    <a:p>
                      <a:pPr algn="ctr" fontAlgn="ctr"/>
                      <a:r>
                        <a:rPr lang="en-US" sz="1200" b="0" i="0" u="none" strike="noStrike" dirty="0">
                          <a:solidFill>
                            <a:srgbClr val="2F75B5"/>
                          </a:solidFill>
                          <a:effectLst/>
                          <a:latin typeface="Century Gothic" panose="020B0502020202020204" pitchFamily="34" charset="0"/>
                        </a:rPr>
                        <a:t>CAMPAIGN NAME</a:t>
                      </a:r>
                    </a:p>
                  </a:txBody>
                  <a:tcPr marL="6486" marR="6486" marT="64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200" b="0" i="0" u="none" strike="noStrike" dirty="0">
                          <a:solidFill>
                            <a:srgbClr val="000000"/>
                          </a:solidFill>
                          <a:effectLst/>
                          <a:latin typeface="Century Gothic" panose="020B0502020202020204" pitchFamily="34" charset="0"/>
                        </a:rPr>
                        <a:t>Project Name</a:t>
                      </a:r>
                    </a:p>
                  </a:txBody>
                  <a:tcPr marL="77829" marR="6486" marT="64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2F75B5"/>
                          </a:solidFill>
                          <a:effectLst/>
                          <a:latin typeface="Century Gothic" panose="020B0502020202020204" pitchFamily="34" charset="0"/>
                        </a:rPr>
                        <a:t>START DATE</a:t>
                      </a:r>
                    </a:p>
                  </a:txBody>
                  <a:tcPr marL="6486" marR="6486" marT="64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1200" b="0" i="0" u="none" strike="noStrike" dirty="0">
                          <a:solidFill>
                            <a:srgbClr val="000000"/>
                          </a:solidFill>
                          <a:effectLst/>
                          <a:latin typeface="Century Gothic" panose="020B0502020202020204" pitchFamily="34" charset="0"/>
                        </a:rPr>
                        <a:t>MM/DD/YY</a:t>
                      </a:r>
                    </a:p>
                  </a:txBody>
                  <a:tcPr marL="6486" marR="6486" marT="64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711508230"/>
                  </a:ext>
                </a:extLst>
              </a:tr>
              <a:tr h="575758">
                <a:tc>
                  <a:txBody>
                    <a:bodyPr/>
                    <a:lstStyle/>
                    <a:p>
                      <a:pPr algn="ctr" fontAlgn="ctr"/>
                      <a:r>
                        <a:rPr lang="en-US" sz="1200" b="0" i="0" u="none" strike="noStrike">
                          <a:solidFill>
                            <a:srgbClr val="2F75B5"/>
                          </a:solidFill>
                          <a:effectLst/>
                          <a:latin typeface="Century Gothic" panose="020B0502020202020204" pitchFamily="34" charset="0"/>
                        </a:rPr>
                        <a:t>PROJECT MANAGER</a:t>
                      </a:r>
                    </a:p>
                  </a:txBody>
                  <a:tcPr marL="6486" marR="6486" marT="64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gridSpan="3">
                  <a:txBody>
                    <a:bodyPr/>
                    <a:lstStyle/>
                    <a:p>
                      <a:pPr algn="l" fontAlgn="ctr"/>
                      <a:r>
                        <a:rPr lang="en-US" sz="1200" b="0" i="0" u="none" strike="noStrike" dirty="0">
                          <a:solidFill>
                            <a:srgbClr val="000000"/>
                          </a:solidFill>
                          <a:effectLst/>
                          <a:latin typeface="Century Gothic" panose="020B0502020202020204" pitchFamily="34" charset="0"/>
                        </a:rPr>
                        <a:t>Name</a:t>
                      </a:r>
                    </a:p>
                  </a:txBody>
                  <a:tcPr marL="77829" marR="6486" marT="6486" marB="0" anchor="ctr">
                    <a:lnL w="6350" cap="flat" cmpd="sng" algn="ctr">
                      <a:solidFill>
                        <a:srgbClr val="BFBFBF"/>
                      </a:solidFill>
                      <a:prstDash val="solid"/>
                      <a:round/>
                      <a:headEnd type="none" w="med" len="med"/>
                      <a:tailEnd type="none" w="med" len="med"/>
                    </a:lnL>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pPr algn="r" fontAlgn="ctr"/>
                      <a:endParaRPr lang="en-US" sz="700" b="0" i="1" u="none" strike="noStrike" dirty="0">
                        <a:solidFill>
                          <a:srgbClr val="000000"/>
                        </a:solidFill>
                        <a:effectLst/>
                        <a:latin typeface="Century Gothic" panose="020B0502020202020204" pitchFamily="34" charset="0"/>
                      </a:endParaRPr>
                    </a:p>
                  </a:txBody>
                  <a:tcPr marL="6486" marR="77829" marT="64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3987580218"/>
                  </a:ext>
                </a:extLst>
              </a:tr>
            </a:tbl>
          </a:graphicData>
        </a:graphic>
      </p:graphicFrame>
      <p:pic>
        <p:nvPicPr>
          <p:cNvPr id="5" name="Picture 4" descr="A screenshot of a computer&#10;&#10;Description automatically generated">
            <a:extLst>
              <a:ext uri="{FF2B5EF4-FFF2-40B4-BE49-F238E27FC236}">
                <a16:creationId xmlns:a16="http://schemas.microsoft.com/office/drawing/2014/main" id="{0F9EF5DD-F19F-DED4-DDA0-48E9BC7D96C9}"/>
              </a:ext>
            </a:extLst>
          </p:cNvPr>
          <p:cNvPicPr>
            <a:picLocks noChangeAspect="1"/>
          </p:cNvPicPr>
          <p:nvPr/>
        </p:nvPicPr>
        <p:blipFill>
          <a:blip r:embed="rId6"/>
          <a:stretch>
            <a:fillRect/>
          </a:stretch>
        </p:blipFill>
        <p:spPr>
          <a:xfrm>
            <a:off x="1790422" y="2433550"/>
            <a:ext cx="8012760" cy="1990900"/>
          </a:xfrm>
          <a:prstGeom prst="rect">
            <a:avLst/>
          </a:prstGeom>
          <a:effectLst>
            <a:outerShdw blurRad="50800" dist="38100" dir="8100000" algn="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3" descr="White 3D rendering of a honeycomb"/>
          <p:cNvPicPr preferRelativeResize="0"/>
          <p:nvPr/>
        </p:nvPicPr>
        <p:blipFill rotWithShape="1">
          <a:blip r:embed="rId3">
            <a:alphaModFix amt="50000"/>
          </a:blip>
          <a:srcRect/>
          <a:stretch/>
        </p:blipFill>
        <p:spPr>
          <a:xfrm>
            <a:off x="0" y="0"/>
            <a:ext cx="12192000" cy="6858000"/>
          </a:xfrm>
          <a:prstGeom prst="rect">
            <a:avLst/>
          </a:prstGeom>
          <a:noFill/>
          <a:ln>
            <a:noFill/>
          </a:ln>
        </p:spPr>
      </p:pic>
      <p:sp>
        <p:nvSpPr>
          <p:cNvPr id="148" name="Google Shape;90;p1">
            <a:extLst>
              <a:ext uri="{FF2B5EF4-FFF2-40B4-BE49-F238E27FC236}">
                <a16:creationId xmlns:a16="http://schemas.microsoft.com/office/drawing/2014/main" id="{1AB4449A-7ED2-B1E0-E99B-47E507B44F43}"/>
              </a:ext>
            </a:extLst>
          </p:cNvPr>
          <p:cNvSpPr txBox="1"/>
          <p:nvPr/>
        </p:nvSpPr>
        <p:spPr>
          <a:xfrm>
            <a:off x="114300" y="374015"/>
            <a:ext cx="11196228" cy="4308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i="0" u="none" strike="noStrike" cap="none" dirty="0">
                <a:solidFill>
                  <a:srgbClr val="3F3F3F"/>
                </a:solidFill>
                <a:latin typeface="Century Gothic"/>
                <a:ea typeface="Century Gothic"/>
                <a:cs typeface="Century Gothic"/>
                <a:sym typeface="Century Gothic"/>
              </a:rPr>
              <a:t>ADVERTISING AGENCY CAMPAIGN TIMELINE</a:t>
            </a:r>
            <a:endParaRPr sz="2200" dirty="0"/>
          </a:p>
        </p:txBody>
      </p:sp>
      <p:graphicFrame>
        <p:nvGraphicFramePr>
          <p:cNvPr id="149" name="Table 148">
            <a:extLst>
              <a:ext uri="{FF2B5EF4-FFF2-40B4-BE49-F238E27FC236}">
                <a16:creationId xmlns:a16="http://schemas.microsoft.com/office/drawing/2014/main" id="{D08EABC8-FE59-75F3-4594-02FC6FAD36DA}"/>
              </a:ext>
            </a:extLst>
          </p:cNvPr>
          <p:cNvGraphicFramePr>
            <a:graphicFrameLocks noGrp="1"/>
          </p:cNvGraphicFramePr>
          <p:nvPr>
            <p:extLst>
              <p:ext uri="{D42A27DB-BD31-4B8C-83A1-F6EECF244321}">
                <p14:modId xmlns:p14="http://schemas.microsoft.com/office/powerpoint/2010/main" val="4241210671"/>
              </p:ext>
            </p:extLst>
          </p:nvPr>
        </p:nvGraphicFramePr>
        <p:xfrm>
          <a:off x="342900" y="1825626"/>
          <a:ext cx="11639552" cy="4351336"/>
        </p:xfrm>
        <a:graphic>
          <a:graphicData uri="http://schemas.openxmlformats.org/drawingml/2006/table">
            <a:tbl>
              <a:tblPr/>
              <a:tblGrid>
                <a:gridCol w="2909888">
                  <a:extLst>
                    <a:ext uri="{9D8B030D-6E8A-4147-A177-3AD203B41FA5}">
                      <a16:colId xmlns:a16="http://schemas.microsoft.com/office/drawing/2014/main" val="1838858567"/>
                    </a:ext>
                  </a:extLst>
                </a:gridCol>
                <a:gridCol w="2909888">
                  <a:extLst>
                    <a:ext uri="{9D8B030D-6E8A-4147-A177-3AD203B41FA5}">
                      <a16:colId xmlns:a16="http://schemas.microsoft.com/office/drawing/2014/main" val="221127885"/>
                    </a:ext>
                  </a:extLst>
                </a:gridCol>
                <a:gridCol w="2909888">
                  <a:extLst>
                    <a:ext uri="{9D8B030D-6E8A-4147-A177-3AD203B41FA5}">
                      <a16:colId xmlns:a16="http://schemas.microsoft.com/office/drawing/2014/main" val="2207802532"/>
                    </a:ext>
                  </a:extLst>
                </a:gridCol>
                <a:gridCol w="2909888">
                  <a:extLst>
                    <a:ext uri="{9D8B030D-6E8A-4147-A177-3AD203B41FA5}">
                      <a16:colId xmlns:a16="http://schemas.microsoft.com/office/drawing/2014/main" val="376418175"/>
                    </a:ext>
                  </a:extLst>
                </a:gridCol>
              </a:tblGrid>
              <a:tr h="1004000">
                <a:tc>
                  <a:txBody>
                    <a:bodyPr/>
                    <a:lstStyle/>
                    <a:p>
                      <a:pPr algn="l" fontAlgn="b"/>
                      <a:r>
                        <a:rPr lang="en-US" sz="1200" b="1" i="0" u="none" strike="noStrike">
                          <a:solidFill>
                            <a:srgbClr val="1F4E78"/>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139908699"/>
                  </a:ext>
                </a:extLst>
              </a:tr>
              <a:tr h="1004000">
                <a:tc>
                  <a:txBody>
                    <a:bodyPr/>
                    <a:lstStyle/>
                    <a:p>
                      <a:pPr algn="l" fontAlgn="b"/>
                      <a:r>
                        <a:rPr lang="en-US" sz="1200" b="1" i="0" u="none" strike="noStrike">
                          <a:solidFill>
                            <a:srgbClr val="1F4E78"/>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049750852"/>
                  </a:ext>
                </a:extLst>
              </a:tr>
              <a:tr h="335336">
                <a:tc gridSpan="2">
                  <a:txBody>
                    <a:bodyPr/>
                    <a:lstStyle/>
                    <a:p>
                      <a:pPr algn="ctr" fontAlgn="ctr"/>
                      <a:r>
                        <a:rPr lang="en-US" sz="1200" b="1" i="0" u="none" strike="noStrike">
                          <a:solidFill>
                            <a:srgbClr val="595959"/>
                          </a:solidFill>
                          <a:effectLst/>
                          <a:latin typeface="Century Gothic" panose="020B0502020202020204" pitchFamily="34" charset="0"/>
                        </a:rPr>
                        <a:t>Jan-2027</a:t>
                      </a:r>
                    </a:p>
                  </a:txBody>
                  <a:tcPr marL="5020" marR="5020" marT="502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9D9D9"/>
                    </a:solidFill>
                  </a:tcPr>
                </a:tc>
                <a:tc hMerge="1">
                  <a:txBody>
                    <a:bodyPr/>
                    <a:lstStyle/>
                    <a:p>
                      <a:endParaRPr lang="en-US"/>
                    </a:p>
                  </a:txBody>
                  <a:tcPr/>
                </a:tc>
                <a:tc gridSpan="2">
                  <a:txBody>
                    <a:bodyPr/>
                    <a:lstStyle/>
                    <a:p>
                      <a:pPr algn="ctr" fontAlgn="ctr"/>
                      <a:r>
                        <a:rPr lang="en-US" sz="1200" b="1" i="0" u="none" strike="noStrike" dirty="0">
                          <a:solidFill>
                            <a:srgbClr val="595959"/>
                          </a:solidFill>
                          <a:effectLst/>
                          <a:latin typeface="Century Gothic" panose="020B0502020202020204" pitchFamily="34" charset="0"/>
                        </a:rPr>
                        <a:t>Feb-2027</a:t>
                      </a:r>
                    </a:p>
                  </a:txBody>
                  <a:tcPr marL="5020" marR="5020" marT="502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2F2F2"/>
                    </a:solidFill>
                  </a:tcPr>
                </a:tc>
                <a:tc hMerge="1">
                  <a:txBody>
                    <a:bodyPr/>
                    <a:lstStyle/>
                    <a:p>
                      <a:endParaRPr lang="en-US"/>
                    </a:p>
                  </a:txBody>
                  <a:tcPr/>
                </a:tc>
                <a:extLst>
                  <a:ext uri="{0D108BD9-81ED-4DB2-BD59-A6C34878D82A}">
                    <a16:rowId xmlns:a16="http://schemas.microsoft.com/office/drawing/2014/main" val="2007035376"/>
                  </a:ext>
                </a:extLst>
              </a:tr>
              <a:tr h="1004000">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078061244"/>
                  </a:ext>
                </a:extLst>
              </a:tr>
              <a:tr h="1004000">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dirty="0">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4097734435"/>
                  </a:ext>
                </a:extLst>
              </a:tr>
            </a:tbl>
          </a:graphicData>
        </a:graphic>
      </p:graphicFrame>
      <p:sp>
        <p:nvSpPr>
          <p:cNvPr id="153" name="Google Shape;90;p1">
            <a:extLst>
              <a:ext uri="{FF2B5EF4-FFF2-40B4-BE49-F238E27FC236}">
                <a16:creationId xmlns:a16="http://schemas.microsoft.com/office/drawing/2014/main" id="{B34D8C3F-C275-9D7E-DEE6-2D4012714E0E}"/>
              </a:ext>
            </a:extLst>
          </p:cNvPr>
          <p:cNvSpPr txBox="1"/>
          <p:nvPr/>
        </p:nvSpPr>
        <p:spPr>
          <a:xfrm>
            <a:off x="257175" y="1394779"/>
            <a:ext cx="5838825" cy="3231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500" i="0" u="none" strike="noStrike" cap="none" dirty="0">
                <a:solidFill>
                  <a:srgbClr val="3F3F3F"/>
                </a:solidFill>
                <a:latin typeface="Century Gothic"/>
                <a:ea typeface="Century Gothic"/>
                <a:cs typeface="Century Gothic"/>
                <a:sym typeface="Century Gothic"/>
              </a:rPr>
              <a:t>MONTH 1: TITLE</a:t>
            </a:r>
            <a:endParaRPr sz="1500" dirty="0"/>
          </a:p>
        </p:txBody>
      </p:sp>
      <p:sp>
        <p:nvSpPr>
          <p:cNvPr id="154" name="Google Shape;90;p1">
            <a:extLst>
              <a:ext uri="{FF2B5EF4-FFF2-40B4-BE49-F238E27FC236}">
                <a16:creationId xmlns:a16="http://schemas.microsoft.com/office/drawing/2014/main" id="{EF0816F1-4D05-11BC-EDAA-ED0CF0655894}"/>
              </a:ext>
            </a:extLst>
          </p:cNvPr>
          <p:cNvSpPr txBox="1"/>
          <p:nvPr/>
        </p:nvSpPr>
        <p:spPr>
          <a:xfrm>
            <a:off x="6143627" y="1394779"/>
            <a:ext cx="5838825" cy="3231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500" i="0" u="none" strike="noStrike" cap="none" dirty="0">
                <a:solidFill>
                  <a:srgbClr val="3F3F3F"/>
                </a:solidFill>
                <a:latin typeface="Century Gothic"/>
                <a:ea typeface="Century Gothic"/>
                <a:cs typeface="Century Gothic"/>
                <a:sym typeface="Century Gothic"/>
              </a:rPr>
              <a:t>MONTH 2: TITLE</a:t>
            </a:r>
            <a:endParaRPr sz="1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3" descr="White 3D rendering of a honeycomb"/>
          <p:cNvPicPr preferRelativeResize="0"/>
          <p:nvPr/>
        </p:nvPicPr>
        <p:blipFill rotWithShape="1">
          <a:blip r:embed="rId3">
            <a:alphaModFix amt="50000"/>
          </a:blip>
          <a:srcRect/>
          <a:stretch/>
        </p:blipFill>
        <p:spPr>
          <a:xfrm>
            <a:off x="0" y="0"/>
            <a:ext cx="12192000" cy="6858000"/>
          </a:xfrm>
          <a:prstGeom prst="rect">
            <a:avLst/>
          </a:prstGeom>
          <a:noFill/>
          <a:ln>
            <a:noFill/>
          </a:ln>
        </p:spPr>
      </p:pic>
      <p:sp>
        <p:nvSpPr>
          <p:cNvPr id="148" name="Google Shape;90;p1">
            <a:extLst>
              <a:ext uri="{FF2B5EF4-FFF2-40B4-BE49-F238E27FC236}">
                <a16:creationId xmlns:a16="http://schemas.microsoft.com/office/drawing/2014/main" id="{1AB4449A-7ED2-B1E0-E99B-47E507B44F43}"/>
              </a:ext>
            </a:extLst>
          </p:cNvPr>
          <p:cNvSpPr txBox="1"/>
          <p:nvPr/>
        </p:nvSpPr>
        <p:spPr>
          <a:xfrm>
            <a:off x="114300" y="374015"/>
            <a:ext cx="11196228" cy="4308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i="0" u="none" strike="noStrike" cap="none" dirty="0">
                <a:solidFill>
                  <a:srgbClr val="3F3F3F"/>
                </a:solidFill>
                <a:latin typeface="Century Gothic"/>
                <a:ea typeface="Century Gothic"/>
                <a:cs typeface="Century Gothic"/>
                <a:sym typeface="Century Gothic"/>
              </a:rPr>
              <a:t>ADVERTISING AGENCY CAMPAIGN TIMELINE</a:t>
            </a:r>
            <a:endParaRPr sz="2200" dirty="0"/>
          </a:p>
        </p:txBody>
      </p:sp>
      <p:graphicFrame>
        <p:nvGraphicFramePr>
          <p:cNvPr id="149" name="Table 148">
            <a:extLst>
              <a:ext uri="{FF2B5EF4-FFF2-40B4-BE49-F238E27FC236}">
                <a16:creationId xmlns:a16="http://schemas.microsoft.com/office/drawing/2014/main" id="{D08EABC8-FE59-75F3-4594-02FC6FAD36DA}"/>
              </a:ext>
            </a:extLst>
          </p:cNvPr>
          <p:cNvGraphicFramePr>
            <a:graphicFrameLocks noGrp="1"/>
          </p:cNvGraphicFramePr>
          <p:nvPr>
            <p:extLst>
              <p:ext uri="{D42A27DB-BD31-4B8C-83A1-F6EECF244321}">
                <p14:modId xmlns:p14="http://schemas.microsoft.com/office/powerpoint/2010/main" val="1747038694"/>
              </p:ext>
            </p:extLst>
          </p:nvPr>
        </p:nvGraphicFramePr>
        <p:xfrm>
          <a:off x="342900" y="1825626"/>
          <a:ext cx="11639552" cy="4351336"/>
        </p:xfrm>
        <a:graphic>
          <a:graphicData uri="http://schemas.openxmlformats.org/drawingml/2006/table">
            <a:tbl>
              <a:tblPr/>
              <a:tblGrid>
                <a:gridCol w="2909888">
                  <a:extLst>
                    <a:ext uri="{9D8B030D-6E8A-4147-A177-3AD203B41FA5}">
                      <a16:colId xmlns:a16="http://schemas.microsoft.com/office/drawing/2014/main" val="1838858567"/>
                    </a:ext>
                  </a:extLst>
                </a:gridCol>
                <a:gridCol w="2909888">
                  <a:extLst>
                    <a:ext uri="{9D8B030D-6E8A-4147-A177-3AD203B41FA5}">
                      <a16:colId xmlns:a16="http://schemas.microsoft.com/office/drawing/2014/main" val="221127885"/>
                    </a:ext>
                  </a:extLst>
                </a:gridCol>
                <a:gridCol w="2909888">
                  <a:extLst>
                    <a:ext uri="{9D8B030D-6E8A-4147-A177-3AD203B41FA5}">
                      <a16:colId xmlns:a16="http://schemas.microsoft.com/office/drawing/2014/main" val="2207802532"/>
                    </a:ext>
                  </a:extLst>
                </a:gridCol>
                <a:gridCol w="2909888">
                  <a:extLst>
                    <a:ext uri="{9D8B030D-6E8A-4147-A177-3AD203B41FA5}">
                      <a16:colId xmlns:a16="http://schemas.microsoft.com/office/drawing/2014/main" val="376418175"/>
                    </a:ext>
                  </a:extLst>
                </a:gridCol>
              </a:tblGrid>
              <a:tr h="1004000">
                <a:tc>
                  <a:txBody>
                    <a:bodyPr/>
                    <a:lstStyle/>
                    <a:p>
                      <a:pPr algn="l" fontAlgn="b"/>
                      <a:r>
                        <a:rPr lang="en-US" sz="1200" b="1" i="0" u="none" strike="noStrike">
                          <a:solidFill>
                            <a:srgbClr val="1F4E78"/>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139908699"/>
                  </a:ext>
                </a:extLst>
              </a:tr>
              <a:tr h="1004000">
                <a:tc>
                  <a:txBody>
                    <a:bodyPr/>
                    <a:lstStyle/>
                    <a:p>
                      <a:pPr algn="l" fontAlgn="b"/>
                      <a:r>
                        <a:rPr lang="en-US" sz="1200" b="1" i="0" u="none" strike="noStrike">
                          <a:solidFill>
                            <a:srgbClr val="1F4E78"/>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049750852"/>
                  </a:ext>
                </a:extLst>
              </a:tr>
              <a:tr h="335336">
                <a:tc gridSpan="2">
                  <a:txBody>
                    <a:bodyPr/>
                    <a:lstStyle/>
                    <a:p>
                      <a:pPr algn="ctr" fontAlgn="ctr"/>
                      <a:r>
                        <a:rPr lang="en-US" sz="1200" b="1" i="0" u="none" strike="noStrike" dirty="0">
                          <a:solidFill>
                            <a:srgbClr val="595959"/>
                          </a:solidFill>
                          <a:effectLst/>
                          <a:latin typeface="Century Gothic" panose="020B0502020202020204" pitchFamily="34" charset="0"/>
                        </a:rPr>
                        <a:t>Mar-2027</a:t>
                      </a:r>
                    </a:p>
                  </a:txBody>
                  <a:tcPr marL="5020" marR="5020" marT="502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9D9D9"/>
                    </a:solidFill>
                  </a:tcPr>
                </a:tc>
                <a:tc hMerge="1">
                  <a:txBody>
                    <a:bodyPr/>
                    <a:lstStyle/>
                    <a:p>
                      <a:endParaRPr lang="en-US"/>
                    </a:p>
                  </a:txBody>
                  <a:tcPr/>
                </a:tc>
                <a:tc gridSpan="2">
                  <a:txBody>
                    <a:bodyPr/>
                    <a:lstStyle/>
                    <a:p>
                      <a:pPr algn="ctr" fontAlgn="ctr"/>
                      <a:r>
                        <a:rPr lang="en-US" sz="1200" b="1" i="0" u="none" strike="noStrike" dirty="0">
                          <a:solidFill>
                            <a:srgbClr val="595959"/>
                          </a:solidFill>
                          <a:effectLst/>
                          <a:latin typeface="Century Gothic" panose="020B0502020202020204" pitchFamily="34" charset="0"/>
                        </a:rPr>
                        <a:t>Apr-2027</a:t>
                      </a:r>
                    </a:p>
                  </a:txBody>
                  <a:tcPr marL="5020" marR="5020" marT="502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2F2F2"/>
                    </a:solidFill>
                  </a:tcPr>
                </a:tc>
                <a:tc hMerge="1">
                  <a:txBody>
                    <a:bodyPr/>
                    <a:lstStyle/>
                    <a:p>
                      <a:endParaRPr lang="en-US"/>
                    </a:p>
                  </a:txBody>
                  <a:tcPr/>
                </a:tc>
                <a:extLst>
                  <a:ext uri="{0D108BD9-81ED-4DB2-BD59-A6C34878D82A}">
                    <a16:rowId xmlns:a16="http://schemas.microsoft.com/office/drawing/2014/main" val="2007035376"/>
                  </a:ext>
                </a:extLst>
              </a:tr>
              <a:tr h="1004000">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A6A6A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078061244"/>
                  </a:ext>
                </a:extLst>
              </a:tr>
              <a:tr h="1004000">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A6A6A6"/>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Century Gothic" panose="020B0502020202020204" pitchFamily="34" charset="0"/>
                        </a:rPr>
                        <a:t> </a:t>
                      </a:r>
                    </a:p>
                  </a:txBody>
                  <a:tcPr marL="5020" marR="5020" marT="5020" marB="0" anchor="b">
                    <a:lnL w="6350" cap="flat" cmpd="sng" algn="ctr">
                      <a:solidFill>
                        <a:srgbClr val="D9D9D9"/>
                      </a:solidFill>
                      <a:prstDash val="solid"/>
                      <a:round/>
                      <a:headEnd type="none" w="med" len="med"/>
                      <a:tailEnd type="none" w="med" len="med"/>
                    </a:lnL>
                    <a:lnR w="6350" cap="flat" cmpd="sng" algn="ctr">
                      <a:solidFill>
                        <a:srgbClr val="F2F2F2"/>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tc>
                  <a:txBody>
                    <a:bodyPr/>
                    <a:lstStyle/>
                    <a:p>
                      <a:pPr algn="l" fontAlgn="b"/>
                      <a:r>
                        <a:rPr lang="en-US" sz="600" b="0" i="0" u="none" strike="noStrike" dirty="0">
                          <a:solidFill>
                            <a:srgbClr val="000000"/>
                          </a:solidFill>
                          <a:effectLst/>
                          <a:latin typeface="Century Gothic" panose="020B0502020202020204" pitchFamily="34" charset="0"/>
                        </a:rPr>
                        <a:t> </a:t>
                      </a:r>
                    </a:p>
                  </a:txBody>
                  <a:tcPr marL="5020" marR="5020" marT="5020" marB="0" anchor="b">
                    <a:lnL w="6350" cap="flat" cmpd="sng" algn="ctr">
                      <a:solidFill>
                        <a:srgbClr val="F2F2F2"/>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4097734435"/>
                  </a:ext>
                </a:extLst>
              </a:tr>
            </a:tbl>
          </a:graphicData>
        </a:graphic>
      </p:graphicFrame>
      <p:sp>
        <p:nvSpPr>
          <p:cNvPr id="2" name="Google Shape;90;p1">
            <a:extLst>
              <a:ext uri="{FF2B5EF4-FFF2-40B4-BE49-F238E27FC236}">
                <a16:creationId xmlns:a16="http://schemas.microsoft.com/office/drawing/2014/main" id="{B17AB7EE-07A9-274B-13D2-2E3332EFC7CE}"/>
              </a:ext>
            </a:extLst>
          </p:cNvPr>
          <p:cNvSpPr txBox="1"/>
          <p:nvPr/>
        </p:nvSpPr>
        <p:spPr>
          <a:xfrm>
            <a:off x="257175" y="1394779"/>
            <a:ext cx="5838825" cy="3231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500" i="0" u="none" strike="noStrike" cap="none" dirty="0">
                <a:solidFill>
                  <a:srgbClr val="3F3F3F"/>
                </a:solidFill>
                <a:latin typeface="Century Gothic"/>
                <a:ea typeface="Century Gothic"/>
                <a:cs typeface="Century Gothic"/>
                <a:sym typeface="Century Gothic"/>
              </a:rPr>
              <a:t>MONTH 3: TITLE</a:t>
            </a:r>
            <a:endParaRPr sz="1500" dirty="0"/>
          </a:p>
        </p:txBody>
      </p:sp>
      <p:sp>
        <p:nvSpPr>
          <p:cNvPr id="3" name="Google Shape;90;p1">
            <a:extLst>
              <a:ext uri="{FF2B5EF4-FFF2-40B4-BE49-F238E27FC236}">
                <a16:creationId xmlns:a16="http://schemas.microsoft.com/office/drawing/2014/main" id="{6328FB77-EC12-44B1-AC9D-CAC1385A6D15}"/>
              </a:ext>
            </a:extLst>
          </p:cNvPr>
          <p:cNvSpPr txBox="1"/>
          <p:nvPr/>
        </p:nvSpPr>
        <p:spPr>
          <a:xfrm>
            <a:off x="6143627" y="1394779"/>
            <a:ext cx="5838825" cy="3231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500" i="0" u="none" strike="noStrike" cap="none" dirty="0">
                <a:solidFill>
                  <a:srgbClr val="3F3F3F"/>
                </a:solidFill>
                <a:latin typeface="Century Gothic"/>
                <a:ea typeface="Century Gothic"/>
                <a:cs typeface="Century Gothic"/>
                <a:sym typeface="Century Gothic"/>
              </a:rPr>
              <a:t>MONTH 4: TITLE</a:t>
            </a:r>
            <a:endParaRPr sz="1500" dirty="0"/>
          </a:p>
        </p:txBody>
      </p:sp>
    </p:spTree>
    <p:extLst>
      <p:ext uri="{BB962C8B-B14F-4D97-AF65-F5344CB8AC3E}">
        <p14:creationId xmlns:p14="http://schemas.microsoft.com/office/powerpoint/2010/main" val="3448972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3" descr="White 3D rendering of a honeycomb"/>
          <p:cNvPicPr preferRelativeResize="0"/>
          <p:nvPr/>
        </p:nvPicPr>
        <p:blipFill rotWithShape="1">
          <a:blip r:embed="rId3">
            <a:alphaModFix amt="50000"/>
          </a:blip>
          <a:srcRect/>
          <a:stretch/>
        </p:blipFill>
        <p:spPr>
          <a:xfrm>
            <a:off x="0" y="0"/>
            <a:ext cx="12192000" cy="6858000"/>
          </a:xfrm>
          <a:prstGeom prst="rect">
            <a:avLst/>
          </a:prstGeom>
          <a:noFill/>
          <a:ln>
            <a:noFill/>
          </a:ln>
        </p:spPr>
      </p:pic>
      <p:sp>
        <p:nvSpPr>
          <p:cNvPr id="182" name="Google Shape;182;p3"/>
          <p:cNvSpPr txBox="1"/>
          <p:nvPr/>
        </p:nvSpPr>
        <p:spPr>
          <a:xfrm>
            <a:off x="411377" y="327975"/>
            <a:ext cx="10704298"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dirty="0">
                <a:solidFill>
                  <a:srgbClr val="595959"/>
                </a:solidFill>
                <a:latin typeface="Century Gothic"/>
                <a:sym typeface="Century Gothic"/>
              </a:rPr>
              <a:t>TIMELINE ASSETS</a:t>
            </a:r>
            <a:endParaRPr sz="3200" dirty="0"/>
          </a:p>
        </p:txBody>
      </p:sp>
      <p:cxnSp>
        <p:nvCxnSpPr>
          <p:cNvPr id="10" name="Straight Connector 9">
            <a:extLst>
              <a:ext uri="{FF2B5EF4-FFF2-40B4-BE49-F238E27FC236}">
                <a16:creationId xmlns:a16="http://schemas.microsoft.com/office/drawing/2014/main" id="{AB3E8BA1-15A5-4A18-B98C-BB8E55306716}"/>
              </a:ext>
            </a:extLst>
          </p:cNvPr>
          <p:cNvCxnSpPr/>
          <p:nvPr/>
        </p:nvCxnSpPr>
        <p:spPr>
          <a:xfrm flipH="1">
            <a:off x="2695047" y="1970935"/>
            <a:ext cx="8466" cy="817034"/>
          </a:xfrm>
          <a:prstGeom prst="line">
            <a:avLst/>
          </a:prstGeom>
          <a:ln>
            <a:solidFill>
              <a:schemeClr val="accent6">
                <a:alpha val="52000"/>
              </a:schemeClr>
            </a:solidFill>
            <a:headEnd type="oval"/>
            <a:tailEnd type="ova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A3BC8B8A-D02B-43CE-82D3-377CC0D72387}"/>
              </a:ext>
            </a:extLst>
          </p:cNvPr>
          <p:cNvCxnSpPr/>
          <p:nvPr/>
        </p:nvCxnSpPr>
        <p:spPr>
          <a:xfrm>
            <a:off x="1235604" y="2657475"/>
            <a:ext cx="0" cy="1237192"/>
          </a:xfrm>
          <a:prstGeom prst="line">
            <a:avLst/>
          </a:prstGeom>
          <a:ln>
            <a:solidFill>
              <a:srgbClr val="5E999A">
                <a:alpha val="52000"/>
              </a:srgbClr>
            </a:solidFill>
            <a:headEnd type="oval"/>
            <a:tailEnd type="oval"/>
          </a:ln>
        </p:spPr>
        <p:style>
          <a:lnRef idx="2">
            <a:schemeClr val="accent1"/>
          </a:lnRef>
          <a:fillRef idx="0">
            <a:schemeClr val="accent1"/>
          </a:fillRef>
          <a:effectRef idx="1">
            <a:schemeClr val="accent1"/>
          </a:effectRef>
          <a:fontRef idx="minor">
            <a:schemeClr val="tx1"/>
          </a:fontRef>
        </p:style>
      </p:cxnSp>
      <p:sp>
        <p:nvSpPr>
          <p:cNvPr id="12" name="Round Diagonal Corner Rectangle 15">
            <a:extLst>
              <a:ext uri="{FF2B5EF4-FFF2-40B4-BE49-F238E27FC236}">
                <a16:creationId xmlns:a16="http://schemas.microsoft.com/office/drawing/2014/main" id="{A14CB5CF-B6E3-4BDA-9180-1EE9A5540CE4}"/>
              </a:ext>
            </a:extLst>
          </p:cNvPr>
          <p:cNvSpPr/>
          <p:nvPr/>
        </p:nvSpPr>
        <p:spPr>
          <a:xfrm>
            <a:off x="2449513" y="1240685"/>
            <a:ext cx="4595812" cy="767292"/>
          </a:xfrm>
          <a:prstGeom prst="round2DiagRect">
            <a:avLst>
              <a:gd name="adj1" fmla="val 8470"/>
              <a:gd name="adj2" fmla="val 0"/>
            </a:avLst>
          </a:prstGeom>
          <a:solidFill>
            <a:schemeClr val="accent6">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charset="0"/>
                <a:ea typeface="Century Gothic" charset="0"/>
                <a:cs typeface="Century Gothic" charset="0"/>
              </a:rPr>
              <a:t>Item • X/X</a:t>
            </a:r>
          </a:p>
        </p:txBody>
      </p:sp>
      <p:sp>
        <p:nvSpPr>
          <p:cNvPr id="13" name="Round Diagonal Corner Rectangle 19">
            <a:extLst>
              <a:ext uri="{FF2B5EF4-FFF2-40B4-BE49-F238E27FC236}">
                <a16:creationId xmlns:a16="http://schemas.microsoft.com/office/drawing/2014/main" id="{DB70B067-9090-44AD-94BD-62C170A38830}"/>
              </a:ext>
            </a:extLst>
          </p:cNvPr>
          <p:cNvSpPr/>
          <p:nvPr/>
        </p:nvSpPr>
        <p:spPr>
          <a:xfrm>
            <a:off x="309299" y="3408362"/>
            <a:ext cx="4031721" cy="771525"/>
          </a:xfrm>
          <a:prstGeom prst="round2DiagRect">
            <a:avLst>
              <a:gd name="adj1" fmla="val 8470"/>
              <a:gd name="adj2" fmla="val 0"/>
            </a:avLst>
          </a:prstGeom>
          <a:solidFill>
            <a:srgbClr val="B5D3D0"/>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charset="0"/>
                <a:ea typeface="Century Gothic" charset="0"/>
                <a:cs typeface="Century Gothic" charset="0"/>
              </a:rPr>
              <a:t>Item • X/X</a:t>
            </a:r>
          </a:p>
        </p:txBody>
      </p:sp>
      <p:cxnSp>
        <p:nvCxnSpPr>
          <p:cNvPr id="14" name="Straight Connector 13">
            <a:extLst>
              <a:ext uri="{FF2B5EF4-FFF2-40B4-BE49-F238E27FC236}">
                <a16:creationId xmlns:a16="http://schemas.microsoft.com/office/drawing/2014/main" id="{DB4C0FBD-843F-4BCC-A29E-58F340B8ECD8}"/>
              </a:ext>
            </a:extLst>
          </p:cNvPr>
          <p:cNvCxnSpPr/>
          <p:nvPr/>
        </p:nvCxnSpPr>
        <p:spPr>
          <a:xfrm>
            <a:off x="951970" y="4962794"/>
            <a:ext cx="21167" cy="1189563"/>
          </a:xfrm>
          <a:prstGeom prst="line">
            <a:avLst/>
          </a:prstGeom>
          <a:noFill/>
          <a:ln w="25400" cap="flat" cmpd="sng" algn="ctr">
            <a:solidFill>
              <a:srgbClr val="5B9BD5">
                <a:alpha val="52000"/>
              </a:srgbClr>
            </a:solidFill>
            <a:prstDash val="solid"/>
            <a:headEnd type="oval"/>
            <a:tailEnd type="oval"/>
          </a:ln>
          <a:effectLst>
            <a:outerShdw blurRad="40000" dist="20000" dir="5400000" rotWithShape="0">
              <a:srgbClr val="000000">
                <a:alpha val="38000"/>
              </a:srgbClr>
            </a:outerShdw>
          </a:effectLst>
        </p:spPr>
      </p:cxnSp>
      <p:sp>
        <p:nvSpPr>
          <p:cNvPr id="15" name="Round Diagonal Corner Rectangle 9">
            <a:extLst>
              <a:ext uri="{FF2B5EF4-FFF2-40B4-BE49-F238E27FC236}">
                <a16:creationId xmlns:a16="http://schemas.microsoft.com/office/drawing/2014/main" id="{4DA847FC-DD02-48E6-A2F4-E2200C1C805C}"/>
              </a:ext>
            </a:extLst>
          </p:cNvPr>
          <p:cNvSpPr/>
          <p:nvPr/>
        </p:nvSpPr>
        <p:spPr>
          <a:xfrm>
            <a:off x="767821" y="5663405"/>
            <a:ext cx="5687482" cy="619125"/>
          </a:xfrm>
          <a:prstGeom prst="round2DiagRect">
            <a:avLst>
              <a:gd name="adj1" fmla="val 8470"/>
              <a:gd name="adj2" fmla="val 0"/>
            </a:avLst>
          </a:prstGeom>
          <a:solidFill>
            <a:srgbClr val="5B9BD5">
              <a:lumMod val="40000"/>
              <a:lumOff val="60000"/>
            </a:srgbClr>
          </a:solidFill>
          <a:ln w="9525" cap="flat" cmpd="sng" algn="ctr">
            <a:noFill/>
            <a:prstDash val="solid"/>
          </a:ln>
          <a:effectLst>
            <a:outerShdw blurRad="40000" dist="23000" dir="5400000" rotWithShape="0">
              <a:srgbClr val="000000">
                <a:alpha val="35000"/>
              </a:srgbClr>
            </a:outerShdw>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Century Gothic" charset="0"/>
                <a:ea typeface="Century Gothic" charset="0"/>
                <a:cs typeface="Century Gothic" charset="0"/>
              </a:rPr>
              <a:t>Item • X/X</a:t>
            </a:r>
          </a:p>
        </p:txBody>
      </p:sp>
      <p:cxnSp>
        <p:nvCxnSpPr>
          <p:cNvPr id="16" name="Straight Connector 15">
            <a:extLst>
              <a:ext uri="{FF2B5EF4-FFF2-40B4-BE49-F238E27FC236}">
                <a16:creationId xmlns:a16="http://schemas.microsoft.com/office/drawing/2014/main" id="{3503C6F5-4DF2-45D4-BCFE-FFBCFD646639}"/>
              </a:ext>
            </a:extLst>
          </p:cNvPr>
          <p:cNvCxnSpPr/>
          <p:nvPr/>
        </p:nvCxnSpPr>
        <p:spPr>
          <a:xfrm>
            <a:off x="6946370" y="4867540"/>
            <a:ext cx="6349" cy="1357842"/>
          </a:xfrm>
          <a:prstGeom prst="line">
            <a:avLst/>
          </a:prstGeom>
          <a:noFill/>
          <a:ln w="25400" cap="flat" cmpd="sng" algn="ctr">
            <a:solidFill>
              <a:srgbClr val="FFC000">
                <a:alpha val="52000"/>
              </a:srgbClr>
            </a:solidFill>
            <a:prstDash val="solid"/>
            <a:headEnd type="oval"/>
            <a:tailEnd type="oval"/>
          </a:ln>
          <a:effectLst>
            <a:outerShdw blurRad="40000" dist="20000" dir="5400000" rotWithShape="0">
              <a:srgbClr val="000000">
                <a:alpha val="38000"/>
              </a:srgbClr>
            </a:outerShdw>
          </a:effectLst>
        </p:spPr>
      </p:cxnSp>
      <p:sp>
        <p:nvSpPr>
          <p:cNvPr id="17" name="Round Diagonal Corner Rectangle 12">
            <a:extLst>
              <a:ext uri="{FF2B5EF4-FFF2-40B4-BE49-F238E27FC236}">
                <a16:creationId xmlns:a16="http://schemas.microsoft.com/office/drawing/2014/main" id="{21F39147-E7F1-46A2-AFF1-48172D0F73E3}"/>
              </a:ext>
            </a:extLst>
          </p:cNvPr>
          <p:cNvSpPr/>
          <p:nvPr/>
        </p:nvSpPr>
        <p:spPr>
          <a:xfrm>
            <a:off x="6754811" y="4755356"/>
            <a:ext cx="3031067" cy="669926"/>
          </a:xfrm>
          <a:prstGeom prst="round2DiagRect">
            <a:avLst>
              <a:gd name="adj1" fmla="val 8470"/>
              <a:gd name="adj2" fmla="val 0"/>
            </a:avLst>
          </a:prstGeom>
          <a:solidFill>
            <a:srgbClr val="FFC000">
              <a:lumMod val="40000"/>
              <a:lumOff val="60000"/>
            </a:srgbClr>
          </a:solidFill>
          <a:ln w="9525" cap="flat" cmpd="sng" algn="ctr">
            <a:noFill/>
            <a:prstDash val="solid"/>
          </a:ln>
          <a:effectLst>
            <a:outerShdw blurRad="40000" dist="23000" dir="5400000" rotWithShape="0">
              <a:srgbClr val="000000">
                <a:alpha val="35000"/>
              </a:srgbClr>
            </a:outerShdw>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a:ln>
                  <a:noFill/>
                </a:ln>
                <a:solidFill>
                  <a:sysClr val="windowText" lastClr="000000"/>
                </a:solidFill>
                <a:effectLst/>
                <a:uLnTx/>
                <a:uFillTx/>
                <a:latin typeface="Century Gothic" charset="0"/>
                <a:ea typeface="Century Gothic" charset="0"/>
                <a:cs typeface="Century Gothic" charset="0"/>
              </a:rPr>
              <a:t>Item • X/X</a:t>
            </a:r>
          </a:p>
        </p:txBody>
      </p:sp>
      <p:grpSp>
        <p:nvGrpSpPr>
          <p:cNvPr id="18" name="Group 17">
            <a:extLst>
              <a:ext uri="{FF2B5EF4-FFF2-40B4-BE49-F238E27FC236}">
                <a16:creationId xmlns:a16="http://schemas.microsoft.com/office/drawing/2014/main" id="{00000000-0008-0000-0000-000007000000}"/>
              </a:ext>
            </a:extLst>
          </p:cNvPr>
          <p:cNvGrpSpPr/>
          <p:nvPr/>
        </p:nvGrpSpPr>
        <p:grpSpPr>
          <a:xfrm>
            <a:off x="10813458" y="946414"/>
            <a:ext cx="1120042" cy="5336116"/>
            <a:chOff x="0" y="0"/>
            <a:chExt cx="1120042" cy="6957216"/>
          </a:xfrm>
        </p:grpSpPr>
        <p:cxnSp>
          <p:nvCxnSpPr>
            <p:cNvPr id="19" name="Straight Connector 18">
              <a:extLst>
                <a:ext uri="{FF2B5EF4-FFF2-40B4-BE49-F238E27FC236}">
                  <a16:creationId xmlns:a16="http://schemas.microsoft.com/office/drawing/2014/main" id="{00000000-0008-0000-0000-000008000000}"/>
                </a:ext>
              </a:extLst>
            </p:cNvPr>
            <p:cNvCxnSpPr/>
            <p:nvPr/>
          </p:nvCxnSpPr>
          <p:spPr>
            <a:xfrm>
              <a:off x="39403" y="279400"/>
              <a:ext cx="0" cy="6677816"/>
            </a:xfrm>
            <a:prstGeom prst="line">
              <a:avLst/>
            </a:prstGeom>
            <a:ln w="31750" cap="sq">
              <a:gradFill flip="none" rotWithShape="1">
                <a:gsLst>
                  <a:gs pos="100000">
                    <a:schemeClr val="accent2">
                      <a:lumMod val="67000"/>
                      <a:alpha val="51000"/>
                    </a:schemeClr>
                  </a:gs>
                  <a:gs pos="0">
                    <a:schemeClr val="accent2">
                      <a:lumMod val="97000"/>
                      <a:lumOff val="3000"/>
                    </a:schemeClr>
                  </a:gs>
                </a:gsLst>
                <a:lin ang="16200000" scaled="1"/>
                <a:tileRect/>
              </a:gradFill>
              <a:headEnd type="none"/>
              <a:tailEnd type="none" w="sm" len="lg"/>
            </a:ln>
          </p:spPr>
          <p:style>
            <a:lnRef idx="1">
              <a:schemeClr val="accent1"/>
            </a:lnRef>
            <a:fillRef idx="0">
              <a:schemeClr val="accent1"/>
            </a:fillRef>
            <a:effectRef idx="0">
              <a:schemeClr val="accent1"/>
            </a:effectRef>
            <a:fontRef idx="minor">
              <a:schemeClr val="tx1"/>
            </a:fontRef>
          </p:style>
        </p:cxnSp>
        <p:sp>
          <p:nvSpPr>
            <p:cNvPr id="20" name="Round Diagonal Corner Rectangle 8">
              <a:extLst>
                <a:ext uri="{FF2B5EF4-FFF2-40B4-BE49-F238E27FC236}">
                  <a16:creationId xmlns:a16="http://schemas.microsoft.com/office/drawing/2014/main" id="{00000000-0008-0000-0000-000009000000}"/>
                </a:ext>
              </a:extLst>
            </p:cNvPr>
            <p:cNvSpPr>
              <a:spLocks noChangeAspect="1"/>
            </p:cNvSpPr>
            <p:nvPr/>
          </p:nvSpPr>
          <p:spPr>
            <a:xfrm>
              <a:off x="0" y="0"/>
              <a:ext cx="1120042" cy="342900"/>
            </a:xfrm>
            <a:prstGeom prst="round2Diag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a:solidFill>
                    <a:schemeClr val="bg1"/>
                  </a:solidFill>
                  <a:latin typeface="Century Gothic" charset="0"/>
                  <a:ea typeface="Century Gothic" charset="0"/>
                  <a:cs typeface="Century Gothic" charset="0"/>
                </a:rPr>
                <a:t>TODAY</a:t>
              </a:r>
            </a:p>
          </p:txBody>
        </p:sp>
      </p:grpSp>
      <p:cxnSp>
        <p:nvCxnSpPr>
          <p:cNvPr id="21" name="Straight Connector 20">
            <a:extLst>
              <a:ext uri="{FF2B5EF4-FFF2-40B4-BE49-F238E27FC236}">
                <a16:creationId xmlns:a16="http://schemas.microsoft.com/office/drawing/2014/main" id="{00000000-0008-0000-0000-00001A000000}"/>
              </a:ext>
            </a:extLst>
          </p:cNvPr>
          <p:cNvCxnSpPr/>
          <p:nvPr/>
        </p:nvCxnSpPr>
        <p:spPr>
          <a:xfrm flipV="1">
            <a:off x="5400205" y="2589054"/>
            <a:ext cx="0" cy="1250950"/>
          </a:xfrm>
          <a:prstGeom prst="line">
            <a:avLst/>
          </a:prstGeom>
          <a:ln>
            <a:solidFill>
              <a:srgbClr val="4D838B"/>
            </a:solidFill>
            <a:headEnd type="oval"/>
            <a:tailEnd type="oval"/>
          </a:ln>
        </p:spPr>
        <p:style>
          <a:lnRef idx="2">
            <a:schemeClr val="accent1"/>
          </a:lnRef>
          <a:fillRef idx="0">
            <a:schemeClr val="accent1"/>
          </a:fillRef>
          <a:effectRef idx="1">
            <a:schemeClr val="accent1"/>
          </a:effectRef>
          <a:fontRef idx="minor">
            <a:schemeClr val="tx1"/>
          </a:fontRef>
        </p:style>
      </p:cxnSp>
      <p:sp>
        <p:nvSpPr>
          <p:cNvPr id="22" name="Rectangle 21">
            <a:extLst>
              <a:ext uri="{FF2B5EF4-FFF2-40B4-BE49-F238E27FC236}">
                <a16:creationId xmlns:a16="http://schemas.microsoft.com/office/drawing/2014/main" id="{00000000-0008-0000-0000-000018000000}"/>
              </a:ext>
            </a:extLst>
          </p:cNvPr>
          <p:cNvSpPr/>
          <p:nvPr/>
        </p:nvSpPr>
        <p:spPr>
          <a:xfrm>
            <a:off x="5243572" y="3672788"/>
            <a:ext cx="3694642" cy="789517"/>
          </a:xfrm>
          <a:prstGeom prst="rect">
            <a:avLst/>
          </a:prstGeom>
          <a:gradFill flip="none" rotWithShape="1">
            <a:gsLst>
              <a:gs pos="0">
                <a:srgbClr val="5E999A"/>
              </a:gs>
              <a:gs pos="97000">
                <a:srgbClr val="4D838B"/>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a:latin typeface="Century Gothic" panose="020B0502020202020204" pitchFamily="34" charset="0"/>
              </a:rPr>
              <a:t>MILESTONE:</a:t>
            </a:r>
            <a:r>
              <a:rPr lang="en-US" sz="1100" baseline="0">
                <a:latin typeface="Century Gothic" panose="020B0502020202020204" pitchFamily="34" charset="0"/>
              </a:rPr>
              <a:t> X/X</a:t>
            </a:r>
            <a:br>
              <a:rPr lang="en-US" sz="1100" baseline="0">
                <a:latin typeface="Century Gothic" panose="020B0502020202020204" pitchFamily="34" charset="0"/>
              </a:rPr>
            </a:br>
            <a:endParaRPr lang="en-US" sz="1100" baseline="0">
              <a:latin typeface="Century Gothic" panose="020B0502020202020204" pitchFamily="34" charset="0"/>
            </a:endParaRPr>
          </a:p>
          <a:p>
            <a:pPr algn="l"/>
            <a:r>
              <a:rPr lang="en-US" sz="1100" baseline="0">
                <a:latin typeface="Century Gothic" panose="020B0502020202020204" pitchFamily="34" charset="0"/>
              </a:rPr>
              <a:t>Content</a:t>
            </a:r>
            <a:endParaRPr lang="en-US" sz="1100">
              <a:latin typeface="Century Gothic" panose="020B0502020202020204" pitchFamily="34" charset="0"/>
            </a:endParaRPr>
          </a:p>
        </p:txBody>
      </p:sp>
    </p:spTree>
    <p:extLst>
      <p:ext uri="{BB962C8B-B14F-4D97-AF65-F5344CB8AC3E}">
        <p14:creationId xmlns:p14="http://schemas.microsoft.com/office/powerpoint/2010/main" val="2436802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3" descr="White 3D rendering of a honeycomb"/>
          <p:cNvPicPr preferRelativeResize="0"/>
          <p:nvPr/>
        </p:nvPicPr>
        <p:blipFill rotWithShape="1">
          <a:blip r:embed="rId3">
            <a:alphaModFix amt="50000"/>
          </a:blip>
          <a:srcRect/>
          <a:stretch/>
        </p:blipFill>
        <p:spPr>
          <a:xfrm>
            <a:off x="0" y="0"/>
            <a:ext cx="12192000" cy="6858000"/>
          </a:xfrm>
          <a:prstGeom prst="rect">
            <a:avLst/>
          </a:prstGeom>
          <a:noFill/>
          <a:ln>
            <a:noFill/>
          </a:ln>
        </p:spPr>
      </p:pic>
      <p:sp>
        <p:nvSpPr>
          <p:cNvPr id="182" name="Google Shape;182;p3"/>
          <p:cNvSpPr txBox="1"/>
          <p:nvPr/>
        </p:nvSpPr>
        <p:spPr>
          <a:xfrm>
            <a:off x="411377" y="327975"/>
            <a:ext cx="4436496"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200" dirty="0">
                <a:solidFill>
                  <a:srgbClr val="595959"/>
                </a:solidFill>
                <a:latin typeface="Century Gothic"/>
                <a:ea typeface="Century Gothic"/>
                <a:cs typeface="Century Gothic"/>
                <a:sym typeface="Century Gothic"/>
              </a:rPr>
              <a:t>NOTES</a:t>
            </a:r>
            <a:endParaRPr dirty="0"/>
          </a:p>
        </p:txBody>
      </p:sp>
      <p:sp>
        <p:nvSpPr>
          <p:cNvPr id="183" name="Google Shape;183;p3"/>
          <p:cNvSpPr txBox="1"/>
          <p:nvPr/>
        </p:nvSpPr>
        <p:spPr>
          <a:xfrm>
            <a:off x="552991" y="1856279"/>
            <a:ext cx="8138087"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Century Gothic"/>
                <a:ea typeface="Century Gothic"/>
                <a:cs typeface="Century Gothic"/>
                <a:sym typeface="Century Gothic"/>
              </a:rPr>
              <a:t>summary information / comments</a:t>
            </a:r>
            <a:endParaRPr/>
          </a:p>
          <a:p>
            <a:pPr marL="0" marR="0" lvl="0" indent="0" algn="l" rtl="0">
              <a:spcBef>
                <a:spcPts val="0"/>
              </a:spcBef>
              <a:spcAft>
                <a:spcPts val="0"/>
              </a:spcAft>
              <a:buNone/>
            </a:pPr>
            <a:r>
              <a:rPr lang="en-US" sz="1800">
                <a:solidFill>
                  <a:schemeClr val="dk1"/>
                </a:solidFill>
                <a:latin typeface="Century Gothic"/>
                <a:ea typeface="Century Gothic"/>
                <a:cs typeface="Century Gothic"/>
                <a:sym typeface="Century Gothic"/>
              </a:rPr>
              <a:t> </a:t>
            </a:r>
            <a:endParaRPr/>
          </a:p>
        </p:txBody>
      </p:sp>
    </p:spTree>
    <p:extLst>
      <p:ext uri="{BB962C8B-B14F-4D97-AF65-F5344CB8AC3E}">
        <p14:creationId xmlns:p14="http://schemas.microsoft.com/office/powerpoint/2010/main" val="244875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graphicFrame>
        <p:nvGraphicFramePr>
          <p:cNvPr id="189" name="Google Shape;189;p4"/>
          <p:cNvGraphicFramePr/>
          <p:nvPr>
            <p:extLst>
              <p:ext uri="{D42A27DB-BD31-4B8C-83A1-F6EECF244321}">
                <p14:modId xmlns:p14="http://schemas.microsoft.com/office/powerpoint/2010/main" val="670213058"/>
              </p:ext>
            </p:extLst>
          </p:nvPr>
        </p:nvGraphicFramePr>
        <p:xfrm>
          <a:off x="787790" y="1050352"/>
          <a:ext cx="10227225" cy="2468350"/>
        </p:xfrm>
        <a:graphic>
          <a:graphicData uri="http://schemas.openxmlformats.org/drawingml/2006/table">
            <a:tbl>
              <a:tblPr firstRow="1" firstCol="1" bandRow="1">
                <a:noFill/>
                <a:tableStyleId>{7349D2CA-157B-4E54-8D2B-F3891DF03DCB}</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en-US" sz="1600" b="1" u="none" strike="noStrike" cap="none" dirty="0">
                          <a:solidFill>
                            <a:schemeClr val="dk1"/>
                          </a:solidFill>
                          <a:latin typeface="Century Gothic"/>
                          <a:ea typeface="Century Gothic"/>
                          <a:cs typeface="Century Gothic"/>
                          <a:sym typeface="Century Gothic"/>
                        </a:rPr>
                        <a:t>DISCLAIMER</a:t>
                      </a:r>
                      <a:endParaRPr sz="1200" b="1" u="none" strike="noStrike" cap="none" dirty="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 </a:t>
                      </a:r>
                      <a:endParaRPr dirty="0"/>
                    </a:p>
                    <a:p>
                      <a:pPr marL="0" marR="0" lvl="0" indent="0" algn="l" rtl="0">
                        <a:spcBef>
                          <a:spcPts val="0"/>
                        </a:spcBef>
                        <a:spcAft>
                          <a:spcPts val="0"/>
                        </a:spcAft>
                        <a:buNone/>
                      </a:pPr>
                      <a:r>
                        <a:rPr lang="en-US" sz="1600" b="0" u="none" strike="noStrike" cap="none" dirty="0">
                          <a:solidFill>
                            <a:schemeClr val="dk1"/>
                          </a:solidFill>
                          <a:latin typeface="Century Gothic"/>
                          <a:ea typeface="Century Gothic"/>
                          <a:cs typeface="Century Gothic"/>
                          <a:sym typeface="Century Gothic"/>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sz="1600" b="0" u="none" strike="noStrike" cap="none" dirty="0">
                        <a:solidFill>
                          <a:schemeClr val="dk1"/>
                        </a:solidFill>
                        <a:latin typeface="Century Gothic"/>
                        <a:ea typeface="Century Gothic"/>
                        <a:cs typeface="Century Gothic"/>
                        <a:sym typeface="Century Gothic"/>
                      </a:endParaRPr>
                    </a:p>
                  </a:txBody>
                  <a:tcPr marL="36575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211</Words>
  <Application>Microsoft Macintosh PowerPoint</Application>
  <PresentationFormat>Widescreen</PresentationFormat>
  <Paragraphs>64</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Century Gothic</vt:lpstr>
      <vt:lpstr>Calibri</vt:lpstr>
      <vt:lpstr>Arial</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3</cp:revision>
  <dcterms:created xsi:type="dcterms:W3CDTF">2022-05-22T18:55:25Z</dcterms:created>
  <dcterms:modified xsi:type="dcterms:W3CDTF">2024-01-28T21:02:33Z</dcterms:modified>
</cp:coreProperties>
</file>