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9"/>
  </p:notesMasterIdLst>
  <p:sldIdLst>
    <p:sldId id="256" r:id="rId2"/>
    <p:sldId id="258" r:id="rId3"/>
    <p:sldId id="261" r:id="rId4"/>
    <p:sldId id="262" r:id="rId5"/>
    <p:sldId id="263" r:id="rId6"/>
    <p:sldId id="260" r:id="rId7"/>
    <p:sldId id="259" r:id="rId8"/>
  </p:sldIdLst>
  <p:sldSz cx="12192000" cy="6858000"/>
  <p:notesSz cx="6858000" cy="9144000"/>
  <p:embeddedFontLst>
    <p:embeddedFont>
      <p:font typeface="Century Gothic" panose="020B0502020202020204" pitchFamily="34"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8" roundtripDataSignature="AMtx7mjRrJzndjYdZm1XtQh8xahJNttPY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8DF38C-56A2-47BC-B542-6389A19F68B5}" v="10" dt="2024-01-01T23:19:08.147"/>
  </p1510:revLst>
</p1510:revInfo>
</file>

<file path=ppt/tableStyles.xml><?xml version="1.0" encoding="utf-8"?>
<a:tblStyleLst xmlns:a="http://schemas.openxmlformats.org/drawingml/2006/main" def="{7349D2CA-157B-4E54-8D2B-F3891DF03DCB}">
  <a:tblStyle styleId="{7349D2CA-157B-4E54-8D2B-F3891DF03DCB}"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3.fntdata"/><Relationship Id="rId2" Type="http://schemas.openxmlformats.org/officeDocument/2006/relationships/slide" Target="slides/slide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24" Type="http://schemas.microsoft.com/office/2015/10/relationships/revisionInfo" Target="revisionInfo.xml"/><Relationship Id="rId5" Type="http://schemas.openxmlformats.org/officeDocument/2006/relationships/slide" Target="slides/slide4.xml"/><Relationship Id="rId23" Type="http://schemas.microsoft.com/office/2016/11/relationships/changesInfo" Target="changesInfos/changesInfo1.xml"/><Relationship Id="rId10" Type="http://schemas.openxmlformats.org/officeDocument/2006/relationships/font" Target="fonts/font1.fntdata"/><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CF8DF38C-56A2-47BC-B542-6389A19F68B5}"/>
    <pc:docChg chg="undo custSel addSld delSld modSld">
      <pc:chgData name="Bess Dunlevy" userId="dd4b9a8537dbe9d0" providerId="LiveId" clId="{CF8DF38C-56A2-47BC-B542-6389A19F68B5}" dt="2024-01-01T23:20:13.733" v="105" actId="255"/>
      <pc:docMkLst>
        <pc:docMk/>
      </pc:docMkLst>
      <pc:sldChg chg="addSp delSp modSp mod">
        <pc:chgData name="Bess Dunlevy" userId="dd4b9a8537dbe9d0" providerId="LiveId" clId="{CF8DF38C-56A2-47BC-B542-6389A19F68B5}" dt="2024-01-01T23:20:13.733" v="105" actId="255"/>
        <pc:sldMkLst>
          <pc:docMk/>
          <pc:sldMk cId="0" sldId="256"/>
        </pc:sldMkLst>
        <pc:spChg chg="mod">
          <ac:chgData name="Bess Dunlevy" userId="dd4b9a8537dbe9d0" providerId="LiveId" clId="{CF8DF38C-56A2-47BC-B542-6389A19F68B5}" dt="2024-01-01T23:06:20.172" v="64" actId="20577"/>
          <ac:spMkLst>
            <pc:docMk/>
            <pc:sldMk cId="0" sldId="256"/>
            <ac:spMk id="90" creationId="{00000000-0000-0000-0000-000000000000}"/>
          </ac:spMkLst>
        </pc:spChg>
        <pc:spChg chg="del">
          <ac:chgData name="Bess Dunlevy" userId="dd4b9a8537dbe9d0" providerId="LiveId" clId="{CF8DF38C-56A2-47BC-B542-6389A19F68B5}" dt="2024-01-01T23:05:23.750" v="1" actId="478"/>
          <ac:spMkLst>
            <pc:docMk/>
            <pc:sldMk cId="0" sldId="256"/>
            <ac:spMk id="91" creationId="{00000000-0000-0000-0000-000000000000}"/>
          </ac:spMkLst>
        </pc:spChg>
        <pc:graphicFrameChg chg="add del mod">
          <ac:chgData name="Bess Dunlevy" userId="dd4b9a8537dbe9d0" providerId="LiveId" clId="{CF8DF38C-56A2-47BC-B542-6389A19F68B5}" dt="2024-01-01T23:06:01.835" v="3"/>
          <ac:graphicFrameMkLst>
            <pc:docMk/>
            <pc:sldMk cId="0" sldId="256"/>
            <ac:graphicFrameMk id="2" creationId="{C5B95C51-CB27-E5AC-C83A-6B85F2F5A2D7}"/>
          </ac:graphicFrameMkLst>
        </pc:graphicFrameChg>
        <pc:graphicFrameChg chg="add mod modGraphic">
          <ac:chgData name="Bess Dunlevy" userId="dd4b9a8537dbe9d0" providerId="LiveId" clId="{CF8DF38C-56A2-47BC-B542-6389A19F68B5}" dt="2024-01-01T23:20:13.733" v="105" actId="255"/>
          <ac:graphicFrameMkLst>
            <pc:docMk/>
            <pc:sldMk cId="0" sldId="256"/>
            <ac:graphicFrameMk id="3" creationId="{BAD57A78-10E6-057C-F174-3182CCDCA426}"/>
          </ac:graphicFrameMkLst>
        </pc:graphicFrameChg>
        <pc:picChg chg="add mod">
          <ac:chgData name="Bess Dunlevy" userId="dd4b9a8537dbe9d0" providerId="LiveId" clId="{CF8DF38C-56A2-47BC-B542-6389A19F68B5}" dt="2024-01-01T23:07:24.470" v="75" actId="1076"/>
          <ac:picMkLst>
            <pc:docMk/>
            <pc:sldMk cId="0" sldId="256"/>
            <ac:picMk id="5" creationId="{0F9EF5DD-F19F-DED4-DDA0-48E9BC7D96C9}"/>
          </ac:picMkLst>
        </pc:picChg>
        <pc:picChg chg="del">
          <ac:chgData name="Bess Dunlevy" userId="dd4b9a8537dbe9d0" providerId="LiveId" clId="{CF8DF38C-56A2-47BC-B542-6389A19F68B5}" dt="2024-01-01T23:05:20.040" v="0" actId="478"/>
          <ac:picMkLst>
            <pc:docMk/>
            <pc:sldMk cId="0" sldId="256"/>
            <ac:picMk id="92" creationId="{00000000-0000-0000-0000-000000000000}"/>
          </ac:picMkLst>
        </pc:picChg>
      </pc:sldChg>
      <pc:sldChg chg="addSp delSp del mod">
        <pc:chgData name="Bess Dunlevy" userId="dd4b9a8537dbe9d0" providerId="LiveId" clId="{CF8DF38C-56A2-47BC-B542-6389A19F68B5}" dt="2024-01-01T23:07:38.988" v="79" actId="47"/>
        <pc:sldMkLst>
          <pc:docMk/>
          <pc:sldMk cId="0" sldId="257"/>
        </pc:sldMkLst>
        <pc:picChg chg="add del">
          <ac:chgData name="Bess Dunlevy" userId="dd4b9a8537dbe9d0" providerId="LiveId" clId="{CF8DF38C-56A2-47BC-B542-6389A19F68B5}" dt="2024-01-01T23:07:28.971" v="77" actId="478"/>
          <ac:picMkLst>
            <pc:docMk/>
            <pc:sldMk cId="0" sldId="257"/>
            <ac:picMk id="97" creationId="{00000000-0000-0000-0000-000000000000}"/>
          </ac:picMkLst>
        </pc:picChg>
      </pc:sldChg>
      <pc:sldChg chg="addSp delSp modSp mod">
        <pc:chgData name="Bess Dunlevy" userId="dd4b9a8537dbe9d0" providerId="LiveId" clId="{CF8DF38C-56A2-47BC-B542-6389A19F68B5}" dt="2024-01-01T23:11:23.995" v="101" actId="1076"/>
        <pc:sldMkLst>
          <pc:docMk/>
          <pc:sldMk cId="0" sldId="258"/>
        </pc:sldMkLst>
        <pc:spChg chg="mod">
          <ac:chgData name="Bess Dunlevy" userId="dd4b9a8537dbe9d0" providerId="LiveId" clId="{CF8DF38C-56A2-47BC-B542-6389A19F68B5}" dt="2024-01-01T23:08:04.219" v="83"/>
          <ac:spMkLst>
            <pc:docMk/>
            <pc:sldMk cId="0" sldId="258"/>
            <ac:spMk id="5" creationId="{C401219C-3F23-267C-D8F3-332621764725}"/>
          </ac:spMkLst>
        </pc:spChg>
        <pc:spChg chg="add del mod">
          <ac:chgData name="Bess Dunlevy" userId="dd4b9a8537dbe9d0" providerId="LiveId" clId="{CF8DF38C-56A2-47BC-B542-6389A19F68B5}" dt="2024-01-01T23:08:04.219" v="83"/>
          <ac:spMkLst>
            <pc:docMk/>
            <pc:sldMk cId="0" sldId="258"/>
            <ac:spMk id="8" creationId="{F62F9600-37DD-4CE8-9513-91AADD4EEEEA}"/>
          </ac:spMkLst>
        </pc:spChg>
        <pc:spChg chg="add del mod">
          <ac:chgData name="Bess Dunlevy" userId="dd4b9a8537dbe9d0" providerId="LiveId" clId="{CF8DF38C-56A2-47BC-B542-6389A19F68B5}" dt="2024-01-01T23:08:04.219" v="83"/>
          <ac:spMkLst>
            <pc:docMk/>
            <pc:sldMk cId="0" sldId="258"/>
            <ac:spMk id="9" creationId="{4743D5D8-001C-4C7E-A553-7ADA10CE7E7B}"/>
          </ac:spMkLst>
        </pc:spChg>
        <pc:spChg chg="add del mod">
          <ac:chgData name="Bess Dunlevy" userId="dd4b9a8537dbe9d0" providerId="LiveId" clId="{CF8DF38C-56A2-47BC-B542-6389A19F68B5}" dt="2024-01-01T23:08:04.219" v="83"/>
          <ac:spMkLst>
            <pc:docMk/>
            <pc:sldMk cId="0" sldId="258"/>
            <ac:spMk id="11" creationId="{380B3984-AAC5-4252-B4BD-30CBD2C7640A}"/>
          </ac:spMkLst>
        </pc:spChg>
        <pc:spChg chg="add del mod">
          <ac:chgData name="Bess Dunlevy" userId="dd4b9a8537dbe9d0" providerId="LiveId" clId="{CF8DF38C-56A2-47BC-B542-6389A19F68B5}" dt="2024-01-01T23:08:04.219" v="83"/>
          <ac:spMkLst>
            <pc:docMk/>
            <pc:sldMk cId="0" sldId="258"/>
            <ac:spMk id="13" creationId="{5DBC79BE-57A1-41A8-A7C8-C80EE95C8D18}"/>
          </ac:spMkLst>
        </pc:spChg>
        <pc:spChg chg="add del mod">
          <ac:chgData name="Bess Dunlevy" userId="dd4b9a8537dbe9d0" providerId="LiveId" clId="{CF8DF38C-56A2-47BC-B542-6389A19F68B5}" dt="2024-01-01T23:08:04.219" v="83"/>
          <ac:spMkLst>
            <pc:docMk/>
            <pc:sldMk cId="0" sldId="258"/>
            <ac:spMk id="15" creationId="{D3105F10-E6B5-4CF0-81B4-7E4EF4DE9A80}"/>
          </ac:spMkLst>
        </pc:spChg>
        <pc:spChg chg="add del mod">
          <ac:chgData name="Bess Dunlevy" userId="dd4b9a8537dbe9d0" providerId="LiveId" clId="{CF8DF38C-56A2-47BC-B542-6389A19F68B5}" dt="2024-01-01T23:08:04.219" v="83"/>
          <ac:spMkLst>
            <pc:docMk/>
            <pc:sldMk cId="0" sldId="258"/>
            <ac:spMk id="17" creationId="{5B7B4C3E-3992-4416-A523-A551A805AFEE}"/>
          </ac:spMkLst>
        </pc:spChg>
        <pc:spChg chg="add del mod">
          <ac:chgData name="Bess Dunlevy" userId="dd4b9a8537dbe9d0" providerId="LiveId" clId="{CF8DF38C-56A2-47BC-B542-6389A19F68B5}" dt="2024-01-01T23:08:04.219" v="83"/>
          <ac:spMkLst>
            <pc:docMk/>
            <pc:sldMk cId="0" sldId="258"/>
            <ac:spMk id="20" creationId="{5FD62F4E-0E26-4169-8225-89FC968CE272}"/>
          </ac:spMkLst>
        </pc:spChg>
        <pc:spChg chg="add del mod">
          <ac:chgData name="Bess Dunlevy" userId="dd4b9a8537dbe9d0" providerId="LiveId" clId="{CF8DF38C-56A2-47BC-B542-6389A19F68B5}" dt="2024-01-01T23:08:04.219" v="83"/>
          <ac:spMkLst>
            <pc:docMk/>
            <pc:sldMk cId="0" sldId="258"/>
            <ac:spMk id="22" creationId="{A95BAF4B-0C4F-4956-B346-A5D2CA982F54}"/>
          </ac:spMkLst>
        </pc:spChg>
        <pc:spChg chg="add del mod">
          <ac:chgData name="Bess Dunlevy" userId="dd4b9a8537dbe9d0" providerId="LiveId" clId="{CF8DF38C-56A2-47BC-B542-6389A19F68B5}" dt="2024-01-01T23:08:04.219" v="83"/>
          <ac:spMkLst>
            <pc:docMk/>
            <pc:sldMk cId="0" sldId="258"/>
            <ac:spMk id="24" creationId="{B0F342D9-5E7F-4EAB-8456-43F632DC56F6}"/>
          </ac:spMkLst>
        </pc:spChg>
        <pc:spChg chg="add del mod">
          <ac:chgData name="Bess Dunlevy" userId="dd4b9a8537dbe9d0" providerId="LiveId" clId="{CF8DF38C-56A2-47BC-B542-6389A19F68B5}" dt="2024-01-01T23:08:04.219" v="83"/>
          <ac:spMkLst>
            <pc:docMk/>
            <pc:sldMk cId="0" sldId="258"/>
            <ac:spMk id="25" creationId="{AC6C5417-CEBF-4C2A-BE8C-F2F9C01D33AA}"/>
          </ac:spMkLst>
        </pc:spChg>
        <pc:spChg chg="add del mod">
          <ac:chgData name="Bess Dunlevy" userId="dd4b9a8537dbe9d0" providerId="LiveId" clId="{CF8DF38C-56A2-47BC-B542-6389A19F68B5}" dt="2024-01-01T23:08:04.219" v="83"/>
          <ac:spMkLst>
            <pc:docMk/>
            <pc:sldMk cId="0" sldId="258"/>
            <ac:spMk id="27" creationId="{DAA2098A-D24B-444A-A229-492463B39714}"/>
          </ac:spMkLst>
        </pc:spChg>
        <pc:spChg chg="add del mod">
          <ac:chgData name="Bess Dunlevy" userId="dd4b9a8537dbe9d0" providerId="LiveId" clId="{CF8DF38C-56A2-47BC-B542-6389A19F68B5}" dt="2024-01-01T23:08:04.219" v="83"/>
          <ac:spMkLst>
            <pc:docMk/>
            <pc:sldMk cId="0" sldId="258"/>
            <ac:spMk id="29" creationId="{9362CFFE-7139-4F21-868C-51B744D61706}"/>
          </ac:spMkLst>
        </pc:spChg>
        <pc:spChg chg="add del mod">
          <ac:chgData name="Bess Dunlevy" userId="dd4b9a8537dbe9d0" providerId="LiveId" clId="{CF8DF38C-56A2-47BC-B542-6389A19F68B5}" dt="2024-01-01T23:08:04.219" v="83"/>
          <ac:spMkLst>
            <pc:docMk/>
            <pc:sldMk cId="0" sldId="258"/>
            <ac:spMk id="31" creationId="{0F47B2B6-2FE6-4DC2-A05A-D8DC6F47A794}"/>
          </ac:spMkLst>
        </pc:spChg>
        <pc:spChg chg="add del mod">
          <ac:chgData name="Bess Dunlevy" userId="dd4b9a8537dbe9d0" providerId="LiveId" clId="{CF8DF38C-56A2-47BC-B542-6389A19F68B5}" dt="2024-01-01T23:08:04.219" v="83"/>
          <ac:spMkLst>
            <pc:docMk/>
            <pc:sldMk cId="0" sldId="258"/>
            <ac:spMk id="33" creationId="{91F26EEC-045C-40A3-ABAD-9AF8D77D834C}"/>
          </ac:spMkLst>
        </pc:spChg>
        <pc:spChg chg="add del mod">
          <ac:chgData name="Bess Dunlevy" userId="dd4b9a8537dbe9d0" providerId="LiveId" clId="{CF8DF38C-56A2-47BC-B542-6389A19F68B5}" dt="2024-01-01T23:08:04.219" v="83"/>
          <ac:spMkLst>
            <pc:docMk/>
            <pc:sldMk cId="0" sldId="258"/>
            <ac:spMk id="35" creationId="{613C2A00-6BDE-44BF-883A-CFECE264273D}"/>
          </ac:spMkLst>
        </pc:spChg>
        <pc:spChg chg="add del mod">
          <ac:chgData name="Bess Dunlevy" userId="dd4b9a8537dbe9d0" providerId="LiveId" clId="{CF8DF38C-56A2-47BC-B542-6389A19F68B5}" dt="2024-01-01T23:08:04.219" v="83"/>
          <ac:spMkLst>
            <pc:docMk/>
            <pc:sldMk cId="0" sldId="258"/>
            <ac:spMk id="37" creationId="{299597DD-B6EB-4BC0-A61D-4AC8CF432CC1}"/>
          </ac:spMkLst>
        </pc:spChg>
        <pc:spChg chg="add del mod">
          <ac:chgData name="Bess Dunlevy" userId="dd4b9a8537dbe9d0" providerId="LiveId" clId="{CF8DF38C-56A2-47BC-B542-6389A19F68B5}" dt="2024-01-01T23:08:04.219" v="83"/>
          <ac:spMkLst>
            <pc:docMk/>
            <pc:sldMk cId="0" sldId="258"/>
            <ac:spMk id="39" creationId="{3E9A5761-64C8-4618-9CE4-8CE80C1DF293}"/>
          </ac:spMkLst>
        </pc:spChg>
        <pc:spChg chg="add del mod">
          <ac:chgData name="Bess Dunlevy" userId="dd4b9a8537dbe9d0" providerId="LiveId" clId="{CF8DF38C-56A2-47BC-B542-6389A19F68B5}" dt="2024-01-01T23:08:04.219" v="83"/>
          <ac:spMkLst>
            <pc:docMk/>
            <pc:sldMk cId="0" sldId="258"/>
            <ac:spMk id="41" creationId="{73247355-8EB2-4A29-9EF4-EB9FBC10E729}"/>
          </ac:spMkLst>
        </pc:spChg>
        <pc:spChg chg="mod">
          <ac:chgData name="Bess Dunlevy" userId="dd4b9a8537dbe9d0" providerId="LiveId" clId="{CF8DF38C-56A2-47BC-B542-6389A19F68B5}" dt="2024-01-01T23:08:34.402" v="84"/>
          <ac:spMkLst>
            <pc:docMk/>
            <pc:sldMk cId="0" sldId="258"/>
            <ac:spMk id="45" creationId="{C401219C-3F23-267C-D8F3-332621764725}"/>
          </ac:spMkLst>
        </pc:spChg>
        <pc:spChg chg="add del mod">
          <ac:chgData name="Bess Dunlevy" userId="dd4b9a8537dbe9d0" providerId="LiveId" clId="{CF8DF38C-56A2-47BC-B542-6389A19F68B5}" dt="2024-01-01T23:08:43.452" v="86" actId="478"/>
          <ac:spMkLst>
            <pc:docMk/>
            <pc:sldMk cId="0" sldId="258"/>
            <ac:spMk id="48" creationId="{F62F9600-37DD-4CE8-9513-91AADD4EEEEA}"/>
          </ac:spMkLst>
        </pc:spChg>
        <pc:spChg chg="add del mod">
          <ac:chgData name="Bess Dunlevy" userId="dd4b9a8537dbe9d0" providerId="LiveId" clId="{CF8DF38C-56A2-47BC-B542-6389A19F68B5}" dt="2024-01-01T23:08:43.452" v="86" actId="478"/>
          <ac:spMkLst>
            <pc:docMk/>
            <pc:sldMk cId="0" sldId="258"/>
            <ac:spMk id="49" creationId="{4743D5D8-001C-4C7E-A553-7ADA10CE7E7B}"/>
          </ac:spMkLst>
        </pc:spChg>
        <pc:spChg chg="add del mod">
          <ac:chgData name="Bess Dunlevy" userId="dd4b9a8537dbe9d0" providerId="LiveId" clId="{CF8DF38C-56A2-47BC-B542-6389A19F68B5}" dt="2024-01-01T23:08:43.452" v="86" actId="478"/>
          <ac:spMkLst>
            <pc:docMk/>
            <pc:sldMk cId="0" sldId="258"/>
            <ac:spMk id="51" creationId="{380B3984-AAC5-4252-B4BD-30CBD2C7640A}"/>
          </ac:spMkLst>
        </pc:spChg>
        <pc:spChg chg="add del mod">
          <ac:chgData name="Bess Dunlevy" userId="dd4b9a8537dbe9d0" providerId="LiveId" clId="{CF8DF38C-56A2-47BC-B542-6389A19F68B5}" dt="2024-01-01T23:08:43.452" v="86" actId="478"/>
          <ac:spMkLst>
            <pc:docMk/>
            <pc:sldMk cId="0" sldId="258"/>
            <ac:spMk id="53" creationId="{5DBC79BE-57A1-41A8-A7C8-C80EE95C8D18}"/>
          </ac:spMkLst>
        </pc:spChg>
        <pc:spChg chg="add del mod">
          <ac:chgData name="Bess Dunlevy" userId="dd4b9a8537dbe9d0" providerId="LiveId" clId="{CF8DF38C-56A2-47BC-B542-6389A19F68B5}" dt="2024-01-01T23:08:43.452" v="86" actId="478"/>
          <ac:spMkLst>
            <pc:docMk/>
            <pc:sldMk cId="0" sldId="258"/>
            <ac:spMk id="55" creationId="{D3105F10-E6B5-4CF0-81B4-7E4EF4DE9A80}"/>
          </ac:spMkLst>
        </pc:spChg>
        <pc:spChg chg="add del mod">
          <ac:chgData name="Bess Dunlevy" userId="dd4b9a8537dbe9d0" providerId="LiveId" clId="{CF8DF38C-56A2-47BC-B542-6389A19F68B5}" dt="2024-01-01T23:08:43.452" v="86" actId="478"/>
          <ac:spMkLst>
            <pc:docMk/>
            <pc:sldMk cId="0" sldId="258"/>
            <ac:spMk id="57" creationId="{5B7B4C3E-3992-4416-A523-A551A805AFEE}"/>
          </ac:spMkLst>
        </pc:spChg>
        <pc:spChg chg="add del mod">
          <ac:chgData name="Bess Dunlevy" userId="dd4b9a8537dbe9d0" providerId="LiveId" clId="{CF8DF38C-56A2-47BC-B542-6389A19F68B5}" dt="2024-01-01T23:08:43.452" v="86" actId="478"/>
          <ac:spMkLst>
            <pc:docMk/>
            <pc:sldMk cId="0" sldId="258"/>
            <ac:spMk id="60" creationId="{5FD62F4E-0E26-4169-8225-89FC968CE272}"/>
          </ac:spMkLst>
        </pc:spChg>
        <pc:spChg chg="add del mod">
          <ac:chgData name="Bess Dunlevy" userId="dd4b9a8537dbe9d0" providerId="LiveId" clId="{CF8DF38C-56A2-47BC-B542-6389A19F68B5}" dt="2024-01-01T23:08:43.452" v="86" actId="478"/>
          <ac:spMkLst>
            <pc:docMk/>
            <pc:sldMk cId="0" sldId="258"/>
            <ac:spMk id="62" creationId="{A95BAF4B-0C4F-4956-B346-A5D2CA982F54}"/>
          </ac:spMkLst>
        </pc:spChg>
        <pc:spChg chg="add del mod">
          <ac:chgData name="Bess Dunlevy" userId="dd4b9a8537dbe9d0" providerId="LiveId" clId="{CF8DF38C-56A2-47BC-B542-6389A19F68B5}" dt="2024-01-01T23:08:43.452" v="86" actId="478"/>
          <ac:spMkLst>
            <pc:docMk/>
            <pc:sldMk cId="0" sldId="258"/>
            <ac:spMk id="128" creationId="{B0F342D9-5E7F-4EAB-8456-43F632DC56F6}"/>
          </ac:spMkLst>
        </pc:spChg>
        <pc:spChg chg="add del mod">
          <ac:chgData name="Bess Dunlevy" userId="dd4b9a8537dbe9d0" providerId="LiveId" clId="{CF8DF38C-56A2-47BC-B542-6389A19F68B5}" dt="2024-01-01T23:08:43.452" v="86" actId="478"/>
          <ac:spMkLst>
            <pc:docMk/>
            <pc:sldMk cId="0" sldId="258"/>
            <ac:spMk id="129" creationId="{AC6C5417-CEBF-4C2A-BE8C-F2F9C01D33AA}"/>
          </ac:spMkLst>
        </pc:spChg>
        <pc:spChg chg="add del mod">
          <ac:chgData name="Bess Dunlevy" userId="dd4b9a8537dbe9d0" providerId="LiveId" clId="{CF8DF38C-56A2-47BC-B542-6389A19F68B5}" dt="2024-01-01T23:08:43.452" v="86" actId="478"/>
          <ac:spMkLst>
            <pc:docMk/>
            <pc:sldMk cId="0" sldId="258"/>
            <ac:spMk id="131" creationId="{DAA2098A-D24B-444A-A229-492463B39714}"/>
          </ac:spMkLst>
        </pc:spChg>
        <pc:spChg chg="add del mod">
          <ac:chgData name="Bess Dunlevy" userId="dd4b9a8537dbe9d0" providerId="LiveId" clId="{CF8DF38C-56A2-47BC-B542-6389A19F68B5}" dt="2024-01-01T23:08:43.452" v="86" actId="478"/>
          <ac:spMkLst>
            <pc:docMk/>
            <pc:sldMk cId="0" sldId="258"/>
            <ac:spMk id="133" creationId="{9362CFFE-7139-4F21-868C-51B744D61706}"/>
          </ac:spMkLst>
        </pc:spChg>
        <pc:spChg chg="add del mod">
          <ac:chgData name="Bess Dunlevy" userId="dd4b9a8537dbe9d0" providerId="LiveId" clId="{CF8DF38C-56A2-47BC-B542-6389A19F68B5}" dt="2024-01-01T23:08:43.452" v="86" actId="478"/>
          <ac:spMkLst>
            <pc:docMk/>
            <pc:sldMk cId="0" sldId="258"/>
            <ac:spMk id="135" creationId="{0F47B2B6-2FE6-4DC2-A05A-D8DC6F47A794}"/>
          </ac:spMkLst>
        </pc:spChg>
        <pc:spChg chg="add del mod">
          <ac:chgData name="Bess Dunlevy" userId="dd4b9a8537dbe9d0" providerId="LiveId" clId="{CF8DF38C-56A2-47BC-B542-6389A19F68B5}" dt="2024-01-01T23:08:43.452" v="86" actId="478"/>
          <ac:spMkLst>
            <pc:docMk/>
            <pc:sldMk cId="0" sldId="258"/>
            <ac:spMk id="137" creationId="{91F26EEC-045C-40A3-ABAD-9AF8D77D834C}"/>
          </ac:spMkLst>
        </pc:spChg>
        <pc:spChg chg="add del mod">
          <ac:chgData name="Bess Dunlevy" userId="dd4b9a8537dbe9d0" providerId="LiveId" clId="{CF8DF38C-56A2-47BC-B542-6389A19F68B5}" dt="2024-01-01T23:08:43.452" v="86" actId="478"/>
          <ac:spMkLst>
            <pc:docMk/>
            <pc:sldMk cId="0" sldId="258"/>
            <ac:spMk id="139" creationId="{613C2A00-6BDE-44BF-883A-CFECE264273D}"/>
          </ac:spMkLst>
        </pc:spChg>
        <pc:spChg chg="add del mod">
          <ac:chgData name="Bess Dunlevy" userId="dd4b9a8537dbe9d0" providerId="LiveId" clId="{CF8DF38C-56A2-47BC-B542-6389A19F68B5}" dt="2024-01-01T23:08:43.452" v="86" actId="478"/>
          <ac:spMkLst>
            <pc:docMk/>
            <pc:sldMk cId="0" sldId="258"/>
            <ac:spMk id="141" creationId="{299597DD-B6EB-4BC0-A61D-4AC8CF432CC1}"/>
          </ac:spMkLst>
        </pc:spChg>
        <pc:spChg chg="add del mod">
          <ac:chgData name="Bess Dunlevy" userId="dd4b9a8537dbe9d0" providerId="LiveId" clId="{CF8DF38C-56A2-47BC-B542-6389A19F68B5}" dt="2024-01-01T23:08:43.452" v="86" actId="478"/>
          <ac:spMkLst>
            <pc:docMk/>
            <pc:sldMk cId="0" sldId="258"/>
            <ac:spMk id="143" creationId="{3E9A5761-64C8-4618-9CE4-8CE80C1DF293}"/>
          </ac:spMkLst>
        </pc:spChg>
        <pc:spChg chg="add del mod">
          <ac:chgData name="Bess Dunlevy" userId="dd4b9a8537dbe9d0" providerId="LiveId" clId="{CF8DF38C-56A2-47BC-B542-6389A19F68B5}" dt="2024-01-01T23:08:43.452" v="86" actId="478"/>
          <ac:spMkLst>
            <pc:docMk/>
            <pc:sldMk cId="0" sldId="258"/>
            <ac:spMk id="145" creationId="{73247355-8EB2-4A29-9EF4-EB9FBC10E729}"/>
          </ac:spMkLst>
        </pc:spChg>
        <pc:spChg chg="add mod">
          <ac:chgData name="Bess Dunlevy" userId="dd4b9a8537dbe9d0" providerId="LiveId" clId="{CF8DF38C-56A2-47BC-B542-6389A19F68B5}" dt="2024-01-01T23:11:21.520" v="100" actId="1076"/>
          <ac:spMkLst>
            <pc:docMk/>
            <pc:sldMk cId="0" sldId="258"/>
            <ac:spMk id="148" creationId="{1AB4449A-7ED2-B1E0-E99B-47E507B44F43}"/>
          </ac:spMkLst>
        </pc:spChg>
        <pc:spChg chg="del">
          <ac:chgData name="Bess Dunlevy" userId="dd4b9a8537dbe9d0" providerId="LiveId" clId="{CF8DF38C-56A2-47BC-B542-6389A19F68B5}" dt="2024-01-01T23:07:43.639" v="81" actId="478"/>
          <ac:spMkLst>
            <pc:docMk/>
            <pc:sldMk cId="0" sldId="258"/>
            <ac:spMk id="182" creationId="{00000000-0000-0000-0000-000000000000}"/>
          </ac:spMkLst>
        </pc:spChg>
        <pc:spChg chg="del">
          <ac:chgData name="Bess Dunlevy" userId="dd4b9a8537dbe9d0" providerId="LiveId" clId="{CF8DF38C-56A2-47BC-B542-6389A19F68B5}" dt="2024-01-01T23:07:42.399" v="80" actId="478"/>
          <ac:spMkLst>
            <pc:docMk/>
            <pc:sldMk cId="0" sldId="258"/>
            <ac:spMk id="183" creationId="{00000000-0000-0000-0000-000000000000}"/>
          </ac:spMkLst>
        </pc:spChg>
        <pc:grpChg chg="add del mod">
          <ac:chgData name="Bess Dunlevy" userId="dd4b9a8537dbe9d0" providerId="LiveId" clId="{CF8DF38C-56A2-47BC-B542-6389A19F68B5}" dt="2024-01-01T23:08:04.219" v="83"/>
          <ac:grpSpMkLst>
            <pc:docMk/>
            <pc:sldMk cId="0" sldId="258"/>
            <ac:grpSpMk id="3" creationId="{26D4FB6D-774A-4C7F-1122-75C6EDEEC0E2}"/>
          </ac:grpSpMkLst>
        </pc:grpChg>
        <pc:grpChg chg="add del mod">
          <ac:chgData name="Bess Dunlevy" userId="dd4b9a8537dbe9d0" providerId="LiveId" clId="{CF8DF38C-56A2-47BC-B542-6389A19F68B5}" dt="2024-01-01T23:08:43.452" v="86" actId="478"/>
          <ac:grpSpMkLst>
            <pc:docMk/>
            <pc:sldMk cId="0" sldId="258"/>
            <ac:grpSpMk id="43" creationId="{8FEAF8E2-1F10-AE0C-A8D1-12579B0983C4}"/>
          </ac:grpSpMkLst>
        </pc:grpChg>
        <pc:graphicFrameChg chg="add del mod">
          <ac:chgData name="Bess Dunlevy" userId="dd4b9a8537dbe9d0" providerId="LiveId" clId="{CF8DF38C-56A2-47BC-B542-6389A19F68B5}" dt="2024-01-01T23:08:04.219" v="83"/>
          <ac:graphicFrameMkLst>
            <pc:docMk/>
            <pc:sldMk cId="0" sldId="258"/>
            <ac:graphicFrameMk id="2" creationId="{2258362D-1C0F-DF59-4E3B-CA90A7F05521}"/>
          </ac:graphicFrameMkLst>
        </pc:graphicFrameChg>
        <pc:graphicFrameChg chg="add del mod">
          <ac:chgData name="Bess Dunlevy" userId="dd4b9a8537dbe9d0" providerId="LiveId" clId="{CF8DF38C-56A2-47BC-B542-6389A19F68B5}" dt="2024-01-01T23:08:43.452" v="86" actId="478"/>
          <ac:graphicFrameMkLst>
            <pc:docMk/>
            <pc:sldMk cId="0" sldId="258"/>
            <ac:graphicFrameMk id="42" creationId="{78B74EE7-566B-2AAF-7190-D4B56A2E340E}"/>
          </ac:graphicFrameMkLst>
        </pc:graphicFrameChg>
        <pc:picChg chg="add mod">
          <ac:chgData name="Bess Dunlevy" userId="dd4b9a8537dbe9d0" providerId="LiveId" clId="{CF8DF38C-56A2-47BC-B542-6389A19F68B5}" dt="2024-01-01T23:11:23.995" v="101" actId="1076"/>
          <ac:picMkLst>
            <pc:docMk/>
            <pc:sldMk cId="0" sldId="258"/>
            <ac:picMk id="147" creationId="{1FD3D658-DDF2-734E-0FBA-20EBDA389967}"/>
          </ac:picMkLst>
        </pc:picChg>
        <pc:cxnChg chg="mod">
          <ac:chgData name="Bess Dunlevy" userId="dd4b9a8537dbe9d0" providerId="LiveId" clId="{CF8DF38C-56A2-47BC-B542-6389A19F68B5}" dt="2024-01-01T23:08:04.219" v="83"/>
          <ac:cxnSpMkLst>
            <pc:docMk/>
            <pc:sldMk cId="0" sldId="258"/>
            <ac:cxnSpMk id="4" creationId="{6C317C43-9A38-7067-C823-0B08AC42E204}"/>
          </ac:cxnSpMkLst>
        </pc:cxnChg>
        <pc:cxnChg chg="add del mod">
          <ac:chgData name="Bess Dunlevy" userId="dd4b9a8537dbe9d0" providerId="LiveId" clId="{CF8DF38C-56A2-47BC-B542-6389A19F68B5}" dt="2024-01-01T23:08:04.219" v="83"/>
          <ac:cxnSpMkLst>
            <pc:docMk/>
            <pc:sldMk cId="0" sldId="258"/>
            <ac:cxnSpMk id="6" creationId="{4BF99988-4694-437D-A13A-F4A959689F8E}"/>
          </ac:cxnSpMkLst>
        </pc:cxnChg>
        <pc:cxnChg chg="add del mod">
          <ac:chgData name="Bess Dunlevy" userId="dd4b9a8537dbe9d0" providerId="LiveId" clId="{CF8DF38C-56A2-47BC-B542-6389A19F68B5}" dt="2024-01-01T23:08:04.219" v="83"/>
          <ac:cxnSpMkLst>
            <pc:docMk/>
            <pc:sldMk cId="0" sldId="258"/>
            <ac:cxnSpMk id="7" creationId="{1601E268-FA0E-4EF2-B92A-8CE131220FE1}"/>
          </ac:cxnSpMkLst>
        </pc:cxnChg>
        <pc:cxnChg chg="add del mod">
          <ac:chgData name="Bess Dunlevy" userId="dd4b9a8537dbe9d0" providerId="LiveId" clId="{CF8DF38C-56A2-47BC-B542-6389A19F68B5}" dt="2024-01-01T23:08:04.219" v="83"/>
          <ac:cxnSpMkLst>
            <pc:docMk/>
            <pc:sldMk cId="0" sldId="258"/>
            <ac:cxnSpMk id="10" creationId="{72286909-6994-43B6-A6CE-4FCF09096BFC}"/>
          </ac:cxnSpMkLst>
        </pc:cxnChg>
        <pc:cxnChg chg="add del mod">
          <ac:chgData name="Bess Dunlevy" userId="dd4b9a8537dbe9d0" providerId="LiveId" clId="{CF8DF38C-56A2-47BC-B542-6389A19F68B5}" dt="2024-01-01T23:08:04.219" v="83"/>
          <ac:cxnSpMkLst>
            <pc:docMk/>
            <pc:sldMk cId="0" sldId="258"/>
            <ac:cxnSpMk id="12" creationId="{6276611E-A07F-4F34-8C69-3B01F9974996}"/>
          </ac:cxnSpMkLst>
        </pc:cxnChg>
        <pc:cxnChg chg="add del mod">
          <ac:chgData name="Bess Dunlevy" userId="dd4b9a8537dbe9d0" providerId="LiveId" clId="{CF8DF38C-56A2-47BC-B542-6389A19F68B5}" dt="2024-01-01T23:08:04.219" v="83"/>
          <ac:cxnSpMkLst>
            <pc:docMk/>
            <pc:sldMk cId="0" sldId="258"/>
            <ac:cxnSpMk id="14" creationId="{6381FA9C-81F0-4798-99E5-BA95ED6715D8}"/>
          </ac:cxnSpMkLst>
        </pc:cxnChg>
        <pc:cxnChg chg="add del mod">
          <ac:chgData name="Bess Dunlevy" userId="dd4b9a8537dbe9d0" providerId="LiveId" clId="{CF8DF38C-56A2-47BC-B542-6389A19F68B5}" dt="2024-01-01T23:08:04.219" v="83"/>
          <ac:cxnSpMkLst>
            <pc:docMk/>
            <pc:sldMk cId="0" sldId="258"/>
            <ac:cxnSpMk id="16" creationId="{610F9898-CD66-4D05-A7A5-AA1D412C72B1}"/>
          </ac:cxnSpMkLst>
        </pc:cxnChg>
        <pc:cxnChg chg="add del mod">
          <ac:chgData name="Bess Dunlevy" userId="dd4b9a8537dbe9d0" providerId="LiveId" clId="{CF8DF38C-56A2-47BC-B542-6389A19F68B5}" dt="2024-01-01T23:08:04.219" v="83"/>
          <ac:cxnSpMkLst>
            <pc:docMk/>
            <pc:sldMk cId="0" sldId="258"/>
            <ac:cxnSpMk id="18" creationId="{FD4CF9F4-3456-48A9-AF01-2734625F2753}"/>
          </ac:cxnSpMkLst>
        </pc:cxnChg>
        <pc:cxnChg chg="add del mod">
          <ac:chgData name="Bess Dunlevy" userId="dd4b9a8537dbe9d0" providerId="LiveId" clId="{CF8DF38C-56A2-47BC-B542-6389A19F68B5}" dt="2024-01-01T23:08:04.219" v="83"/>
          <ac:cxnSpMkLst>
            <pc:docMk/>
            <pc:sldMk cId="0" sldId="258"/>
            <ac:cxnSpMk id="19" creationId="{94925F9B-4C1C-43F8-829F-0F41E0897F32}"/>
          </ac:cxnSpMkLst>
        </pc:cxnChg>
        <pc:cxnChg chg="add del mod">
          <ac:chgData name="Bess Dunlevy" userId="dd4b9a8537dbe9d0" providerId="LiveId" clId="{CF8DF38C-56A2-47BC-B542-6389A19F68B5}" dt="2024-01-01T23:08:04.219" v="83"/>
          <ac:cxnSpMkLst>
            <pc:docMk/>
            <pc:sldMk cId="0" sldId="258"/>
            <ac:cxnSpMk id="21" creationId="{4A92F666-72B3-487A-9BE5-81532F0440BE}"/>
          </ac:cxnSpMkLst>
        </pc:cxnChg>
        <pc:cxnChg chg="add del mod">
          <ac:chgData name="Bess Dunlevy" userId="dd4b9a8537dbe9d0" providerId="LiveId" clId="{CF8DF38C-56A2-47BC-B542-6389A19F68B5}" dt="2024-01-01T23:08:04.219" v="83"/>
          <ac:cxnSpMkLst>
            <pc:docMk/>
            <pc:sldMk cId="0" sldId="258"/>
            <ac:cxnSpMk id="23" creationId="{B7C41199-A4A2-4325-B2C7-95213CD0C993}"/>
          </ac:cxnSpMkLst>
        </pc:cxnChg>
        <pc:cxnChg chg="add del mod">
          <ac:chgData name="Bess Dunlevy" userId="dd4b9a8537dbe9d0" providerId="LiveId" clId="{CF8DF38C-56A2-47BC-B542-6389A19F68B5}" dt="2024-01-01T23:08:04.219" v="83"/>
          <ac:cxnSpMkLst>
            <pc:docMk/>
            <pc:sldMk cId="0" sldId="258"/>
            <ac:cxnSpMk id="26" creationId="{B9D1D807-286F-4941-BA49-C9DD459C1DEC}"/>
          </ac:cxnSpMkLst>
        </pc:cxnChg>
        <pc:cxnChg chg="add del mod">
          <ac:chgData name="Bess Dunlevy" userId="dd4b9a8537dbe9d0" providerId="LiveId" clId="{CF8DF38C-56A2-47BC-B542-6389A19F68B5}" dt="2024-01-01T23:08:04.219" v="83"/>
          <ac:cxnSpMkLst>
            <pc:docMk/>
            <pc:sldMk cId="0" sldId="258"/>
            <ac:cxnSpMk id="28" creationId="{EC2F1F11-20A2-4A73-85F1-6CD10844D882}"/>
          </ac:cxnSpMkLst>
        </pc:cxnChg>
        <pc:cxnChg chg="add del mod">
          <ac:chgData name="Bess Dunlevy" userId="dd4b9a8537dbe9d0" providerId="LiveId" clId="{CF8DF38C-56A2-47BC-B542-6389A19F68B5}" dt="2024-01-01T23:08:04.219" v="83"/>
          <ac:cxnSpMkLst>
            <pc:docMk/>
            <pc:sldMk cId="0" sldId="258"/>
            <ac:cxnSpMk id="30" creationId="{C6787114-C670-4ABC-B363-A9C802BCC9D2}"/>
          </ac:cxnSpMkLst>
        </pc:cxnChg>
        <pc:cxnChg chg="add del mod">
          <ac:chgData name="Bess Dunlevy" userId="dd4b9a8537dbe9d0" providerId="LiveId" clId="{CF8DF38C-56A2-47BC-B542-6389A19F68B5}" dt="2024-01-01T23:08:04.219" v="83"/>
          <ac:cxnSpMkLst>
            <pc:docMk/>
            <pc:sldMk cId="0" sldId="258"/>
            <ac:cxnSpMk id="32" creationId="{D027E7DB-E38A-425C-972C-0B8CD9AEFC8E}"/>
          </ac:cxnSpMkLst>
        </pc:cxnChg>
        <pc:cxnChg chg="add del mod">
          <ac:chgData name="Bess Dunlevy" userId="dd4b9a8537dbe9d0" providerId="LiveId" clId="{CF8DF38C-56A2-47BC-B542-6389A19F68B5}" dt="2024-01-01T23:08:04.219" v="83"/>
          <ac:cxnSpMkLst>
            <pc:docMk/>
            <pc:sldMk cId="0" sldId="258"/>
            <ac:cxnSpMk id="34" creationId="{E843D268-50DB-4D75-8DD3-D9404826530D}"/>
          </ac:cxnSpMkLst>
        </pc:cxnChg>
        <pc:cxnChg chg="add del mod">
          <ac:chgData name="Bess Dunlevy" userId="dd4b9a8537dbe9d0" providerId="LiveId" clId="{CF8DF38C-56A2-47BC-B542-6389A19F68B5}" dt="2024-01-01T23:08:04.219" v="83"/>
          <ac:cxnSpMkLst>
            <pc:docMk/>
            <pc:sldMk cId="0" sldId="258"/>
            <ac:cxnSpMk id="36" creationId="{92CB734B-6357-4A8A-A222-F22A58975EE0}"/>
          </ac:cxnSpMkLst>
        </pc:cxnChg>
        <pc:cxnChg chg="add del mod">
          <ac:chgData name="Bess Dunlevy" userId="dd4b9a8537dbe9d0" providerId="LiveId" clId="{CF8DF38C-56A2-47BC-B542-6389A19F68B5}" dt="2024-01-01T23:08:04.219" v="83"/>
          <ac:cxnSpMkLst>
            <pc:docMk/>
            <pc:sldMk cId="0" sldId="258"/>
            <ac:cxnSpMk id="38" creationId="{30B9B681-C641-4053-8A44-06A623DD59CC}"/>
          </ac:cxnSpMkLst>
        </pc:cxnChg>
        <pc:cxnChg chg="add del mod">
          <ac:chgData name="Bess Dunlevy" userId="dd4b9a8537dbe9d0" providerId="LiveId" clId="{CF8DF38C-56A2-47BC-B542-6389A19F68B5}" dt="2024-01-01T23:08:04.219" v="83"/>
          <ac:cxnSpMkLst>
            <pc:docMk/>
            <pc:sldMk cId="0" sldId="258"/>
            <ac:cxnSpMk id="40" creationId="{9B4DFC66-4E4F-48C6-91E7-7D492AE6BA5A}"/>
          </ac:cxnSpMkLst>
        </pc:cxnChg>
        <pc:cxnChg chg="mod">
          <ac:chgData name="Bess Dunlevy" userId="dd4b9a8537dbe9d0" providerId="LiveId" clId="{CF8DF38C-56A2-47BC-B542-6389A19F68B5}" dt="2024-01-01T23:08:34.402" v="84"/>
          <ac:cxnSpMkLst>
            <pc:docMk/>
            <pc:sldMk cId="0" sldId="258"/>
            <ac:cxnSpMk id="44" creationId="{6C317C43-9A38-7067-C823-0B08AC42E204}"/>
          </ac:cxnSpMkLst>
        </pc:cxnChg>
        <pc:cxnChg chg="add del mod">
          <ac:chgData name="Bess Dunlevy" userId="dd4b9a8537dbe9d0" providerId="LiveId" clId="{CF8DF38C-56A2-47BC-B542-6389A19F68B5}" dt="2024-01-01T23:08:43.452" v="86" actId="478"/>
          <ac:cxnSpMkLst>
            <pc:docMk/>
            <pc:sldMk cId="0" sldId="258"/>
            <ac:cxnSpMk id="46" creationId="{4BF99988-4694-437D-A13A-F4A959689F8E}"/>
          </ac:cxnSpMkLst>
        </pc:cxnChg>
        <pc:cxnChg chg="add del mod">
          <ac:chgData name="Bess Dunlevy" userId="dd4b9a8537dbe9d0" providerId="LiveId" clId="{CF8DF38C-56A2-47BC-B542-6389A19F68B5}" dt="2024-01-01T23:08:43.452" v="86" actId="478"/>
          <ac:cxnSpMkLst>
            <pc:docMk/>
            <pc:sldMk cId="0" sldId="258"/>
            <ac:cxnSpMk id="47" creationId="{1601E268-FA0E-4EF2-B92A-8CE131220FE1}"/>
          </ac:cxnSpMkLst>
        </pc:cxnChg>
        <pc:cxnChg chg="add del mod">
          <ac:chgData name="Bess Dunlevy" userId="dd4b9a8537dbe9d0" providerId="LiveId" clId="{CF8DF38C-56A2-47BC-B542-6389A19F68B5}" dt="2024-01-01T23:08:43.452" v="86" actId="478"/>
          <ac:cxnSpMkLst>
            <pc:docMk/>
            <pc:sldMk cId="0" sldId="258"/>
            <ac:cxnSpMk id="50" creationId="{72286909-6994-43B6-A6CE-4FCF09096BFC}"/>
          </ac:cxnSpMkLst>
        </pc:cxnChg>
        <pc:cxnChg chg="add del mod">
          <ac:chgData name="Bess Dunlevy" userId="dd4b9a8537dbe9d0" providerId="LiveId" clId="{CF8DF38C-56A2-47BC-B542-6389A19F68B5}" dt="2024-01-01T23:08:43.452" v="86" actId="478"/>
          <ac:cxnSpMkLst>
            <pc:docMk/>
            <pc:sldMk cId="0" sldId="258"/>
            <ac:cxnSpMk id="52" creationId="{6276611E-A07F-4F34-8C69-3B01F9974996}"/>
          </ac:cxnSpMkLst>
        </pc:cxnChg>
        <pc:cxnChg chg="add del mod">
          <ac:chgData name="Bess Dunlevy" userId="dd4b9a8537dbe9d0" providerId="LiveId" clId="{CF8DF38C-56A2-47BC-B542-6389A19F68B5}" dt="2024-01-01T23:08:43.452" v="86" actId="478"/>
          <ac:cxnSpMkLst>
            <pc:docMk/>
            <pc:sldMk cId="0" sldId="258"/>
            <ac:cxnSpMk id="54" creationId="{6381FA9C-81F0-4798-99E5-BA95ED6715D8}"/>
          </ac:cxnSpMkLst>
        </pc:cxnChg>
        <pc:cxnChg chg="add del mod">
          <ac:chgData name="Bess Dunlevy" userId="dd4b9a8537dbe9d0" providerId="LiveId" clId="{CF8DF38C-56A2-47BC-B542-6389A19F68B5}" dt="2024-01-01T23:08:43.452" v="86" actId="478"/>
          <ac:cxnSpMkLst>
            <pc:docMk/>
            <pc:sldMk cId="0" sldId="258"/>
            <ac:cxnSpMk id="56" creationId="{610F9898-CD66-4D05-A7A5-AA1D412C72B1}"/>
          </ac:cxnSpMkLst>
        </pc:cxnChg>
        <pc:cxnChg chg="add del mod">
          <ac:chgData name="Bess Dunlevy" userId="dd4b9a8537dbe9d0" providerId="LiveId" clId="{CF8DF38C-56A2-47BC-B542-6389A19F68B5}" dt="2024-01-01T23:08:43.452" v="86" actId="478"/>
          <ac:cxnSpMkLst>
            <pc:docMk/>
            <pc:sldMk cId="0" sldId="258"/>
            <ac:cxnSpMk id="58" creationId="{FD4CF9F4-3456-48A9-AF01-2734625F2753}"/>
          </ac:cxnSpMkLst>
        </pc:cxnChg>
        <pc:cxnChg chg="add del mod">
          <ac:chgData name="Bess Dunlevy" userId="dd4b9a8537dbe9d0" providerId="LiveId" clId="{CF8DF38C-56A2-47BC-B542-6389A19F68B5}" dt="2024-01-01T23:08:43.452" v="86" actId="478"/>
          <ac:cxnSpMkLst>
            <pc:docMk/>
            <pc:sldMk cId="0" sldId="258"/>
            <ac:cxnSpMk id="59" creationId="{94925F9B-4C1C-43F8-829F-0F41E0897F32}"/>
          </ac:cxnSpMkLst>
        </pc:cxnChg>
        <pc:cxnChg chg="add del mod">
          <ac:chgData name="Bess Dunlevy" userId="dd4b9a8537dbe9d0" providerId="LiveId" clId="{CF8DF38C-56A2-47BC-B542-6389A19F68B5}" dt="2024-01-01T23:08:43.452" v="86" actId="478"/>
          <ac:cxnSpMkLst>
            <pc:docMk/>
            <pc:sldMk cId="0" sldId="258"/>
            <ac:cxnSpMk id="61" creationId="{4A92F666-72B3-487A-9BE5-81532F0440BE}"/>
          </ac:cxnSpMkLst>
        </pc:cxnChg>
        <pc:cxnChg chg="add del mod">
          <ac:chgData name="Bess Dunlevy" userId="dd4b9a8537dbe9d0" providerId="LiveId" clId="{CF8DF38C-56A2-47BC-B542-6389A19F68B5}" dt="2024-01-01T23:08:43.452" v="86" actId="478"/>
          <ac:cxnSpMkLst>
            <pc:docMk/>
            <pc:sldMk cId="0" sldId="258"/>
            <ac:cxnSpMk id="63" creationId="{B7C41199-A4A2-4325-B2C7-95213CD0C993}"/>
          </ac:cxnSpMkLst>
        </pc:cxnChg>
        <pc:cxnChg chg="add del mod">
          <ac:chgData name="Bess Dunlevy" userId="dd4b9a8537dbe9d0" providerId="LiveId" clId="{CF8DF38C-56A2-47BC-B542-6389A19F68B5}" dt="2024-01-01T23:08:43.452" v="86" actId="478"/>
          <ac:cxnSpMkLst>
            <pc:docMk/>
            <pc:sldMk cId="0" sldId="258"/>
            <ac:cxnSpMk id="130" creationId="{B9D1D807-286F-4941-BA49-C9DD459C1DEC}"/>
          </ac:cxnSpMkLst>
        </pc:cxnChg>
        <pc:cxnChg chg="add del mod">
          <ac:chgData name="Bess Dunlevy" userId="dd4b9a8537dbe9d0" providerId="LiveId" clId="{CF8DF38C-56A2-47BC-B542-6389A19F68B5}" dt="2024-01-01T23:08:43.452" v="86" actId="478"/>
          <ac:cxnSpMkLst>
            <pc:docMk/>
            <pc:sldMk cId="0" sldId="258"/>
            <ac:cxnSpMk id="132" creationId="{EC2F1F11-20A2-4A73-85F1-6CD10844D882}"/>
          </ac:cxnSpMkLst>
        </pc:cxnChg>
        <pc:cxnChg chg="add del mod">
          <ac:chgData name="Bess Dunlevy" userId="dd4b9a8537dbe9d0" providerId="LiveId" clId="{CF8DF38C-56A2-47BC-B542-6389A19F68B5}" dt="2024-01-01T23:08:43.452" v="86" actId="478"/>
          <ac:cxnSpMkLst>
            <pc:docMk/>
            <pc:sldMk cId="0" sldId="258"/>
            <ac:cxnSpMk id="134" creationId="{C6787114-C670-4ABC-B363-A9C802BCC9D2}"/>
          </ac:cxnSpMkLst>
        </pc:cxnChg>
        <pc:cxnChg chg="add del mod">
          <ac:chgData name="Bess Dunlevy" userId="dd4b9a8537dbe9d0" providerId="LiveId" clId="{CF8DF38C-56A2-47BC-B542-6389A19F68B5}" dt="2024-01-01T23:08:43.452" v="86" actId="478"/>
          <ac:cxnSpMkLst>
            <pc:docMk/>
            <pc:sldMk cId="0" sldId="258"/>
            <ac:cxnSpMk id="136" creationId="{D027E7DB-E38A-425C-972C-0B8CD9AEFC8E}"/>
          </ac:cxnSpMkLst>
        </pc:cxnChg>
        <pc:cxnChg chg="add del mod">
          <ac:chgData name="Bess Dunlevy" userId="dd4b9a8537dbe9d0" providerId="LiveId" clId="{CF8DF38C-56A2-47BC-B542-6389A19F68B5}" dt="2024-01-01T23:08:43.452" v="86" actId="478"/>
          <ac:cxnSpMkLst>
            <pc:docMk/>
            <pc:sldMk cId="0" sldId="258"/>
            <ac:cxnSpMk id="138" creationId="{E843D268-50DB-4D75-8DD3-D9404826530D}"/>
          </ac:cxnSpMkLst>
        </pc:cxnChg>
        <pc:cxnChg chg="add del mod">
          <ac:chgData name="Bess Dunlevy" userId="dd4b9a8537dbe9d0" providerId="LiveId" clId="{CF8DF38C-56A2-47BC-B542-6389A19F68B5}" dt="2024-01-01T23:08:43.452" v="86" actId="478"/>
          <ac:cxnSpMkLst>
            <pc:docMk/>
            <pc:sldMk cId="0" sldId="258"/>
            <ac:cxnSpMk id="140" creationId="{92CB734B-6357-4A8A-A222-F22A58975EE0}"/>
          </ac:cxnSpMkLst>
        </pc:cxnChg>
        <pc:cxnChg chg="add del mod">
          <ac:chgData name="Bess Dunlevy" userId="dd4b9a8537dbe9d0" providerId="LiveId" clId="{CF8DF38C-56A2-47BC-B542-6389A19F68B5}" dt="2024-01-01T23:08:43.452" v="86" actId="478"/>
          <ac:cxnSpMkLst>
            <pc:docMk/>
            <pc:sldMk cId="0" sldId="258"/>
            <ac:cxnSpMk id="142" creationId="{30B9B681-C641-4053-8A44-06A623DD59CC}"/>
          </ac:cxnSpMkLst>
        </pc:cxnChg>
        <pc:cxnChg chg="add del mod">
          <ac:chgData name="Bess Dunlevy" userId="dd4b9a8537dbe9d0" providerId="LiveId" clId="{CF8DF38C-56A2-47BC-B542-6389A19F68B5}" dt="2024-01-01T23:08:43.452" v="86" actId="478"/>
          <ac:cxnSpMkLst>
            <pc:docMk/>
            <pc:sldMk cId="0" sldId="258"/>
            <ac:cxnSpMk id="144" creationId="{9B4DFC66-4E4F-48C6-91E7-7D492AE6BA5A}"/>
          </ac:cxnSpMkLst>
        </pc:cxnChg>
      </pc:sldChg>
      <pc:sldChg chg="modSp mod">
        <pc:chgData name="Bess Dunlevy" userId="dd4b9a8537dbe9d0" providerId="LiveId" clId="{CF8DF38C-56A2-47BC-B542-6389A19F68B5}" dt="2024-01-01T23:10:51.516" v="92" actId="207"/>
        <pc:sldMkLst>
          <pc:docMk/>
          <pc:sldMk cId="0" sldId="259"/>
        </pc:sldMkLst>
        <pc:graphicFrameChg chg="modGraphic">
          <ac:chgData name="Bess Dunlevy" userId="dd4b9a8537dbe9d0" providerId="LiveId" clId="{CF8DF38C-56A2-47BC-B542-6389A19F68B5}" dt="2024-01-01T23:10:51.516" v="92" actId="207"/>
          <ac:graphicFrameMkLst>
            <pc:docMk/>
            <pc:sldMk cId="0" sldId="259"/>
            <ac:graphicFrameMk id="189" creationId="{00000000-0000-0000-0000-000000000000}"/>
          </ac:graphicFrameMkLst>
        </pc:graphicFrameChg>
      </pc:sldChg>
      <pc:sldChg chg="add">
        <pc:chgData name="Bess Dunlevy" userId="dd4b9a8537dbe9d0" providerId="LiveId" clId="{CF8DF38C-56A2-47BC-B542-6389A19F68B5}" dt="2024-01-01T23:07:36.377" v="78" actId="2890"/>
        <pc:sldMkLst>
          <pc:docMk/>
          <pc:sldMk cId="2436802460" sldId="260"/>
        </pc:sldMkLst>
      </pc:sldChg>
      <pc:sldChg chg="add">
        <pc:chgData name="Bess Dunlevy" userId="dd4b9a8537dbe9d0" providerId="LiveId" clId="{CF8DF38C-56A2-47BC-B542-6389A19F68B5}" dt="2024-01-01T23:19:08.143" v="102"/>
        <pc:sldMkLst>
          <pc:docMk/>
          <pc:sldMk cId="0" sldId="261"/>
        </pc:sldMkLst>
      </pc:sldChg>
      <pc:sldChg chg="add">
        <pc:chgData name="Bess Dunlevy" userId="dd4b9a8537dbe9d0" providerId="LiveId" clId="{CF8DF38C-56A2-47BC-B542-6389A19F68B5}" dt="2024-01-01T23:19:08.143" v="102"/>
        <pc:sldMkLst>
          <pc:docMk/>
          <pc:sldMk cId="3448972750" sldId="262"/>
        </pc:sldMkLst>
      </pc:sldChg>
      <pc:sldChg chg="add">
        <pc:chgData name="Bess Dunlevy" userId="dd4b9a8537dbe9d0" providerId="LiveId" clId="{CF8DF38C-56A2-47BC-B542-6389A19F68B5}" dt="2024-01-01T23:19:08.143" v="102"/>
        <pc:sldMkLst>
          <pc:docMk/>
          <pc:sldMk cId="423399242" sldId="26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 name="Google Shape;17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 name="Google Shape;17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 name="Google Shape;17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5424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 name="Google Shape;17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2193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 name="Google Shape;17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21936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6" name="Google Shape;18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7" name="Google Shape;18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15"/>
        <p:cNvGrpSpPr/>
        <p:nvPr/>
      </p:nvGrpSpPr>
      <p:grpSpPr>
        <a:xfrm>
          <a:off x="0" y="0"/>
          <a:ext cx="0" cy="0"/>
          <a:chOff x="0" y="0"/>
          <a:chExt cx="0" cy="0"/>
        </a:xfrm>
      </p:grpSpPr>
      <p:sp>
        <p:nvSpPr>
          <p:cNvPr id="16" name="Google Shape;1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19"/>
        <p:cNvGrpSpPr/>
        <p:nvPr/>
      </p:nvGrpSpPr>
      <p:grpSpPr>
        <a:xfrm>
          <a:off x="0" y="0"/>
          <a:ext cx="0" cy="0"/>
          <a:chOff x="0" y="0"/>
          <a:chExt cx="0" cy="0"/>
        </a:xfrm>
      </p:grpSpPr>
      <p:sp>
        <p:nvSpPr>
          <p:cNvPr id="20" name="Google Shape;2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25"/>
        <p:cNvGrpSpPr/>
        <p:nvPr/>
      </p:nvGrpSpPr>
      <p:grpSpPr>
        <a:xfrm>
          <a:off x="0" y="0"/>
          <a:ext cx="0" cy="0"/>
          <a:chOff x="0" y="0"/>
          <a:chExt cx="0" cy="0"/>
        </a:xfrm>
      </p:grpSpPr>
      <p:sp>
        <p:nvSpPr>
          <p:cNvPr id="26" name="Google Shape;26;p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8" name="Google Shape;28;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31"/>
        <p:cNvGrpSpPr/>
        <p:nvPr/>
      </p:nvGrpSpPr>
      <p:grpSpPr>
        <a:xfrm>
          <a:off x="0" y="0"/>
          <a:ext cx="0" cy="0"/>
          <a:chOff x="0" y="0"/>
          <a:chExt cx="0" cy="0"/>
        </a:xfrm>
      </p:grpSpPr>
      <p:sp>
        <p:nvSpPr>
          <p:cNvPr id="32" name="Google Shape;32;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7"/>
        <p:cNvGrpSpPr/>
        <p:nvPr/>
      </p:nvGrpSpPr>
      <p:grpSpPr>
        <a:xfrm>
          <a:off x="0" y="0"/>
          <a:ext cx="0" cy="0"/>
          <a:chOff x="0" y="0"/>
          <a:chExt cx="0" cy="0"/>
        </a:xfrm>
      </p:grpSpPr>
      <p:sp>
        <p:nvSpPr>
          <p:cNvPr id="38" name="Google Shape;38;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44"/>
        <p:cNvGrpSpPr/>
        <p:nvPr/>
      </p:nvGrpSpPr>
      <p:grpSpPr>
        <a:xfrm>
          <a:off x="0" y="0"/>
          <a:ext cx="0" cy="0"/>
          <a:chOff x="0" y="0"/>
          <a:chExt cx="0" cy="0"/>
        </a:xfrm>
      </p:grpSpPr>
      <p:sp>
        <p:nvSpPr>
          <p:cNvPr id="45" name="Google Shape;45;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3"/>
        <p:cNvGrpSpPr/>
        <p:nvPr/>
      </p:nvGrpSpPr>
      <p:grpSpPr>
        <a:xfrm>
          <a:off x="0" y="0"/>
          <a:ext cx="0" cy="0"/>
          <a:chOff x="0" y="0"/>
          <a:chExt cx="0" cy="0"/>
        </a:xfrm>
      </p:grpSpPr>
      <p:sp>
        <p:nvSpPr>
          <p:cNvPr id="54" name="Google Shape;5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8"/>
        <p:cNvGrpSpPr/>
        <p:nvPr/>
      </p:nvGrpSpPr>
      <p:grpSpPr>
        <a:xfrm>
          <a:off x="0" y="0"/>
          <a:ext cx="0" cy="0"/>
          <a:chOff x="0" y="0"/>
          <a:chExt cx="0" cy="0"/>
        </a:xfrm>
      </p:grpSpPr>
      <p:sp>
        <p:nvSpPr>
          <p:cNvPr id="59" name="Google Shape;59;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5"/>
        <p:cNvGrpSpPr/>
        <p:nvPr/>
      </p:nvGrpSpPr>
      <p:grpSpPr>
        <a:xfrm>
          <a:off x="0" y="0"/>
          <a:ext cx="0" cy="0"/>
          <a:chOff x="0" y="0"/>
          <a:chExt cx="0" cy="0"/>
        </a:xfrm>
      </p:grpSpPr>
      <p:sp>
        <p:nvSpPr>
          <p:cNvPr id="66" name="Google Shape;66;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4"/>
          <p:cNvSpPr>
            <a:spLocks noGrp="1"/>
          </p:cNvSpPr>
          <p:nvPr>
            <p:ph type="pic" idx="2"/>
          </p:nvPr>
        </p:nvSpPr>
        <p:spPr>
          <a:xfrm>
            <a:off x="5183188" y="987425"/>
            <a:ext cx="6172200" cy="4873625"/>
          </a:xfrm>
          <a:prstGeom prst="rect">
            <a:avLst/>
          </a:prstGeom>
          <a:noFill/>
          <a:ln>
            <a:noFill/>
          </a:ln>
        </p:spPr>
      </p:sp>
      <p:sp>
        <p:nvSpPr>
          <p:cNvPr id="68" name="Google Shape;68;p1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smartsheet.com/try-it?trp=11936&amp;utm_source=template-powerpoint&amp;utm_medium=content&amp;utm_campaign=Advertising+Agency+Campaign+Timeline+Example-powerpoint-11936&amp;lpa=Advertising+Agency+Campaign+Timeline+Example+powerpoint+11936"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descr="Abstract white geometric texture"/>
          <p:cNvPicPr preferRelativeResize="0"/>
          <p:nvPr/>
        </p:nvPicPr>
        <p:blipFill rotWithShape="1">
          <a:blip r:embed="rId3">
            <a:alphaModFix/>
          </a:blip>
          <a:srcRect/>
          <a:stretch/>
        </p:blipFill>
        <p:spPr>
          <a:xfrm>
            <a:off x="-11373" y="0"/>
            <a:ext cx="12203370" cy="6858000"/>
          </a:xfrm>
          <a:prstGeom prst="rect">
            <a:avLst/>
          </a:prstGeom>
          <a:noFill/>
          <a:ln>
            <a:noFill/>
          </a:ln>
        </p:spPr>
      </p:pic>
      <p:pic>
        <p:nvPicPr>
          <p:cNvPr id="89" name="Google Shape;89;p1">
            <a:hlinkClick r:id="rId4"/>
          </p:cNvPr>
          <p:cNvPicPr preferRelativeResize="0"/>
          <p:nvPr/>
        </p:nvPicPr>
        <p:blipFill rotWithShape="1">
          <a:blip r:embed="rId5">
            <a:alphaModFix/>
          </a:blip>
          <a:srcRect/>
          <a:stretch/>
        </p:blipFill>
        <p:spPr>
          <a:xfrm>
            <a:off x="7812388" y="317165"/>
            <a:ext cx="3981589" cy="552547"/>
          </a:xfrm>
          <a:prstGeom prst="rect">
            <a:avLst/>
          </a:prstGeom>
          <a:noFill/>
          <a:ln>
            <a:noFill/>
          </a:ln>
        </p:spPr>
      </p:pic>
      <p:sp>
        <p:nvSpPr>
          <p:cNvPr id="90" name="Google Shape;90;p1"/>
          <p:cNvSpPr txBox="1"/>
          <p:nvPr/>
        </p:nvSpPr>
        <p:spPr>
          <a:xfrm>
            <a:off x="300447" y="317165"/>
            <a:ext cx="5524811" cy="15696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i="0" u="none" strike="noStrike" cap="none" dirty="0">
                <a:solidFill>
                  <a:srgbClr val="3F3F3F"/>
                </a:solidFill>
                <a:latin typeface="Century Gothic"/>
                <a:ea typeface="Century Gothic"/>
                <a:cs typeface="Century Gothic"/>
                <a:sym typeface="Century Gothic"/>
              </a:rPr>
              <a:t>ADVERTISING AGENCY CAMPAIGN TIMELINE TEMPLATE EXAMPLE</a:t>
            </a:r>
            <a:endParaRPr dirty="0"/>
          </a:p>
        </p:txBody>
      </p:sp>
      <p:graphicFrame>
        <p:nvGraphicFramePr>
          <p:cNvPr id="3" name="Table 2">
            <a:extLst>
              <a:ext uri="{FF2B5EF4-FFF2-40B4-BE49-F238E27FC236}">
                <a16:creationId xmlns:a16="http://schemas.microsoft.com/office/drawing/2014/main" id="{BAD57A78-10E6-057C-F174-3182CCDCA426}"/>
              </a:ext>
            </a:extLst>
          </p:cNvPr>
          <p:cNvGraphicFramePr>
            <a:graphicFrameLocks noGrp="1"/>
          </p:cNvGraphicFramePr>
          <p:nvPr>
            <p:extLst>
              <p:ext uri="{D42A27DB-BD31-4B8C-83A1-F6EECF244321}">
                <p14:modId xmlns:p14="http://schemas.microsoft.com/office/powerpoint/2010/main" val="1889325555"/>
              </p:ext>
            </p:extLst>
          </p:nvPr>
        </p:nvGraphicFramePr>
        <p:xfrm>
          <a:off x="300447" y="5486400"/>
          <a:ext cx="11358152" cy="1151516"/>
        </p:xfrm>
        <a:graphic>
          <a:graphicData uri="http://schemas.openxmlformats.org/drawingml/2006/table">
            <a:tbl>
              <a:tblPr/>
              <a:tblGrid>
                <a:gridCol w="2723588">
                  <a:extLst>
                    <a:ext uri="{9D8B030D-6E8A-4147-A177-3AD203B41FA5}">
                      <a16:colId xmlns:a16="http://schemas.microsoft.com/office/drawing/2014/main" val="1420473827"/>
                    </a:ext>
                  </a:extLst>
                </a:gridCol>
                <a:gridCol w="2723588">
                  <a:extLst>
                    <a:ext uri="{9D8B030D-6E8A-4147-A177-3AD203B41FA5}">
                      <a16:colId xmlns:a16="http://schemas.microsoft.com/office/drawing/2014/main" val="276966675"/>
                    </a:ext>
                  </a:extLst>
                </a:gridCol>
                <a:gridCol w="2723588">
                  <a:extLst>
                    <a:ext uri="{9D8B030D-6E8A-4147-A177-3AD203B41FA5}">
                      <a16:colId xmlns:a16="http://schemas.microsoft.com/office/drawing/2014/main" val="3949212043"/>
                    </a:ext>
                  </a:extLst>
                </a:gridCol>
                <a:gridCol w="3187388">
                  <a:extLst>
                    <a:ext uri="{9D8B030D-6E8A-4147-A177-3AD203B41FA5}">
                      <a16:colId xmlns:a16="http://schemas.microsoft.com/office/drawing/2014/main" val="3907900121"/>
                    </a:ext>
                  </a:extLst>
                </a:gridCol>
              </a:tblGrid>
              <a:tr h="575758">
                <a:tc>
                  <a:txBody>
                    <a:bodyPr/>
                    <a:lstStyle/>
                    <a:p>
                      <a:pPr algn="ctr" fontAlgn="ctr"/>
                      <a:r>
                        <a:rPr lang="en-US" sz="1200" b="0" i="0" u="none" strike="noStrike" dirty="0">
                          <a:solidFill>
                            <a:srgbClr val="2F75B5"/>
                          </a:solidFill>
                          <a:effectLst/>
                          <a:latin typeface="Century Gothic" panose="020B0502020202020204" pitchFamily="34" charset="0"/>
                        </a:rPr>
                        <a:t>CAMPAIGN NAME</a:t>
                      </a:r>
                    </a:p>
                  </a:txBody>
                  <a:tcPr marL="6486" marR="6486" marT="64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1200" b="0" i="0" u="none" strike="noStrike" dirty="0">
                          <a:solidFill>
                            <a:srgbClr val="000000"/>
                          </a:solidFill>
                          <a:effectLst/>
                          <a:latin typeface="Century Gothic" panose="020B0502020202020204" pitchFamily="34" charset="0"/>
                        </a:rPr>
                        <a:t>Project Omega</a:t>
                      </a:r>
                    </a:p>
                  </a:txBody>
                  <a:tcPr marL="77829" marR="6486" marT="64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dirty="0">
                          <a:solidFill>
                            <a:srgbClr val="2F75B5"/>
                          </a:solidFill>
                          <a:effectLst/>
                          <a:latin typeface="Century Gothic" panose="020B0502020202020204" pitchFamily="34" charset="0"/>
                        </a:rPr>
                        <a:t>START DATE</a:t>
                      </a:r>
                    </a:p>
                  </a:txBody>
                  <a:tcPr marL="6486" marR="6486" marT="64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1200" b="0" i="0" u="none" strike="noStrike" dirty="0">
                          <a:solidFill>
                            <a:srgbClr val="000000"/>
                          </a:solidFill>
                          <a:effectLst/>
                          <a:latin typeface="Century Gothic" panose="020B0502020202020204" pitchFamily="34" charset="0"/>
                        </a:rPr>
                        <a:t>1/1/2027</a:t>
                      </a:r>
                    </a:p>
                  </a:txBody>
                  <a:tcPr marL="6486" marR="6486" marT="64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711508230"/>
                  </a:ext>
                </a:extLst>
              </a:tr>
              <a:tr h="575758">
                <a:tc>
                  <a:txBody>
                    <a:bodyPr/>
                    <a:lstStyle/>
                    <a:p>
                      <a:pPr algn="ctr" fontAlgn="ctr"/>
                      <a:r>
                        <a:rPr lang="en-US" sz="1200" b="0" i="0" u="none" strike="noStrike">
                          <a:solidFill>
                            <a:srgbClr val="2F75B5"/>
                          </a:solidFill>
                          <a:effectLst/>
                          <a:latin typeface="Century Gothic" panose="020B0502020202020204" pitchFamily="34" charset="0"/>
                        </a:rPr>
                        <a:t>PROJECT MANAGER</a:t>
                      </a:r>
                    </a:p>
                  </a:txBody>
                  <a:tcPr marL="6486" marR="6486" marT="64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gridSpan="3">
                  <a:txBody>
                    <a:bodyPr/>
                    <a:lstStyle/>
                    <a:p>
                      <a:pPr algn="l" fontAlgn="ctr"/>
                      <a:r>
                        <a:rPr lang="en-US" sz="1200" b="0" i="0" u="none" strike="noStrike" dirty="0">
                          <a:solidFill>
                            <a:srgbClr val="000000"/>
                          </a:solidFill>
                          <a:effectLst/>
                          <a:latin typeface="Century Gothic" panose="020B0502020202020204" pitchFamily="34" charset="0"/>
                        </a:rPr>
                        <a:t>Kirk Caskey</a:t>
                      </a:r>
                    </a:p>
                  </a:txBody>
                  <a:tcPr marL="77829" marR="6486" marT="6486" marB="0" anchor="ctr">
                    <a:lnL w="6350" cap="flat" cmpd="sng" algn="ctr">
                      <a:solidFill>
                        <a:srgbClr val="BFBFBF"/>
                      </a:solidFill>
                      <a:prstDash val="solid"/>
                      <a:round/>
                      <a:headEnd type="none" w="med" len="med"/>
                      <a:tailEnd type="none" w="med" len="med"/>
                    </a:lnL>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hMerge="1">
                  <a:txBody>
                    <a:bodyPr/>
                    <a:lstStyle/>
                    <a:p>
                      <a:pPr algn="r" fontAlgn="ctr"/>
                      <a:endParaRPr lang="en-US" sz="700" b="0" i="1" u="none" strike="noStrike" dirty="0">
                        <a:solidFill>
                          <a:srgbClr val="000000"/>
                        </a:solidFill>
                        <a:effectLst/>
                        <a:latin typeface="Century Gothic" panose="020B0502020202020204" pitchFamily="34" charset="0"/>
                      </a:endParaRPr>
                    </a:p>
                  </a:txBody>
                  <a:tcPr marL="6486" marR="77829" marT="64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US"/>
                    </a:p>
                  </a:txBody>
                  <a:tcPr/>
                </a:tc>
                <a:extLst>
                  <a:ext uri="{0D108BD9-81ED-4DB2-BD59-A6C34878D82A}">
                    <a16:rowId xmlns:a16="http://schemas.microsoft.com/office/drawing/2014/main" val="3987580218"/>
                  </a:ext>
                </a:extLst>
              </a:tr>
            </a:tbl>
          </a:graphicData>
        </a:graphic>
      </p:graphicFrame>
      <p:pic>
        <p:nvPicPr>
          <p:cNvPr id="5" name="Picture 4" descr="A screenshot of a computer&#10;&#10;Description automatically generated">
            <a:extLst>
              <a:ext uri="{FF2B5EF4-FFF2-40B4-BE49-F238E27FC236}">
                <a16:creationId xmlns:a16="http://schemas.microsoft.com/office/drawing/2014/main" id="{0F9EF5DD-F19F-DED4-DDA0-48E9BC7D96C9}"/>
              </a:ext>
            </a:extLst>
          </p:cNvPr>
          <p:cNvPicPr>
            <a:picLocks noChangeAspect="1"/>
          </p:cNvPicPr>
          <p:nvPr/>
        </p:nvPicPr>
        <p:blipFill>
          <a:blip r:embed="rId6"/>
          <a:stretch>
            <a:fillRect/>
          </a:stretch>
        </p:blipFill>
        <p:spPr>
          <a:xfrm>
            <a:off x="1790422" y="2433550"/>
            <a:ext cx="8012760" cy="1990900"/>
          </a:xfrm>
          <a:prstGeom prst="rect">
            <a:avLst/>
          </a:prstGeom>
          <a:effectLst>
            <a:outerShdw blurRad="50800" dist="38100" dir="8100000" algn="tr"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pic>
        <p:nvPicPr>
          <p:cNvPr id="181" name="Google Shape;181;p3" descr="White 3D rendering of a honeycomb"/>
          <p:cNvPicPr preferRelativeResize="0"/>
          <p:nvPr/>
        </p:nvPicPr>
        <p:blipFill rotWithShape="1">
          <a:blip r:embed="rId3">
            <a:alphaModFix amt="50000"/>
          </a:blip>
          <a:srcRect/>
          <a:stretch/>
        </p:blipFill>
        <p:spPr>
          <a:xfrm>
            <a:off x="0" y="0"/>
            <a:ext cx="12192000" cy="6858000"/>
          </a:xfrm>
          <a:prstGeom prst="rect">
            <a:avLst/>
          </a:prstGeom>
          <a:noFill/>
          <a:ln>
            <a:noFill/>
          </a:ln>
        </p:spPr>
      </p:pic>
      <p:pic>
        <p:nvPicPr>
          <p:cNvPr id="147" name="Picture 146" descr="A screenshot of a computer&#10;&#10;Description automatically generated">
            <a:extLst>
              <a:ext uri="{FF2B5EF4-FFF2-40B4-BE49-F238E27FC236}">
                <a16:creationId xmlns:a16="http://schemas.microsoft.com/office/drawing/2014/main" id="{1FD3D658-DDF2-734E-0FBA-20EBDA389967}"/>
              </a:ext>
            </a:extLst>
          </p:cNvPr>
          <p:cNvPicPr>
            <a:picLocks noChangeAspect="1"/>
          </p:cNvPicPr>
          <p:nvPr/>
        </p:nvPicPr>
        <p:blipFill>
          <a:blip r:embed="rId4"/>
          <a:stretch>
            <a:fillRect/>
          </a:stretch>
        </p:blipFill>
        <p:spPr>
          <a:xfrm>
            <a:off x="0" y="1058404"/>
            <a:ext cx="12192000" cy="5446043"/>
          </a:xfrm>
          <a:prstGeom prst="rect">
            <a:avLst/>
          </a:prstGeom>
        </p:spPr>
      </p:pic>
      <p:sp>
        <p:nvSpPr>
          <p:cNvPr id="148" name="Google Shape;90;p1">
            <a:extLst>
              <a:ext uri="{FF2B5EF4-FFF2-40B4-BE49-F238E27FC236}">
                <a16:creationId xmlns:a16="http://schemas.microsoft.com/office/drawing/2014/main" id="{1AB4449A-7ED2-B1E0-E99B-47E507B44F43}"/>
              </a:ext>
            </a:extLst>
          </p:cNvPr>
          <p:cNvSpPr txBox="1"/>
          <p:nvPr/>
        </p:nvSpPr>
        <p:spPr>
          <a:xfrm>
            <a:off x="114300" y="374015"/>
            <a:ext cx="11196228" cy="43084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i="0" u="none" strike="noStrike" cap="none" dirty="0">
                <a:solidFill>
                  <a:srgbClr val="3F3F3F"/>
                </a:solidFill>
                <a:latin typeface="Century Gothic"/>
                <a:ea typeface="Century Gothic"/>
                <a:cs typeface="Century Gothic"/>
                <a:sym typeface="Century Gothic"/>
              </a:rPr>
              <a:t>ADVERTISING AGENCY CAMPAIGN TIMELINE EXAMPLE</a:t>
            </a:r>
            <a:endParaRPr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pic>
        <p:nvPicPr>
          <p:cNvPr id="181" name="Google Shape;181;p3" descr="White 3D rendering of a honeycomb"/>
          <p:cNvPicPr preferRelativeResize="0"/>
          <p:nvPr/>
        </p:nvPicPr>
        <p:blipFill rotWithShape="1">
          <a:blip r:embed="rId3">
            <a:alphaModFix amt="50000"/>
          </a:blip>
          <a:srcRect/>
          <a:stretch/>
        </p:blipFill>
        <p:spPr>
          <a:xfrm>
            <a:off x="0" y="0"/>
            <a:ext cx="12192000" cy="6858000"/>
          </a:xfrm>
          <a:prstGeom prst="rect">
            <a:avLst/>
          </a:prstGeom>
          <a:noFill/>
          <a:ln>
            <a:noFill/>
          </a:ln>
        </p:spPr>
      </p:pic>
      <p:sp>
        <p:nvSpPr>
          <p:cNvPr id="148" name="Google Shape;90;p1">
            <a:extLst>
              <a:ext uri="{FF2B5EF4-FFF2-40B4-BE49-F238E27FC236}">
                <a16:creationId xmlns:a16="http://schemas.microsoft.com/office/drawing/2014/main" id="{1AB4449A-7ED2-B1E0-E99B-47E507B44F43}"/>
              </a:ext>
            </a:extLst>
          </p:cNvPr>
          <p:cNvSpPr txBox="1"/>
          <p:nvPr/>
        </p:nvSpPr>
        <p:spPr>
          <a:xfrm>
            <a:off x="114300" y="374015"/>
            <a:ext cx="11196228" cy="43084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i="0" u="none" strike="noStrike" cap="none" dirty="0">
                <a:solidFill>
                  <a:srgbClr val="3F3F3F"/>
                </a:solidFill>
                <a:latin typeface="Century Gothic"/>
                <a:ea typeface="Century Gothic"/>
                <a:cs typeface="Century Gothic"/>
                <a:sym typeface="Century Gothic"/>
              </a:rPr>
              <a:t>ADVERTISING AGENCY CAMPAIGN TIMELINE</a:t>
            </a:r>
            <a:endParaRPr sz="2200" dirty="0"/>
          </a:p>
        </p:txBody>
      </p:sp>
      <p:graphicFrame>
        <p:nvGraphicFramePr>
          <p:cNvPr id="149" name="Table 148">
            <a:extLst>
              <a:ext uri="{FF2B5EF4-FFF2-40B4-BE49-F238E27FC236}">
                <a16:creationId xmlns:a16="http://schemas.microsoft.com/office/drawing/2014/main" id="{D08EABC8-FE59-75F3-4594-02FC6FAD36DA}"/>
              </a:ext>
            </a:extLst>
          </p:cNvPr>
          <p:cNvGraphicFramePr>
            <a:graphicFrameLocks noGrp="1"/>
          </p:cNvGraphicFramePr>
          <p:nvPr/>
        </p:nvGraphicFramePr>
        <p:xfrm>
          <a:off x="342900" y="1825626"/>
          <a:ext cx="11639552" cy="4351336"/>
        </p:xfrm>
        <a:graphic>
          <a:graphicData uri="http://schemas.openxmlformats.org/drawingml/2006/table">
            <a:tbl>
              <a:tblPr/>
              <a:tblGrid>
                <a:gridCol w="2909888">
                  <a:extLst>
                    <a:ext uri="{9D8B030D-6E8A-4147-A177-3AD203B41FA5}">
                      <a16:colId xmlns:a16="http://schemas.microsoft.com/office/drawing/2014/main" val="1838858567"/>
                    </a:ext>
                  </a:extLst>
                </a:gridCol>
                <a:gridCol w="2909888">
                  <a:extLst>
                    <a:ext uri="{9D8B030D-6E8A-4147-A177-3AD203B41FA5}">
                      <a16:colId xmlns:a16="http://schemas.microsoft.com/office/drawing/2014/main" val="221127885"/>
                    </a:ext>
                  </a:extLst>
                </a:gridCol>
                <a:gridCol w="2909888">
                  <a:extLst>
                    <a:ext uri="{9D8B030D-6E8A-4147-A177-3AD203B41FA5}">
                      <a16:colId xmlns:a16="http://schemas.microsoft.com/office/drawing/2014/main" val="2207802532"/>
                    </a:ext>
                  </a:extLst>
                </a:gridCol>
                <a:gridCol w="2909888">
                  <a:extLst>
                    <a:ext uri="{9D8B030D-6E8A-4147-A177-3AD203B41FA5}">
                      <a16:colId xmlns:a16="http://schemas.microsoft.com/office/drawing/2014/main" val="376418175"/>
                    </a:ext>
                  </a:extLst>
                </a:gridCol>
              </a:tblGrid>
              <a:tr h="1004000">
                <a:tc>
                  <a:txBody>
                    <a:bodyPr/>
                    <a:lstStyle/>
                    <a:p>
                      <a:pPr algn="l" fontAlgn="b"/>
                      <a:r>
                        <a:rPr lang="en-US" sz="1200" b="1" i="0" u="none" strike="noStrike">
                          <a:solidFill>
                            <a:srgbClr val="1F4E78"/>
                          </a:solidFill>
                          <a:effectLst/>
                          <a:latin typeface="Century Gothic" panose="020B0502020202020204" pitchFamily="34" charset="0"/>
                        </a:rPr>
                        <a:t> </a:t>
                      </a:r>
                    </a:p>
                  </a:txBody>
                  <a:tcPr marL="5020" marR="5020" marT="5020" marB="0" anchor="b">
                    <a:lnL w="6350" cap="flat" cmpd="sng" algn="ctr">
                      <a:solidFill>
                        <a:srgbClr val="A6A6A6"/>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D9D9D9"/>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139908699"/>
                  </a:ext>
                </a:extLst>
              </a:tr>
              <a:tr h="1004000">
                <a:tc>
                  <a:txBody>
                    <a:bodyPr/>
                    <a:lstStyle/>
                    <a:p>
                      <a:pPr algn="l" fontAlgn="b"/>
                      <a:r>
                        <a:rPr lang="en-US" sz="1200" b="1" i="0" u="none" strike="noStrike">
                          <a:solidFill>
                            <a:srgbClr val="1F4E78"/>
                          </a:solidFill>
                          <a:effectLst/>
                          <a:latin typeface="Century Gothic" panose="020B0502020202020204" pitchFamily="34" charset="0"/>
                        </a:rPr>
                        <a:t> </a:t>
                      </a:r>
                    </a:p>
                  </a:txBody>
                  <a:tcPr marL="5020" marR="5020" marT="5020" marB="0" anchor="b">
                    <a:lnL w="6350" cap="flat" cmpd="sng" algn="ctr">
                      <a:solidFill>
                        <a:srgbClr val="A6A6A6"/>
                      </a:solidFill>
                      <a:prstDash val="solid"/>
                      <a:round/>
                      <a:headEnd type="none" w="med" len="med"/>
                      <a:tailEnd type="none" w="med" len="med"/>
                    </a:lnL>
                    <a:lnR w="6350" cap="flat" cmpd="sng" algn="ctr">
                      <a:solidFill>
                        <a:srgbClr val="F2F2F2"/>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D9D9D9"/>
                      </a:solidFill>
                      <a:prstDash val="solid"/>
                      <a:round/>
                      <a:headEnd type="none" w="med" len="med"/>
                      <a:tailEnd type="none" w="med" len="med"/>
                    </a:lnL>
                    <a:lnR w="6350" cap="flat" cmpd="sng" algn="ctr">
                      <a:solidFill>
                        <a:srgbClr val="F2F2F2"/>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3049750852"/>
                  </a:ext>
                </a:extLst>
              </a:tr>
              <a:tr h="335336">
                <a:tc gridSpan="2">
                  <a:txBody>
                    <a:bodyPr/>
                    <a:lstStyle/>
                    <a:p>
                      <a:pPr algn="ctr" fontAlgn="ctr"/>
                      <a:r>
                        <a:rPr lang="en-US" sz="1200" b="1" i="0" u="none" strike="noStrike">
                          <a:solidFill>
                            <a:srgbClr val="595959"/>
                          </a:solidFill>
                          <a:effectLst/>
                          <a:latin typeface="Century Gothic" panose="020B0502020202020204" pitchFamily="34" charset="0"/>
                        </a:rPr>
                        <a:t>Jan-2027</a:t>
                      </a:r>
                    </a:p>
                  </a:txBody>
                  <a:tcPr marL="5020" marR="5020" marT="502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9D9D9"/>
                    </a:solidFill>
                  </a:tcPr>
                </a:tc>
                <a:tc hMerge="1">
                  <a:txBody>
                    <a:bodyPr/>
                    <a:lstStyle/>
                    <a:p>
                      <a:endParaRPr lang="en-US"/>
                    </a:p>
                  </a:txBody>
                  <a:tcPr/>
                </a:tc>
                <a:tc gridSpan="2">
                  <a:txBody>
                    <a:bodyPr/>
                    <a:lstStyle/>
                    <a:p>
                      <a:pPr algn="ctr" fontAlgn="ctr"/>
                      <a:r>
                        <a:rPr lang="en-US" sz="1200" b="1" i="0" u="none" strike="noStrike" dirty="0">
                          <a:solidFill>
                            <a:srgbClr val="595959"/>
                          </a:solidFill>
                          <a:effectLst/>
                          <a:latin typeface="Century Gothic" panose="020B0502020202020204" pitchFamily="34" charset="0"/>
                        </a:rPr>
                        <a:t>Feb-2027</a:t>
                      </a:r>
                    </a:p>
                  </a:txBody>
                  <a:tcPr marL="5020" marR="5020" marT="502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2F2F2"/>
                    </a:solidFill>
                  </a:tcPr>
                </a:tc>
                <a:tc hMerge="1">
                  <a:txBody>
                    <a:bodyPr/>
                    <a:lstStyle/>
                    <a:p>
                      <a:endParaRPr lang="en-US"/>
                    </a:p>
                  </a:txBody>
                  <a:tcPr/>
                </a:tc>
                <a:extLst>
                  <a:ext uri="{0D108BD9-81ED-4DB2-BD59-A6C34878D82A}">
                    <a16:rowId xmlns:a16="http://schemas.microsoft.com/office/drawing/2014/main" val="2007035376"/>
                  </a:ext>
                </a:extLst>
              </a:tr>
              <a:tr h="1004000">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A6A6A6"/>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D9D9D9"/>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078061244"/>
                  </a:ext>
                </a:extLst>
              </a:tr>
              <a:tr h="1004000">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A6A6A6"/>
                      </a:solidFill>
                      <a:prstDash val="solid"/>
                      <a:round/>
                      <a:headEnd type="none" w="med" len="med"/>
                      <a:tailEnd type="none" w="med" len="med"/>
                    </a:lnL>
                    <a:lnR w="6350" cap="flat" cmpd="sng" algn="ctr">
                      <a:solidFill>
                        <a:srgbClr val="F2F2F2"/>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D9D9D9"/>
                      </a:solidFill>
                      <a:prstDash val="solid"/>
                      <a:round/>
                      <a:headEnd type="none" w="med" len="med"/>
                      <a:tailEnd type="none" w="med" len="med"/>
                    </a:lnL>
                    <a:lnR w="6350" cap="flat" cmpd="sng" algn="ctr">
                      <a:solidFill>
                        <a:srgbClr val="F2F2F2"/>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dirty="0">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4097734435"/>
                  </a:ext>
                </a:extLst>
              </a:tr>
            </a:tbl>
          </a:graphicData>
        </a:graphic>
      </p:graphicFrame>
      <p:sp>
        <p:nvSpPr>
          <p:cNvPr id="153" name="Google Shape;90;p1">
            <a:extLst>
              <a:ext uri="{FF2B5EF4-FFF2-40B4-BE49-F238E27FC236}">
                <a16:creationId xmlns:a16="http://schemas.microsoft.com/office/drawing/2014/main" id="{B34D8C3F-C275-9D7E-DEE6-2D4012714E0E}"/>
              </a:ext>
            </a:extLst>
          </p:cNvPr>
          <p:cNvSpPr txBox="1"/>
          <p:nvPr/>
        </p:nvSpPr>
        <p:spPr>
          <a:xfrm>
            <a:off x="257175" y="1394779"/>
            <a:ext cx="5838825" cy="32312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500" i="0" u="none" strike="noStrike" cap="none" dirty="0">
                <a:solidFill>
                  <a:srgbClr val="3F3F3F"/>
                </a:solidFill>
                <a:latin typeface="Century Gothic"/>
                <a:ea typeface="Century Gothic"/>
                <a:cs typeface="Century Gothic"/>
                <a:sym typeface="Century Gothic"/>
              </a:rPr>
              <a:t>MONTH 1: TITLE</a:t>
            </a:r>
            <a:endParaRPr sz="1500" dirty="0"/>
          </a:p>
        </p:txBody>
      </p:sp>
      <p:sp>
        <p:nvSpPr>
          <p:cNvPr id="154" name="Google Shape;90;p1">
            <a:extLst>
              <a:ext uri="{FF2B5EF4-FFF2-40B4-BE49-F238E27FC236}">
                <a16:creationId xmlns:a16="http://schemas.microsoft.com/office/drawing/2014/main" id="{EF0816F1-4D05-11BC-EDAA-ED0CF0655894}"/>
              </a:ext>
            </a:extLst>
          </p:cNvPr>
          <p:cNvSpPr txBox="1"/>
          <p:nvPr/>
        </p:nvSpPr>
        <p:spPr>
          <a:xfrm>
            <a:off x="6143627" y="1394779"/>
            <a:ext cx="5838825" cy="32312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500" i="0" u="none" strike="noStrike" cap="none" dirty="0">
                <a:solidFill>
                  <a:srgbClr val="3F3F3F"/>
                </a:solidFill>
                <a:latin typeface="Century Gothic"/>
                <a:ea typeface="Century Gothic"/>
                <a:cs typeface="Century Gothic"/>
                <a:sym typeface="Century Gothic"/>
              </a:rPr>
              <a:t>MONTH 2: TITLE</a:t>
            </a:r>
            <a:endParaRPr sz="15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pic>
        <p:nvPicPr>
          <p:cNvPr id="181" name="Google Shape;181;p3" descr="White 3D rendering of a honeycomb"/>
          <p:cNvPicPr preferRelativeResize="0"/>
          <p:nvPr/>
        </p:nvPicPr>
        <p:blipFill rotWithShape="1">
          <a:blip r:embed="rId3">
            <a:alphaModFix amt="50000"/>
          </a:blip>
          <a:srcRect/>
          <a:stretch/>
        </p:blipFill>
        <p:spPr>
          <a:xfrm>
            <a:off x="0" y="0"/>
            <a:ext cx="12192000" cy="6858000"/>
          </a:xfrm>
          <a:prstGeom prst="rect">
            <a:avLst/>
          </a:prstGeom>
          <a:noFill/>
          <a:ln>
            <a:noFill/>
          </a:ln>
        </p:spPr>
      </p:pic>
      <p:sp>
        <p:nvSpPr>
          <p:cNvPr id="148" name="Google Shape;90;p1">
            <a:extLst>
              <a:ext uri="{FF2B5EF4-FFF2-40B4-BE49-F238E27FC236}">
                <a16:creationId xmlns:a16="http://schemas.microsoft.com/office/drawing/2014/main" id="{1AB4449A-7ED2-B1E0-E99B-47E507B44F43}"/>
              </a:ext>
            </a:extLst>
          </p:cNvPr>
          <p:cNvSpPr txBox="1"/>
          <p:nvPr/>
        </p:nvSpPr>
        <p:spPr>
          <a:xfrm>
            <a:off x="114300" y="374015"/>
            <a:ext cx="11196228" cy="43084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i="0" u="none" strike="noStrike" cap="none" dirty="0">
                <a:solidFill>
                  <a:srgbClr val="3F3F3F"/>
                </a:solidFill>
                <a:latin typeface="Century Gothic"/>
                <a:ea typeface="Century Gothic"/>
                <a:cs typeface="Century Gothic"/>
                <a:sym typeface="Century Gothic"/>
              </a:rPr>
              <a:t>ADVERTISING AGENCY CAMPAIGN TIMELINE</a:t>
            </a:r>
            <a:endParaRPr sz="2200" dirty="0"/>
          </a:p>
        </p:txBody>
      </p:sp>
      <p:graphicFrame>
        <p:nvGraphicFramePr>
          <p:cNvPr id="149" name="Table 148">
            <a:extLst>
              <a:ext uri="{FF2B5EF4-FFF2-40B4-BE49-F238E27FC236}">
                <a16:creationId xmlns:a16="http://schemas.microsoft.com/office/drawing/2014/main" id="{D08EABC8-FE59-75F3-4594-02FC6FAD36DA}"/>
              </a:ext>
            </a:extLst>
          </p:cNvPr>
          <p:cNvGraphicFramePr>
            <a:graphicFrameLocks noGrp="1"/>
          </p:cNvGraphicFramePr>
          <p:nvPr/>
        </p:nvGraphicFramePr>
        <p:xfrm>
          <a:off x="342900" y="1825626"/>
          <a:ext cx="11639552" cy="4351336"/>
        </p:xfrm>
        <a:graphic>
          <a:graphicData uri="http://schemas.openxmlformats.org/drawingml/2006/table">
            <a:tbl>
              <a:tblPr/>
              <a:tblGrid>
                <a:gridCol w="2909888">
                  <a:extLst>
                    <a:ext uri="{9D8B030D-6E8A-4147-A177-3AD203B41FA5}">
                      <a16:colId xmlns:a16="http://schemas.microsoft.com/office/drawing/2014/main" val="1838858567"/>
                    </a:ext>
                  </a:extLst>
                </a:gridCol>
                <a:gridCol w="2909888">
                  <a:extLst>
                    <a:ext uri="{9D8B030D-6E8A-4147-A177-3AD203B41FA5}">
                      <a16:colId xmlns:a16="http://schemas.microsoft.com/office/drawing/2014/main" val="221127885"/>
                    </a:ext>
                  </a:extLst>
                </a:gridCol>
                <a:gridCol w="2909888">
                  <a:extLst>
                    <a:ext uri="{9D8B030D-6E8A-4147-A177-3AD203B41FA5}">
                      <a16:colId xmlns:a16="http://schemas.microsoft.com/office/drawing/2014/main" val="2207802532"/>
                    </a:ext>
                  </a:extLst>
                </a:gridCol>
                <a:gridCol w="2909888">
                  <a:extLst>
                    <a:ext uri="{9D8B030D-6E8A-4147-A177-3AD203B41FA5}">
                      <a16:colId xmlns:a16="http://schemas.microsoft.com/office/drawing/2014/main" val="376418175"/>
                    </a:ext>
                  </a:extLst>
                </a:gridCol>
              </a:tblGrid>
              <a:tr h="1004000">
                <a:tc>
                  <a:txBody>
                    <a:bodyPr/>
                    <a:lstStyle/>
                    <a:p>
                      <a:pPr algn="l" fontAlgn="b"/>
                      <a:r>
                        <a:rPr lang="en-US" sz="1200" b="1" i="0" u="none" strike="noStrike">
                          <a:solidFill>
                            <a:srgbClr val="1F4E78"/>
                          </a:solidFill>
                          <a:effectLst/>
                          <a:latin typeface="Century Gothic" panose="020B0502020202020204" pitchFamily="34" charset="0"/>
                        </a:rPr>
                        <a:t> </a:t>
                      </a:r>
                    </a:p>
                  </a:txBody>
                  <a:tcPr marL="5020" marR="5020" marT="5020" marB="0" anchor="b">
                    <a:lnL w="6350" cap="flat" cmpd="sng" algn="ctr">
                      <a:solidFill>
                        <a:srgbClr val="A6A6A6"/>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D9D9D9"/>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139908699"/>
                  </a:ext>
                </a:extLst>
              </a:tr>
              <a:tr h="1004000">
                <a:tc>
                  <a:txBody>
                    <a:bodyPr/>
                    <a:lstStyle/>
                    <a:p>
                      <a:pPr algn="l" fontAlgn="b"/>
                      <a:r>
                        <a:rPr lang="en-US" sz="1200" b="1" i="0" u="none" strike="noStrike">
                          <a:solidFill>
                            <a:srgbClr val="1F4E78"/>
                          </a:solidFill>
                          <a:effectLst/>
                          <a:latin typeface="Century Gothic" panose="020B0502020202020204" pitchFamily="34" charset="0"/>
                        </a:rPr>
                        <a:t> </a:t>
                      </a:r>
                    </a:p>
                  </a:txBody>
                  <a:tcPr marL="5020" marR="5020" marT="5020" marB="0" anchor="b">
                    <a:lnL w="6350" cap="flat" cmpd="sng" algn="ctr">
                      <a:solidFill>
                        <a:srgbClr val="A6A6A6"/>
                      </a:solidFill>
                      <a:prstDash val="solid"/>
                      <a:round/>
                      <a:headEnd type="none" w="med" len="med"/>
                      <a:tailEnd type="none" w="med" len="med"/>
                    </a:lnL>
                    <a:lnR w="6350" cap="flat" cmpd="sng" algn="ctr">
                      <a:solidFill>
                        <a:srgbClr val="F2F2F2"/>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D9D9D9"/>
                      </a:solidFill>
                      <a:prstDash val="solid"/>
                      <a:round/>
                      <a:headEnd type="none" w="med" len="med"/>
                      <a:tailEnd type="none" w="med" len="med"/>
                    </a:lnL>
                    <a:lnR w="6350" cap="flat" cmpd="sng" algn="ctr">
                      <a:solidFill>
                        <a:srgbClr val="F2F2F2"/>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3049750852"/>
                  </a:ext>
                </a:extLst>
              </a:tr>
              <a:tr h="335336">
                <a:tc gridSpan="2">
                  <a:txBody>
                    <a:bodyPr/>
                    <a:lstStyle/>
                    <a:p>
                      <a:pPr algn="ctr" fontAlgn="ctr"/>
                      <a:r>
                        <a:rPr lang="en-US" sz="1200" b="1" i="0" u="none" strike="noStrike" dirty="0">
                          <a:solidFill>
                            <a:srgbClr val="595959"/>
                          </a:solidFill>
                          <a:effectLst/>
                          <a:latin typeface="Century Gothic" panose="020B0502020202020204" pitchFamily="34" charset="0"/>
                        </a:rPr>
                        <a:t>Mar-2027</a:t>
                      </a:r>
                    </a:p>
                  </a:txBody>
                  <a:tcPr marL="5020" marR="5020" marT="502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9D9D9"/>
                    </a:solidFill>
                  </a:tcPr>
                </a:tc>
                <a:tc hMerge="1">
                  <a:txBody>
                    <a:bodyPr/>
                    <a:lstStyle/>
                    <a:p>
                      <a:endParaRPr lang="en-US"/>
                    </a:p>
                  </a:txBody>
                  <a:tcPr/>
                </a:tc>
                <a:tc gridSpan="2">
                  <a:txBody>
                    <a:bodyPr/>
                    <a:lstStyle/>
                    <a:p>
                      <a:pPr algn="ctr" fontAlgn="ctr"/>
                      <a:r>
                        <a:rPr lang="en-US" sz="1200" b="1" i="0" u="none" strike="noStrike" dirty="0">
                          <a:solidFill>
                            <a:srgbClr val="595959"/>
                          </a:solidFill>
                          <a:effectLst/>
                          <a:latin typeface="Century Gothic" panose="020B0502020202020204" pitchFamily="34" charset="0"/>
                        </a:rPr>
                        <a:t>Apr-2027</a:t>
                      </a:r>
                    </a:p>
                  </a:txBody>
                  <a:tcPr marL="5020" marR="5020" marT="502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2F2F2"/>
                    </a:solidFill>
                  </a:tcPr>
                </a:tc>
                <a:tc hMerge="1">
                  <a:txBody>
                    <a:bodyPr/>
                    <a:lstStyle/>
                    <a:p>
                      <a:endParaRPr lang="en-US"/>
                    </a:p>
                  </a:txBody>
                  <a:tcPr/>
                </a:tc>
                <a:extLst>
                  <a:ext uri="{0D108BD9-81ED-4DB2-BD59-A6C34878D82A}">
                    <a16:rowId xmlns:a16="http://schemas.microsoft.com/office/drawing/2014/main" val="2007035376"/>
                  </a:ext>
                </a:extLst>
              </a:tr>
              <a:tr h="1004000">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A6A6A6"/>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D9D9D9"/>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078061244"/>
                  </a:ext>
                </a:extLst>
              </a:tr>
              <a:tr h="1004000">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A6A6A6"/>
                      </a:solidFill>
                      <a:prstDash val="solid"/>
                      <a:round/>
                      <a:headEnd type="none" w="med" len="med"/>
                      <a:tailEnd type="none" w="med" len="med"/>
                    </a:lnL>
                    <a:lnR w="6350" cap="flat" cmpd="sng" algn="ctr">
                      <a:solidFill>
                        <a:srgbClr val="F2F2F2"/>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D9D9D9"/>
                      </a:solidFill>
                      <a:prstDash val="solid"/>
                      <a:round/>
                      <a:headEnd type="none" w="med" len="med"/>
                      <a:tailEnd type="none" w="med" len="med"/>
                    </a:lnL>
                    <a:lnR w="6350" cap="flat" cmpd="sng" algn="ctr">
                      <a:solidFill>
                        <a:srgbClr val="F2F2F2"/>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dirty="0">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4097734435"/>
                  </a:ext>
                </a:extLst>
              </a:tr>
            </a:tbl>
          </a:graphicData>
        </a:graphic>
      </p:graphicFrame>
      <p:sp>
        <p:nvSpPr>
          <p:cNvPr id="2" name="Google Shape;90;p1">
            <a:extLst>
              <a:ext uri="{FF2B5EF4-FFF2-40B4-BE49-F238E27FC236}">
                <a16:creationId xmlns:a16="http://schemas.microsoft.com/office/drawing/2014/main" id="{B17AB7EE-07A9-274B-13D2-2E3332EFC7CE}"/>
              </a:ext>
            </a:extLst>
          </p:cNvPr>
          <p:cNvSpPr txBox="1"/>
          <p:nvPr/>
        </p:nvSpPr>
        <p:spPr>
          <a:xfrm>
            <a:off x="257175" y="1394779"/>
            <a:ext cx="5838825" cy="32312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500" i="0" u="none" strike="noStrike" cap="none" dirty="0">
                <a:solidFill>
                  <a:srgbClr val="3F3F3F"/>
                </a:solidFill>
                <a:latin typeface="Century Gothic"/>
                <a:ea typeface="Century Gothic"/>
                <a:cs typeface="Century Gothic"/>
                <a:sym typeface="Century Gothic"/>
              </a:rPr>
              <a:t>MONTH 3: TITLE</a:t>
            </a:r>
            <a:endParaRPr sz="1500" dirty="0"/>
          </a:p>
        </p:txBody>
      </p:sp>
      <p:sp>
        <p:nvSpPr>
          <p:cNvPr id="3" name="Google Shape;90;p1">
            <a:extLst>
              <a:ext uri="{FF2B5EF4-FFF2-40B4-BE49-F238E27FC236}">
                <a16:creationId xmlns:a16="http://schemas.microsoft.com/office/drawing/2014/main" id="{6328FB77-EC12-44B1-AC9D-CAC1385A6D15}"/>
              </a:ext>
            </a:extLst>
          </p:cNvPr>
          <p:cNvSpPr txBox="1"/>
          <p:nvPr/>
        </p:nvSpPr>
        <p:spPr>
          <a:xfrm>
            <a:off x="6143627" y="1394779"/>
            <a:ext cx="5838825" cy="32312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500" i="0" u="none" strike="noStrike" cap="none" dirty="0">
                <a:solidFill>
                  <a:srgbClr val="3F3F3F"/>
                </a:solidFill>
                <a:latin typeface="Century Gothic"/>
                <a:ea typeface="Century Gothic"/>
                <a:cs typeface="Century Gothic"/>
                <a:sym typeface="Century Gothic"/>
              </a:rPr>
              <a:t>MONTH 4: TITLE</a:t>
            </a:r>
            <a:endParaRPr sz="1500" dirty="0"/>
          </a:p>
        </p:txBody>
      </p:sp>
    </p:spTree>
    <p:extLst>
      <p:ext uri="{BB962C8B-B14F-4D97-AF65-F5344CB8AC3E}">
        <p14:creationId xmlns:p14="http://schemas.microsoft.com/office/powerpoint/2010/main" val="3448972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pic>
        <p:nvPicPr>
          <p:cNvPr id="181" name="Google Shape;181;p3" descr="White 3D rendering of a honeycomb"/>
          <p:cNvPicPr preferRelativeResize="0"/>
          <p:nvPr/>
        </p:nvPicPr>
        <p:blipFill rotWithShape="1">
          <a:blip r:embed="rId3">
            <a:alphaModFix amt="50000"/>
          </a:blip>
          <a:srcRect/>
          <a:stretch/>
        </p:blipFill>
        <p:spPr>
          <a:xfrm>
            <a:off x="0" y="0"/>
            <a:ext cx="12192000" cy="6858000"/>
          </a:xfrm>
          <a:prstGeom prst="rect">
            <a:avLst/>
          </a:prstGeom>
          <a:noFill/>
          <a:ln>
            <a:noFill/>
          </a:ln>
        </p:spPr>
      </p:pic>
      <p:sp>
        <p:nvSpPr>
          <p:cNvPr id="182" name="Google Shape;182;p3"/>
          <p:cNvSpPr txBox="1"/>
          <p:nvPr/>
        </p:nvSpPr>
        <p:spPr>
          <a:xfrm>
            <a:off x="411377" y="327975"/>
            <a:ext cx="10704298"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dirty="0">
                <a:solidFill>
                  <a:srgbClr val="595959"/>
                </a:solidFill>
                <a:latin typeface="Century Gothic"/>
                <a:sym typeface="Century Gothic"/>
              </a:rPr>
              <a:t>TIMELINE ASSETS</a:t>
            </a:r>
            <a:endParaRPr sz="3200" dirty="0"/>
          </a:p>
        </p:txBody>
      </p:sp>
      <p:cxnSp>
        <p:nvCxnSpPr>
          <p:cNvPr id="10" name="Straight Connector 9">
            <a:extLst>
              <a:ext uri="{FF2B5EF4-FFF2-40B4-BE49-F238E27FC236}">
                <a16:creationId xmlns:a16="http://schemas.microsoft.com/office/drawing/2014/main" id="{AB3E8BA1-15A5-4A18-B98C-BB8E55306716}"/>
              </a:ext>
            </a:extLst>
          </p:cNvPr>
          <p:cNvCxnSpPr/>
          <p:nvPr/>
        </p:nvCxnSpPr>
        <p:spPr>
          <a:xfrm flipH="1">
            <a:off x="2695047" y="1970935"/>
            <a:ext cx="8466" cy="817034"/>
          </a:xfrm>
          <a:prstGeom prst="line">
            <a:avLst/>
          </a:prstGeom>
          <a:ln>
            <a:solidFill>
              <a:schemeClr val="accent6">
                <a:alpha val="52000"/>
              </a:schemeClr>
            </a:solidFill>
            <a:headEnd type="oval"/>
            <a:tailEnd type="ova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A3BC8B8A-D02B-43CE-82D3-377CC0D72387}"/>
              </a:ext>
            </a:extLst>
          </p:cNvPr>
          <p:cNvCxnSpPr/>
          <p:nvPr/>
        </p:nvCxnSpPr>
        <p:spPr>
          <a:xfrm>
            <a:off x="1235604" y="2657475"/>
            <a:ext cx="0" cy="1237192"/>
          </a:xfrm>
          <a:prstGeom prst="line">
            <a:avLst/>
          </a:prstGeom>
          <a:ln>
            <a:solidFill>
              <a:srgbClr val="5E999A">
                <a:alpha val="52000"/>
              </a:srgbClr>
            </a:solidFill>
            <a:headEnd type="oval"/>
            <a:tailEnd type="oval"/>
          </a:ln>
        </p:spPr>
        <p:style>
          <a:lnRef idx="2">
            <a:schemeClr val="accent1"/>
          </a:lnRef>
          <a:fillRef idx="0">
            <a:schemeClr val="accent1"/>
          </a:fillRef>
          <a:effectRef idx="1">
            <a:schemeClr val="accent1"/>
          </a:effectRef>
          <a:fontRef idx="minor">
            <a:schemeClr val="tx1"/>
          </a:fontRef>
        </p:style>
      </p:cxnSp>
      <p:sp>
        <p:nvSpPr>
          <p:cNvPr id="12" name="Round Diagonal Corner Rectangle 15">
            <a:extLst>
              <a:ext uri="{FF2B5EF4-FFF2-40B4-BE49-F238E27FC236}">
                <a16:creationId xmlns:a16="http://schemas.microsoft.com/office/drawing/2014/main" id="{A14CB5CF-B6E3-4BDA-9180-1EE9A5540CE4}"/>
              </a:ext>
            </a:extLst>
          </p:cNvPr>
          <p:cNvSpPr/>
          <p:nvPr/>
        </p:nvSpPr>
        <p:spPr>
          <a:xfrm>
            <a:off x="2449513" y="1240685"/>
            <a:ext cx="4595812" cy="767292"/>
          </a:xfrm>
          <a:prstGeom prst="round2DiagRect">
            <a:avLst>
              <a:gd name="adj1" fmla="val 8470"/>
              <a:gd name="adj2" fmla="val 0"/>
            </a:avLst>
          </a:prstGeom>
          <a:solidFill>
            <a:schemeClr val="accent6">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charset="0"/>
                <a:ea typeface="Century Gothic" charset="0"/>
                <a:cs typeface="Century Gothic" charset="0"/>
              </a:rPr>
              <a:t>Item • X/X</a:t>
            </a:r>
          </a:p>
        </p:txBody>
      </p:sp>
      <p:sp>
        <p:nvSpPr>
          <p:cNvPr id="13" name="Round Diagonal Corner Rectangle 19">
            <a:extLst>
              <a:ext uri="{FF2B5EF4-FFF2-40B4-BE49-F238E27FC236}">
                <a16:creationId xmlns:a16="http://schemas.microsoft.com/office/drawing/2014/main" id="{DB70B067-9090-44AD-94BD-62C170A38830}"/>
              </a:ext>
            </a:extLst>
          </p:cNvPr>
          <p:cNvSpPr/>
          <p:nvPr/>
        </p:nvSpPr>
        <p:spPr>
          <a:xfrm>
            <a:off x="309299" y="3408362"/>
            <a:ext cx="4031721" cy="771525"/>
          </a:xfrm>
          <a:prstGeom prst="round2DiagRect">
            <a:avLst>
              <a:gd name="adj1" fmla="val 8470"/>
              <a:gd name="adj2" fmla="val 0"/>
            </a:avLst>
          </a:prstGeom>
          <a:solidFill>
            <a:srgbClr val="B5D3D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charset="0"/>
                <a:ea typeface="Century Gothic" charset="0"/>
                <a:cs typeface="Century Gothic" charset="0"/>
              </a:rPr>
              <a:t>Item • X/X</a:t>
            </a:r>
          </a:p>
        </p:txBody>
      </p:sp>
      <p:cxnSp>
        <p:nvCxnSpPr>
          <p:cNvPr id="14" name="Straight Connector 13">
            <a:extLst>
              <a:ext uri="{FF2B5EF4-FFF2-40B4-BE49-F238E27FC236}">
                <a16:creationId xmlns:a16="http://schemas.microsoft.com/office/drawing/2014/main" id="{DB4C0FBD-843F-4BCC-A29E-58F340B8ECD8}"/>
              </a:ext>
            </a:extLst>
          </p:cNvPr>
          <p:cNvCxnSpPr/>
          <p:nvPr/>
        </p:nvCxnSpPr>
        <p:spPr>
          <a:xfrm>
            <a:off x="951970" y="4962794"/>
            <a:ext cx="21167" cy="1189563"/>
          </a:xfrm>
          <a:prstGeom prst="line">
            <a:avLst/>
          </a:prstGeom>
          <a:noFill/>
          <a:ln w="25400" cap="flat" cmpd="sng" algn="ctr">
            <a:solidFill>
              <a:srgbClr val="5B9BD5">
                <a:alpha val="52000"/>
              </a:srgbClr>
            </a:solidFill>
            <a:prstDash val="solid"/>
            <a:headEnd type="oval"/>
            <a:tailEnd type="oval"/>
          </a:ln>
          <a:effectLst>
            <a:outerShdw blurRad="40000" dist="20000" dir="5400000" rotWithShape="0">
              <a:srgbClr val="000000">
                <a:alpha val="38000"/>
              </a:srgbClr>
            </a:outerShdw>
          </a:effectLst>
        </p:spPr>
      </p:cxnSp>
      <p:sp>
        <p:nvSpPr>
          <p:cNvPr id="15" name="Round Diagonal Corner Rectangle 9">
            <a:extLst>
              <a:ext uri="{FF2B5EF4-FFF2-40B4-BE49-F238E27FC236}">
                <a16:creationId xmlns:a16="http://schemas.microsoft.com/office/drawing/2014/main" id="{4DA847FC-DD02-48E6-A2F4-E2200C1C805C}"/>
              </a:ext>
            </a:extLst>
          </p:cNvPr>
          <p:cNvSpPr/>
          <p:nvPr/>
        </p:nvSpPr>
        <p:spPr>
          <a:xfrm>
            <a:off x="767821" y="5663405"/>
            <a:ext cx="5687482" cy="619125"/>
          </a:xfrm>
          <a:prstGeom prst="round2DiagRect">
            <a:avLst>
              <a:gd name="adj1" fmla="val 8470"/>
              <a:gd name="adj2" fmla="val 0"/>
            </a:avLst>
          </a:prstGeom>
          <a:solidFill>
            <a:srgbClr val="5B9BD5">
              <a:lumMod val="40000"/>
              <a:lumOff val="60000"/>
            </a:srgbClr>
          </a:solidFill>
          <a:ln w="9525" cap="flat" cmpd="sng" algn="ctr">
            <a:noFill/>
            <a:prstDash val="solid"/>
          </a:ln>
          <a:effectLst>
            <a:outerShdw blurRad="40000" dist="23000" dir="5400000" rotWithShape="0">
              <a:srgbClr val="000000">
                <a:alpha val="35000"/>
              </a:srgbClr>
            </a:outerShdw>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a:ln>
                  <a:noFill/>
                </a:ln>
                <a:solidFill>
                  <a:sysClr val="windowText" lastClr="000000"/>
                </a:solidFill>
                <a:effectLst/>
                <a:uLnTx/>
                <a:uFillTx/>
                <a:latin typeface="Century Gothic" charset="0"/>
                <a:ea typeface="Century Gothic" charset="0"/>
                <a:cs typeface="Century Gothic" charset="0"/>
              </a:rPr>
              <a:t>Item • X/X</a:t>
            </a:r>
          </a:p>
        </p:txBody>
      </p:sp>
      <p:cxnSp>
        <p:nvCxnSpPr>
          <p:cNvPr id="16" name="Straight Connector 15">
            <a:extLst>
              <a:ext uri="{FF2B5EF4-FFF2-40B4-BE49-F238E27FC236}">
                <a16:creationId xmlns:a16="http://schemas.microsoft.com/office/drawing/2014/main" id="{3503C6F5-4DF2-45D4-BCFE-FFBCFD646639}"/>
              </a:ext>
            </a:extLst>
          </p:cNvPr>
          <p:cNvCxnSpPr/>
          <p:nvPr/>
        </p:nvCxnSpPr>
        <p:spPr>
          <a:xfrm>
            <a:off x="6946370" y="4867540"/>
            <a:ext cx="6349" cy="1357842"/>
          </a:xfrm>
          <a:prstGeom prst="line">
            <a:avLst/>
          </a:prstGeom>
          <a:noFill/>
          <a:ln w="25400" cap="flat" cmpd="sng" algn="ctr">
            <a:solidFill>
              <a:srgbClr val="FFC000">
                <a:alpha val="52000"/>
              </a:srgbClr>
            </a:solidFill>
            <a:prstDash val="solid"/>
            <a:headEnd type="oval"/>
            <a:tailEnd type="oval"/>
          </a:ln>
          <a:effectLst>
            <a:outerShdw blurRad="40000" dist="20000" dir="5400000" rotWithShape="0">
              <a:srgbClr val="000000">
                <a:alpha val="38000"/>
              </a:srgbClr>
            </a:outerShdw>
          </a:effectLst>
        </p:spPr>
      </p:cxnSp>
      <p:sp>
        <p:nvSpPr>
          <p:cNvPr id="17" name="Round Diagonal Corner Rectangle 12">
            <a:extLst>
              <a:ext uri="{FF2B5EF4-FFF2-40B4-BE49-F238E27FC236}">
                <a16:creationId xmlns:a16="http://schemas.microsoft.com/office/drawing/2014/main" id="{21F39147-E7F1-46A2-AFF1-48172D0F73E3}"/>
              </a:ext>
            </a:extLst>
          </p:cNvPr>
          <p:cNvSpPr/>
          <p:nvPr/>
        </p:nvSpPr>
        <p:spPr>
          <a:xfrm>
            <a:off x="6754811" y="4755356"/>
            <a:ext cx="3031067" cy="669926"/>
          </a:xfrm>
          <a:prstGeom prst="round2DiagRect">
            <a:avLst>
              <a:gd name="adj1" fmla="val 8470"/>
              <a:gd name="adj2" fmla="val 0"/>
            </a:avLst>
          </a:prstGeom>
          <a:solidFill>
            <a:srgbClr val="FFC000">
              <a:lumMod val="40000"/>
              <a:lumOff val="60000"/>
            </a:srgbClr>
          </a:solidFill>
          <a:ln w="9525" cap="flat" cmpd="sng" algn="ctr">
            <a:noFill/>
            <a:prstDash val="solid"/>
          </a:ln>
          <a:effectLst>
            <a:outerShdw blurRad="40000" dist="23000" dir="5400000" rotWithShape="0">
              <a:srgbClr val="000000">
                <a:alpha val="35000"/>
              </a:srgbClr>
            </a:outerShdw>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a:ln>
                  <a:noFill/>
                </a:ln>
                <a:solidFill>
                  <a:sysClr val="windowText" lastClr="000000"/>
                </a:solidFill>
                <a:effectLst/>
                <a:uLnTx/>
                <a:uFillTx/>
                <a:latin typeface="Century Gothic" charset="0"/>
                <a:ea typeface="Century Gothic" charset="0"/>
                <a:cs typeface="Century Gothic" charset="0"/>
              </a:rPr>
              <a:t>Item • X/X</a:t>
            </a:r>
          </a:p>
        </p:txBody>
      </p:sp>
      <p:grpSp>
        <p:nvGrpSpPr>
          <p:cNvPr id="18" name="Group 17">
            <a:extLst>
              <a:ext uri="{FF2B5EF4-FFF2-40B4-BE49-F238E27FC236}">
                <a16:creationId xmlns:a16="http://schemas.microsoft.com/office/drawing/2014/main" id="{00000000-0008-0000-0000-000007000000}"/>
              </a:ext>
            </a:extLst>
          </p:cNvPr>
          <p:cNvGrpSpPr/>
          <p:nvPr/>
        </p:nvGrpSpPr>
        <p:grpSpPr>
          <a:xfrm>
            <a:off x="10813458" y="946414"/>
            <a:ext cx="1120042" cy="5336116"/>
            <a:chOff x="0" y="0"/>
            <a:chExt cx="1120042" cy="6957216"/>
          </a:xfrm>
        </p:grpSpPr>
        <p:cxnSp>
          <p:nvCxnSpPr>
            <p:cNvPr id="19" name="Straight Connector 18">
              <a:extLst>
                <a:ext uri="{FF2B5EF4-FFF2-40B4-BE49-F238E27FC236}">
                  <a16:creationId xmlns:a16="http://schemas.microsoft.com/office/drawing/2014/main" id="{00000000-0008-0000-0000-000008000000}"/>
                </a:ext>
              </a:extLst>
            </p:cNvPr>
            <p:cNvCxnSpPr/>
            <p:nvPr/>
          </p:nvCxnSpPr>
          <p:spPr>
            <a:xfrm>
              <a:off x="39403" y="279400"/>
              <a:ext cx="0" cy="6677816"/>
            </a:xfrm>
            <a:prstGeom prst="line">
              <a:avLst/>
            </a:prstGeom>
            <a:ln w="31750" cap="sq">
              <a:gradFill flip="none" rotWithShape="1">
                <a:gsLst>
                  <a:gs pos="100000">
                    <a:schemeClr val="accent2">
                      <a:lumMod val="67000"/>
                      <a:alpha val="51000"/>
                    </a:schemeClr>
                  </a:gs>
                  <a:gs pos="0">
                    <a:schemeClr val="accent2">
                      <a:lumMod val="97000"/>
                      <a:lumOff val="3000"/>
                    </a:schemeClr>
                  </a:gs>
                </a:gsLst>
                <a:lin ang="16200000" scaled="1"/>
                <a:tileRect/>
              </a:gradFill>
              <a:headEnd type="none"/>
              <a:tailEnd type="none" w="sm" len="lg"/>
            </a:ln>
          </p:spPr>
          <p:style>
            <a:lnRef idx="1">
              <a:schemeClr val="accent1"/>
            </a:lnRef>
            <a:fillRef idx="0">
              <a:schemeClr val="accent1"/>
            </a:fillRef>
            <a:effectRef idx="0">
              <a:schemeClr val="accent1"/>
            </a:effectRef>
            <a:fontRef idx="minor">
              <a:schemeClr val="tx1"/>
            </a:fontRef>
          </p:style>
        </p:cxnSp>
        <p:sp>
          <p:nvSpPr>
            <p:cNvPr id="20" name="Round Diagonal Corner Rectangle 8">
              <a:extLst>
                <a:ext uri="{FF2B5EF4-FFF2-40B4-BE49-F238E27FC236}">
                  <a16:creationId xmlns:a16="http://schemas.microsoft.com/office/drawing/2014/main" id="{00000000-0008-0000-0000-000009000000}"/>
                </a:ext>
              </a:extLst>
            </p:cNvPr>
            <p:cNvSpPr>
              <a:spLocks noChangeAspect="1"/>
            </p:cNvSpPr>
            <p:nvPr/>
          </p:nvSpPr>
          <p:spPr>
            <a:xfrm>
              <a:off x="0" y="0"/>
              <a:ext cx="1120042" cy="342900"/>
            </a:xfrm>
            <a:prstGeom prst="round2DiagRect">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ln>
              <a:solidFill>
                <a:schemeClr val="accent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a:solidFill>
                    <a:schemeClr val="bg1"/>
                  </a:solidFill>
                  <a:latin typeface="Century Gothic" charset="0"/>
                  <a:ea typeface="Century Gothic" charset="0"/>
                  <a:cs typeface="Century Gothic" charset="0"/>
                </a:rPr>
                <a:t>TODAY</a:t>
              </a:r>
            </a:p>
          </p:txBody>
        </p:sp>
      </p:grpSp>
      <p:cxnSp>
        <p:nvCxnSpPr>
          <p:cNvPr id="21" name="Straight Connector 20">
            <a:extLst>
              <a:ext uri="{FF2B5EF4-FFF2-40B4-BE49-F238E27FC236}">
                <a16:creationId xmlns:a16="http://schemas.microsoft.com/office/drawing/2014/main" id="{00000000-0008-0000-0000-00001A000000}"/>
              </a:ext>
            </a:extLst>
          </p:cNvPr>
          <p:cNvCxnSpPr/>
          <p:nvPr/>
        </p:nvCxnSpPr>
        <p:spPr>
          <a:xfrm flipV="1">
            <a:off x="5400205" y="2589054"/>
            <a:ext cx="0" cy="1250950"/>
          </a:xfrm>
          <a:prstGeom prst="line">
            <a:avLst/>
          </a:prstGeom>
          <a:ln>
            <a:solidFill>
              <a:srgbClr val="4D838B"/>
            </a:solidFill>
            <a:headEnd type="oval"/>
            <a:tailEnd type="oval"/>
          </a:ln>
        </p:spPr>
        <p:style>
          <a:lnRef idx="2">
            <a:schemeClr val="accent1"/>
          </a:lnRef>
          <a:fillRef idx="0">
            <a:schemeClr val="accent1"/>
          </a:fillRef>
          <a:effectRef idx="1">
            <a:schemeClr val="accent1"/>
          </a:effectRef>
          <a:fontRef idx="minor">
            <a:schemeClr val="tx1"/>
          </a:fontRef>
        </p:style>
      </p:cxnSp>
      <p:sp>
        <p:nvSpPr>
          <p:cNvPr id="22" name="Rectangle 21">
            <a:extLst>
              <a:ext uri="{FF2B5EF4-FFF2-40B4-BE49-F238E27FC236}">
                <a16:creationId xmlns:a16="http://schemas.microsoft.com/office/drawing/2014/main" id="{00000000-0008-0000-0000-000018000000}"/>
              </a:ext>
            </a:extLst>
          </p:cNvPr>
          <p:cNvSpPr/>
          <p:nvPr/>
        </p:nvSpPr>
        <p:spPr>
          <a:xfrm>
            <a:off x="5243572" y="3672788"/>
            <a:ext cx="3694642" cy="789517"/>
          </a:xfrm>
          <a:prstGeom prst="rect">
            <a:avLst/>
          </a:prstGeom>
          <a:gradFill flip="none" rotWithShape="1">
            <a:gsLst>
              <a:gs pos="0">
                <a:srgbClr val="5E999A"/>
              </a:gs>
              <a:gs pos="97000">
                <a:srgbClr val="4D838B"/>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a:latin typeface="Century Gothic" panose="020B0502020202020204" pitchFamily="34" charset="0"/>
              </a:rPr>
              <a:t>MILESTONE:</a:t>
            </a:r>
            <a:r>
              <a:rPr lang="en-US" sz="1100" baseline="0">
                <a:latin typeface="Century Gothic" panose="020B0502020202020204" pitchFamily="34" charset="0"/>
              </a:rPr>
              <a:t> X/X</a:t>
            </a:r>
            <a:br>
              <a:rPr lang="en-US" sz="1100" baseline="0">
                <a:latin typeface="Century Gothic" panose="020B0502020202020204" pitchFamily="34" charset="0"/>
              </a:rPr>
            </a:br>
            <a:endParaRPr lang="en-US" sz="1100" baseline="0">
              <a:latin typeface="Century Gothic" panose="020B0502020202020204" pitchFamily="34" charset="0"/>
            </a:endParaRPr>
          </a:p>
          <a:p>
            <a:pPr algn="l"/>
            <a:r>
              <a:rPr lang="en-US" sz="1100" baseline="0">
                <a:latin typeface="Century Gothic" panose="020B0502020202020204" pitchFamily="34" charset="0"/>
              </a:rPr>
              <a:t>Content</a:t>
            </a:r>
            <a:endParaRPr lang="en-US" sz="1100">
              <a:latin typeface="Century Gothic" panose="020B0502020202020204" pitchFamily="34" charset="0"/>
            </a:endParaRPr>
          </a:p>
        </p:txBody>
      </p:sp>
    </p:spTree>
    <p:extLst>
      <p:ext uri="{BB962C8B-B14F-4D97-AF65-F5344CB8AC3E}">
        <p14:creationId xmlns:p14="http://schemas.microsoft.com/office/powerpoint/2010/main" val="423399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pic>
        <p:nvPicPr>
          <p:cNvPr id="181" name="Google Shape;181;p3" descr="White 3D rendering of a honeycomb"/>
          <p:cNvPicPr preferRelativeResize="0"/>
          <p:nvPr/>
        </p:nvPicPr>
        <p:blipFill rotWithShape="1">
          <a:blip r:embed="rId3">
            <a:alphaModFix amt="50000"/>
          </a:blip>
          <a:srcRect/>
          <a:stretch/>
        </p:blipFill>
        <p:spPr>
          <a:xfrm>
            <a:off x="0" y="0"/>
            <a:ext cx="12192000" cy="6858000"/>
          </a:xfrm>
          <a:prstGeom prst="rect">
            <a:avLst/>
          </a:prstGeom>
          <a:noFill/>
          <a:ln>
            <a:noFill/>
          </a:ln>
        </p:spPr>
      </p:pic>
      <p:sp>
        <p:nvSpPr>
          <p:cNvPr id="182" name="Google Shape;182;p3"/>
          <p:cNvSpPr txBox="1"/>
          <p:nvPr/>
        </p:nvSpPr>
        <p:spPr>
          <a:xfrm>
            <a:off x="411377" y="327975"/>
            <a:ext cx="4436496"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7200">
                <a:solidFill>
                  <a:srgbClr val="595959"/>
                </a:solidFill>
                <a:latin typeface="Century Gothic"/>
                <a:ea typeface="Century Gothic"/>
                <a:cs typeface="Century Gothic"/>
                <a:sym typeface="Century Gothic"/>
              </a:rPr>
              <a:t>NOTES</a:t>
            </a:r>
            <a:endParaRPr/>
          </a:p>
        </p:txBody>
      </p:sp>
      <p:sp>
        <p:nvSpPr>
          <p:cNvPr id="183" name="Google Shape;183;p3"/>
          <p:cNvSpPr txBox="1"/>
          <p:nvPr/>
        </p:nvSpPr>
        <p:spPr>
          <a:xfrm>
            <a:off x="552991" y="1856279"/>
            <a:ext cx="8138087"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Century Gothic"/>
                <a:ea typeface="Century Gothic"/>
                <a:cs typeface="Century Gothic"/>
                <a:sym typeface="Century Gothic"/>
              </a:rPr>
              <a:t>summary information / comments</a:t>
            </a:r>
            <a:endParaRPr/>
          </a:p>
          <a:p>
            <a:pPr marL="0" marR="0" lvl="0" indent="0" algn="l" rtl="0">
              <a:spcBef>
                <a:spcPts val="0"/>
              </a:spcBef>
              <a:spcAft>
                <a:spcPts val="0"/>
              </a:spcAft>
              <a:buNone/>
            </a:pPr>
            <a:r>
              <a:rPr lang="en-US" sz="1800">
                <a:solidFill>
                  <a:schemeClr val="dk1"/>
                </a:solidFill>
                <a:latin typeface="Century Gothic"/>
                <a:ea typeface="Century Gothic"/>
                <a:cs typeface="Century Gothic"/>
                <a:sym typeface="Century Gothic"/>
              </a:rPr>
              <a:t> </a:t>
            </a:r>
            <a:endParaRPr/>
          </a:p>
        </p:txBody>
      </p:sp>
    </p:spTree>
    <p:extLst>
      <p:ext uri="{BB962C8B-B14F-4D97-AF65-F5344CB8AC3E}">
        <p14:creationId xmlns:p14="http://schemas.microsoft.com/office/powerpoint/2010/main" val="2436802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graphicFrame>
        <p:nvGraphicFramePr>
          <p:cNvPr id="189" name="Google Shape;189;p4"/>
          <p:cNvGraphicFramePr/>
          <p:nvPr>
            <p:extLst>
              <p:ext uri="{D42A27DB-BD31-4B8C-83A1-F6EECF244321}">
                <p14:modId xmlns:p14="http://schemas.microsoft.com/office/powerpoint/2010/main" val="670213058"/>
              </p:ext>
            </p:extLst>
          </p:nvPr>
        </p:nvGraphicFramePr>
        <p:xfrm>
          <a:off x="787790" y="1050352"/>
          <a:ext cx="10227225" cy="2468350"/>
        </p:xfrm>
        <a:graphic>
          <a:graphicData uri="http://schemas.openxmlformats.org/drawingml/2006/table">
            <a:tbl>
              <a:tblPr firstRow="1" firstCol="1" bandRow="1">
                <a:noFill/>
                <a:tableStyleId>{7349D2CA-157B-4E54-8D2B-F3891DF03DCB}</a:tableStyleId>
              </a:tblPr>
              <a:tblGrid>
                <a:gridCol w="10227225">
                  <a:extLst>
                    <a:ext uri="{9D8B030D-6E8A-4147-A177-3AD203B41FA5}">
                      <a16:colId xmlns:a16="http://schemas.microsoft.com/office/drawing/2014/main" val="20000"/>
                    </a:ext>
                  </a:extLst>
                </a:gridCol>
              </a:tblGrid>
              <a:tr h="2468350">
                <a:tc>
                  <a:txBody>
                    <a:bodyPr/>
                    <a:lstStyle/>
                    <a:p>
                      <a:pPr marL="0" marR="0" lvl="0" indent="0" algn="ctr" rtl="0">
                        <a:spcBef>
                          <a:spcPts val="0"/>
                        </a:spcBef>
                        <a:spcAft>
                          <a:spcPts val="0"/>
                        </a:spcAft>
                        <a:buNone/>
                      </a:pPr>
                      <a:r>
                        <a:rPr lang="en-US" sz="1600" b="1" u="none" strike="noStrike" cap="none" dirty="0">
                          <a:solidFill>
                            <a:schemeClr val="dk1"/>
                          </a:solidFill>
                          <a:latin typeface="Century Gothic"/>
                          <a:ea typeface="Century Gothic"/>
                          <a:cs typeface="Century Gothic"/>
                          <a:sym typeface="Century Gothic"/>
                        </a:rPr>
                        <a:t>DISCLAIMER</a:t>
                      </a:r>
                      <a:endParaRPr sz="1200" b="1" u="none" strike="noStrike" cap="none" dirty="0">
                        <a:solidFill>
                          <a:schemeClr val="dk1"/>
                        </a:solidFill>
                        <a:latin typeface="Century Gothic"/>
                        <a:ea typeface="Century Gothic"/>
                        <a:cs typeface="Century Gothic"/>
                        <a:sym typeface="Century Gothic"/>
                      </a:endParaRPr>
                    </a:p>
                    <a:p>
                      <a:pPr marL="0" marR="0" lvl="0" indent="0" algn="l" rtl="0">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 </a:t>
                      </a:r>
                      <a:endParaRPr dirty="0"/>
                    </a:p>
                    <a:p>
                      <a:pPr marL="0" marR="0" lvl="0" indent="0" algn="l" rtl="0">
                        <a:spcBef>
                          <a:spcPts val="0"/>
                        </a:spcBef>
                        <a:spcAft>
                          <a:spcPts val="0"/>
                        </a:spcAft>
                        <a:buNone/>
                      </a:pPr>
                      <a:r>
                        <a:rPr lang="en-US" sz="1600" b="0" u="none" strike="noStrike" cap="none" dirty="0">
                          <a:solidFill>
                            <a:schemeClr val="dk1"/>
                          </a:solidFill>
                          <a:latin typeface="Century Gothic"/>
                          <a:ea typeface="Century Gothic"/>
                          <a:cs typeface="Century Gothic"/>
                          <a:sym typeface="Century Gothic"/>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sz="1600" b="0" u="none" strike="noStrike" cap="none" dirty="0">
                        <a:solidFill>
                          <a:schemeClr val="dk1"/>
                        </a:solidFill>
                        <a:latin typeface="Century Gothic"/>
                        <a:ea typeface="Century Gothic"/>
                        <a:cs typeface="Century Gothic"/>
                        <a:sym typeface="Century Gothic"/>
                      </a:endParaRPr>
                    </a:p>
                  </a:txBody>
                  <a:tcPr marL="365750" marR="73025" marT="0" marB="0" anchor="ctr">
                    <a:lnL w="76200" cap="flat" cmpd="sng">
                      <a:solidFill>
                        <a:srgbClr val="7F7F7F"/>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Тема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214</Words>
  <Application>Microsoft Macintosh PowerPoint</Application>
  <PresentationFormat>Widescreen</PresentationFormat>
  <Paragraphs>65</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Century Gothic</vt:lpstr>
      <vt:lpstr>Calibri</vt:lpstr>
      <vt:lpstr>Arial</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2</cp:revision>
  <dcterms:created xsi:type="dcterms:W3CDTF">2022-05-22T18:55:25Z</dcterms:created>
  <dcterms:modified xsi:type="dcterms:W3CDTF">2024-01-28T21:02:54Z</dcterms:modified>
</cp:coreProperties>
</file>