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54" r:id="rId2"/>
    <p:sldId id="356" r:id="rId3"/>
    <p:sldId id="355"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67C9"/>
    <a:srgbClr val="4FADF3"/>
    <a:srgbClr val="92D100"/>
    <a:srgbClr val="55BEA2"/>
    <a:srgbClr val="FF801F"/>
    <a:srgbClr val="F24123"/>
    <a:srgbClr val="283A7F"/>
    <a:srgbClr val="0C8FBE"/>
    <a:srgbClr val="68A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2611437-98C8-4A9D-9870-F4F2B9E86CC2}"/>
    <pc:docChg chg="modSld">
      <pc:chgData name="Bess Dunlevy" userId="dd4b9a8537dbe9d0" providerId="LiveId" clId="{32611437-98C8-4A9D-9870-F4F2B9E86CC2}" dt="2023-09-19T13:28:02.939" v="5" actId="6549"/>
      <pc:docMkLst>
        <pc:docMk/>
      </pc:docMkLst>
      <pc:sldChg chg="modSp mod">
        <pc:chgData name="Bess Dunlevy" userId="dd4b9a8537dbe9d0" providerId="LiveId" clId="{32611437-98C8-4A9D-9870-F4F2B9E86CC2}" dt="2023-09-19T13:27:51.606" v="0" actId="6549"/>
        <pc:sldMkLst>
          <pc:docMk/>
          <pc:sldMk cId="4244894704" sldId="354"/>
        </pc:sldMkLst>
        <pc:spChg chg="mod">
          <ac:chgData name="Bess Dunlevy" userId="dd4b9a8537dbe9d0" providerId="LiveId" clId="{32611437-98C8-4A9D-9870-F4F2B9E86CC2}" dt="2023-09-19T13:27:51.606" v="0" actId="6549"/>
          <ac:spMkLst>
            <pc:docMk/>
            <pc:sldMk cId="4244894704" sldId="354"/>
            <ac:spMk id="33" creationId="{143A449B-AAB7-994A-92CE-8F48E2CA7DF6}"/>
          </ac:spMkLst>
        </pc:spChg>
      </pc:sldChg>
      <pc:sldChg chg="modSp mod">
        <pc:chgData name="Bess Dunlevy" userId="dd4b9a8537dbe9d0" providerId="LiveId" clId="{32611437-98C8-4A9D-9870-F4F2B9E86CC2}" dt="2023-09-19T13:28:02.939" v="5" actId="6549"/>
        <pc:sldMkLst>
          <pc:docMk/>
          <pc:sldMk cId="3358997853" sldId="355"/>
        </pc:sldMkLst>
        <pc:graphicFrameChg chg="modGraphic">
          <ac:chgData name="Bess Dunlevy" userId="dd4b9a8537dbe9d0" providerId="LiveId" clId="{32611437-98C8-4A9D-9870-F4F2B9E86CC2}" dt="2023-09-19T13:28:02.939" v="5" actId="6549"/>
          <ac:graphicFrameMkLst>
            <pc:docMk/>
            <pc:sldMk cId="3358997853" sldId="355"/>
            <ac:graphicFrameMk id="2" creationId="{D94DB0C5-AE3E-A79A-8872-1DF957162CFA}"/>
          </ac:graphicFrameMkLst>
        </pc:graphicFrameChg>
      </pc:sldChg>
      <pc:sldChg chg="modSp mod">
        <pc:chgData name="Bess Dunlevy" userId="dd4b9a8537dbe9d0" providerId="LiveId" clId="{32611437-98C8-4A9D-9870-F4F2B9E86CC2}" dt="2023-09-19T13:27:58.359" v="4" actId="6549"/>
        <pc:sldMkLst>
          <pc:docMk/>
          <pc:sldMk cId="1604870664" sldId="356"/>
        </pc:sldMkLst>
        <pc:graphicFrameChg chg="modGraphic">
          <ac:chgData name="Bess Dunlevy" userId="dd4b9a8537dbe9d0" providerId="LiveId" clId="{32611437-98C8-4A9D-9870-F4F2B9E86CC2}" dt="2023-09-19T13:27:58.359" v="4" actId="6549"/>
          <ac:graphicFrameMkLst>
            <pc:docMk/>
            <pc:sldMk cId="1604870664" sldId="356"/>
            <ac:graphicFrameMk id="4" creationId="{64347A33-A3C3-34F7-9B6C-AEE4BFAC7CC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E0EC-7FBA-8744-B46F-C89FA964F40A}" type="datetimeFigureOut">
              <a:rPr lang="en-US" smtClean="0"/>
              <a:t>10/18/23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39073-4685-F44B-8C5B-DE688F16C47E}" type="slidenum">
              <a:rPr lang="en-US" smtClean="0"/>
              <a:t>‹#›</a:t>
            </a:fld>
            <a:endParaRPr lang="en-US" dirty="0"/>
          </a:p>
        </p:txBody>
      </p:sp>
    </p:spTree>
    <p:extLst>
      <p:ext uri="{BB962C8B-B14F-4D97-AF65-F5344CB8AC3E}">
        <p14:creationId xmlns:p14="http://schemas.microsoft.com/office/powerpoint/2010/main" val="23527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ACDF-7878-414A-2E36-DD5283A925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85EDB-EB88-6B16-BD79-1439DE6A4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BB0AA9-C7C7-43A6-505E-FC4529CABBB0}"/>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5" name="Footer Placeholder 4">
            <a:extLst>
              <a:ext uri="{FF2B5EF4-FFF2-40B4-BE49-F238E27FC236}">
                <a16:creationId xmlns:a16="http://schemas.microsoft.com/office/drawing/2014/main" id="{3DFF1F41-CB50-D0C7-0593-F00420FF17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29323-CF93-E5BB-1EE2-90C19068E64A}"/>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08458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D3040-4CF5-9757-B38E-04A4BD4D36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950052-71A3-5B7C-2A30-9D5129B60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7593B-19C2-BFF3-C8FC-9EAFDFF7177E}"/>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5" name="Footer Placeholder 4">
            <a:extLst>
              <a:ext uri="{FF2B5EF4-FFF2-40B4-BE49-F238E27FC236}">
                <a16:creationId xmlns:a16="http://schemas.microsoft.com/office/drawing/2014/main" id="{9EBF9AF6-1A8B-D7E6-3EA3-B2C7EB4E9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BB3D67-BD5D-DBCB-C32B-A0BFF65ACDF6}"/>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86542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3E7476-745E-035E-7206-5FECC1ABD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860B8-F260-74B5-E2FB-3604FFF72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DF440-B767-FC38-1572-9E4873DD2D30}"/>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5" name="Footer Placeholder 4">
            <a:extLst>
              <a:ext uri="{FF2B5EF4-FFF2-40B4-BE49-F238E27FC236}">
                <a16:creationId xmlns:a16="http://schemas.microsoft.com/office/drawing/2014/main" id="{45E68AE8-2CEB-66AD-B9B7-D75B6C75B6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02FAB-9AA2-0282-4270-543B60DEDB59}"/>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95177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D9DA-B90E-AE89-372A-CD95F2428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6701A-80D8-B09D-2FFC-2887AA4DC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B1886-0A3B-7D61-4959-C4EB3E318FFC}"/>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5" name="Footer Placeholder 4">
            <a:extLst>
              <a:ext uri="{FF2B5EF4-FFF2-40B4-BE49-F238E27FC236}">
                <a16:creationId xmlns:a16="http://schemas.microsoft.com/office/drawing/2014/main" id="{1BA0F0E8-B31F-08E0-56CF-E358F7988B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F7BCF7-1C06-6049-E719-454662866217}"/>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21534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088C-4A4F-F401-461C-30A6E2E26E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0E544C-B7B8-B5A9-A561-8F246DD019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B58CD8-2657-7256-976C-1A7F6A6D3833}"/>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5" name="Footer Placeholder 4">
            <a:extLst>
              <a:ext uri="{FF2B5EF4-FFF2-40B4-BE49-F238E27FC236}">
                <a16:creationId xmlns:a16="http://schemas.microsoft.com/office/drawing/2014/main" id="{1C73B8F6-D0AA-406A-3167-15B085094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415AC3-280C-595A-82E2-49113C38CF78}"/>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07499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7A51-43AC-C45A-B85C-ECA7572315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0BD3F-3172-EDE7-AB32-68F72A6B71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30CF7F-0472-F136-E896-DF8EF020C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A921C2-DF31-4AF4-D1A2-0D70334A054B}"/>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6" name="Footer Placeholder 5">
            <a:extLst>
              <a:ext uri="{FF2B5EF4-FFF2-40B4-BE49-F238E27FC236}">
                <a16:creationId xmlns:a16="http://schemas.microsoft.com/office/drawing/2014/main" id="{7F1A4C6B-36FB-EAAC-B945-2D748EDED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A22C0D-E824-5DE0-3387-50316894F18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12513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F5D1C-03A2-D977-A09C-16459B17C6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6C8-5989-5CE8-E497-93BE386E7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450962-6684-84B5-5999-BA8E96FD23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4A41C9-FE77-2F9E-694A-8A1522637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ECD7F0-16FC-BE70-D29D-7BAEEB7D3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47F8C9-087F-C66D-73F1-E0B72BFAFD85}"/>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8" name="Footer Placeholder 7">
            <a:extLst>
              <a:ext uri="{FF2B5EF4-FFF2-40B4-BE49-F238E27FC236}">
                <a16:creationId xmlns:a16="http://schemas.microsoft.com/office/drawing/2014/main" id="{5399A2C1-08A3-8576-EE57-46251906419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799E89-5964-8CA5-71E1-95590DE8BAAC}"/>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4570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8B7B0-A9B8-C3AE-8EA3-128F73A17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7BA206-7F25-9F7C-4267-1C1423E3EB70}"/>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4" name="Footer Placeholder 3">
            <a:extLst>
              <a:ext uri="{FF2B5EF4-FFF2-40B4-BE49-F238E27FC236}">
                <a16:creationId xmlns:a16="http://schemas.microsoft.com/office/drawing/2014/main" id="{67504453-DF2E-382E-65A7-05BD6A1C18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9E403F-6669-D49D-F822-0874B9FDE05E}"/>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339604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6048D0-953E-7A20-8D47-90FAB5F7CD29}"/>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3" name="Footer Placeholder 2">
            <a:extLst>
              <a:ext uri="{FF2B5EF4-FFF2-40B4-BE49-F238E27FC236}">
                <a16:creationId xmlns:a16="http://schemas.microsoft.com/office/drawing/2014/main" id="{350AF72C-80CF-022F-C6B6-5D01B1BEB6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B2FCC1-129C-F075-B4F9-D2C2510A74B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96218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65AA9-7EAA-A012-16E7-84A9ADB45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8477DC-7F4F-7F91-226D-A59EEBC9A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CFF616-12EF-91B3-D556-3D6CC12D5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F1D8D1-A86D-C03A-CD6C-6CF56D78D255}"/>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6" name="Footer Placeholder 5">
            <a:extLst>
              <a:ext uri="{FF2B5EF4-FFF2-40B4-BE49-F238E27FC236}">
                <a16:creationId xmlns:a16="http://schemas.microsoft.com/office/drawing/2014/main" id="{81B2A288-EC6D-1CBE-3504-924BEAD5FF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643848-D034-63CA-D41F-B47C8AB93DCD}"/>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189299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876D-5A2D-40E0-0FD0-770BD8012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7E285-543F-AF76-7426-7F37B0A18E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AACC63-CE19-73DE-61F9-CB73C01E3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5E48E-EDB5-3ED1-E55A-3790ACFC92CA}"/>
              </a:ext>
            </a:extLst>
          </p:cNvPr>
          <p:cNvSpPr>
            <a:spLocks noGrp="1"/>
          </p:cNvSpPr>
          <p:nvPr>
            <p:ph type="dt" sz="half" idx="10"/>
          </p:nvPr>
        </p:nvSpPr>
        <p:spPr/>
        <p:txBody>
          <a:bodyPr/>
          <a:lstStyle/>
          <a:p>
            <a:fld id="{B9684284-BFAB-F74E-B186-3E5958E91297}" type="datetimeFigureOut">
              <a:rPr lang="en-US" smtClean="0"/>
              <a:t>10/18/23</a:t>
            </a:fld>
            <a:endParaRPr lang="en-US" dirty="0"/>
          </a:p>
        </p:txBody>
      </p:sp>
      <p:sp>
        <p:nvSpPr>
          <p:cNvPr id="6" name="Footer Placeholder 5">
            <a:extLst>
              <a:ext uri="{FF2B5EF4-FFF2-40B4-BE49-F238E27FC236}">
                <a16:creationId xmlns:a16="http://schemas.microsoft.com/office/drawing/2014/main" id="{A78435E5-F3EF-52D6-387B-7058B7AD4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A7B55F-A826-B2ED-0EA9-54887BA64564}"/>
              </a:ext>
            </a:extLst>
          </p:cNvPr>
          <p:cNvSpPr>
            <a:spLocks noGrp="1"/>
          </p:cNvSpPr>
          <p:nvPr>
            <p:ph type="sldNum" sz="quarter" idx="12"/>
          </p:nvPr>
        </p:nvSpPr>
        <p:spPr/>
        <p:txBody>
          <a:bodyPr/>
          <a:lstStyle/>
          <a:p>
            <a:fld id="{824CF0B8-564D-C448-9CFC-74D48317437A}" type="slidenum">
              <a:rPr lang="en-US" smtClean="0"/>
              <a:t>‹#›</a:t>
            </a:fld>
            <a:endParaRPr lang="en-US" dirty="0"/>
          </a:p>
        </p:txBody>
      </p:sp>
    </p:spTree>
    <p:extLst>
      <p:ext uri="{BB962C8B-B14F-4D97-AF65-F5344CB8AC3E}">
        <p14:creationId xmlns:p14="http://schemas.microsoft.com/office/powerpoint/2010/main" val="253356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54F84-7FA5-E171-3BAF-9AB80767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DFE36-5DC4-86C6-1655-2AE12003A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B95D0-6AB4-8386-6735-1BBFDDB49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84284-BFAB-F74E-B186-3E5958E91297}" type="datetimeFigureOut">
              <a:rPr lang="en-US" smtClean="0"/>
              <a:t>10/18/23</a:t>
            </a:fld>
            <a:endParaRPr lang="en-US" dirty="0"/>
          </a:p>
        </p:txBody>
      </p:sp>
      <p:sp>
        <p:nvSpPr>
          <p:cNvPr id="5" name="Footer Placeholder 4">
            <a:extLst>
              <a:ext uri="{FF2B5EF4-FFF2-40B4-BE49-F238E27FC236}">
                <a16:creationId xmlns:a16="http://schemas.microsoft.com/office/drawing/2014/main" id="{2CA42ABB-E5A0-74B2-5123-1622CAE406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1E0E981-43DF-F0E7-CC19-0A4E2C210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CF0B8-564D-C448-9CFC-74D48317437A}" type="slidenum">
              <a:rPr lang="en-US" smtClean="0"/>
              <a:t>‹#›</a:t>
            </a:fld>
            <a:endParaRPr lang="en-US" dirty="0"/>
          </a:p>
        </p:txBody>
      </p:sp>
    </p:spTree>
    <p:extLst>
      <p:ext uri="{BB962C8B-B14F-4D97-AF65-F5344CB8AC3E}">
        <p14:creationId xmlns:p14="http://schemas.microsoft.com/office/powerpoint/2010/main" val="203101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860&amp;utm_source=template-powerpoint&amp;utm_medium=content&amp;utm_campaign=Project+Planning+Meeting+Agenda-powerpoint-11860&amp;lpa=Project+Planning+Meeting+Agenda+powerpoint+11860"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bstract white geometric texture">
            <a:extLst>
              <a:ext uri="{FF2B5EF4-FFF2-40B4-BE49-F238E27FC236}">
                <a16:creationId xmlns:a16="http://schemas.microsoft.com/office/drawing/2014/main" id="{B8936726-C425-23F7-7768-C2E1F6C22E5C}"/>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6940243" y="368834"/>
            <a:ext cx="4837857" cy="671376"/>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6225898" cy="2169825"/>
          </a:xfrm>
          <a:prstGeom prst="rect">
            <a:avLst/>
          </a:prstGeom>
          <a:noFill/>
        </p:spPr>
        <p:txBody>
          <a:bodyPr wrap="square" rtlCol="0">
            <a:spAutoFit/>
          </a:bodyPr>
          <a:lstStyle/>
          <a:p>
            <a:r>
              <a:rPr lang="en-US" sz="4500" b="1" dirty="0">
                <a:solidFill>
                  <a:schemeClr val="tx1">
                    <a:lumMod val="75000"/>
                    <a:lumOff val="25000"/>
                  </a:schemeClr>
                </a:solidFill>
                <a:latin typeface="Century Gothic" panose="020B0502020202020204" pitchFamily="34" charset="0"/>
              </a:rPr>
              <a:t>PROJECT PLANNING MEETING AGENDA TEMPLATE</a:t>
            </a:r>
          </a:p>
        </p:txBody>
      </p:sp>
      <p:sp>
        <p:nvSpPr>
          <p:cNvPr id="3" name="TextBox 2">
            <a:extLst>
              <a:ext uri="{FF2B5EF4-FFF2-40B4-BE49-F238E27FC236}">
                <a16:creationId xmlns:a16="http://schemas.microsoft.com/office/drawing/2014/main" id="{B77C4726-E382-8237-3329-43DE11A2B9A0}"/>
              </a:ext>
            </a:extLst>
          </p:cNvPr>
          <p:cNvSpPr txBox="1"/>
          <p:nvPr/>
        </p:nvSpPr>
        <p:spPr>
          <a:xfrm>
            <a:off x="300449" y="4326246"/>
            <a:ext cx="3381866" cy="1384995"/>
          </a:xfrm>
          <a:prstGeom prst="rect">
            <a:avLst/>
          </a:prstGeom>
          <a:noFill/>
        </p:spPr>
        <p:txBody>
          <a:bodyPr wrap="square" rtlCol="0">
            <a:spAutoFit/>
          </a:bodyPr>
          <a:lstStyle/>
          <a:p>
            <a:r>
              <a:rPr lang="en-US" sz="2800" dirty="0">
                <a:latin typeface="Century Gothic" panose="020B0502020202020204" pitchFamily="34" charset="0"/>
              </a:rPr>
              <a:t>Template begins on page 2. </a:t>
            </a:r>
          </a:p>
          <a:p>
            <a:r>
              <a:rPr lang="en-US" sz="2800" dirty="0">
                <a:latin typeface="Century Gothic" panose="020B0502020202020204" pitchFamily="34" charset="0"/>
              </a:rPr>
              <a:t> </a:t>
            </a:r>
          </a:p>
        </p:txBody>
      </p:sp>
      <p:pic>
        <p:nvPicPr>
          <p:cNvPr id="5" name="Picture 4" descr="Shape&#10;&#10;Description automatically generated">
            <a:extLst>
              <a:ext uri="{FF2B5EF4-FFF2-40B4-BE49-F238E27FC236}">
                <a16:creationId xmlns:a16="http://schemas.microsoft.com/office/drawing/2014/main" id="{504E8E90-8C19-DD53-3389-F1C9A4EA58FB}"/>
              </a:ext>
            </a:extLst>
          </p:cNvPr>
          <p:cNvPicPr>
            <a:picLocks noChangeAspect="1"/>
          </p:cNvPicPr>
          <p:nvPr/>
        </p:nvPicPr>
        <p:blipFill>
          <a:blip r:embed="rId5"/>
          <a:stretch>
            <a:fillRect/>
          </a:stretch>
        </p:blipFill>
        <p:spPr>
          <a:xfrm>
            <a:off x="6987502" y="1040210"/>
            <a:ext cx="4997547" cy="6042008"/>
          </a:xfrm>
          <a:prstGeom prst="rect">
            <a:avLst/>
          </a:prstGeom>
        </p:spPr>
      </p:pic>
    </p:spTree>
    <p:extLst>
      <p:ext uri="{BB962C8B-B14F-4D97-AF65-F5344CB8AC3E}">
        <p14:creationId xmlns:p14="http://schemas.microsoft.com/office/powerpoint/2010/main" val="424489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6" y="327975"/>
            <a:ext cx="11002295" cy="1200329"/>
          </a:xfrm>
          <a:prstGeom prst="rect">
            <a:avLst/>
          </a:prstGeom>
          <a:noFill/>
        </p:spPr>
        <p:txBody>
          <a:bodyPr wrap="square" rtlCol="0">
            <a:spAutoFit/>
          </a:bodyPr>
          <a:lstStyle/>
          <a:p>
            <a:r>
              <a:rPr lang="en-US" sz="7200" dirty="0">
                <a:solidFill>
                  <a:schemeClr val="accent5">
                    <a:lumMod val="75000"/>
                  </a:schemeClr>
                </a:solidFill>
                <a:latin typeface="Century Gothic" panose="020B0502020202020204" pitchFamily="34" charset="0"/>
              </a:rPr>
              <a:t>MEETING DETAILS</a:t>
            </a:r>
          </a:p>
        </p:txBody>
      </p:sp>
      <p:graphicFrame>
        <p:nvGraphicFramePr>
          <p:cNvPr id="4" name="Table 3">
            <a:extLst>
              <a:ext uri="{FF2B5EF4-FFF2-40B4-BE49-F238E27FC236}">
                <a16:creationId xmlns:a16="http://schemas.microsoft.com/office/drawing/2014/main" id="{64347A33-A3C3-34F7-9B6C-AEE4BFAC7CCA}"/>
              </a:ext>
            </a:extLst>
          </p:cNvPr>
          <p:cNvGraphicFramePr>
            <a:graphicFrameLocks noGrp="1"/>
          </p:cNvGraphicFramePr>
          <p:nvPr>
            <p:extLst>
              <p:ext uri="{D42A27DB-BD31-4B8C-83A1-F6EECF244321}">
                <p14:modId xmlns:p14="http://schemas.microsoft.com/office/powerpoint/2010/main" val="1171358969"/>
              </p:ext>
            </p:extLst>
          </p:nvPr>
        </p:nvGraphicFramePr>
        <p:xfrm>
          <a:off x="590550" y="1557980"/>
          <a:ext cx="10315576" cy="4972045"/>
        </p:xfrm>
        <a:graphic>
          <a:graphicData uri="http://schemas.openxmlformats.org/drawingml/2006/table">
            <a:tbl>
              <a:tblPr>
                <a:tableStyleId>{5C22544A-7EE6-4342-B048-85BDC9FD1C3A}</a:tableStyleId>
              </a:tblPr>
              <a:tblGrid>
                <a:gridCol w="2558480">
                  <a:extLst>
                    <a:ext uri="{9D8B030D-6E8A-4147-A177-3AD203B41FA5}">
                      <a16:colId xmlns:a16="http://schemas.microsoft.com/office/drawing/2014/main" val="567585951"/>
                    </a:ext>
                  </a:extLst>
                </a:gridCol>
                <a:gridCol w="2558480">
                  <a:extLst>
                    <a:ext uri="{9D8B030D-6E8A-4147-A177-3AD203B41FA5}">
                      <a16:colId xmlns:a16="http://schemas.microsoft.com/office/drawing/2014/main" val="2995434762"/>
                    </a:ext>
                  </a:extLst>
                </a:gridCol>
                <a:gridCol w="2558480">
                  <a:extLst>
                    <a:ext uri="{9D8B030D-6E8A-4147-A177-3AD203B41FA5}">
                      <a16:colId xmlns:a16="http://schemas.microsoft.com/office/drawing/2014/main" val="3959005406"/>
                    </a:ext>
                  </a:extLst>
                </a:gridCol>
                <a:gridCol w="1320068">
                  <a:extLst>
                    <a:ext uri="{9D8B030D-6E8A-4147-A177-3AD203B41FA5}">
                      <a16:colId xmlns:a16="http://schemas.microsoft.com/office/drawing/2014/main" val="134591667"/>
                    </a:ext>
                  </a:extLst>
                </a:gridCol>
                <a:gridCol w="1320068">
                  <a:extLst>
                    <a:ext uri="{9D8B030D-6E8A-4147-A177-3AD203B41FA5}">
                      <a16:colId xmlns:a16="http://schemas.microsoft.com/office/drawing/2014/main" val="1778084009"/>
                    </a:ext>
                  </a:extLst>
                </a:gridCol>
              </a:tblGrid>
              <a:tr h="320941">
                <a:tc>
                  <a:txBody>
                    <a:bodyPr/>
                    <a:lstStyle/>
                    <a:p>
                      <a:pPr algn="ctr" fontAlgn="b"/>
                      <a:r>
                        <a:rPr lang="en-US" sz="900" b="1" u="none" strike="noStrike" dirty="0">
                          <a:effectLst/>
                          <a:latin typeface="Century Gothic" panose="020B0502020202020204" pitchFamily="34" charset="0"/>
                        </a:rPr>
                        <a:t>DAY AND DATE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fontAlgn="b"/>
                      <a:r>
                        <a:rPr lang="en-US" sz="900" b="1" u="none" strike="noStrike" dirty="0">
                          <a:effectLst/>
                          <a:latin typeface="Century Gothic" panose="020B0502020202020204" pitchFamily="34" charset="0"/>
                        </a:rPr>
                        <a:t>LOCATION</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5667532"/>
                  </a:ext>
                </a:extLst>
              </a:tr>
              <a:tr h="508412">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037984"/>
                  </a:ext>
                </a:extLst>
              </a:tr>
              <a:tr h="366790">
                <a:tc gridSpan="3">
                  <a:txBody>
                    <a:bodyPr/>
                    <a:lstStyle/>
                    <a:p>
                      <a:pPr algn="ctr" fontAlgn="b"/>
                      <a:r>
                        <a:rPr lang="en-US" sz="900" b="1" u="none" strike="noStrike" dirty="0">
                          <a:effectLst/>
                          <a:latin typeface="Century Gothic" panose="020B0502020202020204" pitchFamily="34" charset="0"/>
                        </a:rPr>
                        <a:t>MEETING TITLE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fontAlgn="b"/>
                      <a:r>
                        <a:rPr lang="en-US" sz="900" b="1" u="none" strike="noStrike" dirty="0">
                          <a:effectLst/>
                          <a:latin typeface="Century Gothic" panose="020B0502020202020204" pitchFamily="34" charset="0"/>
                        </a:rPr>
                        <a:t>START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u="none" strike="noStrike" dirty="0">
                          <a:effectLst/>
                          <a:latin typeface="Century Gothic" panose="020B0502020202020204" pitchFamily="34" charset="0"/>
                        </a:rPr>
                        <a:t>END TIME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2517483"/>
                  </a:ext>
                </a:extLst>
              </a:tr>
              <a:tr h="508412">
                <a:tc gridSpan="3">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2182475"/>
                  </a:ext>
                </a:extLst>
              </a:tr>
              <a:tr h="366790">
                <a:tc gridSpan="3">
                  <a:txBody>
                    <a:bodyPr/>
                    <a:lstStyle/>
                    <a:p>
                      <a:pPr algn="ctr" fontAlgn="b"/>
                      <a:r>
                        <a:rPr lang="en-US" sz="900" b="1" u="none" strike="noStrike" dirty="0">
                          <a:effectLst/>
                          <a:latin typeface="Century Gothic" panose="020B0502020202020204" pitchFamily="34" charset="0"/>
                        </a:rPr>
                        <a:t>TEAM NAME</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2">
                  <a:txBody>
                    <a:bodyPr/>
                    <a:lstStyle/>
                    <a:p>
                      <a:pPr algn="ctr" fontAlgn="b"/>
                      <a:r>
                        <a:rPr lang="en-US" sz="900" b="1" u="none" strike="noStrike" dirty="0">
                          <a:effectLst/>
                          <a:latin typeface="Century Gothic" panose="020B0502020202020204" pitchFamily="34" charset="0"/>
                        </a:rPr>
                        <a:t>FACILITATOR</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733338599"/>
                  </a:ext>
                </a:extLst>
              </a:tr>
              <a:tr h="508412">
                <a:tc gridSpan="3">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851926622"/>
                  </a:ext>
                </a:extLst>
              </a:tr>
              <a:tr h="366790">
                <a:tc gridSpan="5">
                  <a:txBody>
                    <a:bodyPr/>
                    <a:lstStyle/>
                    <a:p>
                      <a:pPr algn="ctr" fontAlgn="b"/>
                      <a:r>
                        <a:rPr lang="en-US" sz="900" b="1" u="none" strike="noStrike" dirty="0">
                          <a:effectLst/>
                          <a:latin typeface="Century Gothic" panose="020B0502020202020204" pitchFamily="34" charset="0"/>
                        </a:rPr>
                        <a:t>TEAM MEMBERS REQUESTED TO ATTEND</a:t>
                      </a:r>
                      <a:endParaRPr lang="en-US" sz="9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4696838"/>
                  </a:ext>
                </a:extLst>
              </a:tr>
              <a:tr h="508412">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15374059"/>
                  </a:ext>
                </a:extLst>
              </a:tr>
              <a:tr h="504337">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59022701"/>
                  </a:ext>
                </a:extLst>
              </a:tr>
              <a:tr h="504337">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42448165"/>
                  </a:ext>
                </a:extLst>
              </a:tr>
              <a:tr h="508412">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l" fontAlgn="ctr"/>
                      <a:r>
                        <a:rPr lang="en-US" sz="1200" u="none" strike="noStrike" dirty="0">
                          <a:effectLst/>
                          <a:latin typeface="Century Gothic" panose="020B0502020202020204" pitchFamily="34" charset="0"/>
                        </a:rPr>
                        <a:t> </a:t>
                      </a:r>
                      <a:endParaRPr lang="en-US" sz="1200" b="0" i="0" u="none" strike="noStrike" dirty="0">
                        <a:solidFill>
                          <a:srgbClr val="000000"/>
                        </a:solidFill>
                        <a:effectLst/>
                        <a:latin typeface="Century Gothic" panose="020B0502020202020204" pitchFamily="34" charset="0"/>
                      </a:endParaRP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644421699"/>
                  </a:ext>
                </a:extLst>
              </a:tr>
            </a:tbl>
          </a:graphicData>
        </a:graphic>
      </p:graphicFrame>
    </p:spTree>
    <p:extLst>
      <p:ext uri="{BB962C8B-B14F-4D97-AF65-F5344CB8AC3E}">
        <p14:creationId xmlns:p14="http://schemas.microsoft.com/office/powerpoint/2010/main" val="160487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205688" y="269058"/>
            <a:ext cx="4436496" cy="1200329"/>
          </a:xfrm>
          <a:prstGeom prst="rect">
            <a:avLst/>
          </a:prstGeom>
          <a:noFill/>
        </p:spPr>
        <p:txBody>
          <a:bodyPr wrap="square" rtlCol="0">
            <a:spAutoFit/>
          </a:bodyPr>
          <a:lstStyle/>
          <a:p>
            <a:r>
              <a:rPr lang="en-US" sz="7200" dirty="0">
                <a:solidFill>
                  <a:schemeClr val="accent5">
                    <a:lumMod val="75000"/>
                  </a:schemeClr>
                </a:solidFill>
                <a:latin typeface="Century Gothic" panose="020B0502020202020204" pitchFamily="34" charset="0"/>
              </a:rPr>
              <a:t>AGENDA</a:t>
            </a:r>
          </a:p>
        </p:txBody>
      </p:sp>
      <p:graphicFrame>
        <p:nvGraphicFramePr>
          <p:cNvPr id="2" name="Table 1">
            <a:extLst>
              <a:ext uri="{FF2B5EF4-FFF2-40B4-BE49-F238E27FC236}">
                <a16:creationId xmlns:a16="http://schemas.microsoft.com/office/drawing/2014/main" id="{D94DB0C5-AE3E-A79A-8872-1DF957162CFA}"/>
              </a:ext>
            </a:extLst>
          </p:cNvPr>
          <p:cNvGraphicFramePr>
            <a:graphicFrameLocks noGrp="1"/>
          </p:cNvGraphicFramePr>
          <p:nvPr>
            <p:extLst>
              <p:ext uri="{D42A27DB-BD31-4B8C-83A1-F6EECF244321}">
                <p14:modId xmlns:p14="http://schemas.microsoft.com/office/powerpoint/2010/main" val="4016653723"/>
              </p:ext>
            </p:extLst>
          </p:nvPr>
        </p:nvGraphicFramePr>
        <p:xfrm>
          <a:off x="4847872" y="308925"/>
          <a:ext cx="7020276" cy="6291909"/>
        </p:xfrm>
        <a:graphic>
          <a:graphicData uri="http://schemas.openxmlformats.org/drawingml/2006/table">
            <a:tbl>
              <a:tblPr>
                <a:tableStyleId>{5C22544A-7EE6-4342-B048-85BDC9FD1C3A}</a:tableStyleId>
              </a:tblPr>
              <a:tblGrid>
                <a:gridCol w="3479294">
                  <a:extLst>
                    <a:ext uri="{9D8B030D-6E8A-4147-A177-3AD203B41FA5}">
                      <a16:colId xmlns:a16="http://schemas.microsoft.com/office/drawing/2014/main" val="4155496557"/>
                    </a:ext>
                  </a:extLst>
                </a:gridCol>
                <a:gridCol w="1739646">
                  <a:extLst>
                    <a:ext uri="{9D8B030D-6E8A-4147-A177-3AD203B41FA5}">
                      <a16:colId xmlns:a16="http://schemas.microsoft.com/office/drawing/2014/main" val="1191122419"/>
                    </a:ext>
                  </a:extLst>
                </a:gridCol>
                <a:gridCol w="900668">
                  <a:extLst>
                    <a:ext uri="{9D8B030D-6E8A-4147-A177-3AD203B41FA5}">
                      <a16:colId xmlns:a16="http://schemas.microsoft.com/office/drawing/2014/main" val="3083042287"/>
                    </a:ext>
                  </a:extLst>
                </a:gridCol>
                <a:gridCol w="900668">
                  <a:extLst>
                    <a:ext uri="{9D8B030D-6E8A-4147-A177-3AD203B41FA5}">
                      <a16:colId xmlns:a16="http://schemas.microsoft.com/office/drawing/2014/main" val="1015555093"/>
                    </a:ext>
                  </a:extLst>
                </a:gridCol>
              </a:tblGrid>
              <a:tr h="222263">
                <a:tc>
                  <a:txBody>
                    <a:bodyPr/>
                    <a:lstStyle/>
                    <a:p>
                      <a:pPr algn="l" fontAlgn="ctr"/>
                      <a:r>
                        <a:rPr lang="en-US" sz="1000" b="1" u="none" strike="noStrike" dirty="0">
                          <a:effectLst/>
                          <a:latin typeface="Century Gothic" panose="020B0502020202020204" pitchFamily="34" charset="0"/>
                        </a:rPr>
                        <a:t>CONTENT</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000" b="1" u="none" strike="noStrike" dirty="0">
                          <a:effectLst/>
                          <a:latin typeface="Century Gothic" panose="020B0502020202020204" pitchFamily="34" charset="0"/>
                        </a:rPr>
                        <a:t>TO BE PRESENTED BY</a:t>
                      </a:r>
                      <a:endParaRPr lang="en-US" sz="1000" b="1"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START TIME</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000" b="1" u="none" strike="noStrike" dirty="0">
                          <a:effectLst/>
                          <a:latin typeface="Century Gothic" panose="020B0502020202020204" pitchFamily="34" charset="0"/>
                        </a:rPr>
                        <a:t>DURATION</a:t>
                      </a:r>
                      <a:endParaRPr lang="en-US" sz="1000" b="1"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231380"/>
                  </a:ext>
                </a:extLst>
              </a:tr>
              <a:tr h="275893">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528534"/>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3954901"/>
                  </a:ext>
                </a:extLst>
              </a:tr>
              <a:tr h="275893">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22894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3011617"/>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355375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288709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9337473"/>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849921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085814"/>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449276"/>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572536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44932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6821205"/>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9690515"/>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0554828"/>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5816062"/>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80981"/>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dirty="0">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0844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0429"/>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489923"/>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7828090"/>
                  </a:ext>
                </a:extLst>
              </a:tr>
              <a:tr h="275893">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000" b="0" i="0" u="none" strike="noStrike">
                        <a:solidFill>
                          <a:srgbClr val="000000"/>
                        </a:solidFill>
                        <a:effectLst/>
                        <a:latin typeface="Century Gothic" panose="020B0502020202020204" pitchFamily="34" charset="0"/>
                      </a:endParaRPr>
                    </a:p>
                  </a:txBody>
                  <a:tcPr marL="51620"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endParaRPr lang="en-US" sz="1000" b="0" i="0" u="none" strike="noStrike">
                        <a:solidFill>
                          <a:srgbClr val="000000"/>
                        </a:solidFill>
                        <a:effectLst/>
                        <a:latin typeface="Century Gothic" panose="020B0502020202020204" pitchFamily="34" charset="0"/>
                      </a:endParaRPr>
                    </a:p>
                  </a:txBody>
                  <a:tcPr marL="5736" marR="51620"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Century Gothic" panose="020B0502020202020204" pitchFamily="34" charset="0"/>
                      </a:endParaRPr>
                    </a:p>
                  </a:txBody>
                  <a:tcPr marL="5736" marR="5736" marT="57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8189085"/>
                  </a:ext>
                </a:extLst>
              </a:tr>
            </a:tbl>
          </a:graphicData>
        </a:graphic>
      </p:graphicFrame>
    </p:spTree>
    <p:extLst>
      <p:ext uri="{BB962C8B-B14F-4D97-AF65-F5344CB8AC3E}">
        <p14:creationId xmlns:p14="http://schemas.microsoft.com/office/powerpoint/2010/main" val="33589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141</Words>
  <Application>Microsoft Macintosh PowerPoint</Application>
  <PresentationFormat>Widescreen</PresentationFormat>
  <Paragraphs>25</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9</cp:revision>
  <dcterms:created xsi:type="dcterms:W3CDTF">2022-08-01T01:58:39Z</dcterms:created>
  <dcterms:modified xsi:type="dcterms:W3CDTF">2023-10-18T19:29:56Z</dcterms:modified>
</cp:coreProperties>
</file>