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4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9" autoAdjust="0"/>
    <p:restoredTop sz="86447"/>
  </p:normalViewPr>
  <p:slideViewPr>
    <p:cSldViewPr snapToGrid="0" snapToObjects="1">
      <p:cViewPr varScale="1">
        <p:scale>
          <a:sx n="128" d="100"/>
          <a:sy n="128" d="100"/>
        </p:scale>
        <p:origin x="6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76&amp;utm_source=template-powerpoint&amp;utm_medium=content&amp;utm_campaign=Sample+Basic+RAID+Log-powerpoint-11876&amp;lpa=Sample+Basic+RAID+Log+powerpoint+11876"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 SAMPLE</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tretch>
            <a:fillRect/>
          </a:stretch>
        </p:blipFill>
        <p:spPr>
          <a:xfrm>
            <a:off x="8229599" y="187165"/>
            <a:ext cx="3611877" cy="501240"/>
          </a:xfrm>
          <a:prstGeom prst="rect">
            <a:avLst/>
          </a:prstGeom>
        </p:spPr>
      </p:pic>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669303301"/>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Tree>
    <p:extLst>
      <p:ext uri="{BB962C8B-B14F-4D97-AF65-F5344CB8AC3E}">
        <p14:creationId xmlns:p14="http://schemas.microsoft.com/office/powerpoint/2010/main" val="266517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1648</TotalTime>
  <Words>222</Words>
  <Application>Microsoft Macintosh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Microsoft User</cp:lastModifiedBy>
  <cp:revision>30</cp:revision>
  <cp:lastPrinted>2020-08-31T22:23:58Z</cp:lastPrinted>
  <dcterms:created xsi:type="dcterms:W3CDTF">2021-07-07T23:54:57Z</dcterms:created>
  <dcterms:modified xsi:type="dcterms:W3CDTF">2023-10-31T22:26:31Z</dcterms:modified>
</cp:coreProperties>
</file>