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6" r:id="rId2"/>
    <p:sldId id="34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1876&amp;utm_source=template-powerpoint&amp;utm_medium=content&amp;utm_campaign=Basic+RAID+Log-powerpoint-11876&amp;lpa=Basic+RAID+Log+powerpoint+1187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06141654"/>
              </p:ext>
            </p:extLst>
          </p:nvPr>
        </p:nvGraphicFramePr>
        <p:xfrm>
          <a:off x="300446" y="1388659"/>
          <a:ext cx="11541029"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51722">
                  <a:extLst>
                    <a:ext uri="{9D8B030D-6E8A-4147-A177-3AD203B41FA5}">
                      <a16:colId xmlns:a16="http://schemas.microsoft.com/office/drawing/2014/main" val="542048111"/>
                    </a:ext>
                  </a:extLst>
                </a:gridCol>
                <a:gridCol w="3170582">
                  <a:extLst>
                    <a:ext uri="{9D8B030D-6E8A-4147-A177-3AD203B41FA5}">
                      <a16:colId xmlns:a16="http://schemas.microsoft.com/office/drawing/2014/main" val="960615560"/>
                    </a:ext>
                  </a:extLst>
                </a:gridCol>
                <a:gridCol w="3051313">
                  <a:extLst>
                    <a:ext uri="{9D8B030D-6E8A-4147-A177-3AD203B41FA5}">
                      <a16:colId xmlns:a16="http://schemas.microsoft.com/office/drawing/2014/main" val="3202824608"/>
                    </a:ext>
                  </a:extLst>
                </a:gridCol>
                <a:gridCol w="1908313">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pic>
        <p:nvPicPr>
          <p:cNvPr id="3" name="Picture 2">
            <a:hlinkClick r:id="rId4"/>
            <a:extLst>
              <a:ext uri="{FF2B5EF4-FFF2-40B4-BE49-F238E27FC236}">
                <a16:creationId xmlns:a16="http://schemas.microsoft.com/office/drawing/2014/main" id="{C9AE7F03-57FC-7E90-8A76-1E368EF1A759}"/>
              </a:ext>
            </a:extLst>
          </p:cNvPr>
          <p:cNvPicPr>
            <a:picLocks noChangeAspect="1"/>
          </p:cNvPicPr>
          <p:nvPr/>
        </p:nvPicPr>
        <p:blipFill>
          <a:blip r:embed="rId5"/>
          <a:stretch>
            <a:fillRect/>
          </a:stretch>
        </p:blipFill>
        <p:spPr>
          <a:xfrm>
            <a:off x="8229599" y="187165"/>
            <a:ext cx="3611877" cy="501240"/>
          </a:xfrm>
          <a:prstGeom prst="rect">
            <a:avLst/>
          </a:prstGeom>
        </p:spPr>
      </p:pic>
    </p:spTree>
    <p:extLst>
      <p:ext uri="{BB962C8B-B14F-4D97-AF65-F5344CB8AC3E}">
        <p14:creationId xmlns:p14="http://schemas.microsoft.com/office/powerpoint/2010/main" val="2665177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RAID LOG TEMPLATE SAMPLE</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669303301"/>
              </p:ext>
            </p:extLst>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371600">
                  <a:extLst>
                    <a:ext uri="{9D8B030D-6E8A-4147-A177-3AD203B41FA5}">
                      <a16:colId xmlns:a16="http://schemas.microsoft.com/office/drawing/2014/main" val="542048111"/>
                    </a:ext>
                  </a:extLst>
                </a:gridCol>
                <a:gridCol w="2564296">
                  <a:extLst>
                    <a:ext uri="{9D8B030D-6E8A-4147-A177-3AD203B41FA5}">
                      <a16:colId xmlns:a16="http://schemas.microsoft.com/office/drawing/2014/main" val="960615560"/>
                    </a:ext>
                  </a:extLst>
                </a:gridCol>
                <a:gridCol w="3345921">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fontAlgn="ctr"/>
                      <a:r>
                        <a:rPr lang="en-US" sz="1200" u="none" strike="noStrike">
                          <a:effectLst/>
                          <a:latin typeface="Century Gothic" panose="020B0502020202020204" pitchFamily="34" charset="0"/>
                        </a:rPr>
                        <a:t>No.</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RAID Category</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Description</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Impact</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a:effectLst/>
                          <a:latin typeface="Century Gothic" panose="020B0502020202020204" pitchFamily="34" charset="0"/>
                        </a:rPr>
                        <a:t>Owner</a:t>
                      </a:r>
                      <a:endParaRPr lang="en-US" sz="1200" b="1"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en-US" sz="1200" u="none" strike="noStrike" dirty="0">
                          <a:effectLst/>
                          <a:latin typeface="Century Gothic" panose="020B0502020202020204" pitchFamily="34" charset="0"/>
                        </a:rPr>
                        <a:t>Priority</a:t>
                      </a:r>
                      <a:endParaRPr lang="en-US" sz="12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en-US" sz="1200" u="none" strike="noStrike">
                          <a:effectLst/>
                          <a:latin typeface="Century Gothic" panose="020B0502020202020204" pitchFamily="34" charset="0"/>
                        </a:rPr>
                        <a:t>101</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Material delivery is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Production stops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Alexandra Mattson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r>
                        <a:rPr lang="en-US" sz="1200" u="none" strike="noStrike">
                          <a:effectLst/>
                          <a:latin typeface="Century Gothic" panose="020B0502020202020204" pitchFamily="34" charset="0"/>
                        </a:rPr>
                        <a:t>102</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Machinery breakdowns</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Production delayed</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Bruce Ferguson</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en-US" sz="1200" u="none" strike="noStrike">
                          <a:effectLst/>
                          <a:latin typeface="Century Gothic" panose="020B0502020202020204" pitchFamily="34" charset="0"/>
                        </a:rPr>
                        <a:t>103</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r>
                        <a:rPr lang="en-US" sz="1200" u="none" strike="noStrike">
                          <a:effectLst/>
                          <a:latin typeface="Century Gothic" panose="020B0502020202020204" pitchFamily="34" charset="0"/>
                        </a:rPr>
                        <a:t>104</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en-US" sz="1200" u="none" strike="noStrike">
                          <a:effectLst/>
                          <a:latin typeface="Century Gothic" panose="020B0502020202020204" pitchFamily="34" charset="0"/>
                        </a:rPr>
                        <a:t>105</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r>
                        <a:rPr lang="en-US" sz="1200" u="none" strike="noStrike">
                          <a:effectLst/>
                          <a:latin typeface="Century Gothic" panose="020B0502020202020204" pitchFamily="34" charset="0"/>
                        </a:rPr>
                        <a:t>106</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en-US" sz="1200" u="none" strike="noStrike">
                          <a:effectLst/>
                          <a:latin typeface="Century Gothic" panose="020B0502020202020204" pitchFamily="34" charset="0"/>
                        </a:rPr>
                        <a:t>107</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r>
                        <a:rPr lang="en-US" sz="1200" u="none" strike="noStrike">
                          <a:effectLst/>
                          <a:latin typeface="Century Gothic" panose="020B0502020202020204" pitchFamily="34" charset="0"/>
                        </a:rPr>
                        <a:t>108</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en-US" sz="1200" u="none" strike="noStrike">
                          <a:effectLst/>
                          <a:latin typeface="Century Gothic" panose="020B0502020202020204" pitchFamily="34" charset="0"/>
                        </a:rPr>
                        <a:t>109</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r>
                        <a:rPr lang="en-US" sz="1200" u="none" strike="noStrike">
                          <a:effectLst/>
                          <a:latin typeface="Century Gothic" panose="020B0502020202020204" pitchFamily="34" charset="0"/>
                        </a:rPr>
                        <a:t>110</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0446" y="824119"/>
            <a:ext cx="6286500" cy="419100"/>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192695"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Risk</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192695"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Assumption</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192695"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Issue</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192695"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Dependency</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Negligible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Low</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Moderate</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High</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r>
              <a:rPr lang="en-US" sz="1200" dirty="0">
                <a:solidFill>
                  <a:sysClr val="windowText" lastClr="000000"/>
                </a:solidFill>
                <a:latin typeface="Century Gothic" panose="020B0502020202020204" pitchFamily="34" charset="0"/>
              </a:rPr>
              <a:t>Critical</a:t>
            </a:r>
          </a:p>
        </p:txBody>
      </p:sp>
    </p:spTree>
    <p:extLst>
      <p:ext uri="{BB962C8B-B14F-4D97-AF65-F5344CB8AC3E}">
        <p14:creationId xmlns:p14="http://schemas.microsoft.com/office/powerpoint/2010/main" val="10333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1649</TotalTime>
  <Words>222</Words>
  <Application>Microsoft Macintosh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Microsoft User</cp:lastModifiedBy>
  <cp:revision>31</cp:revision>
  <cp:lastPrinted>2020-08-31T22:23:58Z</cp:lastPrinted>
  <dcterms:created xsi:type="dcterms:W3CDTF">2021-07-07T23:54:57Z</dcterms:created>
  <dcterms:modified xsi:type="dcterms:W3CDTF">2023-10-31T22:25:42Z</dcterms:modified>
</cp:coreProperties>
</file>