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53" r:id="rId3"/>
    <p:sldId id="354" r:id="rId4"/>
    <p:sldId id="366" r:id="rId5"/>
    <p:sldId id="355" r:id="rId6"/>
    <p:sldId id="367" r:id="rId7"/>
    <p:sldId id="368" r:id="rId8"/>
    <p:sldId id="369" r:id="rId9"/>
    <p:sldId id="356" r:id="rId10"/>
    <p:sldId id="370"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EFA5"/>
    <a:srgbClr val="58F5E6"/>
    <a:srgbClr val="00B4CB"/>
    <a:srgbClr val="58F5BE"/>
    <a:srgbClr val="FE6735"/>
    <a:srgbClr val="FEAD27"/>
    <a:srgbClr val="00BD32"/>
    <a:srgbClr val="9AC700"/>
    <a:srgbClr val="00D6F1"/>
    <a:srgbClr val="E0F9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1622E2-CFB1-44A4-9E5A-DC6525C6E96A}" v="4" dt="2023-09-24T17:05:45.8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1" autoAdjust="0"/>
    <p:restoredTop sz="86447"/>
  </p:normalViewPr>
  <p:slideViewPr>
    <p:cSldViewPr snapToGrid="0" snapToObjects="1">
      <p:cViewPr varScale="1">
        <p:scale>
          <a:sx n="128" d="100"/>
          <a:sy n="128" d="100"/>
        </p:scale>
        <p:origin x="83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31622E2-CFB1-44A4-9E5A-DC6525C6E96A}"/>
    <pc:docChg chg="modSld">
      <pc:chgData name="Bess Dunlevy" userId="dd4b9a8537dbe9d0" providerId="LiveId" clId="{431622E2-CFB1-44A4-9E5A-DC6525C6E96A}" dt="2023-09-24T17:05:46.543" v="193" actId="20577"/>
      <pc:docMkLst>
        <pc:docMk/>
      </pc:docMkLst>
      <pc:sldChg chg="modSp mod">
        <pc:chgData name="Bess Dunlevy" userId="dd4b9a8537dbe9d0" providerId="LiveId" clId="{431622E2-CFB1-44A4-9E5A-DC6525C6E96A}" dt="2023-09-24T17:02:41.154" v="108" actId="20577"/>
        <pc:sldMkLst>
          <pc:docMk/>
          <pc:sldMk cId="1508588292" sldId="342"/>
        </pc:sldMkLst>
        <pc:spChg chg="mod">
          <ac:chgData name="Bess Dunlevy" userId="dd4b9a8537dbe9d0" providerId="LiveId" clId="{431622E2-CFB1-44A4-9E5A-DC6525C6E96A}" dt="2023-09-24T17:02:41.154" v="108" actId="20577"/>
          <ac:spMkLst>
            <pc:docMk/>
            <pc:sldMk cId="1508588292" sldId="342"/>
            <ac:spMk id="11" creationId="{337A3371-9EA4-4C46-A817-F8A47B8962FF}"/>
          </ac:spMkLst>
        </pc:spChg>
        <pc:spChg chg="mod">
          <ac:chgData name="Bess Dunlevy" userId="dd4b9a8537dbe9d0" providerId="LiveId" clId="{431622E2-CFB1-44A4-9E5A-DC6525C6E96A}" dt="2023-09-24T17:01:48.052" v="53" actId="20577"/>
          <ac:spMkLst>
            <pc:docMk/>
            <pc:sldMk cId="1508588292" sldId="342"/>
            <ac:spMk id="33" creationId="{143A449B-AAB7-994A-92CE-8F48E2CA7DF6}"/>
          </ac:spMkLst>
        </pc:spChg>
        <pc:spChg chg="mod">
          <ac:chgData name="Bess Dunlevy" userId="dd4b9a8537dbe9d0" providerId="LiveId" clId="{431622E2-CFB1-44A4-9E5A-DC6525C6E96A}" dt="2023-09-24T17:02:01.271" v="77" actId="207"/>
          <ac:spMkLst>
            <pc:docMk/>
            <pc:sldMk cId="1508588292" sldId="342"/>
            <ac:spMk id="92" creationId="{15002CF0-EA59-CE43-9D0C-B9955C66D425}"/>
          </ac:spMkLst>
        </pc:spChg>
      </pc:sldChg>
      <pc:sldChg chg="modSp mod">
        <pc:chgData name="Bess Dunlevy" userId="dd4b9a8537dbe9d0" providerId="LiveId" clId="{431622E2-CFB1-44A4-9E5A-DC6525C6E96A}" dt="2023-09-24T17:03:56.595" v="119" actId="255"/>
        <pc:sldMkLst>
          <pc:docMk/>
          <pc:sldMk cId="1179924037" sldId="353"/>
        </pc:sldMkLst>
        <pc:spChg chg="mod">
          <ac:chgData name="Bess Dunlevy" userId="dd4b9a8537dbe9d0" providerId="LiveId" clId="{431622E2-CFB1-44A4-9E5A-DC6525C6E96A}" dt="2023-09-24T17:03:56.595" v="119" actId="255"/>
          <ac:spMkLst>
            <pc:docMk/>
            <pc:sldMk cId="1179924037" sldId="353"/>
            <ac:spMk id="3" creationId="{BCE760FD-6E50-FD4F-B597-7E228EDE51FD}"/>
          </ac:spMkLst>
        </pc:spChg>
      </pc:sldChg>
      <pc:sldChg chg="modSp mod">
        <pc:chgData name="Bess Dunlevy" userId="dd4b9a8537dbe9d0" providerId="LiveId" clId="{431622E2-CFB1-44A4-9E5A-DC6525C6E96A}" dt="2023-09-24T17:04:56.934" v="139" actId="20577"/>
        <pc:sldMkLst>
          <pc:docMk/>
          <pc:sldMk cId="3634812223" sldId="354"/>
        </pc:sldMkLst>
        <pc:spChg chg="mod">
          <ac:chgData name="Bess Dunlevy" userId="dd4b9a8537dbe9d0" providerId="LiveId" clId="{431622E2-CFB1-44A4-9E5A-DC6525C6E96A}" dt="2023-09-24T17:03:18.052" v="109" actId="207"/>
          <ac:spMkLst>
            <pc:docMk/>
            <pc:sldMk cId="3634812223" sldId="354"/>
            <ac:spMk id="38" creationId="{A6C4B9E8-80D7-0E4C-98A0-080138C4551C}"/>
          </ac:spMkLst>
        </pc:spChg>
        <pc:graphicFrameChg chg="modGraphic">
          <ac:chgData name="Bess Dunlevy" userId="dd4b9a8537dbe9d0" providerId="LiveId" clId="{431622E2-CFB1-44A4-9E5A-DC6525C6E96A}" dt="2023-09-24T17:04:56.934" v="139" actId="20577"/>
          <ac:graphicFrameMkLst>
            <pc:docMk/>
            <pc:sldMk cId="3634812223" sldId="354"/>
            <ac:graphicFrameMk id="6" creationId="{9A5D0DE5-1197-844C-A58B-8852DD917F37}"/>
          </ac:graphicFrameMkLst>
        </pc:graphicFrameChg>
      </pc:sldChg>
      <pc:sldChg chg="modSp mod">
        <pc:chgData name="Bess Dunlevy" userId="dd4b9a8537dbe9d0" providerId="LiveId" clId="{431622E2-CFB1-44A4-9E5A-DC6525C6E96A}" dt="2023-09-24T17:05:25.897" v="187" actId="20577"/>
        <pc:sldMkLst>
          <pc:docMk/>
          <pc:sldMk cId="4101361587" sldId="355"/>
        </pc:sldMkLst>
        <pc:spChg chg="mod">
          <ac:chgData name="Bess Dunlevy" userId="dd4b9a8537dbe9d0" providerId="LiveId" clId="{431622E2-CFB1-44A4-9E5A-DC6525C6E96A}" dt="2023-09-24T17:03:23.378" v="111" actId="207"/>
          <ac:spMkLst>
            <pc:docMk/>
            <pc:sldMk cId="4101361587" sldId="355"/>
            <ac:spMk id="38" creationId="{A6C4B9E8-80D7-0E4C-98A0-080138C4551C}"/>
          </ac:spMkLst>
        </pc:spChg>
        <pc:graphicFrameChg chg="modGraphic">
          <ac:chgData name="Bess Dunlevy" userId="dd4b9a8537dbe9d0" providerId="LiveId" clId="{431622E2-CFB1-44A4-9E5A-DC6525C6E96A}" dt="2023-09-24T17:05:25.897" v="187" actId="20577"/>
          <ac:graphicFrameMkLst>
            <pc:docMk/>
            <pc:sldMk cId="4101361587" sldId="355"/>
            <ac:graphicFrameMk id="6" creationId="{85B2D5A7-07D8-A547-9164-973566B03DAF}"/>
          </ac:graphicFrameMkLst>
        </pc:graphicFrameChg>
      </pc:sldChg>
      <pc:sldChg chg="modSp mod">
        <pc:chgData name="Bess Dunlevy" userId="dd4b9a8537dbe9d0" providerId="LiveId" clId="{431622E2-CFB1-44A4-9E5A-DC6525C6E96A}" dt="2023-09-24T17:03:36.229" v="115" actId="207"/>
        <pc:sldMkLst>
          <pc:docMk/>
          <pc:sldMk cId="3271014828" sldId="356"/>
        </pc:sldMkLst>
        <pc:spChg chg="mod">
          <ac:chgData name="Bess Dunlevy" userId="dd4b9a8537dbe9d0" providerId="LiveId" clId="{431622E2-CFB1-44A4-9E5A-DC6525C6E96A}" dt="2023-09-24T17:03:36.229" v="115" actId="207"/>
          <ac:spMkLst>
            <pc:docMk/>
            <pc:sldMk cId="3271014828" sldId="356"/>
            <ac:spMk id="38" creationId="{A6C4B9E8-80D7-0E4C-98A0-080138C4551C}"/>
          </ac:spMkLst>
        </pc:spChg>
      </pc:sldChg>
      <pc:sldChg chg="modSp mod">
        <pc:chgData name="Bess Dunlevy" userId="dd4b9a8537dbe9d0" providerId="LiveId" clId="{431622E2-CFB1-44A4-9E5A-DC6525C6E96A}" dt="2023-09-24T17:05:07.577" v="159" actId="20577"/>
        <pc:sldMkLst>
          <pc:docMk/>
          <pc:sldMk cId="2741211523" sldId="366"/>
        </pc:sldMkLst>
        <pc:spChg chg="mod">
          <ac:chgData name="Bess Dunlevy" userId="dd4b9a8537dbe9d0" providerId="LiveId" clId="{431622E2-CFB1-44A4-9E5A-DC6525C6E96A}" dt="2023-09-24T17:03:21.037" v="110" actId="207"/>
          <ac:spMkLst>
            <pc:docMk/>
            <pc:sldMk cId="2741211523" sldId="366"/>
            <ac:spMk id="38" creationId="{A6C4B9E8-80D7-0E4C-98A0-080138C4551C}"/>
          </ac:spMkLst>
        </pc:spChg>
        <pc:graphicFrameChg chg="modGraphic">
          <ac:chgData name="Bess Dunlevy" userId="dd4b9a8537dbe9d0" providerId="LiveId" clId="{431622E2-CFB1-44A4-9E5A-DC6525C6E96A}" dt="2023-09-24T17:05:07.577" v="159" actId="20577"/>
          <ac:graphicFrameMkLst>
            <pc:docMk/>
            <pc:sldMk cId="2741211523" sldId="366"/>
            <ac:graphicFrameMk id="6" creationId="{9A5D0DE5-1197-844C-A58B-8852DD917F37}"/>
          </ac:graphicFrameMkLst>
        </pc:graphicFrameChg>
      </pc:sldChg>
      <pc:sldChg chg="modSp mod">
        <pc:chgData name="Bess Dunlevy" userId="dd4b9a8537dbe9d0" providerId="LiveId" clId="{431622E2-CFB1-44A4-9E5A-DC6525C6E96A}" dt="2023-09-24T17:05:33.034" v="189" actId="20577"/>
        <pc:sldMkLst>
          <pc:docMk/>
          <pc:sldMk cId="2546995052" sldId="367"/>
        </pc:sldMkLst>
        <pc:spChg chg="mod">
          <ac:chgData name="Bess Dunlevy" userId="dd4b9a8537dbe9d0" providerId="LiveId" clId="{431622E2-CFB1-44A4-9E5A-DC6525C6E96A}" dt="2023-09-24T17:03:25.587" v="112" actId="207"/>
          <ac:spMkLst>
            <pc:docMk/>
            <pc:sldMk cId="2546995052" sldId="367"/>
            <ac:spMk id="38" creationId="{A6C4B9E8-80D7-0E4C-98A0-080138C4551C}"/>
          </ac:spMkLst>
        </pc:spChg>
        <pc:graphicFrameChg chg="mod modGraphic">
          <ac:chgData name="Bess Dunlevy" userId="dd4b9a8537dbe9d0" providerId="LiveId" clId="{431622E2-CFB1-44A4-9E5A-DC6525C6E96A}" dt="2023-09-24T17:05:33.034" v="189" actId="20577"/>
          <ac:graphicFrameMkLst>
            <pc:docMk/>
            <pc:sldMk cId="2546995052" sldId="367"/>
            <ac:graphicFrameMk id="6" creationId="{85B2D5A7-07D8-A547-9164-973566B03DAF}"/>
          </ac:graphicFrameMkLst>
        </pc:graphicFrameChg>
      </pc:sldChg>
      <pc:sldChg chg="modSp mod">
        <pc:chgData name="Bess Dunlevy" userId="dd4b9a8537dbe9d0" providerId="LiveId" clId="{431622E2-CFB1-44A4-9E5A-DC6525C6E96A}" dt="2023-09-24T17:05:39.289" v="191" actId="20577"/>
        <pc:sldMkLst>
          <pc:docMk/>
          <pc:sldMk cId="3071895811" sldId="368"/>
        </pc:sldMkLst>
        <pc:spChg chg="mod">
          <ac:chgData name="Bess Dunlevy" userId="dd4b9a8537dbe9d0" providerId="LiveId" clId="{431622E2-CFB1-44A4-9E5A-DC6525C6E96A}" dt="2023-09-24T17:03:28.515" v="113" actId="207"/>
          <ac:spMkLst>
            <pc:docMk/>
            <pc:sldMk cId="3071895811" sldId="368"/>
            <ac:spMk id="38" creationId="{A6C4B9E8-80D7-0E4C-98A0-080138C4551C}"/>
          </ac:spMkLst>
        </pc:spChg>
        <pc:graphicFrameChg chg="mod modGraphic">
          <ac:chgData name="Bess Dunlevy" userId="dd4b9a8537dbe9d0" providerId="LiveId" clId="{431622E2-CFB1-44A4-9E5A-DC6525C6E96A}" dt="2023-09-24T17:05:39.289" v="191" actId="20577"/>
          <ac:graphicFrameMkLst>
            <pc:docMk/>
            <pc:sldMk cId="3071895811" sldId="368"/>
            <ac:graphicFrameMk id="10" creationId="{78750BE5-0BA7-E942-9FB6-570ABED3C4D9}"/>
          </ac:graphicFrameMkLst>
        </pc:graphicFrameChg>
      </pc:sldChg>
      <pc:sldChg chg="modSp mod">
        <pc:chgData name="Bess Dunlevy" userId="dd4b9a8537dbe9d0" providerId="LiveId" clId="{431622E2-CFB1-44A4-9E5A-DC6525C6E96A}" dt="2023-09-24T17:05:46.543" v="193" actId="20577"/>
        <pc:sldMkLst>
          <pc:docMk/>
          <pc:sldMk cId="4283149801" sldId="369"/>
        </pc:sldMkLst>
        <pc:spChg chg="mod">
          <ac:chgData name="Bess Dunlevy" userId="dd4b9a8537dbe9d0" providerId="LiveId" clId="{431622E2-CFB1-44A4-9E5A-DC6525C6E96A}" dt="2023-09-24T17:03:31.044" v="114" actId="207"/>
          <ac:spMkLst>
            <pc:docMk/>
            <pc:sldMk cId="4283149801" sldId="369"/>
            <ac:spMk id="38" creationId="{A6C4B9E8-80D7-0E4C-98A0-080138C4551C}"/>
          </ac:spMkLst>
        </pc:spChg>
        <pc:graphicFrameChg chg="mod modGraphic">
          <ac:chgData name="Bess Dunlevy" userId="dd4b9a8537dbe9d0" providerId="LiveId" clId="{431622E2-CFB1-44A4-9E5A-DC6525C6E96A}" dt="2023-09-24T17:05:46.543" v="193" actId="20577"/>
          <ac:graphicFrameMkLst>
            <pc:docMk/>
            <pc:sldMk cId="4283149801" sldId="369"/>
            <ac:graphicFrameMk id="10" creationId="{78750BE5-0BA7-E942-9FB6-570ABED3C4D9}"/>
          </ac:graphicFrameMkLst>
        </pc:graphicFrameChg>
      </pc:sldChg>
      <pc:sldChg chg="modSp mod">
        <pc:chgData name="Bess Dunlevy" userId="dd4b9a8537dbe9d0" providerId="LiveId" clId="{431622E2-CFB1-44A4-9E5A-DC6525C6E96A}" dt="2023-09-24T17:03:41.285" v="117" actId="14100"/>
        <pc:sldMkLst>
          <pc:docMk/>
          <pc:sldMk cId="4105150998" sldId="370"/>
        </pc:sldMkLst>
        <pc:spChg chg="mod">
          <ac:chgData name="Bess Dunlevy" userId="dd4b9a8537dbe9d0" providerId="LiveId" clId="{431622E2-CFB1-44A4-9E5A-DC6525C6E96A}" dt="2023-09-24T17:03:41.285" v="117" actId="14100"/>
          <ac:spMkLst>
            <pc:docMk/>
            <pc:sldMk cId="4105150998" sldId="370"/>
            <ac:spMk id="7" creationId="{9E284CB7-6264-2545-84C0-AAE2247DD0D2}"/>
          </ac:spMkLst>
        </pc:spChg>
        <pc:spChg chg="mod">
          <ac:chgData name="Bess Dunlevy" userId="dd4b9a8537dbe9d0" providerId="LiveId" clId="{431622E2-CFB1-44A4-9E5A-DC6525C6E96A}" dt="2023-09-24T17:03:38.725" v="116" actId="207"/>
          <ac:spMkLst>
            <pc:docMk/>
            <pc:sldMk cId="4105150998" sldId="370"/>
            <ac:spMk id="38" creationId="{A6C4B9E8-80D7-0E4C-98A0-080138C4551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146703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205499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164289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04469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909845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409746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838578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39&amp;utm_source=template-powerpoint&amp;utm_medium=content&amp;utm_campaign=Project+Management+Status+Report+PowerPoint-powerpoint-11839&amp;lpa=Project+Management+Status+Report+PowerPoint+powerpoint+1183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090452" y="317165"/>
            <a:ext cx="3703525" cy="51395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20285" cy="830997"/>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PROJECT MANAGEMENT STATUS REPORT POWERPOINT TEMPLATE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71838" y="2257891"/>
            <a:ext cx="5112312" cy="1754326"/>
          </a:xfrm>
          <a:prstGeom prst="rect">
            <a:avLst/>
          </a:prstGeom>
          <a:noFill/>
        </p:spPr>
        <p:txBody>
          <a:bodyPr wrap="square" rtlCol="0">
            <a:spAutoFit/>
          </a:bodyPr>
          <a:lstStyle/>
          <a:p>
            <a:r>
              <a:rPr lang="en-US" sz="5400" dirty="0">
                <a:solidFill>
                  <a:schemeClr val="accent5">
                    <a:lumMod val="75000"/>
                  </a:schemeClr>
                </a:solidFill>
                <a:latin typeface="Century Gothic" panose="020B0502020202020204" pitchFamily="34" charset="0"/>
              </a:rPr>
              <a:t>PROJECT NAME</a:t>
            </a:r>
          </a:p>
        </p:txBody>
      </p:sp>
      <p:sp>
        <p:nvSpPr>
          <p:cNvPr id="11" name="TextBox 10">
            <a:extLst>
              <a:ext uri="{FF2B5EF4-FFF2-40B4-BE49-F238E27FC236}">
                <a16:creationId xmlns:a16="http://schemas.microsoft.com/office/drawing/2014/main" id="{337A3371-9EA4-4C46-A817-F8A47B8962FF}"/>
              </a:ext>
            </a:extLst>
          </p:cNvPr>
          <p:cNvSpPr txBox="1"/>
          <p:nvPr/>
        </p:nvSpPr>
        <p:spPr>
          <a:xfrm>
            <a:off x="552991" y="4820816"/>
            <a:ext cx="8138087" cy="1754326"/>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Owner Name</a:t>
            </a:r>
          </a:p>
          <a:p>
            <a:r>
              <a:rPr lang="en-US" sz="1400" dirty="0">
                <a:solidFill>
                  <a:schemeClr val="accent5">
                    <a:lumMod val="75000"/>
                  </a:schemeClr>
                </a:solidFill>
                <a:latin typeface="Century Gothic" panose="020B0502020202020204" pitchFamily="34" charset="0"/>
              </a:rPr>
              <a:t>Owner Title</a:t>
            </a:r>
          </a:p>
          <a:p>
            <a:endParaRPr lang="en-US" sz="1400" dirty="0">
              <a:solidFill>
                <a:schemeClr val="bg1">
                  <a:lumMod val="50000"/>
                </a:schemeClr>
              </a:solidFill>
              <a:latin typeface="Century Gothic" panose="020B0502020202020204" pitchFamily="34" charset="0"/>
            </a:endParaRPr>
          </a:p>
          <a:p>
            <a:r>
              <a:rPr lang="en-US" sz="1000" dirty="0">
                <a:solidFill>
                  <a:schemeClr val="accent5">
                    <a:lumMod val="75000"/>
                  </a:schemeClr>
                </a:solidFill>
                <a:latin typeface="Century Gothic" panose="020B0502020202020204" pitchFamily="34" charset="0"/>
              </a:rPr>
              <a:t>DATE OF REPORT</a:t>
            </a:r>
          </a:p>
          <a:p>
            <a:r>
              <a:rPr lang="en-US" sz="1400" dirty="0">
                <a:solidFill>
                  <a:schemeClr val="bg1">
                    <a:lumMod val="50000"/>
                  </a:schemeClr>
                </a:solidFill>
                <a:latin typeface="Century Gothic" panose="020B0502020202020204" pitchFamily="34" charset="0"/>
              </a:rPr>
              <a:t>MM/DD/YY</a:t>
            </a:r>
          </a:p>
          <a:p>
            <a:r>
              <a:rPr lang="en-US" sz="1400" dirty="0">
                <a:solidFill>
                  <a:schemeClr val="bg1">
                    <a:lumMod val="50000"/>
                  </a:schemeClr>
                </a:solidFill>
                <a:latin typeface="Century Gothic" panose="020B0502020202020204" pitchFamily="34" charset="0"/>
              </a:rPr>
              <a:t> </a:t>
            </a:r>
            <a:endParaRPr lang="en-US" sz="2400" dirty="0">
              <a:solidFill>
                <a:schemeClr val="bg1">
                  <a:lumMod val="50000"/>
                </a:schemeClr>
              </a:solidFill>
              <a:latin typeface="Century Gothic" panose="020B0502020202020204" pitchFamily="34" charset="0"/>
            </a:endParaRPr>
          </a:p>
          <a:p>
            <a:r>
              <a:rPr lang="en-US" sz="1000" dirty="0">
                <a:solidFill>
                  <a:schemeClr val="accent5">
                    <a:lumMod val="75000"/>
                  </a:schemeClr>
                </a:solidFill>
                <a:latin typeface="Century Gothic" panose="020B0502020202020204" pitchFamily="34" charset="0"/>
              </a:rPr>
              <a:t>PERIOD COVERED</a:t>
            </a:r>
          </a:p>
          <a:p>
            <a:r>
              <a:rPr lang="en-US" sz="1400" dirty="0">
                <a:solidFill>
                  <a:schemeClr val="bg1">
                    <a:lumMod val="50000"/>
                  </a:schemeClr>
                </a:solidFill>
                <a:latin typeface="Century Gothic" panose="020B0502020202020204" pitchFamily="34" charset="0"/>
              </a:rPr>
              <a:t>MM/DD/YY - MM/DD/YY</a:t>
            </a:r>
          </a:p>
        </p:txBody>
      </p:sp>
      <p:pic>
        <p:nvPicPr>
          <p:cNvPr id="3" name="Picture 2" descr="Shape, background pattern&#10;&#10;Description automatically generated">
            <a:extLst>
              <a:ext uri="{FF2B5EF4-FFF2-40B4-BE49-F238E27FC236}">
                <a16:creationId xmlns:a16="http://schemas.microsoft.com/office/drawing/2014/main" id="{A512DAB1-437C-7A4B-AFA6-3D02F106F417}"/>
              </a:ext>
            </a:extLst>
          </p:cNvPr>
          <p:cNvPicPr>
            <a:picLocks noChangeAspect="1"/>
          </p:cNvPicPr>
          <p:nvPr/>
        </p:nvPicPr>
        <p:blipFill>
          <a:blip r:embed="rId4"/>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8A3A950A-0E94-2143-A688-3A1C1BD37271}"/>
              </a:ext>
            </a:extLst>
          </p:cNvPr>
          <p:cNvSpPr/>
          <p:nvPr/>
        </p:nvSpPr>
        <p:spPr>
          <a:xfrm>
            <a:off x="0" y="0"/>
            <a:ext cx="182880" cy="6858000"/>
          </a:xfrm>
          <a:prstGeom prst="rect">
            <a:avLst/>
          </a:prstGeom>
          <a:gradFill>
            <a:gsLst>
              <a:gs pos="0">
                <a:schemeClr val="bg1">
                  <a:lumMod val="65000"/>
                </a:schemeClr>
              </a:gs>
              <a:gs pos="100000">
                <a:schemeClr val="tx1">
                  <a:lumMod val="65000"/>
                  <a:lumOff val="35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935967" cy="707886"/>
          </a:xfrm>
          <a:prstGeom prst="rect">
            <a:avLst/>
          </a:prstGeom>
          <a:noFill/>
        </p:spPr>
        <p:txBody>
          <a:bodyPr wrap="none" rtlCol="0">
            <a:spAutoFit/>
          </a:bodyPr>
          <a:lstStyle/>
          <a:p>
            <a:r>
              <a:rPr lang="en-US" sz="4000" dirty="0">
                <a:solidFill>
                  <a:schemeClr val="accent5">
                    <a:lumMod val="75000"/>
                  </a:schemeClr>
                </a:solidFill>
                <a:latin typeface="Century Gothic" panose="020B0502020202020204" pitchFamily="34" charset="0"/>
              </a:rPr>
              <a:t>ADDITIONAL NOTES</a:t>
            </a:r>
          </a:p>
        </p:txBody>
      </p:sp>
      <p:sp>
        <p:nvSpPr>
          <p:cNvPr id="7" name="TextBox 6">
            <a:extLst>
              <a:ext uri="{FF2B5EF4-FFF2-40B4-BE49-F238E27FC236}">
                <a16:creationId xmlns:a16="http://schemas.microsoft.com/office/drawing/2014/main" id="{9E284CB7-6264-2545-84C0-AAE2247DD0D2}"/>
              </a:ext>
            </a:extLst>
          </p:cNvPr>
          <p:cNvSpPr txBox="1"/>
          <p:nvPr/>
        </p:nvSpPr>
        <p:spPr>
          <a:xfrm>
            <a:off x="439947" y="1023572"/>
            <a:ext cx="6537323" cy="400110"/>
          </a:xfrm>
          <a:prstGeom prst="rect">
            <a:avLst/>
          </a:prstGeom>
          <a:noFill/>
        </p:spPr>
        <p:txBody>
          <a:bodyPr wrap="square" numCol="1" rtlCol="0">
            <a:spAutoFit/>
          </a:bodyPr>
          <a:lstStyle/>
          <a:p>
            <a:pPr>
              <a:spcBef>
                <a:spcPts val="400"/>
              </a:spcBef>
              <a:buClr>
                <a:srgbClr val="FEAD27"/>
              </a:buClr>
              <a:buSzPct val="150000"/>
            </a:pPr>
            <a:r>
              <a:rPr lang="en-US" sz="2000" dirty="0">
                <a:latin typeface="Century Gothic" panose="020B0502020202020204" pitchFamily="34" charset="0"/>
              </a:rPr>
              <a:t>Text</a:t>
            </a:r>
          </a:p>
        </p:txBody>
      </p:sp>
      <p:pic>
        <p:nvPicPr>
          <p:cNvPr id="9" name="Picture 8" descr="Shape, background pattern&#10;&#10;Description automatically generated">
            <a:extLst>
              <a:ext uri="{FF2B5EF4-FFF2-40B4-BE49-F238E27FC236}">
                <a16:creationId xmlns:a16="http://schemas.microsoft.com/office/drawing/2014/main" id="{4C8B612D-7F11-C848-BCE9-D9508CFCF7B2}"/>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58CC600F-66F9-924F-9D7D-89F08F8D4232}"/>
              </a:ext>
            </a:extLst>
          </p:cNvPr>
          <p:cNvSpPr/>
          <p:nvPr/>
        </p:nvSpPr>
        <p:spPr>
          <a:xfrm>
            <a:off x="0" y="0"/>
            <a:ext cx="182880" cy="6858000"/>
          </a:xfrm>
          <a:prstGeom prst="rect">
            <a:avLst/>
          </a:prstGeom>
          <a:gradFill>
            <a:gsLst>
              <a:gs pos="0">
                <a:schemeClr val="bg1">
                  <a:lumMod val="65000"/>
                </a:schemeClr>
              </a:gs>
              <a:gs pos="100000">
                <a:schemeClr val="tx1">
                  <a:lumMod val="65000"/>
                  <a:lumOff val="35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05150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760FD-6E50-FD4F-B597-7E228EDE51FD}"/>
              </a:ext>
            </a:extLst>
          </p:cNvPr>
          <p:cNvSpPr txBox="1"/>
          <p:nvPr/>
        </p:nvSpPr>
        <p:spPr>
          <a:xfrm>
            <a:off x="367748" y="248400"/>
            <a:ext cx="5158785" cy="707886"/>
          </a:xfrm>
          <a:prstGeom prst="rect">
            <a:avLst/>
          </a:prstGeom>
          <a:noFill/>
        </p:spPr>
        <p:txBody>
          <a:bodyPr wrap="none" rtlCol="0">
            <a:spAutoFit/>
          </a:bodyPr>
          <a:lstStyle/>
          <a:p>
            <a:r>
              <a:rPr lang="en-US" sz="4000" dirty="0">
                <a:solidFill>
                  <a:schemeClr val="accent5">
                    <a:lumMod val="7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677396" y="909582"/>
            <a:ext cx="6299874" cy="4470583"/>
          </a:xfrm>
          <a:prstGeom prst="rect">
            <a:avLst/>
          </a:prstGeom>
          <a:noFill/>
        </p:spPr>
        <p:txBody>
          <a:bodyPr wrap="square" numCol="1" rtlCol="0">
            <a:spAutoFit/>
          </a:bodyPr>
          <a:lstStyle/>
          <a:p>
            <a:pPr marL="285750" indent="-285750">
              <a:lnSpc>
                <a:spcPct val="200000"/>
              </a:lnSpc>
              <a:spcBef>
                <a:spcPts val="400"/>
              </a:spcBef>
              <a:buClr>
                <a:srgbClr val="FEAD27"/>
              </a:buClr>
              <a:buSzPct val="98000"/>
              <a:buFont typeface="Wingdings" pitchFamily="2" charset="2"/>
              <a:buChar char="q"/>
            </a:pPr>
            <a:r>
              <a:rPr lang="en-US" sz="2800" dirty="0">
                <a:latin typeface="Century Gothic" panose="020B0502020202020204" pitchFamily="34" charset="0"/>
              </a:rPr>
              <a:t> Project Report Card</a:t>
            </a:r>
          </a:p>
          <a:p>
            <a:pPr marL="285750" indent="-285750">
              <a:lnSpc>
                <a:spcPct val="200000"/>
              </a:lnSpc>
              <a:spcBef>
                <a:spcPts val="400"/>
              </a:spcBef>
              <a:buClr>
                <a:srgbClr val="FEAD27"/>
              </a:buClr>
              <a:buSzPct val="98000"/>
              <a:buFont typeface="Wingdings" pitchFamily="2" charset="2"/>
              <a:buChar char="q"/>
            </a:pPr>
            <a:r>
              <a:rPr lang="en-US" sz="2800" dirty="0">
                <a:latin typeface="Century Gothic" panose="020B0502020202020204" pitchFamily="34" charset="0"/>
              </a:rPr>
              <a:t> Key Milestones</a:t>
            </a:r>
          </a:p>
          <a:p>
            <a:pPr marL="285750" indent="-285750">
              <a:lnSpc>
                <a:spcPct val="200000"/>
              </a:lnSpc>
              <a:spcBef>
                <a:spcPts val="400"/>
              </a:spcBef>
              <a:buClr>
                <a:srgbClr val="FEAD27"/>
              </a:buClr>
              <a:buSzPct val="98000"/>
              <a:buFont typeface="Wingdings" pitchFamily="2" charset="2"/>
              <a:buChar char="q"/>
            </a:pPr>
            <a:r>
              <a:rPr lang="en-US" sz="2800" dirty="0">
                <a:latin typeface="Century Gothic" panose="020B0502020202020204" pitchFamily="34" charset="0"/>
              </a:rPr>
              <a:t> Critical Risks and Roadblocks</a:t>
            </a:r>
          </a:p>
          <a:p>
            <a:pPr marL="285750" indent="-285750">
              <a:lnSpc>
                <a:spcPct val="200000"/>
              </a:lnSpc>
              <a:spcBef>
                <a:spcPts val="400"/>
              </a:spcBef>
              <a:buClr>
                <a:srgbClr val="FEAD27"/>
              </a:buClr>
              <a:buSzPct val="98000"/>
              <a:buFont typeface="Wingdings" pitchFamily="2" charset="2"/>
              <a:buChar char="q"/>
            </a:pPr>
            <a:r>
              <a:rPr lang="en-US" sz="2800" dirty="0">
                <a:latin typeface="Century Gothic" panose="020B0502020202020204" pitchFamily="34" charset="0"/>
              </a:rPr>
              <a:t> Summary</a:t>
            </a:r>
          </a:p>
          <a:p>
            <a:pPr marL="285750" indent="-285750">
              <a:lnSpc>
                <a:spcPct val="200000"/>
              </a:lnSpc>
              <a:spcBef>
                <a:spcPts val="400"/>
              </a:spcBef>
              <a:buClr>
                <a:srgbClr val="FEAD27"/>
              </a:buClr>
              <a:buSzPct val="98000"/>
              <a:buFont typeface="Wingdings" pitchFamily="2" charset="2"/>
              <a:buChar char="q"/>
            </a:pPr>
            <a:r>
              <a:rPr lang="en-US" sz="2800" dirty="0">
                <a:latin typeface="Century Gothic" panose="020B0502020202020204" pitchFamily="34" charset="0"/>
              </a:rPr>
              <a:t> Additional Notes</a:t>
            </a:r>
          </a:p>
        </p:txBody>
      </p:sp>
      <p:pic>
        <p:nvPicPr>
          <p:cNvPr id="5" name="Picture 4" descr="Shape, background pattern&#10;&#10;Description automatically generated">
            <a:extLst>
              <a:ext uri="{FF2B5EF4-FFF2-40B4-BE49-F238E27FC236}">
                <a16:creationId xmlns:a16="http://schemas.microsoft.com/office/drawing/2014/main" id="{9C99312B-9DF2-EA40-8255-CED342993E80}"/>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6" name="Rectangle 5">
            <a:extLst>
              <a:ext uri="{FF2B5EF4-FFF2-40B4-BE49-F238E27FC236}">
                <a16:creationId xmlns:a16="http://schemas.microsoft.com/office/drawing/2014/main" id="{E210F058-492D-A244-8291-4C8F336BD46E}"/>
              </a:ext>
            </a:extLst>
          </p:cNvPr>
          <p:cNvSpPr/>
          <p:nvPr/>
        </p:nvSpPr>
        <p:spPr>
          <a:xfrm>
            <a:off x="0" y="0"/>
            <a:ext cx="182880" cy="6858000"/>
          </a:xfrm>
          <a:prstGeom prst="rect">
            <a:avLst/>
          </a:prstGeom>
          <a:gradFill>
            <a:gsLst>
              <a:gs pos="0">
                <a:schemeClr val="accent4"/>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6040436" cy="707886"/>
          </a:xfrm>
          <a:prstGeom prst="rect">
            <a:avLst/>
          </a:prstGeom>
          <a:noFill/>
        </p:spPr>
        <p:txBody>
          <a:bodyPr wrap="none" rtlCol="0">
            <a:spAutoFit/>
          </a:bodyPr>
          <a:lstStyle/>
          <a:p>
            <a:r>
              <a:rPr lang="en-US" sz="4000" dirty="0">
                <a:solidFill>
                  <a:schemeClr val="accent5">
                    <a:lumMod val="75000"/>
                  </a:schemeClr>
                </a:solidFill>
                <a:latin typeface="Century Gothic" panose="020B0502020202020204" pitchFamily="34" charset="0"/>
              </a:rPr>
              <a:t>PROJECT REPORT CARD</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00D6F1"/>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9A5D0DE5-1197-844C-A58B-8852DD917F37}"/>
              </a:ext>
            </a:extLst>
          </p:cNvPr>
          <p:cNvGraphicFramePr>
            <a:graphicFrameLocks noGrp="1"/>
          </p:cNvGraphicFramePr>
          <p:nvPr>
            <p:extLst>
              <p:ext uri="{D42A27DB-BD31-4B8C-83A1-F6EECF244321}">
                <p14:modId xmlns:p14="http://schemas.microsoft.com/office/powerpoint/2010/main" val="282533079"/>
              </p:ext>
            </p:extLst>
          </p:nvPr>
        </p:nvGraphicFramePr>
        <p:xfrm>
          <a:off x="482600" y="1271954"/>
          <a:ext cx="11112499" cy="5148202"/>
        </p:xfrm>
        <a:graphic>
          <a:graphicData uri="http://schemas.openxmlformats.org/drawingml/2006/table">
            <a:tbl>
              <a:tblPr firstRow="1" firstCol="1" bandRow="1">
                <a:tableStyleId>{5C22544A-7EE6-4342-B048-85BDC9FD1C3A}</a:tableStyleId>
              </a:tblPr>
              <a:tblGrid>
                <a:gridCol w="3393684">
                  <a:extLst>
                    <a:ext uri="{9D8B030D-6E8A-4147-A177-3AD203B41FA5}">
                      <a16:colId xmlns:a16="http://schemas.microsoft.com/office/drawing/2014/main" val="156404200"/>
                    </a:ext>
                  </a:extLst>
                </a:gridCol>
                <a:gridCol w="1929313">
                  <a:extLst>
                    <a:ext uri="{9D8B030D-6E8A-4147-A177-3AD203B41FA5}">
                      <a16:colId xmlns:a16="http://schemas.microsoft.com/office/drawing/2014/main" val="2605084662"/>
                    </a:ext>
                  </a:extLst>
                </a:gridCol>
                <a:gridCol w="1929313">
                  <a:extLst>
                    <a:ext uri="{9D8B030D-6E8A-4147-A177-3AD203B41FA5}">
                      <a16:colId xmlns:a16="http://schemas.microsoft.com/office/drawing/2014/main" val="2529075706"/>
                    </a:ext>
                  </a:extLst>
                </a:gridCol>
                <a:gridCol w="1929313">
                  <a:extLst>
                    <a:ext uri="{9D8B030D-6E8A-4147-A177-3AD203B41FA5}">
                      <a16:colId xmlns:a16="http://schemas.microsoft.com/office/drawing/2014/main" val="1120398661"/>
                    </a:ext>
                  </a:extLst>
                </a:gridCol>
                <a:gridCol w="1930876">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BUDGET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RESOURCES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RISKS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QUALITY</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9187058"/>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ITEM 1</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ITEM 2</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ITEM 3</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ITEM 4</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ITEM 5</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3" name="Oval 2">
            <a:extLst>
              <a:ext uri="{FF2B5EF4-FFF2-40B4-BE49-F238E27FC236}">
                <a16:creationId xmlns:a16="http://schemas.microsoft.com/office/drawing/2014/main" id="{305E8DA5-D369-354F-99BB-E851F9F7C2CB}"/>
              </a:ext>
            </a:extLst>
          </p:cNvPr>
          <p:cNvSpPr/>
          <p:nvPr/>
        </p:nvSpPr>
        <p:spPr>
          <a:xfrm>
            <a:off x="4537764" y="1798981"/>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6AF8D06A-C3F3-1E40-BBF1-339B87C2985C}"/>
              </a:ext>
            </a:extLst>
          </p:cNvPr>
          <p:cNvSpPr/>
          <p:nvPr/>
        </p:nvSpPr>
        <p:spPr>
          <a:xfrm>
            <a:off x="453776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627DBED-A7FF-5645-A2E1-03E6BB85F308}"/>
              </a:ext>
            </a:extLst>
          </p:cNvPr>
          <p:cNvSpPr/>
          <p:nvPr/>
        </p:nvSpPr>
        <p:spPr>
          <a:xfrm>
            <a:off x="453776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B918FFAB-6B1A-2A48-A8F9-1F45886BD140}"/>
              </a:ext>
            </a:extLst>
          </p:cNvPr>
          <p:cNvSpPr/>
          <p:nvPr/>
        </p:nvSpPr>
        <p:spPr>
          <a:xfrm>
            <a:off x="453776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0FCFD8AA-851B-B145-BDEA-10A9C83EB690}"/>
              </a:ext>
            </a:extLst>
          </p:cNvPr>
          <p:cNvSpPr/>
          <p:nvPr/>
        </p:nvSpPr>
        <p:spPr>
          <a:xfrm>
            <a:off x="4537764" y="5621973"/>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9DA1FE6-2D55-D34B-A774-60F91AF664BF}"/>
              </a:ext>
            </a:extLst>
          </p:cNvPr>
          <p:cNvSpPr/>
          <p:nvPr/>
        </p:nvSpPr>
        <p:spPr>
          <a:xfrm>
            <a:off x="645704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69CF38EF-C050-7840-AFEE-ED244F68813C}"/>
              </a:ext>
            </a:extLst>
          </p:cNvPr>
          <p:cNvSpPr/>
          <p:nvPr/>
        </p:nvSpPr>
        <p:spPr>
          <a:xfrm>
            <a:off x="645704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1892DDC9-EEF0-3E49-91FA-215C7C41B86F}"/>
              </a:ext>
            </a:extLst>
          </p:cNvPr>
          <p:cNvSpPr/>
          <p:nvPr/>
        </p:nvSpPr>
        <p:spPr>
          <a:xfrm>
            <a:off x="645704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ED7B1FB7-E114-154D-BFCC-3A5F4A3E9DC1}"/>
              </a:ext>
            </a:extLst>
          </p:cNvPr>
          <p:cNvSpPr/>
          <p:nvPr/>
        </p:nvSpPr>
        <p:spPr>
          <a:xfrm>
            <a:off x="645704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883ED769-89FA-144B-9B0D-9BA9558CBC77}"/>
              </a:ext>
            </a:extLst>
          </p:cNvPr>
          <p:cNvSpPr/>
          <p:nvPr/>
        </p:nvSpPr>
        <p:spPr>
          <a:xfrm>
            <a:off x="6457044"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EFF074A2-1192-484D-977F-5C0DEAD747D2}"/>
              </a:ext>
            </a:extLst>
          </p:cNvPr>
          <p:cNvSpPr/>
          <p:nvPr/>
        </p:nvSpPr>
        <p:spPr>
          <a:xfrm>
            <a:off x="837632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37CDA7B1-BFF5-7740-9E69-18A5B718919E}"/>
              </a:ext>
            </a:extLst>
          </p:cNvPr>
          <p:cNvSpPr/>
          <p:nvPr/>
        </p:nvSpPr>
        <p:spPr>
          <a:xfrm>
            <a:off x="837632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6A80AEEE-78A1-4947-BECC-C7D297185EAD}"/>
              </a:ext>
            </a:extLst>
          </p:cNvPr>
          <p:cNvSpPr/>
          <p:nvPr/>
        </p:nvSpPr>
        <p:spPr>
          <a:xfrm>
            <a:off x="837632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74FA04B8-780C-F049-869F-C3687ED28590}"/>
              </a:ext>
            </a:extLst>
          </p:cNvPr>
          <p:cNvSpPr/>
          <p:nvPr/>
        </p:nvSpPr>
        <p:spPr>
          <a:xfrm>
            <a:off x="8376324" y="4666225"/>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0309CAC1-681D-BC44-829B-A28F8650EA7B}"/>
              </a:ext>
            </a:extLst>
          </p:cNvPr>
          <p:cNvSpPr/>
          <p:nvPr/>
        </p:nvSpPr>
        <p:spPr>
          <a:xfrm>
            <a:off x="8376324" y="5621973"/>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09D9C02E-A89C-2041-8E9A-790C4E9972CB}"/>
              </a:ext>
            </a:extLst>
          </p:cNvPr>
          <p:cNvSpPr/>
          <p:nvPr/>
        </p:nvSpPr>
        <p:spPr>
          <a:xfrm>
            <a:off x="10295605" y="1798981"/>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27E1350-A4F7-6F41-A4E4-9FD439ECEC7C}"/>
              </a:ext>
            </a:extLst>
          </p:cNvPr>
          <p:cNvSpPr/>
          <p:nvPr/>
        </p:nvSpPr>
        <p:spPr>
          <a:xfrm>
            <a:off x="10295605" y="2754729"/>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7092A612-4A67-3349-B690-07651C6A59C9}"/>
              </a:ext>
            </a:extLst>
          </p:cNvPr>
          <p:cNvSpPr/>
          <p:nvPr/>
        </p:nvSpPr>
        <p:spPr>
          <a:xfrm>
            <a:off x="10295605" y="3710477"/>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9DA0F406-F77A-4C4D-B218-0EFC9B762A2B}"/>
              </a:ext>
            </a:extLst>
          </p:cNvPr>
          <p:cNvSpPr/>
          <p:nvPr/>
        </p:nvSpPr>
        <p:spPr>
          <a:xfrm>
            <a:off x="10295605"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D5483107-00AF-F54C-8DC0-FC2733496C51}"/>
              </a:ext>
            </a:extLst>
          </p:cNvPr>
          <p:cNvSpPr/>
          <p:nvPr/>
        </p:nvSpPr>
        <p:spPr>
          <a:xfrm>
            <a:off x="10295605"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6040436" cy="707886"/>
          </a:xfrm>
          <a:prstGeom prst="rect">
            <a:avLst/>
          </a:prstGeom>
          <a:noFill/>
        </p:spPr>
        <p:txBody>
          <a:bodyPr wrap="none" rtlCol="0">
            <a:spAutoFit/>
          </a:bodyPr>
          <a:lstStyle/>
          <a:p>
            <a:r>
              <a:rPr lang="en-US" sz="4000" dirty="0">
                <a:solidFill>
                  <a:schemeClr val="accent5">
                    <a:lumMod val="75000"/>
                  </a:schemeClr>
                </a:solidFill>
                <a:latin typeface="Century Gothic" panose="020B0502020202020204" pitchFamily="34" charset="0"/>
              </a:rPr>
              <a:t>PROJECT REPORT CARD</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00D6F1"/>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9A5D0DE5-1197-844C-A58B-8852DD917F37}"/>
              </a:ext>
            </a:extLst>
          </p:cNvPr>
          <p:cNvGraphicFramePr>
            <a:graphicFrameLocks noGrp="1"/>
          </p:cNvGraphicFramePr>
          <p:nvPr>
            <p:extLst>
              <p:ext uri="{D42A27DB-BD31-4B8C-83A1-F6EECF244321}">
                <p14:modId xmlns:p14="http://schemas.microsoft.com/office/powerpoint/2010/main" val="1875257197"/>
              </p:ext>
            </p:extLst>
          </p:nvPr>
        </p:nvGraphicFramePr>
        <p:xfrm>
          <a:off x="482600" y="1271954"/>
          <a:ext cx="11112499" cy="5148202"/>
        </p:xfrm>
        <a:graphic>
          <a:graphicData uri="http://schemas.openxmlformats.org/drawingml/2006/table">
            <a:tbl>
              <a:tblPr firstRow="1" firstCol="1" bandRow="1">
                <a:tableStyleId>{5C22544A-7EE6-4342-B048-85BDC9FD1C3A}</a:tableStyleId>
              </a:tblPr>
              <a:tblGrid>
                <a:gridCol w="3393684">
                  <a:extLst>
                    <a:ext uri="{9D8B030D-6E8A-4147-A177-3AD203B41FA5}">
                      <a16:colId xmlns:a16="http://schemas.microsoft.com/office/drawing/2014/main" val="156404200"/>
                    </a:ext>
                  </a:extLst>
                </a:gridCol>
                <a:gridCol w="1929313">
                  <a:extLst>
                    <a:ext uri="{9D8B030D-6E8A-4147-A177-3AD203B41FA5}">
                      <a16:colId xmlns:a16="http://schemas.microsoft.com/office/drawing/2014/main" val="2605084662"/>
                    </a:ext>
                  </a:extLst>
                </a:gridCol>
                <a:gridCol w="1929313">
                  <a:extLst>
                    <a:ext uri="{9D8B030D-6E8A-4147-A177-3AD203B41FA5}">
                      <a16:colId xmlns:a16="http://schemas.microsoft.com/office/drawing/2014/main" val="2529075706"/>
                    </a:ext>
                  </a:extLst>
                </a:gridCol>
                <a:gridCol w="1929313">
                  <a:extLst>
                    <a:ext uri="{9D8B030D-6E8A-4147-A177-3AD203B41FA5}">
                      <a16:colId xmlns:a16="http://schemas.microsoft.com/office/drawing/2014/main" val="1120398661"/>
                    </a:ext>
                  </a:extLst>
                </a:gridCol>
                <a:gridCol w="1930876">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BUDGET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RESOURCES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RISKS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QUALITY</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9187058"/>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ITEM 6</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ITEM 7</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ITEM 8</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ITEM 9</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a:spcBef>
                          <a:spcPts val="0"/>
                        </a:spcBef>
                        <a:spcAft>
                          <a:spcPts val="0"/>
                        </a:spcAft>
                      </a:pPr>
                      <a:r>
                        <a:rPr lang="en-US" sz="2000" b="0" dirty="0">
                          <a:solidFill>
                            <a:schemeClr val="tx1"/>
                          </a:solidFill>
                          <a:effectLst/>
                          <a:latin typeface="Century Gothic" panose="020B0502020202020204" pitchFamily="34" charset="0"/>
                        </a:rPr>
                        <a:t>ITEM 10</a:t>
                      </a:r>
                      <a:endParaRPr lang="en-US" sz="20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3" name="Oval 2">
            <a:extLst>
              <a:ext uri="{FF2B5EF4-FFF2-40B4-BE49-F238E27FC236}">
                <a16:creationId xmlns:a16="http://schemas.microsoft.com/office/drawing/2014/main" id="{305E8DA5-D369-354F-99BB-E851F9F7C2CB}"/>
              </a:ext>
            </a:extLst>
          </p:cNvPr>
          <p:cNvSpPr/>
          <p:nvPr/>
        </p:nvSpPr>
        <p:spPr>
          <a:xfrm>
            <a:off x="4537764" y="1798981"/>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6AF8D06A-C3F3-1E40-BBF1-339B87C2985C}"/>
              </a:ext>
            </a:extLst>
          </p:cNvPr>
          <p:cNvSpPr/>
          <p:nvPr/>
        </p:nvSpPr>
        <p:spPr>
          <a:xfrm>
            <a:off x="453776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627DBED-A7FF-5645-A2E1-03E6BB85F308}"/>
              </a:ext>
            </a:extLst>
          </p:cNvPr>
          <p:cNvSpPr/>
          <p:nvPr/>
        </p:nvSpPr>
        <p:spPr>
          <a:xfrm>
            <a:off x="453776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B918FFAB-6B1A-2A48-A8F9-1F45886BD140}"/>
              </a:ext>
            </a:extLst>
          </p:cNvPr>
          <p:cNvSpPr/>
          <p:nvPr/>
        </p:nvSpPr>
        <p:spPr>
          <a:xfrm>
            <a:off x="453776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0FCFD8AA-851B-B145-BDEA-10A9C83EB690}"/>
              </a:ext>
            </a:extLst>
          </p:cNvPr>
          <p:cNvSpPr/>
          <p:nvPr/>
        </p:nvSpPr>
        <p:spPr>
          <a:xfrm>
            <a:off x="4537764" y="5621973"/>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9DA1FE6-2D55-D34B-A774-60F91AF664BF}"/>
              </a:ext>
            </a:extLst>
          </p:cNvPr>
          <p:cNvSpPr/>
          <p:nvPr/>
        </p:nvSpPr>
        <p:spPr>
          <a:xfrm>
            <a:off x="645704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69CF38EF-C050-7840-AFEE-ED244F68813C}"/>
              </a:ext>
            </a:extLst>
          </p:cNvPr>
          <p:cNvSpPr/>
          <p:nvPr/>
        </p:nvSpPr>
        <p:spPr>
          <a:xfrm>
            <a:off x="645704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1892DDC9-EEF0-3E49-91FA-215C7C41B86F}"/>
              </a:ext>
            </a:extLst>
          </p:cNvPr>
          <p:cNvSpPr/>
          <p:nvPr/>
        </p:nvSpPr>
        <p:spPr>
          <a:xfrm>
            <a:off x="645704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ED7B1FB7-E114-154D-BFCC-3A5F4A3E9DC1}"/>
              </a:ext>
            </a:extLst>
          </p:cNvPr>
          <p:cNvSpPr/>
          <p:nvPr/>
        </p:nvSpPr>
        <p:spPr>
          <a:xfrm>
            <a:off x="645704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883ED769-89FA-144B-9B0D-9BA9558CBC77}"/>
              </a:ext>
            </a:extLst>
          </p:cNvPr>
          <p:cNvSpPr/>
          <p:nvPr/>
        </p:nvSpPr>
        <p:spPr>
          <a:xfrm>
            <a:off x="6457044"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EFF074A2-1192-484D-977F-5C0DEAD747D2}"/>
              </a:ext>
            </a:extLst>
          </p:cNvPr>
          <p:cNvSpPr/>
          <p:nvPr/>
        </p:nvSpPr>
        <p:spPr>
          <a:xfrm>
            <a:off x="837632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37CDA7B1-BFF5-7740-9E69-18A5B718919E}"/>
              </a:ext>
            </a:extLst>
          </p:cNvPr>
          <p:cNvSpPr/>
          <p:nvPr/>
        </p:nvSpPr>
        <p:spPr>
          <a:xfrm>
            <a:off x="837632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6A80AEEE-78A1-4947-BECC-C7D297185EAD}"/>
              </a:ext>
            </a:extLst>
          </p:cNvPr>
          <p:cNvSpPr/>
          <p:nvPr/>
        </p:nvSpPr>
        <p:spPr>
          <a:xfrm>
            <a:off x="837632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74FA04B8-780C-F049-869F-C3687ED28590}"/>
              </a:ext>
            </a:extLst>
          </p:cNvPr>
          <p:cNvSpPr/>
          <p:nvPr/>
        </p:nvSpPr>
        <p:spPr>
          <a:xfrm>
            <a:off x="8376324" y="4666225"/>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0309CAC1-681D-BC44-829B-A28F8650EA7B}"/>
              </a:ext>
            </a:extLst>
          </p:cNvPr>
          <p:cNvSpPr/>
          <p:nvPr/>
        </p:nvSpPr>
        <p:spPr>
          <a:xfrm>
            <a:off x="8376324" y="5621973"/>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09D9C02E-A89C-2041-8E9A-790C4E9972CB}"/>
              </a:ext>
            </a:extLst>
          </p:cNvPr>
          <p:cNvSpPr/>
          <p:nvPr/>
        </p:nvSpPr>
        <p:spPr>
          <a:xfrm>
            <a:off x="10295605" y="1798981"/>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27E1350-A4F7-6F41-A4E4-9FD439ECEC7C}"/>
              </a:ext>
            </a:extLst>
          </p:cNvPr>
          <p:cNvSpPr/>
          <p:nvPr/>
        </p:nvSpPr>
        <p:spPr>
          <a:xfrm>
            <a:off x="10295605" y="2754729"/>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7092A612-4A67-3349-B690-07651C6A59C9}"/>
              </a:ext>
            </a:extLst>
          </p:cNvPr>
          <p:cNvSpPr/>
          <p:nvPr/>
        </p:nvSpPr>
        <p:spPr>
          <a:xfrm>
            <a:off x="10295605" y="3710477"/>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9DA0F406-F77A-4C4D-B218-0EFC9B762A2B}"/>
              </a:ext>
            </a:extLst>
          </p:cNvPr>
          <p:cNvSpPr/>
          <p:nvPr/>
        </p:nvSpPr>
        <p:spPr>
          <a:xfrm>
            <a:off x="10295605"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D5483107-00AF-F54C-8DC0-FC2733496C51}"/>
              </a:ext>
            </a:extLst>
          </p:cNvPr>
          <p:cNvSpPr/>
          <p:nvPr/>
        </p:nvSpPr>
        <p:spPr>
          <a:xfrm>
            <a:off x="10295605"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4121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137671" cy="707886"/>
          </a:xfrm>
          <a:prstGeom prst="rect">
            <a:avLst/>
          </a:prstGeom>
          <a:noFill/>
        </p:spPr>
        <p:txBody>
          <a:bodyPr wrap="none" rtlCol="0">
            <a:spAutoFit/>
          </a:bodyPr>
          <a:lstStyle/>
          <a:p>
            <a:r>
              <a:rPr lang="en-US" sz="4000" dirty="0">
                <a:solidFill>
                  <a:schemeClr val="accent5">
                    <a:lumMod val="75000"/>
                  </a:schemeClr>
                </a:solidFill>
                <a:latin typeface="Century Gothic" panose="020B0502020202020204" pitchFamily="34" charset="0"/>
              </a:rPr>
              <a:t>KEY MILESTONES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9AC700"/>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85B2D5A7-07D8-A547-9164-973566B03DAF}"/>
              </a:ext>
            </a:extLst>
          </p:cNvPr>
          <p:cNvGraphicFramePr>
            <a:graphicFrameLocks noGrp="1"/>
          </p:cNvGraphicFramePr>
          <p:nvPr>
            <p:extLst>
              <p:ext uri="{D42A27DB-BD31-4B8C-83A1-F6EECF244321}">
                <p14:modId xmlns:p14="http://schemas.microsoft.com/office/powerpoint/2010/main" val="1361636996"/>
              </p:ext>
            </p:extLst>
          </p:nvPr>
        </p:nvGraphicFramePr>
        <p:xfrm>
          <a:off x="557562" y="11371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857647">
                  <a:extLst>
                    <a:ext uri="{9D8B030D-6E8A-4147-A177-3AD203B41FA5}">
                      <a16:colId xmlns:a16="http://schemas.microsoft.com/office/drawing/2014/main" val="4204587358"/>
                    </a:ext>
                  </a:extLst>
                </a:gridCol>
                <a:gridCol w="2117034">
                  <a:extLst>
                    <a:ext uri="{9D8B030D-6E8A-4147-A177-3AD203B41FA5}">
                      <a16:colId xmlns:a16="http://schemas.microsoft.com/office/drawing/2014/main" val="2554502726"/>
                    </a:ext>
                  </a:extLst>
                </a:gridCol>
                <a:gridCol w="5585792">
                  <a:extLst>
                    <a:ext uri="{9D8B030D-6E8A-4147-A177-3AD203B41FA5}">
                      <a16:colId xmlns:a16="http://schemas.microsoft.com/office/drawing/2014/main" val="3112382737"/>
                    </a:ext>
                  </a:extLst>
                </a:gridCol>
                <a:gridCol w="1601898">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PROJECT CATEGORY</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OWNER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MILESTONE 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DATE REACHED</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Tree>
    <p:extLst>
      <p:ext uri="{BB962C8B-B14F-4D97-AF65-F5344CB8AC3E}">
        <p14:creationId xmlns:p14="http://schemas.microsoft.com/office/powerpoint/2010/main" val="410136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137671" cy="707886"/>
          </a:xfrm>
          <a:prstGeom prst="rect">
            <a:avLst/>
          </a:prstGeom>
          <a:noFill/>
        </p:spPr>
        <p:txBody>
          <a:bodyPr wrap="none" rtlCol="0">
            <a:spAutoFit/>
          </a:bodyPr>
          <a:lstStyle/>
          <a:p>
            <a:r>
              <a:rPr lang="en-US" sz="4000" dirty="0">
                <a:solidFill>
                  <a:schemeClr val="accent5">
                    <a:lumMod val="75000"/>
                  </a:schemeClr>
                </a:solidFill>
                <a:latin typeface="Century Gothic" panose="020B0502020202020204" pitchFamily="34" charset="0"/>
              </a:rPr>
              <a:t>KEY MILESTONES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9AC700"/>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85B2D5A7-07D8-A547-9164-973566B03DAF}"/>
              </a:ext>
            </a:extLst>
          </p:cNvPr>
          <p:cNvGraphicFramePr>
            <a:graphicFrameLocks noGrp="1"/>
          </p:cNvGraphicFramePr>
          <p:nvPr>
            <p:extLst>
              <p:ext uri="{D42A27DB-BD31-4B8C-83A1-F6EECF244321}">
                <p14:modId xmlns:p14="http://schemas.microsoft.com/office/powerpoint/2010/main" val="24364770"/>
              </p:ext>
            </p:extLst>
          </p:nvPr>
        </p:nvGraphicFramePr>
        <p:xfrm>
          <a:off x="557562" y="11371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857647">
                  <a:extLst>
                    <a:ext uri="{9D8B030D-6E8A-4147-A177-3AD203B41FA5}">
                      <a16:colId xmlns:a16="http://schemas.microsoft.com/office/drawing/2014/main" val="4204587358"/>
                    </a:ext>
                  </a:extLst>
                </a:gridCol>
                <a:gridCol w="2117034">
                  <a:extLst>
                    <a:ext uri="{9D8B030D-6E8A-4147-A177-3AD203B41FA5}">
                      <a16:colId xmlns:a16="http://schemas.microsoft.com/office/drawing/2014/main" val="2554502726"/>
                    </a:ext>
                  </a:extLst>
                </a:gridCol>
                <a:gridCol w="5585792">
                  <a:extLst>
                    <a:ext uri="{9D8B030D-6E8A-4147-A177-3AD203B41FA5}">
                      <a16:colId xmlns:a16="http://schemas.microsoft.com/office/drawing/2014/main" val="3112382737"/>
                    </a:ext>
                  </a:extLst>
                </a:gridCol>
                <a:gridCol w="1601898">
                  <a:extLst>
                    <a:ext uri="{9D8B030D-6E8A-4147-A177-3AD203B41FA5}">
                      <a16:colId xmlns:a16="http://schemas.microsoft.com/office/drawing/2014/main" val="3678462757"/>
                    </a:ext>
                  </a:extLst>
                </a:gridCol>
              </a:tblGrid>
              <a:tr h="551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PROJECT CATEGORY</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OWNER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MILESTONE 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DATE REACHED</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Tree>
    <p:extLst>
      <p:ext uri="{BB962C8B-B14F-4D97-AF65-F5344CB8AC3E}">
        <p14:creationId xmlns:p14="http://schemas.microsoft.com/office/powerpoint/2010/main" val="2546995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78750BE5-0BA7-E942-9FB6-570ABED3C4D9}"/>
              </a:ext>
            </a:extLst>
          </p:cNvPr>
          <p:cNvGraphicFramePr>
            <a:graphicFrameLocks noGrp="1"/>
          </p:cNvGraphicFramePr>
          <p:nvPr>
            <p:extLst>
              <p:ext uri="{D42A27DB-BD31-4B8C-83A1-F6EECF244321}">
                <p14:modId xmlns:p14="http://schemas.microsoft.com/office/powerpoint/2010/main" val="3843703065"/>
              </p:ext>
            </p:extLst>
          </p:nvPr>
        </p:nvGraphicFramePr>
        <p:xfrm>
          <a:off x="557561" y="1121939"/>
          <a:ext cx="11162371"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1854342">
                  <a:extLst>
                    <a:ext uri="{9D8B030D-6E8A-4147-A177-3AD203B41FA5}">
                      <a16:colId xmlns:a16="http://schemas.microsoft.com/office/drawing/2014/main" val="4204587358"/>
                    </a:ext>
                  </a:extLst>
                </a:gridCol>
                <a:gridCol w="1876331">
                  <a:extLst>
                    <a:ext uri="{9D8B030D-6E8A-4147-A177-3AD203B41FA5}">
                      <a16:colId xmlns:a16="http://schemas.microsoft.com/office/drawing/2014/main" val="2554502726"/>
                    </a:ext>
                  </a:extLst>
                </a:gridCol>
                <a:gridCol w="3071312">
                  <a:extLst>
                    <a:ext uri="{9D8B030D-6E8A-4147-A177-3AD203B41FA5}">
                      <a16:colId xmlns:a16="http://schemas.microsoft.com/office/drawing/2014/main" val="3112382737"/>
                    </a:ext>
                  </a:extLst>
                </a:gridCol>
                <a:gridCol w="2830219">
                  <a:extLst>
                    <a:ext uri="{9D8B030D-6E8A-4147-A177-3AD203B41FA5}">
                      <a16:colId xmlns:a16="http://schemas.microsoft.com/office/drawing/2014/main" val="3678462757"/>
                    </a:ext>
                  </a:extLst>
                </a:gridCol>
                <a:gridCol w="1530167">
                  <a:extLst>
                    <a:ext uri="{9D8B030D-6E8A-4147-A177-3AD203B41FA5}">
                      <a16:colId xmlns:a16="http://schemas.microsoft.com/office/drawing/2014/main" val="883402463"/>
                    </a:ext>
                  </a:extLst>
                </a:gridCol>
              </a:tblGrid>
              <a:tr h="551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PROJECT CATEGORY</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MANAGER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RISK 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FIX</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DUE DATE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8674169" cy="707886"/>
          </a:xfrm>
          <a:prstGeom prst="rect">
            <a:avLst/>
          </a:prstGeom>
          <a:noFill/>
        </p:spPr>
        <p:txBody>
          <a:bodyPr wrap="none" rtlCol="0">
            <a:spAutoFit/>
          </a:bodyPr>
          <a:lstStyle/>
          <a:p>
            <a:r>
              <a:rPr lang="en-US" sz="4000" dirty="0">
                <a:solidFill>
                  <a:schemeClr val="accent5">
                    <a:lumMod val="75000"/>
                  </a:schemeClr>
                </a:solidFill>
                <a:latin typeface="Century Gothic" panose="020B0502020202020204" pitchFamily="34" charset="0"/>
              </a:rPr>
              <a:t>CRITICAL RISKS AND ROADBLOCKS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FE6735"/>
              </a:gs>
              <a:gs pos="100000">
                <a:srgbClr val="C0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1895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78750BE5-0BA7-E942-9FB6-570ABED3C4D9}"/>
              </a:ext>
            </a:extLst>
          </p:cNvPr>
          <p:cNvGraphicFramePr>
            <a:graphicFrameLocks noGrp="1"/>
          </p:cNvGraphicFramePr>
          <p:nvPr>
            <p:extLst>
              <p:ext uri="{D42A27DB-BD31-4B8C-83A1-F6EECF244321}">
                <p14:modId xmlns:p14="http://schemas.microsoft.com/office/powerpoint/2010/main" val="324785950"/>
              </p:ext>
            </p:extLst>
          </p:nvPr>
        </p:nvGraphicFramePr>
        <p:xfrm>
          <a:off x="557561" y="1121939"/>
          <a:ext cx="11162371"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1854342">
                  <a:extLst>
                    <a:ext uri="{9D8B030D-6E8A-4147-A177-3AD203B41FA5}">
                      <a16:colId xmlns:a16="http://schemas.microsoft.com/office/drawing/2014/main" val="4204587358"/>
                    </a:ext>
                  </a:extLst>
                </a:gridCol>
                <a:gridCol w="1876331">
                  <a:extLst>
                    <a:ext uri="{9D8B030D-6E8A-4147-A177-3AD203B41FA5}">
                      <a16:colId xmlns:a16="http://schemas.microsoft.com/office/drawing/2014/main" val="2554502726"/>
                    </a:ext>
                  </a:extLst>
                </a:gridCol>
                <a:gridCol w="3071312">
                  <a:extLst>
                    <a:ext uri="{9D8B030D-6E8A-4147-A177-3AD203B41FA5}">
                      <a16:colId xmlns:a16="http://schemas.microsoft.com/office/drawing/2014/main" val="3112382737"/>
                    </a:ext>
                  </a:extLst>
                </a:gridCol>
                <a:gridCol w="2830219">
                  <a:extLst>
                    <a:ext uri="{9D8B030D-6E8A-4147-A177-3AD203B41FA5}">
                      <a16:colId xmlns:a16="http://schemas.microsoft.com/office/drawing/2014/main" val="3678462757"/>
                    </a:ext>
                  </a:extLst>
                </a:gridCol>
                <a:gridCol w="1530167">
                  <a:extLst>
                    <a:ext uri="{9D8B030D-6E8A-4147-A177-3AD203B41FA5}">
                      <a16:colId xmlns:a16="http://schemas.microsoft.com/office/drawing/2014/main" val="883402463"/>
                    </a:ext>
                  </a:extLst>
                </a:gridCol>
              </a:tblGrid>
              <a:tr h="551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PROJECT CATEGORY</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MANAGER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RISK DESCRIPTION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FIX</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DUE DATE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8674169" cy="707886"/>
          </a:xfrm>
          <a:prstGeom prst="rect">
            <a:avLst/>
          </a:prstGeom>
          <a:noFill/>
        </p:spPr>
        <p:txBody>
          <a:bodyPr wrap="none" rtlCol="0">
            <a:spAutoFit/>
          </a:bodyPr>
          <a:lstStyle/>
          <a:p>
            <a:r>
              <a:rPr lang="en-US" sz="4000" dirty="0">
                <a:solidFill>
                  <a:schemeClr val="accent5">
                    <a:lumMod val="75000"/>
                  </a:schemeClr>
                </a:solidFill>
                <a:latin typeface="Century Gothic" panose="020B0502020202020204" pitchFamily="34" charset="0"/>
              </a:rPr>
              <a:t>CRITICAL RISKS AND ROADBLOCKS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FE6735"/>
              </a:gs>
              <a:gs pos="100000">
                <a:srgbClr val="C0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83149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712602" cy="707886"/>
          </a:xfrm>
          <a:prstGeom prst="rect">
            <a:avLst/>
          </a:prstGeom>
          <a:noFill/>
        </p:spPr>
        <p:txBody>
          <a:bodyPr wrap="none" rtlCol="0">
            <a:spAutoFit/>
          </a:bodyPr>
          <a:lstStyle/>
          <a:p>
            <a:r>
              <a:rPr lang="en-US" sz="4000" dirty="0">
                <a:solidFill>
                  <a:schemeClr val="accent5">
                    <a:lumMod val="75000"/>
                  </a:schemeClr>
                </a:solidFill>
                <a:latin typeface="Century Gothic" panose="020B0502020202020204" pitchFamily="34" charset="0"/>
              </a:rPr>
              <a:t>SUMMARY</a:t>
            </a:r>
          </a:p>
        </p:txBody>
      </p:sp>
      <p:sp>
        <p:nvSpPr>
          <p:cNvPr id="7" name="TextBox 6">
            <a:extLst>
              <a:ext uri="{FF2B5EF4-FFF2-40B4-BE49-F238E27FC236}">
                <a16:creationId xmlns:a16="http://schemas.microsoft.com/office/drawing/2014/main" id="{9E284CB7-6264-2545-84C0-AAE2247DD0D2}"/>
              </a:ext>
            </a:extLst>
          </p:cNvPr>
          <p:cNvSpPr txBox="1"/>
          <p:nvPr/>
        </p:nvSpPr>
        <p:spPr>
          <a:xfrm>
            <a:off x="677396" y="1023572"/>
            <a:ext cx="6299874" cy="2547300"/>
          </a:xfrm>
          <a:prstGeom prst="rect">
            <a:avLst/>
          </a:prstGeom>
          <a:noFill/>
        </p:spPr>
        <p:txBody>
          <a:bodyPr wrap="square" numCol="1" rtlCol="0">
            <a:spAutoFit/>
          </a:bodyPr>
          <a:lstStyle/>
          <a:p>
            <a:pPr marL="342900" indent="-342900">
              <a:lnSpc>
                <a:spcPct val="150000"/>
              </a:lnSpc>
              <a:spcBef>
                <a:spcPts val="400"/>
              </a:spcBef>
              <a:buClr>
                <a:srgbClr val="FEAD27"/>
              </a:buClr>
              <a:buSzPct val="150000"/>
              <a:buFont typeface="Arial" panose="020B0604020202020204" pitchFamily="34" charset="0"/>
              <a:buChar char="•"/>
            </a:pPr>
            <a:r>
              <a:rPr lang="en-US" sz="2000" dirty="0">
                <a:latin typeface="Century Gothic" panose="020B0502020202020204" pitchFamily="34" charset="0"/>
              </a:rPr>
              <a:t>Bullets of Great Work</a:t>
            </a:r>
          </a:p>
          <a:p>
            <a:pPr marL="342900" indent="-342900">
              <a:lnSpc>
                <a:spcPct val="150000"/>
              </a:lnSpc>
              <a:spcBef>
                <a:spcPts val="400"/>
              </a:spcBef>
              <a:buClr>
                <a:srgbClr val="FEAD27"/>
              </a:buClr>
              <a:buSzPct val="150000"/>
              <a:buFont typeface="Arial" panose="020B0604020202020204" pitchFamily="34" charset="0"/>
              <a:buChar char="•"/>
            </a:pPr>
            <a:r>
              <a:rPr lang="en-US" sz="2000" dirty="0">
                <a:latin typeface="Century Gothic" panose="020B0502020202020204" pitchFamily="34" charset="0"/>
              </a:rPr>
              <a:t>Who Owns What</a:t>
            </a:r>
          </a:p>
          <a:p>
            <a:pPr marL="342900" indent="-342900">
              <a:lnSpc>
                <a:spcPct val="150000"/>
              </a:lnSpc>
              <a:spcBef>
                <a:spcPts val="400"/>
              </a:spcBef>
              <a:buClr>
                <a:srgbClr val="FEAD27"/>
              </a:buClr>
              <a:buSzPct val="150000"/>
              <a:buFont typeface="Arial" panose="020B0604020202020204" pitchFamily="34" charset="0"/>
              <a:buChar char="•"/>
            </a:pPr>
            <a:r>
              <a:rPr lang="en-US" sz="2000" dirty="0">
                <a:latin typeface="Century Gothic" panose="020B0502020202020204" pitchFamily="34" charset="0"/>
              </a:rPr>
              <a:t>Where Teams Are Pivoting</a:t>
            </a:r>
          </a:p>
          <a:p>
            <a:pPr marL="342900" indent="-342900">
              <a:lnSpc>
                <a:spcPct val="150000"/>
              </a:lnSpc>
              <a:spcBef>
                <a:spcPts val="400"/>
              </a:spcBef>
              <a:buClr>
                <a:srgbClr val="FEAD27"/>
              </a:buClr>
              <a:buSzPct val="150000"/>
              <a:buFont typeface="Arial" panose="020B0604020202020204" pitchFamily="34" charset="0"/>
              <a:buChar char="•"/>
            </a:pPr>
            <a:r>
              <a:rPr lang="en-US" sz="2000" dirty="0">
                <a:latin typeface="Century Gothic" panose="020B0502020202020204" pitchFamily="34" charset="0"/>
              </a:rPr>
              <a:t>Feedback Received During the Week</a:t>
            </a:r>
          </a:p>
          <a:p>
            <a:pPr marL="342900" indent="-342900">
              <a:lnSpc>
                <a:spcPct val="150000"/>
              </a:lnSpc>
              <a:spcBef>
                <a:spcPts val="400"/>
              </a:spcBef>
              <a:buClr>
                <a:srgbClr val="FEAD27"/>
              </a:buClr>
              <a:buSzPct val="150000"/>
              <a:buFont typeface="Arial" panose="020B0604020202020204" pitchFamily="34" charset="0"/>
              <a:buChar char="•"/>
            </a:pPr>
            <a:r>
              <a:rPr lang="en-US" sz="2000" dirty="0">
                <a:latin typeface="Century Gothic" panose="020B0502020202020204" pitchFamily="34" charset="0"/>
              </a:rPr>
              <a:t>Etc.</a:t>
            </a:r>
          </a:p>
        </p:txBody>
      </p:sp>
      <p:pic>
        <p:nvPicPr>
          <p:cNvPr id="9" name="Picture 8" descr="Shape, background pattern&#10;&#10;Description automatically generated">
            <a:extLst>
              <a:ext uri="{FF2B5EF4-FFF2-40B4-BE49-F238E27FC236}">
                <a16:creationId xmlns:a16="http://schemas.microsoft.com/office/drawing/2014/main" id="{4C8B612D-7F11-C848-BCE9-D9508CFCF7B2}"/>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58CC600F-66F9-924F-9D7D-89F08F8D4232}"/>
              </a:ext>
            </a:extLst>
          </p:cNvPr>
          <p:cNvSpPr/>
          <p:nvPr/>
        </p:nvSpPr>
        <p:spPr>
          <a:xfrm>
            <a:off x="0" y="0"/>
            <a:ext cx="182880" cy="6858000"/>
          </a:xfrm>
          <a:prstGeom prst="rect">
            <a:avLst/>
          </a:prstGeom>
          <a:gradFill>
            <a:gsLst>
              <a:gs pos="0">
                <a:schemeClr val="accent4"/>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7101482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39</TotalTime>
  <Words>257</Words>
  <Application>Microsoft Macintosh PowerPoint</Application>
  <PresentationFormat>Widescreen</PresentationFormat>
  <Paragraphs>79</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Century Gothic</vt:lpstr>
      <vt:lpstr>Wingdings</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Microsoft User</cp:lastModifiedBy>
  <cp:revision>8</cp:revision>
  <dcterms:created xsi:type="dcterms:W3CDTF">2022-04-04T15:53:12Z</dcterms:created>
  <dcterms:modified xsi:type="dcterms:W3CDTF">2023-09-26T19:28:13Z</dcterms:modified>
</cp:coreProperties>
</file>