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342" r:id="rId2"/>
    <p:sldId id="354" r:id="rId3"/>
    <p:sldId id="379" r:id="rId4"/>
    <p:sldId id="378" r:id="rId5"/>
    <p:sldId id="382" r:id="rId6"/>
    <p:sldId id="383" r:id="rId7"/>
    <p:sldId id="29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A33C18-6CBA-4378-8904-1D820E4EDC70}" v="7" dt="2023-08-21T02:12:52.2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60" autoAdjust="0"/>
    <p:restoredTop sz="86447"/>
  </p:normalViewPr>
  <p:slideViewPr>
    <p:cSldViewPr snapToGrid="0" snapToObjects="1">
      <p:cViewPr varScale="1">
        <p:scale>
          <a:sx n="128" d="100"/>
          <a:sy n="128" d="100"/>
        </p:scale>
        <p:origin x="256"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06A33C18-6CBA-4378-8904-1D820E4EDC70}"/>
    <pc:docChg chg="undo custSel delSld modSld">
      <pc:chgData name="Bess Dunlevy" userId="dd4b9a8537dbe9d0" providerId="LiveId" clId="{06A33C18-6CBA-4378-8904-1D820E4EDC70}" dt="2023-08-21T02:13:13.460" v="169" actId="47"/>
      <pc:docMkLst>
        <pc:docMk/>
      </pc:docMkLst>
      <pc:sldChg chg="delSp modSp mod">
        <pc:chgData name="Bess Dunlevy" userId="dd4b9a8537dbe9d0" providerId="LiveId" clId="{06A33C18-6CBA-4378-8904-1D820E4EDC70}" dt="2023-08-21T02:09:34.433" v="79" actId="20577"/>
        <pc:sldMkLst>
          <pc:docMk/>
          <pc:sldMk cId="1508588292" sldId="342"/>
        </pc:sldMkLst>
        <pc:spChg chg="mod">
          <ac:chgData name="Bess Dunlevy" userId="dd4b9a8537dbe9d0" providerId="LiveId" clId="{06A33C18-6CBA-4378-8904-1D820E4EDC70}" dt="2023-08-21T02:09:27.433" v="53" actId="207"/>
          <ac:spMkLst>
            <pc:docMk/>
            <pc:sldMk cId="1508588292" sldId="342"/>
            <ac:spMk id="11" creationId="{0C01BE91-D333-FE4E-8137-15C695E430C9}"/>
          </ac:spMkLst>
        </pc:spChg>
        <pc:spChg chg="mod">
          <ac:chgData name="Bess Dunlevy" userId="dd4b9a8537dbe9d0" providerId="LiveId" clId="{06A33C18-6CBA-4378-8904-1D820E4EDC70}" dt="2023-08-21T02:09:34.433" v="79" actId="20577"/>
          <ac:spMkLst>
            <pc:docMk/>
            <pc:sldMk cId="1508588292" sldId="342"/>
            <ac:spMk id="33" creationId="{143A449B-AAB7-994A-92CE-8F48E2CA7DF6}"/>
          </ac:spMkLst>
        </pc:spChg>
        <pc:spChg chg="mod">
          <ac:chgData name="Bess Dunlevy" userId="dd4b9a8537dbe9d0" providerId="LiveId" clId="{06A33C18-6CBA-4378-8904-1D820E4EDC70}" dt="2023-08-21T02:09:06.429" v="31" actId="20577"/>
          <ac:spMkLst>
            <pc:docMk/>
            <pc:sldMk cId="1508588292" sldId="342"/>
            <ac:spMk id="36" creationId="{C7DC0BFC-32CE-0544-BDE7-E4E8CD4C8E4D}"/>
          </ac:spMkLst>
        </pc:spChg>
        <pc:graphicFrameChg chg="del">
          <ac:chgData name="Bess Dunlevy" userId="dd4b9a8537dbe9d0" providerId="LiveId" clId="{06A33C18-6CBA-4378-8904-1D820E4EDC70}" dt="2023-08-21T02:08:57.938" v="2" actId="478"/>
          <ac:graphicFrameMkLst>
            <pc:docMk/>
            <pc:sldMk cId="1508588292" sldId="342"/>
            <ac:graphicFrameMk id="5" creationId="{E4E1EF1D-44E9-405A-962E-9662EEC24BF0}"/>
          </ac:graphicFrameMkLst>
        </pc:graphicFrameChg>
        <pc:cxnChg chg="mod">
          <ac:chgData name="Bess Dunlevy" userId="dd4b9a8537dbe9d0" providerId="LiveId" clId="{06A33C18-6CBA-4378-8904-1D820E4EDC70}" dt="2023-08-21T02:09:16.941" v="51" actId="1076"/>
          <ac:cxnSpMkLst>
            <pc:docMk/>
            <pc:sldMk cId="1508588292" sldId="342"/>
            <ac:cxnSpMk id="12" creationId="{17E3CD5D-AB51-1B48-BC15-DC855BADCA95}"/>
          </ac:cxnSpMkLst>
        </pc:cxnChg>
      </pc:sldChg>
      <pc:sldChg chg="del">
        <pc:chgData name="Bess Dunlevy" userId="dd4b9a8537dbe9d0" providerId="LiveId" clId="{06A33C18-6CBA-4378-8904-1D820E4EDC70}" dt="2023-08-21T02:09:39.151" v="80" actId="47"/>
        <pc:sldMkLst>
          <pc:docMk/>
          <pc:sldMk cId="1179924037" sldId="353"/>
        </pc:sldMkLst>
      </pc:sldChg>
      <pc:sldChg chg="addSp delSp modSp mod">
        <pc:chgData name="Bess Dunlevy" userId="dd4b9a8537dbe9d0" providerId="LiveId" clId="{06A33C18-6CBA-4378-8904-1D820E4EDC70}" dt="2023-08-21T02:10:32.062" v="127" actId="20577"/>
        <pc:sldMkLst>
          <pc:docMk/>
          <pc:sldMk cId="3634812223" sldId="354"/>
        </pc:sldMkLst>
        <pc:spChg chg="mod">
          <ac:chgData name="Bess Dunlevy" userId="dd4b9a8537dbe9d0" providerId="LiveId" clId="{06A33C18-6CBA-4378-8904-1D820E4EDC70}" dt="2023-08-21T02:09:51.232" v="107" actId="20577"/>
          <ac:spMkLst>
            <pc:docMk/>
            <pc:sldMk cId="3634812223" sldId="354"/>
            <ac:spMk id="9" creationId="{CB9D49A6-86F7-B744-828A-D7C1D9D15D8C}"/>
          </ac:spMkLst>
        </pc:spChg>
        <pc:spChg chg="del">
          <ac:chgData name="Bess Dunlevy" userId="dd4b9a8537dbe9d0" providerId="LiveId" clId="{06A33C18-6CBA-4378-8904-1D820E4EDC70}" dt="2023-08-21T02:09:55.790" v="110" actId="478"/>
          <ac:spMkLst>
            <pc:docMk/>
            <pc:sldMk cId="3634812223" sldId="354"/>
            <ac:spMk id="17" creationId="{779AB062-8C1C-4C70-BE52-A5053D1050EF}"/>
          </ac:spMkLst>
        </pc:spChg>
        <pc:spChg chg="del">
          <ac:chgData name="Bess Dunlevy" userId="dd4b9a8537dbe9d0" providerId="LiveId" clId="{06A33C18-6CBA-4378-8904-1D820E4EDC70}" dt="2023-08-21T02:09:53.192" v="108" actId="478"/>
          <ac:spMkLst>
            <pc:docMk/>
            <pc:sldMk cId="3634812223" sldId="354"/>
            <ac:spMk id="38" creationId="{A6C4B9E8-80D7-0E4C-98A0-080138C4551C}"/>
          </ac:spMkLst>
        </pc:spChg>
        <pc:graphicFrameChg chg="add mod modGraphic">
          <ac:chgData name="Bess Dunlevy" userId="dd4b9a8537dbe9d0" providerId="LiveId" clId="{06A33C18-6CBA-4378-8904-1D820E4EDC70}" dt="2023-08-21T02:10:32.062" v="127" actId="20577"/>
          <ac:graphicFrameMkLst>
            <pc:docMk/>
            <pc:sldMk cId="3634812223" sldId="354"/>
            <ac:graphicFrameMk id="2" creationId="{32EBCB29-1499-739F-483C-28F204F234BC}"/>
          </ac:graphicFrameMkLst>
        </pc:graphicFrameChg>
        <pc:graphicFrameChg chg="del">
          <ac:chgData name="Bess Dunlevy" userId="dd4b9a8537dbe9d0" providerId="LiveId" clId="{06A33C18-6CBA-4378-8904-1D820E4EDC70}" dt="2023-08-21T02:09:54.493" v="109" actId="478"/>
          <ac:graphicFrameMkLst>
            <pc:docMk/>
            <pc:sldMk cId="3634812223" sldId="354"/>
            <ac:graphicFrameMk id="18" creationId="{F37D93A8-7E17-4F98-A895-BBADF3A52909}"/>
          </ac:graphicFrameMkLst>
        </pc:graphicFrameChg>
        <pc:graphicFrameChg chg="del">
          <ac:chgData name="Bess Dunlevy" userId="dd4b9a8537dbe9d0" providerId="LiveId" clId="{06A33C18-6CBA-4378-8904-1D820E4EDC70}" dt="2023-08-21T02:09:56.966" v="111" actId="478"/>
          <ac:graphicFrameMkLst>
            <pc:docMk/>
            <pc:sldMk cId="3634812223" sldId="354"/>
            <ac:graphicFrameMk id="19" creationId="{2A29ACB9-DD4A-4609-90CB-18909D54A7C6}"/>
          </ac:graphicFrameMkLst>
        </pc:graphicFrameChg>
      </pc:sldChg>
      <pc:sldChg chg="del">
        <pc:chgData name="Bess Dunlevy" userId="dd4b9a8537dbe9d0" providerId="LiveId" clId="{06A33C18-6CBA-4378-8904-1D820E4EDC70}" dt="2023-08-21T02:13:13.460" v="169" actId="47"/>
        <pc:sldMkLst>
          <pc:docMk/>
          <pc:sldMk cId="57605566" sldId="370"/>
        </pc:sldMkLst>
      </pc:sldChg>
      <pc:sldChg chg="addSp delSp modSp mod">
        <pc:chgData name="Bess Dunlevy" userId="dd4b9a8537dbe9d0" providerId="LiveId" clId="{06A33C18-6CBA-4378-8904-1D820E4EDC70}" dt="2023-08-21T02:12:19.077" v="156" actId="20577"/>
        <pc:sldMkLst>
          <pc:docMk/>
          <pc:sldMk cId="2962643205" sldId="378"/>
        </pc:sldMkLst>
        <pc:spChg chg="mod">
          <ac:chgData name="Bess Dunlevy" userId="dd4b9a8537dbe9d0" providerId="LiveId" clId="{06A33C18-6CBA-4378-8904-1D820E4EDC70}" dt="2023-08-21T02:11:59.687" v="150"/>
          <ac:spMkLst>
            <pc:docMk/>
            <pc:sldMk cId="2962643205" sldId="378"/>
            <ac:spMk id="9" creationId="{CB9D49A6-86F7-B744-828A-D7C1D9D15D8C}"/>
          </ac:spMkLst>
        </pc:spChg>
        <pc:spChg chg="del">
          <ac:chgData name="Bess Dunlevy" userId="dd4b9a8537dbe9d0" providerId="LiveId" clId="{06A33C18-6CBA-4378-8904-1D820E4EDC70}" dt="2023-08-21T02:11:38.045" v="146" actId="478"/>
          <ac:spMkLst>
            <pc:docMk/>
            <pc:sldMk cId="2962643205" sldId="378"/>
            <ac:spMk id="12" creationId="{82E21270-3FBA-4420-BFD2-4643CF6BC93D}"/>
          </ac:spMkLst>
        </pc:spChg>
        <pc:spChg chg="del">
          <ac:chgData name="Bess Dunlevy" userId="dd4b9a8537dbe9d0" providerId="LiveId" clId="{06A33C18-6CBA-4378-8904-1D820E4EDC70}" dt="2023-08-21T02:11:34.013" v="143" actId="478"/>
          <ac:spMkLst>
            <pc:docMk/>
            <pc:sldMk cId="2962643205" sldId="378"/>
            <ac:spMk id="21" creationId="{69D06D19-8700-CB49-AABF-B7DE9DFDE540}"/>
          </ac:spMkLst>
        </pc:spChg>
        <pc:graphicFrameChg chg="del">
          <ac:chgData name="Bess Dunlevy" userId="dd4b9a8537dbe9d0" providerId="LiveId" clId="{06A33C18-6CBA-4378-8904-1D820E4EDC70}" dt="2023-08-21T02:11:35.478" v="144" actId="478"/>
          <ac:graphicFrameMkLst>
            <pc:docMk/>
            <pc:sldMk cId="2962643205" sldId="378"/>
            <ac:graphicFrameMk id="2" creationId="{D7917102-5A33-4403-8779-9E0F7BC0D01A}"/>
          </ac:graphicFrameMkLst>
        </pc:graphicFrameChg>
        <pc:graphicFrameChg chg="add mod modGraphic">
          <ac:chgData name="Bess Dunlevy" userId="dd4b9a8537dbe9d0" providerId="LiveId" clId="{06A33C18-6CBA-4378-8904-1D820E4EDC70}" dt="2023-08-21T02:12:19.077" v="156" actId="20577"/>
          <ac:graphicFrameMkLst>
            <pc:docMk/>
            <pc:sldMk cId="2962643205" sldId="378"/>
            <ac:graphicFrameMk id="3" creationId="{56146AA8-216B-277F-E92C-747627790672}"/>
          </ac:graphicFrameMkLst>
        </pc:graphicFrameChg>
        <pc:graphicFrameChg chg="del">
          <ac:chgData name="Bess Dunlevy" userId="dd4b9a8537dbe9d0" providerId="LiveId" clId="{06A33C18-6CBA-4378-8904-1D820E4EDC70}" dt="2023-08-21T02:11:36.838" v="145" actId="478"/>
          <ac:graphicFrameMkLst>
            <pc:docMk/>
            <pc:sldMk cId="2962643205" sldId="378"/>
            <ac:graphicFrameMk id="4" creationId="{4293C68B-FEC8-436F-9C75-91A96EC32814}"/>
          </ac:graphicFrameMkLst>
        </pc:graphicFrameChg>
      </pc:sldChg>
      <pc:sldChg chg="addSp delSp modSp mod">
        <pc:chgData name="Bess Dunlevy" userId="dd4b9a8537dbe9d0" providerId="LiveId" clId="{06A33C18-6CBA-4378-8904-1D820E4EDC70}" dt="2023-08-21T02:11:24.879" v="142" actId="1035"/>
        <pc:sldMkLst>
          <pc:docMk/>
          <pc:sldMk cId="4204877435" sldId="379"/>
        </pc:sldMkLst>
        <pc:spChg chg="mod">
          <ac:chgData name="Bess Dunlevy" userId="dd4b9a8537dbe9d0" providerId="LiveId" clId="{06A33C18-6CBA-4378-8904-1D820E4EDC70}" dt="2023-08-21T02:11:10.985" v="136"/>
          <ac:spMkLst>
            <pc:docMk/>
            <pc:sldMk cId="4204877435" sldId="379"/>
            <ac:spMk id="9" creationId="{CB9D49A6-86F7-B744-828A-D7C1D9D15D8C}"/>
          </ac:spMkLst>
        </pc:spChg>
        <pc:spChg chg="del">
          <ac:chgData name="Bess Dunlevy" userId="dd4b9a8537dbe9d0" providerId="LiveId" clId="{06A33C18-6CBA-4378-8904-1D820E4EDC70}" dt="2023-08-21T02:10:39.629" v="128" actId="478"/>
          <ac:spMkLst>
            <pc:docMk/>
            <pc:sldMk cId="4204877435" sldId="379"/>
            <ac:spMk id="38" creationId="{A6C4B9E8-80D7-0E4C-98A0-080138C4551C}"/>
          </ac:spMkLst>
        </pc:spChg>
        <pc:graphicFrameChg chg="add mod modGraphic">
          <ac:chgData name="Bess Dunlevy" userId="dd4b9a8537dbe9d0" providerId="LiveId" clId="{06A33C18-6CBA-4378-8904-1D820E4EDC70}" dt="2023-08-21T02:11:24.879" v="142" actId="1035"/>
          <ac:graphicFrameMkLst>
            <pc:docMk/>
            <pc:sldMk cId="4204877435" sldId="379"/>
            <ac:graphicFrameMk id="2" creationId="{5734DD08-0D5E-C36A-3AA8-0D9628BE3A2F}"/>
          </ac:graphicFrameMkLst>
        </pc:graphicFrameChg>
        <pc:graphicFrameChg chg="del">
          <ac:chgData name="Bess Dunlevy" userId="dd4b9a8537dbe9d0" providerId="LiveId" clId="{06A33C18-6CBA-4378-8904-1D820E4EDC70}" dt="2023-08-21T02:10:40.941" v="129" actId="478"/>
          <ac:graphicFrameMkLst>
            <pc:docMk/>
            <pc:sldMk cId="4204877435" sldId="379"/>
            <ac:graphicFrameMk id="4" creationId="{9ABD8C64-143C-4A5E-8B6A-75D3668D34E4}"/>
          </ac:graphicFrameMkLst>
        </pc:graphicFrameChg>
      </pc:sldChg>
      <pc:sldChg chg="addSp delSp modSp mod">
        <pc:chgData name="Bess Dunlevy" userId="dd4b9a8537dbe9d0" providerId="LiveId" clId="{06A33C18-6CBA-4378-8904-1D820E4EDC70}" dt="2023-08-21T02:12:35.552" v="159" actId="207"/>
        <pc:sldMkLst>
          <pc:docMk/>
          <pc:sldMk cId="3261489383" sldId="382"/>
        </pc:sldMkLst>
        <pc:spChg chg="mod">
          <ac:chgData name="Bess Dunlevy" userId="dd4b9a8537dbe9d0" providerId="LiveId" clId="{06A33C18-6CBA-4378-8904-1D820E4EDC70}" dt="2023-08-21T02:12:07.137" v="154"/>
          <ac:spMkLst>
            <pc:docMk/>
            <pc:sldMk cId="3261489383" sldId="382"/>
            <ac:spMk id="9" creationId="{CB9D49A6-86F7-B744-828A-D7C1D9D15D8C}"/>
          </ac:spMkLst>
        </pc:spChg>
        <pc:spChg chg="del">
          <ac:chgData name="Bess Dunlevy" userId="dd4b9a8537dbe9d0" providerId="LiveId" clId="{06A33C18-6CBA-4378-8904-1D820E4EDC70}" dt="2023-08-21T02:12:02.644" v="151" actId="478"/>
          <ac:spMkLst>
            <pc:docMk/>
            <pc:sldMk cId="3261489383" sldId="382"/>
            <ac:spMk id="21" creationId="{69D06D19-8700-CB49-AABF-B7DE9DFDE540}"/>
          </ac:spMkLst>
        </pc:spChg>
        <pc:graphicFrameChg chg="add mod modGraphic">
          <ac:chgData name="Bess Dunlevy" userId="dd4b9a8537dbe9d0" providerId="LiveId" clId="{06A33C18-6CBA-4378-8904-1D820E4EDC70}" dt="2023-08-21T02:12:35.552" v="159" actId="207"/>
          <ac:graphicFrameMkLst>
            <pc:docMk/>
            <pc:sldMk cId="3261489383" sldId="382"/>
            <ac:graphicFrameMk id="2" creationId="{9966C0BE-5BBA-988C-30F8-2417B155CCB4}"/>
          </ac:graphicFrameMkLst>
        </pc:graphicFrameChg>
        <pc:graphicFrameChg chg="del">
          <ac:chgData name="Bess Dunlevy" userId="dd4b9a8537dbe9d0" providerId="LiveId" clId="{06A33C18-6CBA-4378-8904-1D820E4EDC70}" dt="2023-08-21T02:12:04.110" v="152" actId="478"/>
          <ac:graphicFrameMkLst>
            <pc:docMk/>
            <pc:sldMk cId="3261489383" sldId="382"/>
            <ac:graphicFrameMk id="3" creationId="{472D526B-7D39-4AD3-ADEB-D8D7825D827C}"/>
          </ac:graphicFrameMkLst>
        </pc:graphicFrameChg>
        <pc:graphicFrameChg chg="del">
          <ac:chgData name="Bess Dunlevy" userId="dd4b9a8537dbe9d0" providerId="LiveId" clId="{06A33C18-6CBA-4378-8904-1D820E4EDC70}" dt="2023-08-21T02:12:05.270" v="153" actId="478"/>
          <ac:graphicFrameMkLst>
            <pc:docMk/>
            <pc:sldMk cId="3261489383" sldId="382"/>
            <ac:graphicFrameMk id="8" creationId="{CA97594C-07DD-4DB1-9368-BAAF8E323C68}"/>
          </ac:graphicFrameMkLst>
        </pc:graphicFrameChg>
      </pc:sldChg>
      <pc:sldChg chg="addSp delSp modSp mod">
        <pc:chgData name="Bess Dunlevy" userId="dd4b9a8537dbe9d0" providerId="LiveId" clId="{06A33C18-6CBA-4378-8904-1D820E4EDC70}" dt="2023-08-21T02:13:11.988" v="168" actId="207"/>
        <pc:sldMkLst>
          <pc:docMk/>
          <pc:sldMk cId="1520620673" sldId="383"/>
        </pc:sldMkLst>
        <pc:spChg chg="mod">
          <ac:chgData name="Bess Dunlevy" userId="dd4b9a8537dbe9d0" providerId="LiveId" clId="{06A33C18-6CBA-4378-8904-1D820E4EDC70}" dt="2023-08-21T02:12:41.331" v="160"/>
          <ac:spMkLst>
            <pc:docMk/>
            <pc:sldMk cId="1520620673" sldId="383"/>
            <ac:spMk id="9" creationId="{CB9D49A6-86F7-B744-828A-D7C1D9D15D8C}"/>
          </ac:spMkLst>
        </pc:spChg>
        <pc:spChg chg="del">
          <ac:chgData name="Bess Dunlevy" userId="dd4b9a8537dbe9d0" providerId="LiveId" clId="{06A33C18-6CBA-4378-8904-1D820E4EDC70}" dt="2023-08-21T02:12:48.477" v="163" actId="478"/>
          <ac:spMkLst>
            <pc:docMk/>
            <pc:sldMk cId="1520620673" sldId="383"/>
            <ac:spMk id="21" creationId="{69D06D19-8700-CB49-AABF-B7DE9DFDE540}"/>
          </ac:spMkLst>
        </pc:spChg>
        <pc:graphicFrameChg chg="add mod modGraphic">
          <ac:chgData name="Bess Dunlevy" userId="dd4b9a8537dbe9d0" providerId="LiveId" clId="{06A33C18-6CBA-4378-8904-1D820E4EDC70}" dt="2023-08-21T02:13:11.988" v="168" actId="207"/>
          <ac:graphicFrameMkLst>
            <pc:docMk/>
            <pc:sldMk cId="1520620673" sldId="383"/>
            <ac:graphicFrameMk id="2" creationId="{3F17FE0B-4AF3-893B-2065-C69833216C0D}"/>
          </ac:graphicFrameMkLst>
        </pc:graphicFrameChg>
        <pc:graphicFrameChg chg="del modGraphic">
          <ac:chgData name="Bess Dunlevy" userId="dd4b9a8537dbe9d0" providerId="LiveId" clId="{06A33C18-6CBA-4378-8904-1D820E4EDC70}" dt="2023-08-21T02:12:47.269" v="162" actId="478"/>
          <ac:graphicFrameMkLst>
            <pc:docMk/>
            <pc:sldMk cId="1520620673" sldId="383"/>
            <ac:graphicFrameMk id="4" creationId="{8753E2D6-08E7-4F28-9E2A-A9EAF1B07DCB}"/>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9/15/23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258060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9/15/23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829&amp;utm_source=template-powerpoint&amp;utm_medium=content&amp;utm_campaign=PPC+Audit+Checklist-powerpoint-11829&amp;lpa=PPC+Audit+Checklist+powerpoint+11829"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PPC AUDIT CHECKLIST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PPC AUDIT CHECKLIST TEMPLATE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2836739"/>
            <a:ext cx="11221474" cy="707886"/>
          </a:xfrm>
          <a:prstGeom prst="rect">
            <a:avLst/>
          </a:prstGeom>
          <a:noFill/>
        </p:spPr>
        <p:txBody>
          <a:bodyPr wrap="square" rtlCol="0">
            <a:spAutoFit/>
          </a:bodyPr>
          <a:lstStyle/>
          <a:p>
            <a:r>
              <a:rPr lang="en-US" sz="4000" dirty="0">
                <a:solidFill>
                  <a:schemeClr val="accent5">
                    <a:lumMod val="75000"/>
                  </a:schemeClr>
                </a:solidFill>
                <a:latin typeface="Century Gothic" panose="020B0502020202020204" pitchFamily="34" charset="0"/>
              </a:rPr>
              <a:t>PPC AUDIT CHECKLIST</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3598250"/>
            <a:ext cx="1117966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PPC AUDIT CHECKLIST</a:t>
            </a:r>
          </a:p>
        </p:txBody>
      </p:sp>
      <p:graphicFrame>
        <p:nvGraphicFramePr>
          <p:cNvPr id="2" name="Table 1">
            <a:extLst>
              <a:ext uri="{FF2B5EF4-FFF2-40B4-BE49-F238E27FC236}">
                <a16:creationId xmlns:a16="http://schemas.microsoft.com/office/drawing/2014/main" id="{32EBCB29-1499-739F-483C-28F204F234BC}"/>
              </a:ext>
            </a:extLst>
          </p:cNvPr>
          <p:cNvGraphicFramePr>
            <a:graphicFrameLocks noGrp="1"/>
          </p:cNvGraphicFramePr>
          <p:nvPr>
            <p:extLst>
              <p:ext uri="{D42A27DB-BD31-4B8C-83A1-F6EECF244321}">
                <p14:modId xmlns:p14="http://schemas.microsoft.com/office/powerpoint/2010/main" val="1045219931"/>
              </p:ext>
            </p:extLst>
          </p:nvPr>
        </p:nvGraphicFramePr>
        <p:xfrm>
          <a:off x="255639" y="265472"/>
          <a:ext cx="11710219" cy="5911491"/>
        </p:xfrm>
        <a:graphic>
          <a:graphicData uri="http://schemas.openxmlformats.org/drawingml/2006/table">
            <a:tbl>
              <a:tblPr firstRow="1" firstCol="1" bandRow="1"/>
              <a:tblGrid>
                <a:gridCol w="801568">
                  <a:extLst>
                    <a:ext uri="{9D8B030D-6E8A-4147-A177-3AD203B41FA5}">
                      <a16:colId xmlns:a16="http://schemas.microsoft.com/office/drawing/2014/main" val="602960036"/>
                    </a:ext>
                  </a:extLst>
                </a:gridCol>
                <a:gridCol w="7763411">
                  <a:extLst>
                    <a:ext uri="{9D8B030D-6E8A-4147-A177-3AD203B41FA5}">
                      <a16:colId xmlns:a16="http://schemas.microsoft.com/office/drawing/2014/main" val="3396066388"/>
                    </a:ext>
                  </a:extLst>
                </a:gridCol>
                <a:gridCol w="3145240">
                  <a:extLst>
                    <a:ext uri="{9D8B030D-6E8A-4147-A177-3AD203B41FA5}">
                      <a16:colId xmlns:a16="http://schemas.microsoft.com/office/drawing/2014/main" val="2896996766"/>
                    </a:ext>
                  </a:extLst>
                </a:gridCol>
              </a:tblGrid>
              <a:tr h="609990">
                <a:tc>
                  <a:txBody>
                    <a:bodyPr/>
                    <a:lstStyle/>
                    <a:p>
                      <a:pPr marL="0" marR="0">
                        <a:lnSpc>
                          <a:spcPct val="107000"/>
                        </a:lnSpc>
                        <a:spcBef>
                          <a:spcPts val="0"/>
                        </a:spcBef>
                        <a:spcAft>
                          <a:spcPts val="0"/>
                        </a:spcAft>
                      </a:pPr>
                      <a:r>
                        <a:rPr lang="en-US" sz="1200" b="1"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E74B5"/>
                    </a:solidFill>
                  </a:tcPr>
                </a:tc>
                <a:tc>
                  <a:txBody>
                    <a:bodyPr/>
                    <a:lstStyle/>
                    <a:p>
                      <a:pPr marL="0" marR="0">
                        <a:lnSpc>
                          <a:spcPct val="107000"/>
                        </a:lnSpc>
                        <a:spcBef>
                          <a:spcPts val="0"/>
                        </a:spcBef>
                        <a:spcAft>
                          <a:spcPts val="0"/>
                        </a:spcAft>
                      </a:pPr>
                      <a:r>
                        <a:rPr lang="en-US" sz="12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CHECKLIST TOPIC 1</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E74B5"/>
                    </a:solidFill>
                  </a:tcPr>
                </a:tc>
                <a:tc>
                  <a:txBody>
                    <a:bodyPr/>
                    <a:lstStyle/>
                    <a:p>
                      <a:pPr marL="0" marR="0" algn="ctr">
                        <a:lnSpc>
                          <a:spcPct val="107000"/>
                        </a:lnSpc>
                        <a:spcBef>
                          <a:spcPts val="0"/>
                        </a:spcBef>
                        <a:spcAft>
                          <a:spcPts val="0"/>
                        </a:spcAft>
                      </a:pPr>
                      <a:r>
                        <a:rPr lang="en-US" sz="1200" kern="10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STATUS</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E74B5"/>
                    </a:solidFill>
                  </a:tcPr>
                </a:tc>
                <a:extLst>
                  <a:ext uri="{0D108BD9-81ED-4DB2-BD59-A6C34878D82A}">
                    <a16:rowId xmlns:a16="http://schemas.microsoft.com/office/drawing/2014/main" val="745470621"/>
                  </a:ext>
                </a:extLst>
              </a:tr>
              <a:tr h="311853">
                <a:tc>
                  <a:txBody>
                    <a:bodyPr/>
                    <a:lstStyle/>
                    <a:p>
                      <a:pPr marL="0" marR="0" algn="ctr">
                        <a:lnSpc>
                          <a:spcPct val="107000"/>
                        </a:lnSpc>
                        <a:spcBef>
                          <a:spcPts val="0"/>
                        </a:spcBef>
                        <a:spcAft>
                          <a:spcPts val="0"/>
                        </a:spcAft>
                      </a:pPr>
                      <a:r>
                        <a:rPr lang="en-US" sz="900" kern="100" dirty="0">
                          <a:effectLst/>
                          <a:latin typeface="Calibri" panose="020F0502020204030204" pitchFamily="34" charset="0"/>
                          <a:ea typeface="Calibri" panose="020F0502020204030204" pitchFamily="34" charset="0"/>
                          <a:cs typeface="Times New Roman" panose="02020603050405020304" pitchFamily="18" charset="0"/>
                        </a:rPr>
                        <a:t>X</a:t>
                      </a: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Task 1</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70AD47"/>
                          </a:solidFill>
                          <a:effectLst/>
                          <a:latin typeface="Century Gothic" panose="020B0502020202020204" pitchFamily="34" charset="0"/>
                          <a:ea typeface="Calibri" panose="020F0502020204030204" pitchFamily="34" charset="0"/>
                          <a:cs typeface="Times New Roman" panose="02020603050405020304" pitchFamily="18" charset="0"/>
                        </a:rPr>
                        <a:t>Complete</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3955226"/>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Task 2</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ED7D31"/>
                          </a:solidFill>
                          <a:effectLst/>
                          <a:latin typeface="Century Gothic" panose="020B0502020202020204" pitchFamily="34" charset="0"/>
                          <a:ea typeface="Calibri" panose="020F0502020204030204" pitchFamily="34" charset="0"/>
                          <a:cs typeface="Times New Roman" panose="02020603050405020304" pitchFamily="18" charset="0"/>
                        </a:rPr>
                        <a:t>Not Started</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3544615"/>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Task 3</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On Hold</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1499587"/>
                  </a:ext>
                </a:extLst>
              </a:tr>
              <a:tr h="311853">
                <a:tc>
                  <a:txBody>
                    <a:bodyPr/>
                    <a:lstStyle/>
                    <a:p>
                      <a:pPr marL="0" marR="0" algn="ctr">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Task 4</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rPr>
                        <a:t>In Progress</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9162071"/>
                  </a:ext>
                </a:extLst>
              </a:tr>
              <a:tr h="311853">
                <a:tc>
                  <a:txBody>
                    <a:bodyPr/>
                    <a:lstStyle/>
                    <a:p>
                      <a:pPr marL="0" marR="0" algn="ctr">
                        <a:lnSpc>
                          <a:spcPct val="107000"/>
                        </a:lnSpc>
                        <a:spcBef>
                          <a:spcPts val="0"/>
                        </a:spcBef>
                        <a:spcAft>
                          <a:spcPts val="0"/>
                        </a:spcAft>
                      </a:pPr>
                      <a:r>
                        <a:rPr lang="en-US" sz="900" kern="100" dirty="0">
                          <a:effectLst/>
                          <a:latin typeface="Calibri" panose="020F0502020204030204" pitchFamily="34" charset="0"/>
                          <a:ea typeface="Calibri" panose="020F0502020204030204" pitchFamily="34" charset="0"/>
                          <a:cs typeface="Times New Roman" panose="02020603050405020304" pitchFamily="18" charset="0"/>
                        </a:rPr>
                        <a:t>X</a:t>
                      </a: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Task 5</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70AD47"/>
                          </a:solidFill>
                          <a:effectLst/>
                          <a:latin typeface="Century Gothic" panose="020B0502020202020204" pitchFamily="34" charset="0"/>
                          <a:ea typeface="Calibri" panose="020F0502020204030204" pitchFamily="34" charset="0"/>
                          <a:cs typeface="Times New Roman" panose="02020603050405020304" pitchFamily="18" charset="0"/>
                        </a:rPr>
                        <a:t>Complete</a:t>
                      </a: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5875014"/>
                  </a:ext>
                </a:extLst>
              </a:tr>
              <a:tr h="311853">
                <a:tc>
                  <a:txBody>
                    <a:bodyPr/>
                    <a:lstStyle/>
                    <a:p>
                      <a:pPr marL="0" marR="0" algn="ctr">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9237209"/>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744952"/>
                  </a:ext>
                </a:extLst>
              </a:tr>
              <a:tr h="311853">
                <a:tc>
                  <a:txBody>
                    <a:bodyPr/>
                    <a:lstStyle/>
                    <a:p>
                      <a:pPr marL="0" marR="0" algn="ctr">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213424"/>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8384762"/>
                  </a:ext>
                </a:extLst>
              </a:tr>
              <a:tr h="311853">
                <a:tc>
                  <a:txBody>
                    <a:bodyPr/>
                    <a:lstStyle/>
                    <a:p>
                      <a:pPr marL="0" marR="0" algn="ctr">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7155914"/>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7304532"/>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5255999"/>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0368494"/>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6560883"/>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6234547"/>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7904172"/>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8073672"/>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PPC AUDIT CHECKLIST</a:t>
            </a:r>
          </a:p>
        </p:txBody>
      </p:sp>
      <p:graphicFrame>
        <p:nvGraphicFramePr>
          <p:cNvPr id="2" name="Table 1">
            <a:extLst>
              <a:ext uri="{FF2B5EF4-FFF2-40B4-BE49-F238E27FC236}">
                <a16:creationId xmlns:a16="http://schemas.microsoft.com/office/drawing/2014/main" id="{5734DD08-0D5E-C36A-3AA8-0D9628BE3A2F}"/>
              </a:ext>
            </a:extLst>
          </p:cNvPr>
          <p:cNvGraphicFramePr>
            <a:graphicFrameLocks noGrp="1"/>
          </p:cNvGraphicFramePr>
          <p:nvPr>
            <p:extLst>
              <p:ext uri="{D42A27DB-BD31-4B8C-83A1-F6EECF244321}">
                <p14:modId xmlns:p14="http://schemas.microsoft.com/office/powerpoint/2010/main" val="2617739272"/>
              </p:ext>
            </p:extLst>
          </p:nvPr>
        </p:nvGraphicFramePr>
        <p:xfrm>
          <a:off x="243035" y="268954"/>
          <a:ext cx="11710219" cy="5911491"/>
        </p:xfrm>
        <a:graphic>
          <a:graphicData uri="http://schemas.openxmlformats.org/drawingml/2006/table">
            <a:tbl>
              <a:tblPr firstRow="1" firstCol="1" bandRow="1"/>
              <a:tblGrid>
                <a:gridCol w="801568">
                  <a:extLst>
                    <a:ext uri="{9D8B030D-6E8A-4147-A177-3AD203B41FA5}">
                      <a16:colId xmlns:a16="http://schemas.microsoft.com/office/drawing/2014/main" val="3235441292"/>
                    </a:ext>
                  </a:extLst>
                </a:gridCol>
                <a:gridCol w="7763411">
                  <a:extLst>
                    <a:ext uri="{9D8B030D-6E8A-4147-A177-3AD203B41FA5}">
                      <a16:colId xmlns:a16="http://schemas.microsoft.com/office/drawing/2014/main" val="2794427555"/>
                    </a:ext>
                  </a:extLst>
                </a:gridCol>
                <a:gridCol w="3145240">
                  <a:extLst>
                    <a:ext uri="{9D8B030D-6E8A-4147-A177-3AD203B41FA5}">
                      <a16:colId xmlns:a16="http://schemas.microsoft.com/office/drawing/2014/main" val="49492677"/>
                    </a:ext>
                  </a:extLst>
                </a:gridCol>
              </a:tblGrid>
              <a:tr h="609990">
                <a:tc>
                  <a:txBody>
                    <a:bodyPr/>
                    <a:lstStyle/>
                    <a:p>
                      <a:pPr marL="0" marR="0">
                        <a:lnSpc>
                          <a:spcPct val="107000"/>
                        </a:lnSpc>
                        <a:spcBef>
                          <a:spcPts val="0"/>
                        </a:spcBef>
                        <a:spcAft>
                          <a:spcPts val="0"/>
                        </a:spcAft>
                      </a:pPr>
                      <a:r>
                        <a:rPr lang="en-US" sz="1200" b="1"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tc>
                  <a:txBody>
                    <a:bodyPr/>
                    <a:lstStyle/>
                    <a:p>
                      <a:pPr marL="0" marR="0">
                        <a:lnSpc>
                          <a:spcPct val="107000"/>
                        </a:lnSpc>
                        <a:spcBef>
                          <a:spcPts val="0"/>
                        </a:spcBef>
                        <a:spcAft>
                          <a:spcPts val="0"/>
                        </a:spcAft>
                      </a:pPr>
                      <a:r>
                        <a:rPr lang="en-US" sz="12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CHECKLIST TOPIC 2</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tc>
                  <a:txBody>
                    <a:bodyPr/>
                    <a:lstStyle/>
                    <a:p>
                      <a:pPr marL="0" marR="0" algn="ctr">
                        <a:lnSpc>
                          <a:spcPct val="107000"/>
                        </a:lnSpc>
                        <a:spcBef>
                          <a:spcPts val="0"/>
                        </a:spcBef>
                        <a:spcAft>
                          <a:spcPts val="0"/>
                        </a:spcAft>
                      </a:pPr>
                      <a:r>
                        <a:rPr lang="en-US" sz="12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STATUS</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extLst>
                  <a:ext uri="{0D108BD9-81ED-4DB2-BD59-A6C34878D82A}">
                    <a16:rowId xmlns:a16="http://schemas.microsoft.com/office/drawing/2014/main" val="3175864691"/>
                  </a:ext>
                </a:extLst>
              </a:tr>
              <a:tr h="311853">
                <a:tc>
                  <a:txBody>
                    <a:bodyPr/>
                    <a:lstStyle/>
                    <a:p>
                      <a:pPr marL="0" marR="0" algn="ctr">
                        <a:lnSpc>
                          <a:spcPct val="107000"/>
                        </a:lnSpc>
                        <a:spcBef>
                          <a:spcPts val="0"/>
                        </a:spcBef>
                        <a:spcAft>
                          <a:spcPts val="0"/>
                        </a:spcAft>
                      </a:pPr>
                      <a:r>
                        <a:rPr lang="en-US" sz="900" kern="100" dirty="0">
                          <a:effectLst/>
                          <a:latin typeface="Calibri" panose="020F0502020204030204" pitchFamily="34" charset="0"/>
                          <a:ea typeface="Calibri" panose="020F0502020204030204" pitchFamily="34" charset="0"/>
                          <a:cs typeface="Times New Roman" panose="02020603050405020304" pitchFamily="18" charset="0"/>
                        </a:rPr>
                        <a:t>X</a:t>
                      </a: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Task 1</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70AD47"/>
                          </a:solidFill>
                          <a:effectLst/>
                          <a:latin typeface="Century Gothic" panose="020B0502020202020204" pitchFamily="34" charset="0"/>
                          <a:ea typeface="Calibri" panose="020F0502020204030204" pitchFamily="34" charset="0"/>
                          <a:cs typeface="Times New Roman" panose="02020603050405020304" pitchFamily="18" charset="0"/>
                        </a:rPr>
                        <a:t>Complete</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5684471"/>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Task 2</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ED7D31"/>
                          </a:solidFill>
                          <a:effectLst/>
                          <a:latin typeface="Century Gothic" panose="020B0502020202020204" pitchFamily="34" charset="0"/>
                          <a:ea typeface="Calibri" panose="020F0502020204030204" pitchFamily="34" charset="0"/>
                          <a:cs typeface="Times New Roman" panose="02020603050405020304" pitchFamily="18" charset="0"/>
                        </a:rPr>
                        <a:t>Not Started</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7770850"/>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Task 3</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On Hold</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5622508"/>
                  </a:ext>
                </a:extLst>
              </a:tr>
              <a:tr h="311853">
                <a:tc>
                  <a:txBody>
                    <a:bodyPr/>
                    <a:lstStyle/>
                    <a:p>
                      <a:pPr marL="0" marR="0" algn="ctr">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Task 4</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rPr>
                        <a:t>In Progress</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3005923"/>
                  </a:ext>
                </a:extLst>
              </a:tr>
              <a:tr h="311853">
                <a:tc>
                  <a:txBody>
                    <a:bodyPr/>
                    <a:lstStyle/>
                    <a:p>
                      <a:pPr marL="0" marR="0" algn="ctr">
                        <a:lnSpc>
                          <a:spcPct val="107000"/>
                        </a:lnSpc>
                        <a:spcBef>
                          <a:spcPts val="0"/>
                        </a:spcBef>
                        <a:spcAft>
                          <a:spcPts val="0"/>
                        </a:spcAft>
                      </a:pPr>
                      <a:r>
                        <a:rPr lang="en-US" sz="900" kern="100" dirty="0">
                          <a:effectLst/>
                          <a:latin typeface="Calibri" panose="020F0502020204030204" pitchFamily="34" charset="0"/>
                          <a:ea typeface="Calibri" panose="020F0502020204030204" pitchFamily="34" charset="0"/>
                          <a:cs typeface="Times New Roman" panose="02020603050405020304" pitchFamily="18" charset="0"/>
                        </a:rPr>
                        <a:t>X</a:t>
                      </a: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Task 5</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70AD47"/>
                          </a:solidFill>
                          <a:effectLst/>
                          <a:latin typeface="Century Gothic" panose="020B0502020202020204" pitchFamily="34" charset="0"/>
                          <a:ea typeface="Calibri" panose="020F0502020204030204" pitchFamily="34" charset="0"/>
                          <a:cs typeface="Times New Roman" panose="02020603050405020304" pitchFamily="18" charset="0"/>
                        </a:rPr>
                        <a:t>Complete</a:t>
                      </a: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4207806"/>
                  </a:ext>
                </a:extLst>
              </a:tr>
              <a:tr h="311853">
                <a:tc>
                  <a:txBody>
                    <a:bodyPr/>
                    <a:lstStyle/>
                    <a:p>
                      <a:pPr marL="0" marR="0" algn="ctr">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4081620"/>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7639990"/>
                  </a:ext>
                </a:extLst>
              </a:tr>
              <a:tr h="311853">
                <a:tc>
                  <a:txBody>
                    <a:bodyPr/>
                    <a:lstStyle/>
                    <a:p>
                      <a:pPr marL="0" marR="0" algn="ctr">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7992398"/>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5604092"/>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8999940"/>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9369135"/>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4652500"/>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3193134"/>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6624133"/>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5677894"/>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7979998"/>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0775497"/>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PPC AUDIT CHECKLIST</a:t>
            </a:r>
          </a:p>
        </p:txBody>
      </p:sp>
      <p:graphicFrame>
        <p:nvGraphicFramePr>
          <p:cNvPr id="3" name="Table 2">
            <a:extLst>
              <a:ext uri="{FF2B5EF4-FFF2-40B4-BE49-F238E27FC236}">
                <a16:creationId xmlns:a16="http://schemas.microsoft.com/office/drawing/2014/main" id="{56146AA8-216B-277F-E92C-747627790672}"/>
              </a:ext>
            </a:extLst>
          </p:cNvPr>
          <p:cNvGraphicFramePr>
            <a:graphicFrameLocks noGrp="1"/>
          </p:cNvGraphicFramePr>
          <p:nvPr>
            <p:extLst>
              <p:ext uri="{D42A27DB-BD31-4B8C-83A1-F6EECF244321}">
                <p14:modId xmlns:p14="http://schemas.microsoft.com/office/powerpoint/2010/main" val="3614475212"/>
              </p:ext>
            </p:extLst>
          </p:nvPr>
        </p:nvGraphicFramePr>
        <p:xfrm>
          <a:off x="243035" y="268954"/>
          <a:ext cx="11710219" cy="5911491"/>
        </p:xfrm>
        <a:graphic>
          <a:graphicData uri="http://schemas.openxmlformats.org/drawingml/2006/table">
            <a:tbl>
              <a:tblPr firstRow="1" firstCol="1" bandRow="1"/>
              <a:tblGrid>
                <a:gridCol w="801568">
                  <a:extLst>
                    <a:ext uri="{9D8B030D-6E8A-4147-A177-3AD203B41FA5}">
                      <a16:colId xmlns:a16="http://schemas.microsoft.com/office/drawing/2014/main" val="3235441292"/>
                    </a:ext>
                  </a:extLst>
                </a:gridCol>
                <a:gridCol w="7763411">
                  <a:extLst>
                    <a:ext uri="{9D8B030D-6E8A-4147-A177-3AD203B41FA5}">
                      <a16:colId xmlns:a16="http://schemas.microsoft.com/office/drawing/2014/main" val="2794427555"/>
                    </a:ext>
                  </a:extLst>
                </a:gridCol>
                <a:gridCol w="3145240">
                  <a:extLst>
                    <a:ext uri="{9D8B030D-6E8A-4147-A177-3AD203B41FA5}">
                      <a16:colId xmlns:a16="http://schemas.microsoft.com/office/drawing/2014/main" val="49492677"/>
                    </a:ext>
                  </a:extLst>
                </a:gridCol>
              </a:tblGrid>
              <a:tr h="609990">
                <a:tc>
                  <a:txBody>
                    <a:bodyPr/>
                    <a:lstStyle/>
                    <a:p>
                      <a:pPr marL="0" marR="0">
                        <a:lnSpc>
                          <a:spcPct val="107000"/>
                        </a:lnSpc>
                        <a:spcBef>
                          <a:spcPts val="0"/>
                        </a:spcBef>
                        <a:spcAft>
                          <a:spcPts val="0"/>
                        </a:spcAft>
                      </a:pPr>
                      <a:r>
                        <a:rPr lang="en-US" sz="1200" b="1"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75000"/>
                      </a:schemeClr>
                    </a:solidFill>
                  </a:tcPr>
                </a:tc>
                <a:tc>
                  <a:txBody>
                    <a:bodyPr/>
                    <a:lstStyle/>
                    <a:p>
                      <a:pPr marL="0" marR="0">
                        <a:lnSpc>
                          <a:spcPct val="107000"/>
                        </a:lnSpc>
                        <a:spcBef>
                          <a:spcPts val="0"/>
                        </a:spcBef>
                        <a:spcAft>
                          <a:spcPts val="0"/>
                        </a:spcAft>
                      </a:pPr>
                      <a:r>
                        <a:rPr lang="en-US" sz="12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CHECKLIST TOPIC 3</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75000"/>
                      </a:schemeClr>
                    </a:solidFill>
                  </a:tcPr>
                </a:tc>
                <a:tc>
                  <a:txBody>
                    <a:bodyPr/>
                    <a:lstStyle/>
                    <a:p>
                      <a:pPr marL="0" marR="0" algn="ctr">
                        <a:lnSpc>
                          <a:spcPct val="107000"/>
                        </a:lnSpc>
                        <a:spcBef>
                          <a:spcPts val="0"/>
                        </a:spcBef>
                        <a:spcAft>
                          <a:spcPts val="0"/>
                        </a:spcAft>
                      </a:pPr>
                      <a:r>
                        <a:rPr lang="en-US" sz="12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STATUS</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75000"/>
                      </a:schemeClr>
                    </a:solidFill>
                  </a:tcPr>
                </a:tc>
                <a:extLst>
                  <a:ext uri="{0D108BD9-81ED-4DB2-BD59-A6C34878D82A}">
                    <a16:rowId xmlns:a16="http://schemas.microsoft.com/office/drawing/2014/main" val="3175864691"/>
                  </a:ext>
                </a:extLst>
              </a:tr>
              <a:tr h="311853">
                <a:tc>
                  <a:txBody>
                    <a:bodyPr/>
                    <a:lstStyle/>
                    <a:p>
                      <a:pPr marL="0" marR="0" algn="ctr">
                        <a:lnSpc>
                          <a:spcPct val="107000"/>
                        </a:lnSpc>
                        <a:spcBef>
                          <a:spcPts val="0"/>
                        </a:spcBef>
                        <a:spcAft>
                          <a:spcPts val="0"/>
                        </a:spcAft>
                      </a:pPr>
                      <a:r>
                        <a:rPr lang="en-US" sz="900" kern="100" dirty="0">
                          <a:effectLst/>
                          <a:latin typeface="Calibri" panose="020F0502020204030204" pitchFamily="34" charset="0"/>
                          <a:ea typeface="Calibri" panose="020F0502020204030204" pitchFamily="34" charset="0"/>
                          <a:cs typeface="Times New Roman" panose="02020603050405020304" pitchFamily="18" charset="0"/>
                        </a:rPr>
                        <a:t>X</a:t>
                      </a: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Task 1</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70AD47"/>
                          </a:solidFill>
                          <a:effectLst/>
                          <a:latin typeface="Century Gothic" panose="020B0502020202020204" pitchFamily="34" charset="0"/>
                          <a:ea typeface="Calibri" panose="020F0502020204030204" pitchFamily="34" charset="0"/>
                          <a:cs typeface="Times New Roman" panose="02020603050405020304" pitchFamily="18" charset="0"/>
                        </a:rPr>
                        <a:t>Complete</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5684471"/>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Task 2</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ED7D31"/>
                          </a:solidFill>
                          <a:effectLst/>
                          <a:latin typeface="Century Gothic" panose="020B0502020202020204" pitchFamily="34" charset="0"/>
                          <a:ea typeface="Calibri" panose="020F0502020204030204" pitchFamily="34" charset="0"/>
                          <a:cs typeface="Times New Roman" panose="02020603050405020304" pitchFamily="18" charset="0"/>
                        </a:rPr>
                        <a:t>Not Started</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7770850"/>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Task 3</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On Hold</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5622508"/>
                  </a:ext>
                </a:extLst>
              </a:tr>
              <a:tr h="311853">
                <a:tc>
                  <a:txBody>
                    <a:bodyPr/>
                    <a:lstStyle/>
                    <a:p>
                      <a:pPr marL="0" marR="0" algn="ctr">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Task 4</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rPr>
                        <a:t>In Progress</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3005923"/>
                  </a:ext>
                </a:extLst>
              </a:tr>
              <a:tr h="311853">
                <a:tc>
                  <a:txBody>
                    <a:bodyPr/>
                    <a:lstStyle/>
                    <a:p>
                      <a:pPr marL="0" marR="0" algn="ctr">
                        <a:lnSpc>
                          <a:spcPct val="107000"/>
                        </a:lnSpc>
                        <a:spcBef>
                          <a:spcPts val="0"/>
                        </a:spcBef>
                        <a:spcAft>
                          <a:spcPts val="0"/>
                        </a:spcAft>
                      </a:pPr>
                      <a:r>
                        <a:rPr lang="en-US" sz="900" kern="100" dirty="0">
                          <a:effectLst/>
                          <a:latin typeface="Calibri" panose="020F0502020204030204" pitchFamily="34" charset="0"/>
                          <a:ea typeface="Calibri" panose="020F0502020204030204" pitchFamily="34" charset="0"/>
                          <a:cs typeface="Times New Roman" panose="02020603050405020304" pitchFamily="18" charset="0"/>
                        </a:rPr>
                        <a:t>X</a:t>
                      </a: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Task 5</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70AD47"/>
                          </a:solidFill>
                          <a:effectLst/>
                          <a:latin typeface="Century Gothic" panose="020B0502020202020204" pitchFamily="34" charset="0"/>
                          <a:ea typeface="Calibri" panose="020F0502020204030204" pitchFamily="34" charset="0"/>
                          <a:cs typeface="Times New Roman" panose="02020603050405020304" pitchFamily="18" charset="0"/>
                        </a:rPr>
                        <a:t>Complete</a:t>
                      </a: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4207806"/>
                  </a:ext>
                </a:extLst>
              </a:tr>
              <a:tr h="311853">
                <a:tc>
                  <a:txBody>
                    <a:bodyPr/>
                    <a:lstStyle/>
                    <a:p>
                      <a:pPr marL="0" marR="0" algn="ctr">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4081620"/>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7639990"/>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7992398"/>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5604092"/>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8999940"/>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9369135"/>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4652500"/>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3193134"/>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6624133"/>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5677894"/>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7979998"/>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0775497"/>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PPC AUDIT CHECKLIST</a:t>
            </a:r>
          </a:p>
        </p:txBody>
      </p:sp>
      <p:graphicFrame>
        <p:nvGraphicFramePr>
          <p:cNvPr id="2" name="Table 1">
            <a:extLst>
              <a:ext uri="{FF2B5EF4-FFF2-40B4-BE49-F238E27FC236}">
                <a16:creationId xmlns:a16="http://schemas.microsoft.com/office/drawing/2014/main" id="{9966C0BE-5BBA-988C-30F8-2417B155CCB4}"/>
              </a:ext>
            </a:extLst>
          </p:cNvPr>
          <p:cNvGraphicFramePr>
            <a:graphicFrameLocks noGrp="1"/>
          </p:cNvGraphicFramePr>
          <p:nvPr>
            <p:extLst>
              <p:ext uri="{D42A27DB-BD31-4B8C-83A1-F6EECF244321}">
                <p14:modId xmlns:p14="http://schemas.microsoft.com/office/powerpoint/2010/main" val="2237730068"/>
              </p:ext>
            </p:extLst>
          </p:nvPr>
        </p:nvGraphicFramePr>
        <p:xfrm>
          <a:off x="243035" y="268954"/>
          <a:ext cx="11710219" cy="5911491"/>
        </p:xfrm>
        <a:graphic>
          <a:graphicData uri="http://schemas.openxmlformats.org/drawingml/2006/table">
            <a:tbl>
              <a:tblPr firstRow="1" firstCol="1" bandRow="1"/>
              <a:tblGrid>
                <a:gridCol w="801568">
                  <a:extLst>
                    <a:ext uri="{9D8B030D-6E8A-4147-A177-3AD203B41FA5}">
                      <a16:colId xmlns:a16="http://schemas.microsoft.com/office/drawing/2014/main" val="3235441292"/>
                    </a:ext>
                  </a:extLst>
                </a:gridCol>
                <a:gridCol w="7763411">
                  <a:extLst>
                    <a:ext uri="{9D8B030D-6E8A-4147-A177-3AD203B41FA5}">
                      <a16:colId xmlns:a16="http://schemas.microsoft.com/office/drawing/2014/main" val="2794427555"/>
                    </a:ext>
                  </a:extLst>
                </a:gridCol>
                <a:gridCol w="3145240">
                  <a:extLst>
                    <a:ext uri="{9D8B030D-6E8A-4147-A177-3AD203B41FA5}">
                      <a16:colId xmlns:a16="http://schemas.microsoft.com/office/drawing/2014/main" val="49492677"/>
                    </a:ext>
                  </a:extLst>
                </a:gridCol>
              </a:tblGrid>
              <a:tr h="609990">
                <a:tc>
                  <a:txBody>
                    <a:bodyPr/>
                    <a:lstStyle/>
                    <a:p>
                      <a:pPr marL="0" marR="0">
                        <a:lnSpc>
                          <a:spcPct val="107000"/>
                        </a:lnSpc>
                        <a:spcBef>
                          <a:spcPts val="0"/>
                        </a:spcBef>
                        <a:spcAft>
                          <a:spcPts val="0"/>
                        </a:spcAft>
                      </a:pPr>
                      <a:r>
                        <a:rPr lang="en-US" sz="1200" b="1"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solidFill>
                  </a:tcPr>
                </a:tc>
                <a:tc>
                  <a:txBody>
                    <a:bodyPr/>
                    <a:lstStyle/>
                    <a:p>
                      <a:pPr marL="0" marR="0">
                        <a:lnSpc>
                          <a:spcPct val="107000"/>
                        </a:lnSpc>
                        <a:spcBef>
                          <a:spcPts val="0"/>
                        </a:spcBef>
                        <a:spcAft>
                          <a:spcPts val="0"/>
                        </a:spcAft>
                      </a:pPr>
                      <a:r>
                        <a:rPr lang="en-US" sz="12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CHECKLIST TOPIC 4</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solidFill>
                  </a:tcPr>
                </a:tc>
                <a:tc>
                  <a:txBody>
                    <a:bodyPr/>
                    <a:lstStyle/>
                    <a:p>
                      <a:pPr marL="0" marR="0" algn="ctr">
                        <a:lnSpc>
                          <a:spcPct val="107000"/>
                        </a:lnSpc>
                        <a:spcBef>
                          <a:spcPts val="0"/>
                        </a:spcBef>
                        <a:spcAft>
                          <a:spcPts val="0"/>
                        </a:spcAft>
                      </a:pPr>
                      <a:r>
                        <a:rPr lang="en-US" sz="12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STATUS</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solidFill>
                  </a:tcPr>
                </a:tc>
                <a:extLst>
                  <a:ext uri="{0D108BD9-81ED-4DB2-BD59-A6C34878D82A}">
                    <a16:rowId xmlns:a16="http://schemas.microsoft.com/office/drawing/2014/main" val="3175864691"/>
                  </a:ext>
                </a:extLst>
              </a:tr>
              <a:tr h="311853">
                <a:tc>
                  <a:txBody>
                    <a:bodyPr/>
                    <a:lstStyle/>
                    <a:p>
                      <a:pPr marL="0" marR="0" algn="ctr">
                        <a:lnSpc>
                          <a:spcPct val="107000"/>
                        </a:lnSpc>
                        <a:spcBef>
                          <a:spcPts val="0"/>
                        </a:spcBef>
                        <a:spcAft>
                          <a:spcPts val="0"/>
                        </a:spcAft>
                      </a:pPr>
                      <a:r>
                        <a:rPr lang="en-US" sz="900" kern="100" dirty="0">
                          <a:effectLst/>
                          <a:latin typeface="Calibri" panose="020F0502020204030204" pitchFamily="34" charset="0"/>
                          <a:ea typeface="Calibri" panose="020F0502020204030204" pitchFamily="34" charset="0"/>
                          <a:cs typeface="Times New Roman" panose="02020603050405020304" pitchFamily="18" charset="0"/>
                        </a:rPr>
                        <a:t>X</a:t>
                      </a: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Task 1</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70AD47"/>
                          </a:solidFill>
                          <a:effectLst/>
                          <a:latin typeface="Century Gothic" panose="020B0502020202020204" pitchFamily="34" charset="0"/>
                          <a:ea typeface="Calibri" panose="020F0502020204030204" pitchFamily="34" charset="0"/>
                          <a:cs typeface="Times New Roman" panose="02020603050405020304" pitchFamily="18" charset="0"/>
                        </a:rPr>
                        <a:t>Complete</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5684471"/>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Task 2</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ED7D31"/>
                          </a:solidFill>
                          <a:effectLst/>
                          <a:latin typeface="Century Gothic" panose="020B0502020202020204" pitchFamily="34" charset="0"/>
                          <a:ea typeface="Calibri" panose="020F0502020204030204" pitchFamily="34" charset="0"/>
                          <a:cs typeface="Times New Roman" panose="02020603050405020304" pitchFamily="18" charset="0"/>
                        </a:rPr>
                        <a:t>Not Started</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7770850"/>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Task 3</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On Hold</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5622508"/>
                  </a:ext>
                </a:extLst>
              </a:tr>
              <a:tr h="311853">
                <a:tc>
                  <a:txBody>
                    <a:bodyPr/>
                    <a:lstStyle/>
                    <a:p>
                      <a:pPr marL="0" marR="0" algn="ctr">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Task 4</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rPr>
                        <a:t>In Progress</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3005923"/>
                  </a:ext>
                </a:extLst>
              </a:tr>
              <a:tr h="311853">
                <a:tc>
                  <a:txBody>
                    <a:bodyPr/>
                    <a:lstStyle/>
                    <a:p>
                      <a:pPr marL="0" marR="0" algn="ctr">
                        <a:lnSpc>
                          <a:spcPct val="107000"/>
                        </a:lnSpc>
                        <a:spcBef>
                          <a:spcPts val="0"/>
                        </a:spcBef>
                        <a:spcAft>
                          <a:spcPts val="0"/>
                        </a:spcAft>
                      </a:pPr>
                      <a:r>
                        <a:rPr lang="en-US" sz="900" kern="100" dirty="0">
                          <a:effectLst/>
                          <a:latin typeface="Calibri" panose="020F0502020204030204" pitchFamily="34" charset="0"/>
                          <a:ea typeface="Calibri" panose="020F0502020204030204" pitchFamily="34" charset="0"/>
                          <a:cs typeface="Times New Roman" panose="02020603050405020304" pitchFamily="18" charset="0"/>
                        </a:rPr>
                        <a:t>X</a:t>
                      </a: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Task 5</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70AD47"/>
                          </a:solidFill>
                          <a:effectLst/>
                          <a:latin typeface="Century Gothic" panose="020B0502020202020204" pitchFamily="34" charset="0"/>
                          <a:ea typeface="Calibri" panose="020F0502020204030204" pitchFamily="34" charset="0"/>
                          <a:cs typeface="Times New Roman" panose="02020603050405020304" pitchFamily="18" charset="0"/>
                        </a:rPr>
                        <a:t>Complete</a:t>
                      </a: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4207806"/>
                  </a:ext>
                </a:extLst>
              </a:tr>
              <a:tr h="311853">
                <a:tc>
                  <a:txBody>
                    <a:bodyPr/>
                    <a:lstStyle/>
                    <a:p>
                      <a:pPr marL="0" marR="0" algn="ctr">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4081620"/>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7639990"/>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7992398"/>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5604092"/>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8999940"/>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9369135"/>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4652500"/>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3193134"/>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6624133"/>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5677894"/>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7979998"/>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0775497"/>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PPC AUDIT CHECKLIST</a:t>
            </a:r>
          </a:p>
        </p:txBody>
      </p:sp>
      <p:graphicFrame>
        <p:nvGraphicFramePr>
          <p:cNvPr id="2" name="Table 1">
            <a:extLst>
              <a:ext uri="{FF2B5EF4-FFF2-40B4-BE49-F238E27FC236}">
                <a16:creationId xmlns:a16="http://schemas.microsoft.com/office/drawing/2014/main" id="{3F17FE0B-4AF3-893B-2065-C69833216C0D}"/>
              </a:ext>
            </a:extLst>
          </p:cNvPr>
          <p:cNvGraphicFramePr>
            <a:graphicFrameLocks noGrp="1"/>
          </p:cNvGraphicFramePr>
          <p:nvPr>
            <p:extLst>
              <p:ext uri="{D42A27DB-BD31-4B8C-83A1-F6EECF244321}">
                <p14:modId xmlns:p14="http://schemas.microsoft.com/office/powerpoint/2010/main" val="1991510756"/>
              </p:ext>
            </p:extLst>
          </p:nvPr>
        </p:nvGraphicFramePr>
        <p:xfrm>
          <a:off x="243035" y="268954"/>
          <a:ext cx="11710219" cy="5911491"/>
        </p:xfrm>
        <a:graphic>
          <a:graphicData uri="http://schemas.openxmlformats.org/drawingml/2006/table">
            <a:tbl>
              <a:tblPr firstRow="1" firstCol="1" bandRow="1"/>
              <a:tblGrid>
                <a:gridCol w="801568">
                  <a:extLst>
                    <a:ext uri="{9D8B030D-6E8A-4147-A177-3AD203B41FA5}">
                      <a16:colId xmlns:a16="http://schemas.microsoft.com/office/drawing/2014/main" val="3235441292"/>
                    </a:ext>
                  </a:extLst>
                </a:gridCol>
                <a:gridCol w="7763411">
                  <a:extLst>
                    <a:ext uri="{9D8B030D-6E8A-4147-A177-3AD203B41FA5}">
                      <a16:colId xmlns:a16="http://schemas.microsoft.com/office/drawing/2014/main" val="2794427555"/>
                    </a:ext>
                  </a:extLst>
                </a:gridCol>
                <a:gridCol w="3145240">
                  <a:extLst>
                    <a:ext uri="{9D8B030D-6E8A-4147-A177-3AD203B41FA5}">
                      <a16:colId xmlns:a16="http://schemas.microsoft.com/office/drawing/2014/main" val="49492677"/>
                    </a:ext>
                  </a:extLst>
                </a:gridCol>
              </a:tblGrid>
              <a:tr h="609990">
                <a:tc>
                  <a:txBody>
                    <a:bodyPr/>
                    <a:lstStyle/>
                    <a:p>
                      <a:pPr marL="0" marR="0">
                        <a:lnSpc>
                          <a:spcPct val="107000"/>
                        </a:lnSpc>
                        <a:spcBef>
                          <a:spcPts val="0"/>
                        </a:spcBef>
                        <a:spcAft>
                          <a:spcPts val="0"/>
                        </a:spcAft>
                      </a:pPr>
                      <a:r>
                        <a:rPr lang="en-US" sz="1200" b="1"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nSpc>
                          <a:spcPct val="107000"/>
                        </a:lnSpc>
                        <a:spcBef>
                          <a:spcPts val="0"/>
                        </a:spcBef>
                        <a:spcAft>
                          <a:spcPts val="0"/>
                        </a:spcAft>
                      </a:pPr>
                      <a:r>
                        <a:rPr lang="en-US" sz="12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CHECKLIST TOPIC 5</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07000"/>
                        </a:lnSpc>
                        <a:spcBef>
                          <a:spcPts val="0"/>
                        </a:spcBef>
                        <a:spcAft>
                          <a:spcPts val="0"/>
                        </a:spcAft>
                      </a:pPr>
                      <a:r>
                        <a:rPr lang="en-US" sz="1200" kern="100" dirty="0">
                          <a:solidFill>
                            <a:srgbClr val="FFFFFF"/>
                          </a:solidFill>
                          <a:effectLst/>
                          <a:latin typeface="Century Gothic" panose="020B0502020202020204" pitchFamily="34" charset="0"/>
                          <a:ea typeface="Calibri" panose="020F0502020204030204" pitchFamily="34" charset="0"/>
                          <a:cs typeface="Times New Roman" panose="02020603050405020304" pitchFamily="18" charset="0"/>
                        </a:rPr>
                        <a:t>STATUS</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extLst>
                  <a:ext uri="{0D108BD9-81ED-4DB2-BD59-A6C34878D82A}">
                    <a16:rowId xmlns:a16="http://schemas.microsoft.com/office/drawing/2014/main" val="3175864691"/>
                  </a:ext>
                </a:extLst>
              </a:tr>
              <a:tr h="311853">
                <a:tc>
                  <a:txBody>
                    <a:bodyPr/>
                    <a:lstStyle/>
                    <a:p>
                      <a:pPr marL="0" marR="0" algn="ctr">
                        <a:lnSpc>
                          <a:spcPct val="107000"/>
                        </a:lnSpc>
                        <a:spcBef>
                          <a:spcPts val="0"/>
                        </a:spcBef>
                        <a:spcAft>
                          <a:spcPts val="0"/>
                        </a:spcAft>
                      </a:pPr>
                      <a:r>
                        <a:rPr lang="en-US" sz="900" kern="100" dirty="0">
                          <a:effectLst/>
                          <a:latin typeface="Calibri" panose="020F0502020204030204" pitchFamily="34" charset="0"/>
                          <a:ea typeface="Calibri" panose="020F0502020204030204" pitchFamily="34" charset="0"/>
                          <a:cs typeface="Times New Roman" panose="02020603050405020304" pitchFamily="18" charset="0"/>
                        </a:rPr>
                        <a:t>X</a:t>
                      </a: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Task 1</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70AD47"/>
                          </a:solidFill>
                          <a:effectLst/>
                          <a:latin typeface="Century Gothic" panose="020B0502020202020204" pitchFamily="34" charset="0"/>
                          <a:ea typeface="Calibri" panose="020F0502020204030204" pitchFamily="34" charset="0"/>
                          <a:cs typeface="Times New Roman" panose="02020603050405020304" pitchFamily="18" charset="0"/>
                        </a:rPr>
                        <a:t>Complete</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5684471"/>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Task 2</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ED7D31"/>
                          </a:solidFill>
                          <a:effectLst/>
                          <a:latin typeface="Century Gothic" panose="020B0502020202020204" pitchFamily="34" charset="0"/>
                          <a:ea typeface="Calibri" panose="020F0502020204030204" pitchFamily="34" charset="0"/>
                          <a:cs typeface="Times New Roman" panose="02020603050405020304" pitchFamily="18" charset="0"/>
                        </a:rPr>
                        <a:t>Not Started</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7770850"/>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Task 3</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On Hold</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5622508"/>
                  </a:ext>
                </a:extLst>
              </a:tr>
              <a:tr h="311853">
                <a:tc>
                  <a:txBody>
                    <a:bodyPr/>
                    <a:lstStyle/>
                    <a:p>
                      <a:pPr marL="0" marR="0" algn="ctr">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Task 4</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rPr>
                        <a:t>In Progress</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3005923"/>
                  </a:ext>
                </a:extLst>
              </a:tr>
              <a:tr h="311853">
                <a:tc>
                  <a:txBody>
                    <a:bodyPr/>
                    <a:lstStyle/>
                    <a:p>
                      <a:pPr marL="0" marR="0" algn="ctr">
                        <a:lnSpc>
                          <a:spcPct val="107000"/>
                        </a:lnSpc>
                        <a:spcBef>
                          <a:spcPts val="0"/>
                        </a:spcBef>
                        <a:spcAft>
                          <a:spcPts val="0"/>
                        </a:spcAft>
                      </a:pPr>
                      <a:r>
                        <a:rPr lang="en-US" sz="900" kern="100" dirty="0">
                          <a:effectLst/>
                          <a:latin typeface="Calibri" panose="020F0502020204030204" pitchFamily="34" charset="0"/>
                          <a:ea typeface="Calibri" panose="020F0502020204030204" pitchFamily="34" charset="0"/>
                          <a:cs typeface="Times New Roman" panose="02020603050405020304" pitchFamily="18" charset="0"/>
                        </a:rPr>
                        <a:t>X</a:t>
                      </a: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Task 5</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70AD47"/>
                          </a:solidFill>
                          <a:effectLst/>
                          <a:latin typeface="Century Gothic" panose="020B0502020202020204" pitchFamily="34" charset="0"/>
                          <a:ea typeface="Calibri" panose="020F0502020204030204" pitchFamily="34" charset="0"/>
                          <a:cs typeface="Times New Roman" panose="02020603050405020304" pitchFamily="18" charset="0"/>
                        </a:rPr>
                        <a:t>Complete</a:t>
                      </a: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4207806"/>
                  </a:ext>
                </a:extLst>
              </a:tr>
              <a:tr h="311853">
                <a:tc>
                  <a:txBody>
                    <a:bodyPr/>
                    <a:lstStyle/>
                    <a:p>
                      <a:pPr marL="0" marR="0" algn="ctr">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4081620"/>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7639990"/>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7992398"/>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5604092"/>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8999940"/>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9369135"/>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4652500"/>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3193134"/>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6624133"/>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5677894"/>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7979998"/>
                  </a:ext>
                </a:extLst>
              </a:tr>
              <a:tr h="311853">
                <a:tc>
                  <a:txBody>
                    <a:bodyPr/>
                    <a:lstStyle/>
                    <a:p>
                      <a:pPr marL="0" marR="0" algn="ctr">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07000"/>
                        </a:lnSpc>
                        <a:spcBef>
                          <a:spcPts val="0"/>
                        </a:spcBef>
                        <a:spcAft>
                          <a:spcPts val="0"/>
                        </a:spcAft>
                      </a:pPr>
                      <a:r>
                        <a:rPr lang="en-US" sz="1000" b="1" kern="10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00" dirty="0">
                          <a:solidFill>
                            <a:srgbClr val="595959"/>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7387" marR="573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0775497"/>
                  </a:ext>
                </a:extLst>
              </a:tr>
            </a:tbl>
          </a:graphicData>
        </a:graphic>
      </p:graphicFrame>
    </p:spTree>
    <p:extLst>
      <p:ext uri="{BB962C8B-B14F-4D97-AF65-F5344CB8AC3E}">
        <p14:creationId xmlns:p14="http://schemas.microsoft.com/office/powerpoint/2010/main" val="1520620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4</TotalTime>
  <Words>388</Words>
  <Application>Microsoft Macintosh PowerPoint</Application>
  <PresentationFormat>Widescreen</PresentationFormat>
  <Paragraphs>217</Paragraphs>
  <Slides>7</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Microsoft User</cp:lastModifiedBy>
  <cp:revision>2</cp:revision>
  <dcterms:created xsi:type="dcterms:W3CDTF">2023-08-21T02:08:25Z</dcterms:created>
  <dcterms:modified xsi:type="dcterms:W3CDTF">2023-09-15T19:56:31Z</dcterms:modified>
</cp:coreProperties>
</file>