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A0E1B-EF4F-4309-9803-D8B9A2BB2623}" v="7" dt="2023-09-24T17:54:19.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BEA0E1B-EF4F-4309-9803-D8B9A2BB2623}"/>
    <pc:docChg chg="undo custSel modSld">
      <pc:chgData name="Bess Dunlevy" userId="dd4b9a8537dbe9d0" providerId="LiveId" clId="{5BEA0E1B-EF4F-4309-9803-D8B9A2BB2623}" dt="2023-09-24T17:54:19.916" v="157"/>
      <pc:docMkLst>
        <pc:docMk/>
      </pc:docMkLst>
      <pc:sldChg chg="modSp mod">
        <pc:chgData name="Bess Dunlevy" userId="dd4b9a8537dbe9d0" providerId="LiveId" clId="{5BEA0E1B-EF4F-4309-9803-D8B9A2BB2623}" dt="2023-09-24T17:49:16.589" v="66" actId="20577"/>
        <pc:sldMkLst>
          <pc:docMk/>
          <pc:sldMk cId="1508588292" sldId="342"/>
        </pc:sldMkLst>
        <pc:spChg chg="mod">
          <ac:chgData name="Bess Dunlevy" userId="dd4b9a8537dbe9d0" providerId="LiveId" clId="{5BEA0E1B-EF4F-4309-9803-D8B9A2BB2623}" dt="2023-09-24T17:49:09.325" v="49" actId="20577"/>
          <ac:spMkLst>
            <pc:docMk/>
            <pc:sldMk cId="1508588292" sldId="342"/>
            <ac:spMk id="33" creationId="{143A449B-AAB7-994A-92CE-8F48E2CA7DF6}"/>
          </ac:spMkLst>
        </pc:spChg>
        <pc:spChg chg="mod">
          <ac:chgData name="Bess Dunlevy" userId="dd4b9a8537dbe9d0" providerId="LiveId" clId="{5BEA0E1B-EF4F-4309-9803-D8B9A2BB2623}" dt="2023-09-24T17:49:16.589" v="66" actId="20577"/>
          <ac:spMkLst>
            <pc:docMk/>
            <pc:sldMk cId="1508588292" sldId="342"/>
            <ac:spMk id="36" creationId="{C7DC0BFC-32CE-0544-BDE7-E4E8CD4C8E4D}"/>
          </ac:spMkLst>
        </pc:spChg>
      </pc:sldChg>
      <pc:sldChg chg="modSp mod">
        <pc:chgData name="Bess Dunlevy" userId="dd4b9a8537dbe9d0" providerId="LiveId" clId="{5BEA0E1B-EF4F-4309-9803-D8B9A2BB2623}" dt="2023-09-24T17:51:36.379" v="147" actId="20577"/>
        <pc:sldMkLst>
          <pc:docMk/>
          <pc:sldMk cId="1179924037" sldId="353"/>
        </pc:sldMkLst>
        <pc:spChg chg="mod">
          <ac:chgData name="Bess Dunlevy" userId="dd4b9a8537dbe9d0" providerId="LiveId" clId="{5BEA0E1B-EF4F-4309-9803-D8B9A2BB2623}" dt="2023-09-24T17:51:36.379" v="147" actId="20577"/>
          <ac:spMkLst>
            <pc:docMk/>
            <pc:sldMk cId="1179924037" sldId="353"/>
            <ac:spMk id="9" creationId="{CB9D49A6-86F7-B744-828A-D7C1D9D15D8C}"/>
          </ac:spMkLst>
        </pc:spChg>
      </pc:sldChg>
      <pc:sldChg chg="addSp delSp modSp mod">
        <pc:chgData name="Bess Dunlevy" userId="dd4b9a8537dbe9d0" providerId="LiveId" clId="{5BEA0E1B-EF4F-4309-9803-D8B9A2BB2623}" dt="2023-09-24T17:53:24.408" v="151" actId="478"/>
        <pc:sldMkLst>
          <pc:docMk/>
          <pc:sldMk cId="3652727983" sldId="367"/>
        </pc:sldMkLst>
        <pc:picChg chg="add del mod">
          <ac:chgData name="Bess Dunlevy" userId="dd4b9a8537dbe9d0" providerId="LiveId" clId="{5BEA0E1B-EF4F-4309-9803-D8B9A2BB2623}" dt="2023-09-24T17:53:23.807" v="150"/>
          <ac:picMkLst>
            <pc:docMk/>
            <pc:sldMk cId="3652727983" sldId="367"/>
            <ac:picMk id="2" creationId="{F926F68E-5E9E-3BC8-D639-5D62A7D159A8}"/>
          </ac:picMkLst>
        </pc:picChg>
        <pc:picChg chg="add del">
          <ac:chgData name="Bess Dunlevy" userId="dd4b9a8537dbe9d0" providerId="LiveId" clId="{5BEA0E1B-EF4F-4309-9803-D8B9A2BB2623}" dt="2023-09-24T17:53:24.408" v="151" actId="478"/>
          <ac:picMkLst>
            <pc:docMk/>
            <pc:sldMk cId="3652727983" sldId="367"/>
            <ac:picMk id="4" creationId="{0F443B3E-2A01-5487-8BD2-F1DAAA36F306}"/>
          </ac:picMkLst>
        </pc:picChg>
      </pc:sldChg>
      <pc:sldChg chg="addSp delSp modSp mod">
        <pc:chgData name="Bess Dunlevy" userId="dd4b9a8537dbe9d0" providerId="LiveId" clId="{5BEA0E1B-EF4F-4309-9803-D8B9A2BB2623}" dt="2023-09-24T17:51:16.180" v="142" actId="29295"/>
        <pc:sldMkLst>
          <pc:docMk/>
          <pc:sldMk cId="2728107442" sldId="399"/>
        </pc:sldMkLst>
        <pc:spChg chg="mod">
          <ac:chgData name="Bess Dunlevy" userId="dd4b9a8537dbe9d0" providerId="LiveId" clId="{5BEA0E1B-EF4F-4309-9803-D8B9A2BB2623}" dt="2023-09-24T17:50:51.585" v="110" actId="14100"/>
          <ac:spMkLst>
            <pc:docMk/>
            <pc:sldMk cId="2728107442" sldId="399"/>
            <ac:spMk id="12" creationId="{E6138981-03C3-494F-8F6E-EB790F07F244}"/>
          </ac:spMkLst>
        </pc:spChg>
        <pc:spChg chg="mod">
          <ac:chgData name="Bess Dunlevy" userId="dd4b9a8537dbe9d0" providerId="LiveId" clId="{5BEA0E1B-EF4F-4309-9803-D8B9A2BB2623}" dt="2023-09-24T17:49:24.096" v="67"/>
          <ac:spMkLst>
            <pc:docMk/>
            <pc:sldMk cId="2728107442" sldId="399"/>
            <ac:spMk id="36" creationId="{C7DC0BFC-32CE-0544-BDE7-E4E8CD4C8E4D}"/>
          </ac:spMkLst>
        </pc:spChg>
        <pc:spChg chg="del mod">
          <ac:chgData name="Bess Dunlevy" userId="dd4b9a8537dbe9d0" providerId="LiveId" clId="{5BEA0E1B-EF4F-4309-9803-D8B9A2BB2623}" dt="2023-09-24T17:50:40.371" v="106" actId="478"/>
          <ac:spMkLst>
            <pc:docMk/>
            <pc:sldMk cId="2728107442" sldId="399"/>
            <ac:spMk id="92" creationId="{15002CF0-EA59-CE43-9D0C-B9955C66D425}"/>
          </ac:spMkLst>
        </pc:spChg>
        <pc:graphicFrameChg chg="mod modGraphic">
          <ac:chgData name="Bess Dunlevy" userId="dd4b9a8537dbe9d0" providerId="LiveId" clId="{5BEA0E1B-EF4F-4309-9803-D8B9A2BB2623}" dt="2023-09-24T17:50:55.241" v="111" actId="1076"/>
          <ac:graphicFrameMkLst>
            <pc:docMk/>
            <pc:sldMk cId="2728107442" sldId="399"/>
            <ac:graphicFrameMk id="2" creationId="{41EF0A05-BAC1-918A-53D7-36EA2B44B908}"/>
          </ac:graphicFrameMkLst>
        </pc:graphicFrameChg>
        <pc:picChg chg="add mod ord">
          <ac:chgData name="Bess Dunlevy" userId="dd4b9a8537dbe9d0" providerId="LiveId" clId="{5BEA0E1B-EF4F-4309-9803-D8B9A2BB2623}" dt="2023-09-24T17:51:16.180" v="142" actId="29295"/>
          <ac:picMkLst>
            <pc:docMk/>
            <pc:sldMk cId="2728107442" sldId="399"/>
            <ac:picMk id="3" creationId="{4572AAF9-AE38-D704-A296-1088FC7F400E}"/>
          </ac:picMkLst>
        </pc:picChg>
        <pc:picChg chg="del">
          <ac:chgData name="Bess Dunlevy" userId="dd4b9a8537dbe9d0" providerId="LiveId" clId="{5BEA0E1B-EF4F-4309-9803-D8B9A2BB2623}" dt="2023-09-24T17:50:06.106" v="79" actId="478"/>
          <ac:picMkLst>
            <pc:docMk/>
            <pc:sldMk cId="2728107442" sldId="399"/>
            <ac:picMk id="11" creationId="{7C8B43FF-07FE-DC4E-93B9-3BDF41733F2A}"/>
          </ac:picMkLst>
        </pc:picChg>
      </pc:sldChg>
      <pc:sldChg chg="addSp delSp modSp mod">
        <pc:chgData name="Bess Dunlevy" userId="dd4b9a8537dbe9d0" providerId="LiveId" clId="{5BEA0E1B-EF4F-4309-9803-D8B9A2BB2623}" dt="2023-09-24T17:53:40.395" v="153"/>
        <pc:sldMkLst>
          <pc:docMk/>
          <pc:sldMk cId="2827377622" sldId="400"/>
        </pc:sldMkLst>
        <pc:picChg chg="add mod">
          <ac:chgData name="Bess Dunlevy" userId="dd4b9a8537dbe9d0" providerId="LiveId" clId="{5BEA0E1B-EF4F-4309-9803-D8B9A2BB2623}" dt="2023-09-24T17:53:40.395" v="153"/>
          <ac:picMkLst>
            <pc:docMk/>
            <pc:sldMk cId="2827377622" sldId="400"/>
            <ac:picMk id="2" creationId="{194BDDCF-34AB-E489-F698-6A737BD6A481}"/>
          </ac:picMkLst>
        </pc:picChg>
        <pc:picChg chg="del">
          <ac:chgData name="Bess Dunlevy" userId="dd4b9a8537dbe9d0" providerId="LiveId" clId="{5BEA0E1B-EF4F-4309-9803-D8B9A2BB2623}" dt="2023-09-24T17:53:33.912" v="152" actId="478"/>
          <ac:picMkLst>
            <pc:docMk/>
            <pc:sldMk cId="2827377622" sldId="400"/>
            <ac:picMk id="3" creationId="{17EC2159-EAF9-731D-93FE-4F37A3285504}"/>
          </ac:picMkLst>
        </pc:picChg>
      </pc:sldChg>
      <pc:sldChg chg="addSp delSp modSp mod">
        <pc:chgData name="Bess Dunlevy" userId="dd4b9a8537dbe9d0" providerId="LiveId" clId="{5BEA0E1B-EF4F-4309-9803-D8B9A2BB2623}" dt="2023-09-24T17:54:10.903" v="155"/>
        <pc:sldMkLst>
          <pc:docMk/>
          <pc:sldMk cId="1341688866" sldId="404"/>
        </pc:sldMkLst>
        <pc:picChg chg="add mod">
          <ac:chgData name="Bess Dunlevy" userId="dd4b9a8537dbe9d0" providerId="LiveId" clId="{5BEA0E1B-EF4F-4309-9803-D8B9A2BB2623}" dt="2023-09-24T17:54:10.903" v="155"/>
          <ac:picMkLst>
            <pc:docMk/>
            <pc:sldMk cId="1341688866" sldId="404"/>
            <ac:picMk id="2" creationId="{2002154A-7551-B31E-8098-783CDAEC030D}"/>
          </ac:picMkLst>
        </pc:picChg>
        <pc:picChg chg="del">
          <ac:chgData name="Bess Dunlevy" userId="dd4b9a8537dbe9d0" providerId="LiveId" clId="{5BEA0E1B-EF4F-4309-9803-D8B9A2BB2623}" dt="2023-09-24T17:54:07.265" v="154" actId="478"/>
          <ac:picMkLst>
            <pc:docMk/>
            <pc:sldMk cId="1341688866" sldId="404"/>
            <ac:picMk id="3" creationId="{A1AD0D25-645C-2AF6-F080-C65BF7549D20}"/>
          </ac:picMkLst>
        </pc:picChg>
      </pc:sldChg>
      <pc:sldChg chg="addSp delSp modSp mod">
        <pc:chgData name="Bess Dunlevy" userId="dd4b9a8537dbe9d0" providerId="LiveId" clId="{5BEA0E1B-EF4F-4309-9803-D8B9A2BB2623}" dt="2023-09-24T17:54:19.916" v="157"/>
        <pc:sldMkLst>
          <pc:docMk/>
          <pc:sldMk cId="3890148313" sldId="405"/>
        </pc:sldMkLst>
        <pc:picChg chg="add mod">
          <ac:chgData name="Bess Dunlevy" userId="dd4b9a8537dbe9d0" providerId="LiveId" clId="{5BEA0E1B-EF4F-4309-9803-D8B9A2BB2623}" dt="2023-09-24T17:54:19.916" v="157"/>
          <ac:picMkLst>
            <pc:docMk/>
            <pc:sldMk cId="3890148313" sldId="405"/>
            <ac:picMk id="2" creationId="{5AC45225-9B5F-968D-BEB0-921405A5D5F5}"/>
          </ac:picMkLst>
        </pc:picChg>
        <pc:picChg chg="del">
          <ac:chgData name="Bess Dunlevy" userId="dd4b9a8537dbe9d0" providerId="LiveId" clId="{5BEA0E1B-EF4F-4309-9803-D8B9A2BB2623}" dt="2023-09-24T17:54:19.482" v="156" actId="478"/>
          <ac:picMkLst>
            <pc:docMk/>
            <pc:sldMk cId="3890148313" sldId="405"/>
            <ac:picMk id="3" creationId="{BF115C65-2ECA-BFBD-1177-158E74AD8E0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39&amp;utm_source=template-powerpoint&amp;utm_medium=content&amp;utm_campaign=IT+Project+Status+Report+PowerPoint-powerpoint-11839&amp;lpa=IT+Project+Status+Report+PowerPoint+powerpoint+1183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981122" y="317165"/>
            <a:ext cx="3812855" cy="5291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IT PROJECT STATUS REPORT POWERPOINT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STATUS REPORT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145982"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IT Project Dashboard Template in Excel to enter data that will populate the charts and graphs for your dashboard.  Place screenshots of each element on the following slides to build out your IT Project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PENDING ITEMS</a:t>
            </a:r>
          </a:p>
        </p:txBody>
      </p:sp>
      <p:pic>
        <p:nvPicPr>
          <p:cNvPr id="2" name="Picture 1">
            <a:extLst>
              <a:ext uri="{FF2B5EF4-FFF2-40B4-BE49-F238E27FC236}">
                <a16:creationId xmlns:a16="http://schemas.microsoft.com/office/drawing/2014/main" id="{5AC45225-9B5F-968D-BEB0-921405A5D5F5}"/>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72AAF9-AE38-D704-A296-1088FC7F400E}"/>
              </a:ext>
            </a:extLst>
          </p:cNvPr>
          <p:cNvPicPr>
            <a:picLocks noChangeAspect="1"/>
          </p:cNvPicPr>
          <p:nvPr/>
        </p:nvPicPr>
        <p:blipFill>
          <a:blip r:embed="rId2">
            <a:alphaModFix amt="26000"/>
          </a:blip>
          <a:srcRect/>
          <a:stretch/>
        </p:blipFill>
        <p:spPr>
          <a:xfrm>
            <a:off x="7107105" y="255512"/>
            <a:ext cx="4997547" cy="6042007"/>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STATUS REPORT PRESENTATION</a:t>
            </a:r>
            <a:endParaRPr lang="en-US" dirty="0">
              <a:solidFill>
                <a:schemeClr val="bg1"/>
              </a:solidFill>
              <a:latin typeface="Century Gothic" panose="020B0502020202020204" pitchFamily="34" charset="0"/>
              <a:ea typeface="Arial" charset="0"/>
              <a:cs typeface="Arial" charset="0"/>
            </a:endParaRPr>
          </a:p>
        </p:txBody>
      </p:sp>
      <p:sp>
        <p:nvSpPr>
          <p:cNvPr id="12" name="TextBox 11">
            <a:extLst>
              <a:ext uri="{FF2B5EF4-FFF2-40B4-BE49-F238E27FC236}">
                <a16:creationId xmlns:a16="http://schemas.microsoft.com/office/drawing/2014/main" id="{E6138981-03C3-494F-8F6E-EB790F07F244}"/>
              </a:ext>
            </a:extLst>
          </p:cNvPr>
          <p:cNvSpPr txBox="1"/>
          <p:nvPr/>
        </p:nvSpPr>
        <p:spPr>
          <a:xfrm>
            <a:off x="0" y="849644"/>
            <a:ext cx="12191188" cy="830997"/>
          </a:xfrm>
          <a:prstGeom prst="rect">
            <a:avLst/>
          </a:prstGeom>
          <a:noFill/>
        </p:spPr>
        <p:txBody>
          <a:bodyPr wrap="square" rtlCol="0">
            <a:spAutoFit/>
          </a:bodyPr>
          <a:lstStyle/>
          <a:p>
            <a:pPr algn="ctr"/>
            <a:r>
              <a:rPr lang="en-US" sz="4800" dirty="0">
                <a:solidFill>
                  <a:schemeClr val="accent5">
                    <a:lumMod val="75000"/>
                  </a:schemeClr>
                </a:solidFill>
                <a:latin typeface="Century Gothic" panose="020B0502020202020204" pitchFamily="34" charset="0"/>
              </a:rPr>
              <a:t>IT PROJECT NAME</a:t>
            </a:r>
            <a:endParaRPr lang="en-US" sz="2000" dirty="0">
              <a:solidFill>
                <a:schemeClr val="accent5">
                  <a:lumMod val="7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2791772958"/>
              </p:ext>
            </p:extLst>
          </p:nvPr>
        </p:nvGraphicFramePr>
        <p:xfrm>
          <a:off x="345821" y="2097322"/>
          <a:ext cx="11499546" cy="1253508"/>
        </p:xfrm>
        <a:graphic>
          <a:graphicData uri="http://schemas.openxmlformats.org/drawingml/2006/table">
            <a:tbl>
              <a:tblPr>
                <a:tableStyleId>{5C22544A-7EE6-4342-B048-85BDC9FD1C3A}</a:tableStyleId>
              </a:tblPr>
              <a:tblGrid>
                <a:gridCol w="3833182">
                  <a:extLst>
                    <a:ext uri="{9D8B030D-6E8A-4147-A177-3AD203B41FA5}">
                      <a16:colId xmlns:a16="http://schemas.microsoft.com/office/drawing/2014/main" val="308985738"/>
                    </a:ext>
                  </a:extLst>
                </a:gridCol>
                <a:gridCol w="3833182">
                  <a:extLst>
                    <a:ext uri="{9D8B030D-6E8A-4147-A177-3AD203B41FA5}">
                      <a16:colId xmlns:a16="http://schemas.microsoft.com/office/drawing/2014/main" val="2844705123"/>
                    </a:ext>
                  </a:extLst>
                </a:gridCol>
                <a:gridCol w="3833182">
                  <a:extLst>
                    <a:ext uri="{9D8B030D-6E8A-4147-A177-3AD203B41FA5}">
                      <a16:colId xmlns:a16="http://schemas.microsoft.com/office/drawing/2014/main" val="2942674131"/>
                    </a:ext>
                  </a:extLst>
                </a:gridCol>
              </a:tblGrid>
              <a:tr h="478006">
                <a:tc>
                  <a:txBody>
                    <a:bodyPr/>
                    <a:lstStyle/>
                    <a:p>
                      <a:pPr algn="ctr" fontAlgn="ctr"/>
                      <a:r>
                        <a:rPr lang="en-US" sz="1400" u="none" strike="noStrike">
                          <a:effectLst/>
                          <a:latin typeface="Century Gothic" panose="020B0502020202020204" pitchFamily="34" charset="0"/>
                        </a:rPr>
                        <a:t>DATE</a:t>
                      </a:r>
                      <a:endParaRPr lang="en-US" sz="1400" b="0" i="0" u="none" strike="noStrike">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775502">
                <a:tc>
                  <a:txBody>
                    <a:bodyPr/>
                    <a:lstStyle/>
                    <a:p>
                      <a:pPr algn="ctr" fontAlgn="ctr"/>
                      <a:r>
                        <a:rPr lang="en-US" sz="2000" b="0" i="0" u="none" strike="noStrike" dirty="0">
                          <a:solidFill>
                            <a:schemeClr val="accent5">
                              <a:lumMod val="75000"/>
                            </a:schemeClr>
                          </a:solidFill>
                          <a:effectLst/>
                          <a:latin typeface="Century Gothic" panose="020B0502020202020204" pitchFamily="34" charset="0"/>
                        </a:rPr>
                        <a:t>MM/DD/YY</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b="0" u="none" strike="noStrike" dirty="0">
                          <a:solidFill>
                            <a:schemeClr val="accent5">
                              <a:lumMod val="75000"/>
                            </a:schemeClr>
                          </a:solidFill>
                          <a:effectLst/>
                          <a:latin typeface="Century Gothic" panose="020B0502020202020204" pitchFamily="34" charset="0"/>
                        </a:rPr>
                        <a:t>In Progress</a:t>
                      </a:r>
                      <a:endParaRPr lang="en-US" sz="2000" b="0" i="0" u="none" strike="noStrike" dirty="0">
                        <a:solidFill>
                          <a:schemeClr val="accent5">
                            <a:lumMod val="75000"/>
                          </a:schemeClr>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b="0" u="none" strike="noStrike" dirty="0">
                          <a:solidFill>
                            <a:schemeClr val="accent5">
                              <a:lumMod val="75000"/>
                            </a:schemeClr>
                          </a:solidFill>
                          <a:effectLst/>
                          <a:latin typeface="Century Gothic" panose="020B0502020202020204" pitchFamily="34" charset="0"/>
                        </a:rPr>
                        <a:t>72%</a:t>
                      </a:r>
                      <a:endParaRPr lang="en-US" sz="2000" b="0" i="0" u="none" strike="noStrike" dirty="0">
                        <a:solidFill>
                          <a:schemeClr val="accent5">
                            <a:lumMod val="75000"/>
                          </a:schemeClr>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STATUS REPORT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4" name="Picture 3" descr="Table&#10;&#10;Description automatically generated">
            <a:extLst>
              <a:ext uri="{FF2B5EF4-FFF2-40B4-BE49-F238E27FC236}">
                <a16:creationId xmlns:a16="http://schemas.microsoft.com/office/drawing/2014/main" id="{0F443B3E-2A01-5487-8BD2-F1DAAA36F306}"/>
              </a:ext>
            </a:extLst>
          </p:cNvPr>
          <p:cNvPicPr>
            <a:picLocks noChangeAspect="1"/>
          </p:cNvPicPr>
          <p:nvPr/>
        </p:nvPicPr>
        <p:blipFill>
          <a:blip r:embed="rId3"/>
          <a:stretch>
            <a:fillRect/>
          </a:stretch>
        </p:blipFill>
        <p:spPr>
          <a:xfrm>
            <a:off x="367748" y="1283904"/>
            <a:ext cx="11508230" cy="429019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2" name="Picture 1">
            <a:extLst>
              <a:ext uri="{FF2B5EF4-FFF2-40B4-BE49-F238E27FC236}">
                <a16:creationId xmlns:a16="http://schemas.microsoft.com/office/drawing/2014/main" id="{194BDDCF-34AB-E489-F698-6A737BD6A481}"/>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TASK TIMELINE</a:t>
            </a:r>
          </a:p>
        </p:txBody>
      </p:sp>
      <p:pic>
        <p:nvPicPr>
          <p:cNvPr id="3" name="Picture 2" descr="Chart, waterfall chart&#10;&#10;Description automatically generated">
            <a:extLst>
              <a:ext uri="{FF2B5EF4-FFF2-40B4-BE49-F238E27FC236}">
                <a16:creationId xmlns:a16="http://schemas.microsoft.com/office/drawing/2014/main" id="{E2645407-A4A5-75C9-7C77-21DA6679728A}"/>
              </a:ext>
            </a:extLst>
          </p:cNvPr>
          <p:cNvPicPr>
            <a:picLocks noChangeAspect="1"/>
          </p:cNvPicPr>
          <p:nvPr/>
        </p:nvPicPr>
        <p:blipFill>
          <a:blip r:embed="rId3"/>
          <a:stretch>
            <a:fillRect/>
          </a:stretch>
        </p:blipFill>
        <p:spPr>
          <a:xfrm>
            <a:off x="566530" y="833175"/>
            <a:ext cx="10883348" cy="5402943"/>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STATUS</a:t>
            </a:r>
          </a:p>
        </p:txBody>
      </p:sp>
      <p:pic>
        <p:nvPicPr>
          <p:cNvPr id="3" name="Picture 2" descr="Chart, pie chart&#10;&#10;Description automatically generated">
            <a:extLst>
              <a:ext uri="{FF2B5EF4-FFF2-40B4-BE49-F238E27FC236}">
                <a16:creationId xmlns:a16="http://schemas.microsoft.com/office/drawing/2014/main" id="{61953230-69FD-E74E-DF98-52DAC793D188}"/>
              </a:ext>
            </a:extLst>
          </p:cNvPr>
          <p:cNvPicPr>
            <a:picLocks noChangeAspect="1"/>
          </p:cNvPicPr>
          <p:nvPr/>
        </p:nvPicPr>
        <p:blipFill>
          <a:blip r:embed="rId3"/>
          <a:stretch>
            <a:fillRect/>
          </a:stretch>
        </p:blipFill>
        <p:spPr>
          <a:xfrm>
            <a:off x="2401110" y="810727"/>
            <a:ext cx="819950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PRIORITY</a:t>
            </a:r>
          </a:p>
        </p:txBody>
      </p:sp>
      <p:pic>
        <p:nvPicPr>
          <p:cNvPr id="3" name="Picture 2" descr="Chart, pie chart&#10;&#10;Description automatically generated">
            <a:extLst>
              <a:ext uri="{FF2B5EF4-FFF2-40B4-BE49-F238E27FC236}">
                <a16:creationId xmlns:a16="http://schemas.microsoft.com/office/drawing/2014/main" id="{1EED433A-1063-7B43-618D-B5917BAF1AA9}"/>
              </a:ext>
            </a:extLst>
          </p:cNvPr>
          <p:cNvPicPr>
            <a:picLocks noChangeAspect="1"/>
          </p:cNvPicPr>
          <p:nvPr/>
        </p:nvPicPr>
        <p:blipFill>
          <a:blip r:embed="rId3"/>
          <a:stretch>
            <a:fillRect/>
          </a:stretch>
        </p:blipFill>
        <p:spPr>
          <a:xfrm>
            <a:off x="2485738" y="906393"/>
            <a:ext cx="7220523"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BUDGET</a:t>
            </a:r>
          </a:p>
        </p:txBody>
      </p:sp>
      <p:pic>
        <p:nvPicPr>
          <p:cNvPr id="2" name="Picture 1">
            <a:extLst>
              <a:ext uri="{FF2B5EF4-FFF2-40B4-BE49-F238E27FC236}">
                <a16:creationId xmlns:a16="http://schemas.microsoft.com/office/drawing/2014/main" id="{2002154A-7551-B31E-8098-783CDAEC030D}"/>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30</TotalTime>
  <Words>278</Words>
  <Application>Microsoft Macintosh PowerPoint</Application>
  <PresentationFormat>Widescreen</PresentationFormat>
  <Paragraphs>67</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Microsoft User</cp:lastModifiedBy>
  <cp:revision>3</cp:revision>
  <dcterms:created xsi:type="dcterms:W3CDTF">2022-04-18T18:36:26Z</dcterms:created>
  <dcterms:modified xsi:type="dcterms:W3CDTF">2023-09-26T19:26:46Z</dcterms:modified>
</cp:coreProperties>
</file>