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343" r:id="rId2"/>
    <p:sldId id="351" r:id="rId3"/>
    <p:sldId id="350" r:id="rId4"/>
    <p:sldId id="353" r:id="rId5"/>
    <p:sldId id="361" r:id="rId6"/>
    <p:sldId id="362" r:id="rId7"/>
    <p:sldId id="363" r:id="rId8"/>
    <p:sldId id="364" r:id="rId9"/>
    <p:sldId id="365" r:id="rId10"/>
    <p:sldId id="366" r:id="rId11"/>
    <p:sldId id="367" r:id="rId12"/>
    <p:sldId id="368" r:id="rId13"/>
    <p:sldId id="29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762A"/>
    <a:srgbClr val="B6DCD1"/>
    <a:srgbClr val="3CA20F"/>
    <a:srgbClr val="FFD1BE"/>
    <a:srgbClr val="F2A2C1"/>
    <a:srgbClr val="F2F3FB"/>
    <a:srgbClr val="E2EBF6"/>
    <a:srgbClr val="10FFFF"/>
    <a:srgbClr val="F9EDDE"/>
    <a:srgbClr val="427F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61" autoAdjust="0"/>
    <p:restoredTop sz="96058"/>
  </p:normalViewPr>
  <p:slideViewPr>
    <p:cSldViewPr snapToGrid="0" snapToObjects="1">
      <p:cViewPr varScale="1">
        <p:scale>
          <a:sx n="128" d="100"/>
          <a:sy n="128" d="100"/>
        </p:scale>
        <p:origin x="224"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9/13/23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206414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137477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9/13/23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9/13/23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www.smartsheet.com/try-it?trp=11837&amp;utm_source=template-powerpoint&amp;utm_medium=content&amp;utm_campaign=Advertising+Proposal+Presentation+Example-powerpoint-11837&amp;lpa=Advertising+Proposal+Presentation+Example+powerpoint+11837"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8DCE7F-5B58-E229-9868-78F47F987234}"/>
              </a:ext>
            </a:extLst>
          </p:cNvPr>
          <p:cNvPicPr>
            <a:picLocks noChangeAspect="1"/>
          </p:cNvPicPr>
          <p:nvPr/>
        </p:nvPicPr>
        <p:blipFill>
          <a:blip r:embed="rId3"/>
          <a:stretch>
            <a:fillRect/>
          </a:stretch>
        </p:blipFill>
        <p:spPr>
          <a:xfrm>
            <a:off x="-17808" y="0"/>
            <a:ext cx="12209807" cy="6895099"/>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249647" y="157864"/>
            <a:ext cx="7843330" cy="1077218"/>
          </a:xfrm>
          <a:prstGeom prst="rect">
            <a:avLst/>
          </a:prstGeom>
          <a:noFill/>
          <a:effectLst/>
        </p:spPr>
        <p:txBody>
          <a:bodyPr wrap="square" rtlCol="0">
            <a:spAutoFit/>
          </a:bodyPr>
          <a:lstStyle/>
          <a:p>
            <a:r>
              <a:rPr lang="en-US" sz="3200" b="1" i="0" u="none" strike="noStrike" dirty="0">
                <a:solidFill>
                  <a:schemeClr val="bg1"/>
                </a:solidFill>
                <a:effectLst/>
                <a:latin typeface="Century Gothic" panose="020B0502020202020204" pitchFamily="34" charset="0"/>
              </a:rPr>
              <a:t>ADVERTISING PROPOSAL </a:t>
            </a:r>
          </a:p>
          <a:p>
            <a:r>
              <a:rPr lang="en-US" sz="3200" b="1" i="0" u="none" strike="noStrike" dirty="0">
                <a:solidFill>
                  <a:schemeClr val="bg1"/>
                </a:solidFill>
                <a:effectLst/>
                <a:latin typeface="Century Gothic" panose="020B0502020202020204" pitchFamily="34" charset="0"/>
              </a:rPr>
              <a:t>PRESENTATION TEMPLATE</a:t>
            </a:r>
            <a:endParaRPr lang="en-US" sz="3200" b="1" dirty="0">
              <a:solidFill>
                <a:schemeClr val="bg1"/>
              </a:solidFill>
              <a:latin typeface="Century Gothic" panose="020B0502020202020204" pitchFamily="34" charset="0"/>
            </a:endParaRPr>
          </a:p>
        </p:txBody>
      </p:sp>
      <p:pic>
        <p:nvPicPr>
          <p:cNvPr id="4" name="Picture 3">
            <a:hlinkClick r:id="rId4"/>
            <a:extLst>
              <a:ext uri="{FF2B5EF4-FFF2-40B4-BE49-F238E27FC236}">
                <a16:creationId xmlns:a16="http://schemas.microsoft.com/office/drawing/2014/main" id="{4AEB8225-3AA8-AF48-AD51-3F5F53316D6B}"/>
              </a:ext>
            </a:extLst>
          </p:cNvPr>
          <p:cNvPicPr>
            <a:picLocks noChangeAspect="1"/>
          </p:cNvPicPr>
          <p:nvPr/>
        </p:nvPicPr>
        <p:blipFill>
          <a:blip r:embed="rId5"/>
          <a:stretch>
            <a:fillRect/>
          </a:stretch>
        </p:blipFill>
        <p:spPr>
          <a:xfrm>
            <a:off x="7854615" y="140515"/>
            <a:ext cx="4020774" cy="557985"/>
          </a:xfrm>
          <a:prstGeom prst="rect">
            <a:avLst/>
          </a:prstGeom>
        </p:spPr>
      </p:pic>
      <p:sp>
        <p:nvSpPr>
          <p:cNvPr id="10" name="TextBox 9">
            <a:extLst>
              <a:ext uri="{FF2B5EF4-FFF2-40B4-BE49-F238E27FC236}">
                <a16:creationId xmlns:a16="http://schemas.microsoft.com/office/drawing/2014/main" id="{3E455B57-EFA1-AB18-3C82-EC254D66669F}"/>
              </a:ext>
            </a:extLst>
          </p:cNvPr>
          <p:cNvSpPr txBox="1"/>
          <p:nvPr/>
        </p:nvSpPr>
        <p:spPr>
          <a:xfrm>
            <a:off x="434387" y="1476919"/>
            <a:ext cx="5000498" cy="3369449"/>
          </a:xfrm>
          <a:prstGeom prst="rect">
            <a:avLst/>
          </a:prstGeom>
          <a:noFill/>
        </p:spPr>
        <p:txBody>
          <a:bodyPr wrap="square" rtlCol="0">
            <a:spAutoFit/>
          </a:bodyPr>
          <a:lstStyle/>
          <a:p>
            <a:pPr>
              <a:lnSpc>
                <a:spcPct val="150000"/>
              </a:lnSpc>
            </a:pPr>
            <a:r>
              <a:rPr lang="en-US" sz="1600" dirty="0">
                <a:latin typeface="Century Gothic" panose="020B0502020202020204" pitchFamily="34" charset="0"/>
              </a:rPr>
              <a:t>Outline your advertising campaign proposal to win over prospective clients with this advertising proposal template. Use the Services section to promote your online, outdoor, television, radio, and other advertising efforts to meet client specifications. This advertising proposal template includes a timeline, campaign result expectations, and cost projections to give your agency an advantage over competitors. </a:t>
            </a:r>
          </a:p>
        </p:txBody>
      </p:sp>
      <p:grpSp>
        <p:nvGrpSpPr>
          <p:cNvPr id="56" name="Group 55">
            <a:extLst>
              <a:ext uri="{FF2B5EF4-FFF2-40B4-BE49-F238E27FC236}">
                <a16:creationId xmlns:a16="http://schemas.microsoft.com/office/drawing/2014/main" id="{CA7FC6F3-743D-74FC-6264-222D734C72D0}"/>
              </a:ext>
            </a:extLst>
          </p:cNvPr>
          <p:cNvGrpSpPr/>
          <p:nvPr/>
        </p:nvGrpSpPr>
        <p:grpSpPr>
          <a:xfrm>
            <a:off x="8005981" y="5068960"/>
            <a:ext cx="3942897" cy="1468473"/>
            <a:chOff x="8005981" y="5068960"/>
            <a:chExt cx="3942897" cy="1468473"/>
          </a:xfrm>
        </p:grpSpPr>
        <p:grpSp>
          <p:nvGrpSpPr>
            <p:cNvPr id="6" name="Graphic 2">
              <a:extLst>
                <a:ext uri="{FF2B5EF4-FFF2-40B4-BE49-F238E27FC236}">
                  <a16:creationId xmlns:a16="http://schemas.microsoft.com/office/drawing/2014/main" id="{B91C1002-9A8F-71EA-AE24-A6B1F9772D76}"/>
                </a:ext>
              </a:extLst>
            </p:cNvPr>
            <p:cNvGrpSpPr/>
            <p:nvPr/>
          </p:nvGrpSpPr>
          <p:grpSpPr>
            <a:xfrm>
              <a:off x="8005981" y="5068960"/>
              <a:ext cx="3902456" cy="717806"/>
              <a:chOff x="5340927" y="4482811"/>
              <a:chExt cx="1336963" cy="245917"/>
            </a:xfrm>
            <a:solidFill>
              <a:srgbClr val="FFFFFF"/>
            </a:solidFill>
          </p:grpSpPr>
          <p:sp>
            <p:nvSpPr>
              <p:cNvPr id="7" name="Freeform 6">
                <a:extLst>
                  <a:ext uri="{FF2B5EF4-FFF2-40B4-BE49-F238E27FC236}">
                    <a16:creationId xmlns:a16="http://schemas.microsoft.com/office/drawing/2014/main" id="{953EBB0D-EFE8-9025-DEB2-12C24649899D}"/>
                  </a:ext>
                </a:extLst>
              </p:cNvPr>
              <p:cNvSpPr/>
              <p:nvPr/>
            </p:nvSpPr>
            <p:spPr>
              <a:xfrm>
                <a:off x="5340927" y="4487141"/>
                <a:ext cx="135947" cy="239856"/>
              </a:xfrm>
              <a:custGeom>
                <a:avLst/>
                <a:gdLst>
                  <a:gd name="connsiteX0" fmla="*/ 0 w 135947"/>
                  <a:gd name="connsiteY0" fmla="*/ 239857 h 239856"/>
                  <a:gd name="connsiteX1" fmla="*/ 53686 w 135947"/>
                  <a:gd name="connsiteY1" fmla="*/ 0 h 239856"/>
                  <a:gd name="connsiteX2" fmla="*/ 82261 w 135947"/>
                  <a:gd name="connsiteY2" fmla="*/ 0 h 239856"/>
                  <a:gd name="connsiteX3" fmla="*/ 135948 w 135947"/>
                  <a:gd name="connsiteY3" fmla="*/ 239857 h 239856"/>
                  <a:gd name="connsiteX4" fmla="*/ 101311 w 135947"/>
                  <a:gd name="connsiteY4" fmla="*/ 239857 h 239856"/>
                  <a:gd name="connsiteX5" fmla="*/ 90920 w 135947"/>
                  <a:gd name="connsiteY5" fmla="*/ 188768 h 239856"/>
                  <a:gd name="connsiteX6" fmla="*/ 44161 w 135947"/>
                  <a:gd name="connsiteY6" fmla="*/ 188768 h 239856"/>
                  <a:gd name="connsiteX7" fmla="*/ 33770 w 135947"/>
                  <a:gd name="connsiteY7" fmla="*/ 239857 h 239856"/>
                  <a:gd name="connsiteX8" fmla="*/ 0 w 135947"/>
                  <a:gd name="connsiteY8" fmla="*/ 239857 h 239856"/>
                  <a:gd name="connsiteX9" fmla="*/ 84859 w 135947"/>
                  <a:gd name="connsiteY9" fmla="*/ 155864 h 239856"/>
                  <a:gd name="connsiteX10" fmla="*/ 68407 w 135947"/>
                  <a:gd name="connsiteY10" fmla="*/ 69273 h 239856"/>
                  <a:gd name="connsiteX11" fmla="*/ 67541 w 135947"/>
                  <a:gd name="connsiteY11" fmla="*/ 69273 h 239856"/>
                  <a:gd name="connsiteX12" fmla="*/ 51089 w 135947"/>
                  <a:gd name="connsiteY12" fmla="*/ 155864 h 239856"/>
                  <a:gd name="connsiteX13" fmla="*/ 84859 w 135947"/>
                  <a:gd name="connsiteY13" fmla="*/ 15586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947" h="239856">
                    <a:moveTo>
                      <a:pt x="0" y="239857"/>
                    </a:moveTo>
                    <a:lnTo>
                      <a:pt x="53686" y="0"/>
                    </a:lnTo>
                    <a:lnTo>
                      <a:pt x="82261" y="0"/>
                    </a:lnTo>
                    <a:lnTo>
                      <a:pt x="135948" y="239857"/>
                    </a:lnTo>
                    <a:lnTo>
                      <a:pt x="101311" y="239857"/>
                    </a:lnTo>
                    <a:lnTo>
                      <a:pt x="90920" y="188768"/>
                    </a:lnTo>
                    <a:lnTo>
                      <a:pt x="44161" y="188768"/>
                    </a:lnTo>
                    <a:lnTo>
                      <a:pt x="33770" y="239857"/>
                    </a:lnTo>
                    <a:lnTo>
                      <a:pt x="0" y="239857"/>
                    </a:lnTo>
                    <a:close/>
                    <a:moveTo>
                      <a:pt x="84859" y="155864"/>
                    </a:moveTo>
                    <a:lnTo>
                      <a:pt x="68407" y="69273"/>
                    </a:lnTo>
                    <a:lnTo>
                      <a:pt x="67541" y="69273"/>
                    </a:lnTo>
                    <a:lnTo>
                      <a:pt x="51089" y="155864"/>
                    </a:lnTo>
                    <a:lnTo>
                      <a:pt x="84859" y="155864"/>
                    </a:lnTo>
                    <a:close/>
                  </a:path>
                </a:pathLst>
              </a:custGeom>
              <a:solidFill>
                <a:srgbClr val="FFFFFF"/>
              </a:solidFill>
              <a:ln w="8653"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FE82B9E0-0483-3195-07F8-7E8EEAAF96D6}"/>
                  </a:ext>
                </a:extLst>
              </p:cNvPr>
              <p:cNvSpPr/>
              <p:nvPr/>
            </p:nvSpPr>
            <p:spPr>
              <a:xfrm>
                <a:off x="5493327" y="4487141"/>
                <a:ext cx="111702" cy="239856"/>
              </a:xfrm>
              <a:custGeom>
                <a:avLst/>
                <a:gdLst>
                  <a:gd name="connsiteX0" fmla="*/ 0 w 111702"/>
                  <a:gd name="connsiteY0" fmla="*/ 239857 h 239856"/>
                  <a:gd name="connsiteX1" fmla="*/ 0 w 111702"/>
                  <a:gd name="connsiteY1" fmla="*/ 0 h 239856"/>
                  <a:gd name="connsiteX2" fmla="*/ 51089 w 111702"/>
                  <a:gd name="connsiteY2" fmla="*/ 0 h 239856"/>
                  <a:gd name="connsiteX3" fmla="*/ 96116 w 111702"/>
                  <a:gd name="connsiteY3" fmla="*/ 16452 h 239856"/>
                  <a:gd name="connsiteX4" fmla="*/ 111702 w 111702"/>
                  <a:gd name="connsiteY4" fmla="*/ 62346 h 239856"/>
                  <a:gd name="connsiteX5" fmla="*/ 111702 w 111702"/>
                  <a:gd name="connsiteY5" fmla="*/ 174048 h 239856"/>
                  <a:gd name="connsiteX6" fmla="*/ 95250 w 111702"/>
                  <a:gd name="connsiteY6" fmla="*/ 223404 h 239856"/>
                  <a:gd name="connsiteX7" fmla="*/ 48491 w 111702"/>
                  <a:gd name="connsiteY7" fmla="*/ 238991 h 239856"/>
                  <a:gd name="connsiteX8" fmla="*/ 0 w 111702"/>
                  <a:gd name="connsiteY8" fmla="*/ 238991 h 239856"/>
                  <a:gd name="connsiteX9" fmla="*/ 34636 w 111702"/>
                  <a:gd name="connsiteY9" fmla="*/ 32039 h 239856"/>
                  <a:gd name="connsiteX10" fmla="*/ 34636 w 111702"/>
                  <a:gd name="connsiteY10" fmla="*/ 206952 h 239856"/>
                  <a:gd name="connsiteX11" fmla="*/ 50223 w 111702"/>
                  <a:gd name="connsiteY11" fmla="*/ 206952 h 239856"/>
                  <a:gd name="connsiteX12" fmla="*/ 71005 w 111702"/>
                  <a:gd name="connsiteY12" fmla="*/ 200025 h 239856"/>
                  <a:gd name="connsiteX13" fmla="*/ 77066 w 111702"/>
                  <a:gd name="connsiteY13" fmla="*/ 177511 h 239856"/>
                  <a:gd name="connsiteX14" fmla="*/ 77066 w 111702"/>
                  <a:gd name="connsiteY14" fmla="*/ 62346 h 239856"/>
                  <a:gd name="connsiteX15" fmla="*/ 71005 w 111702"/>
                  <a:gd name="connsiteY15" fmla="*/ 40698 h 239856"/>
                  <a:gd name="connsiteX16" fmla="*/ 50223 w 111702"/>
                  <a:gd name="connsiteY16" fmla="*/ 32904 h 239856"/>
                  <a:gd name="connsiteX17" fmla="*/ 34636 w 111702"/>
                  <a:gd name="connsiteY17" fmla="*/ 3290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702" h="239856">
                    <a:moveTo>
                      <a:pt x="0" y="239857"/>
                    </a:moveTo>
                    <a:lnTo>
                      <a:pt x="0" y="0"/>
                    </a:lnTo>
                    <a:lnTo>
                      <a:pt x="51089" y="0"/>
                    </a:lnTo>
                    <a:cubicBezTo>
                      <a:pt x="71005" y="0"/>
                      <a:pt x="85725" y="5195"/>
                      <a:pt x="96116" y="16452"/>
                    </a:cubicBezTo>
                    <a:cubicBezTo>
                      <a:pt x="106507" y="26843"/>
                      <a:pt x="111702" y="42429"/>
                      <a:pt x="111702" y="62346"/>
                    </a:cubicBezTo>
                    <a:lnTo>
                      <a:pt x="111702" y="174048"/>
                    </a:lnTo>
                    <a:cubicBezTo>
                      <a:pt x="111702" y="196561"/>
                      <a:pt x="106507" y="213013"/>
                      <a:pt x="95250" y="223404"/>
                    </a:cubicBezTo>
                    <a:cubicBezTo>
                      <a:pt x="83993" y="233795"/>
                      <a:pt x="68407" y="238991"/>
                      <a:pt x="48491" y="238991"/>
                    </a:cubicBezTo>
                    <a:lnTo>
                      <a:pt x="0" y="238991"/>
                    </a:lnTo>
                    <a:close/>
                    <a:moveTo>
                      <a:pt x="34636" y="32039"/>
                    </a:moveTo>
                    <a:lnTo>
                      <a:pt x="34636" y="206952"/>
                    </a:lnTo>
                    <a:lnTo>
                      <a:pt x="50223" y="206952"/>
                    </a:lnTo>
                    <a:cubicBezTo>
                      <a:pt x="59748" y="206952"/>
                      <a:pt x="66675" y="204354"/>
                      <a:pt x="71005" y="200025"/>
                    </a:cubicBezTo>
                    <a:cubicBezTo>
                      <a:pt x="75334" y="194830"/>
                      <a:pt x="77066" y="187902"/>
                      <a:pt x="77066" y="177511"/>
                    </a:cubicBezTo>
                    <a:lnTo>
                      <a:pt x="77066" y="62346"/>
                    </a:lnTo>
                    <a:cubicBezTo>
                      <a:pt x="77066" y="52820"/>
                      <a:pt x="75334" y="45893"/>
                      <a:pt x="71005" y="40698"/>
                    </a:cubicBezTo>
                    <a:cubicBezTo>
                      <a:pt x="67541" y="35502"/>
                      <a:pt x="60614" y="32904"/>
                      <a:pt x="50223" y="32904"/>
                    </a:cubicBezTo>
                    <a:lnTo>
                      <a:pt x="34636" y="32904"/>
                    </a:lnTo>
                    <a:close/>
                  </a:path>
                </a:pathLst>
              </a:custGeom>
              <a:solidFill>
                <a:srgbClr val="FFFFFF"/>
              </a:solidFill>
              <a:ln w="8653"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EF329074-DBFE-681D-0458-23F9EF3ABCC2}"/>
                  </a:ext>
                </a:extLst>
              </p:cNvPr>
              <p:cNvSpPr/>
              <p:nvPr/>
            </p:nvSpPr>
            <p:spPr>
              <a:xfrm>
                <a:off x="5618884" y="4487141"/>
                <a:ext cx="128154" cy="239856"/>
              </a:xfrm>
              <a:custGeom>
                <a:avLst/>
                <a:gdLst>
                  <a:gd name="connsiteX0" fmla="*/ 128155 w 128154"/>
                  <a:gd name="connsiteY0" fmla="*/ 0 h 239856"/>
                  <a:gd name="connsiteX1" fmla="*/ 78798 w 128154"/>
                  <a:gd name="connsiteY1" fmla="*/ 239857 h 239856"/>
                  <a:gd name="connsiteX2" fmla="*/ 48491 w 128154"/>
                  <a:gd name="connsiteY2" fmla="*/ 239857 h 239856"/>
                  <a:gd name="connsiteX3" fmla="*/ 0 w 128154"/>
                  <a:gd name="connsiteY3" fmla="*/ 0 h 239856"/>
                  <a:gd name="connsiteX4" fmla="*/ 36368 w 128154"/>
                  <a:gd name="connsiteY4" fmla="*/ 0 h 239856"/>
                  <a:gd name="connsiteX5" fmla="*/ 63212 w 128154"/>
                  <a:gd name="connsiteY5" fmla="*/ 167120 h 239856"/>
                  <a:gd name="connsiteX6" fmla="*/ 64077 w 128154"/>
                  <a:gd name="connsiteY6" fmla="*/ 167120 h 239856"/>
                  <a:gd name="connsiteX7" fmla="*/ 91786 w 128154"/>
                  <a:gd name="connsiteY7" fmla="*/ 0 h 239856"/>
                  <a:gd name="connsiteX8" fmla="*/ 128155 w 128154"/>
                  <a:gd name="connsiteY8" fmla="*/ 0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54" h="239856">
                    <a:moveTo>
                      <a:pt x="128155" y="0"/>
                    </a:moveTo>
                    <a:lnTo>
                      <a:pt x="78798" y="239857"/>
                    </a:lnTo>
                    <a:lnTo>
                      <a:pt x="48491" y="239857"/>
                    </a:lnTo>
                    <a:lnTo>
                      <a:pt x="0" y="0"/>
                    </a:lnTo>
                    <a:lnTo>
                      <a:pt x="36368" y="0"/>
                    </a:lnTo>
                    <a:lnTo>
                      <a:pt x="63212" y="167120"/>
                    </a:lnTo>
                    <a:lnTo>
                      <a:pt x="64077" y="167120"/>
                    </a:lnTo>
                    <a:lnTo>
                      <a:pt x="91786" y="0"/>
                    </a:lnTo>
                    <a:lnTo>
                      <a:pt x="128155" y="0"/>
                    </a:lnTo>
                    <a:close/>
                  </a:path>
                </a:pathLst>
              </a:custGeom>
              <a:solidFill>
                <a:srgbClr val="FFFFFF"/>
              </a:solidFill>
              <a:ln w="865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CEC814E-70B7-7959-65C0-79F56B7AB645}"/>
                  </a:ext>
                </a:extLst>
              </p:cNvPr>
              <p:cNvSpPr/>
              <p:nvPr/>
            </p:nvSpPr>
            <p:spPr>
              <a:xfrm>
                <a:off x="5767820" y="4487141"/>
                <a:ext cx="102177" cy="239856"/>
              </a:xfrm>
              <a:custGeom>
                <a:avLst/>
                <a:gdLst>
                  <a:gd name="connsiteX0" fmla="*/ 0 w 102177"/>
                  <a:gd name="connsiteY0" fmla="*/ 239857 h 239856"/>
                  <a:gd name="connsiteX1" fmla="*/ 0 w 102177"/>
                  <a:gd name="connsiteY1" fmla="*/ 0 h 239856"/>
                  <a:gd name="connsiteX2" fmla="*/ 102177 w 102177"/>
                  <a:gd name="connsiteY2" fmla="*/ 0 h 239856"/>
                  <a:gd name="connsiteX3" fmla="*/ 102177 w 102177"/>
                  <a:gd name="connsiteY3" fmla="*/ 32039 h 239856"/>
                  <a:gd name="connsiteX4" fmla="*/ 33770 w 102177"/>
                  <a:gd name="connsiteY4" fmla="*/ 32039 h 239856"/>
                  <a:gd name="connsiteX5" fmla="*/ 33770 w 102177"/>
                  <a:gd name="connsiteY5" fmla="*/ 102177 h 239856"/>
                  <a:gd name="connsiteX6" fmla="*/ 92652 w 102177"/>
                  <a:gd name="connsiteY6" fmla="*/ 102177 h 239856"/>
                  <a:gd name="connsiteX7" fmla="*/ 92652 w 102177"/>
                  <a:gd name="connsiteY7" fmla="*/ 134216 h 239856"/>
                  <a:gd name="connsiteX8" fmla="*/ 33770 w 102177"/>
                  <a:gd name="connsiteY8" fmla="*/ 134216 h 239856"/>
                  <a:gd name="connsiteX9" fmla="*/ 33770 w 102177"/>
                  <a:gd name="connsiteY9" fmla="*/ 204354 h 239856"/>
                  <a:gd name="connsiteX10" fmla="*/ 101311 w 102177"/>
                  <a:gd name="connsiteY10" fmla="*/ 204354 h 239856"/>
                  <a:gd name="connsiteX11" fmla="*/ 101311 w 102177"/>
                  <a:gd name="connsiteY11" fmla="*/ 238991 h 239856"/>
                  <a:gd name="connsiteX12" fmla="*/ 0 w 102177"/>
                  <a:gd name="connsiteY12" fmla="*/ 238991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177" h="239856">
                    <a:moveTo>
                      <a:pt x="0" y="239857"/>
                    </a:moveTo>
                    <a:lnTo>
                      <a:pt x="0" y="0"/>
                    </a:lnTo>
                    <a:lnTo>
                      <a:pt x="102177" y="0"/>
                    </a:lnTo>
                    <a:lnTo>
                      <a:pt x="102177" y="32039"/>
                    </a:lnTo>
                    <a:lnTo>
                      <a:pt x="33770" y="32039"/>
                    </a:lnTo>
                    <a:lnTo>
                      <a:pt x="33770" y="102177"/>
                    </a:lnTo>
                    <a:lnTo>
                      <a:pt x="92652" y="102177"/>
                    </a:lnTo>
                    <a:lnTo>
                      <a:pt x="92652" y="134216"/>
                    </a:lnTo>
                    <a:lnTo>
                      <a:pt x="33770" y="134216"/>
                    </a:lnTo>
                    <a:lnTo>
                      <a:pt x="33770" y="204354"/>
                    </a:lnTo>
                    <a:lnTo>
                      <a:pt x="101311" y="204354"/>
                    </a:lnTo>
                    <a:lnTo>
                      <a:pt x="101311" y="238991"/>
                    </a:lnTo>
                    <a:lnTo>
                      <a:pt x="0" y="238991"/>
                    </a:lnTo>
                    <a:close/>
                  </a:path>
                </a:pathLst>
              </a:custGeom>
              <a:solidFill>
                <a:srgbClr val="FFFFFF"/>
              </a:solidFill>
              <a:ln w="865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001E664-6FD2-67CF-9C76-88D0B77850F3}"/>
                  </a:ext>
                </a:extLst>
              </p:cNvPr>
              <p:cNvSpPr/>
              <p:nvPr/>
            </p:nvSpPr>
            <p:spPr>
              <a:xfrm>
                <a:off x="5891645" y="4487141"/>
                <a:ext cx="122959" cy="239856"/>
              </a:xfrm>
              <a:custGeom>
                <a:avLst/>
                <a:gdLst>
                  <a:gd name="connsiteX0" fmla="*/ 0 w 122959"/>
                  <a:gd name="connsiteY0" fmla="*/ 239857 h 239856"/>
                  <a:gd name="connsiteX1" fmla="*/ 0 w 122959"/>
                  <a:gd name="connsiteY1" fmla="*/ 0 h 239856"/>
                  <a:gd name="connsiteX2" fmla="*/ 55418 w 122959"/>
                  <a:gd name="connsiteY2" fmla="*/ 0 h 239856"/>
                  <a:gd name="connsiteX3" fmla="*/ 116032 w 122959"/>
                  <a:gd name="connsiteY3" fmla="*/ 70138 h 239856"/>
                  <a:gd name="connsiteX4" fmla="*/ 109105 w 122959"/>
                  <a:gd name="connsiteY4" fmla="*/ 106507 h 239856"/>
                  <a:gd name="connsiteX5" fmla="*/ 85725 w 122959"/>
                  <a:gd name="connsiteY5" fmla="*/ 130752 h 239856"/>
                  <a:gd name="connsiteX6" fmla="*/ 122959 w 122959"/>
                  <a:gd name="connsiteY6" fmla="*/ 239857 h 239856"/>
                  <a:gd name="connsiteX7" fmla="*/ 86591 w 122959"/>
                  <a:gd name="connsiteY7" fmla="*/ 239857 h 239856"/>
                  <a:gd name="connsiteX8" fmla="*/ 54552 w 122959"/>
                  <a:gd name="connsiteY8" fmla="*/ 137679 h 239856"/>
                  <a:gd name="connsiteX9" fmla="*/ 33770 w 122959"/>
                  <a:gd name="connsiteY9" fmla="*/ 137679 h 239856"/>
                  <a:gd name="connsiteX10" fmla="*/ 33770 w 122959"/>
                  <a:gd name="connsiteY10" fmla="*/ 239857 h 239856"/>
                  <a:gd name="connsiteX11" fmla="*/ 0 w 122959"/>
                  <a:gd name="connsiteY11" fmla="*/ 239857 h 239856"/>
                  <a:gd name="connsiteX12" fmla="*/ 34636 w 122959"/>
                  <a:gd name="connsiteY12" fmla="*/ 32039 h 239856"/>
                  <a:gd name="connsiteX13" fmla="*/ 34636 w 122959"/>
                  <a:gd name="connsiteY13" fmla="*/ 106507 h 239856"/>
                  <a:gd name="connsiteX14" fmla="*/ 54552 w 122959"/>
                  <a:gd name="connsiteY14" fmla="*/ 106507 h 239856"/>
                  <a:gd name="connsiteX15" fmla="*/ 69273 w 122959"/>
                  <a:gd name="connsiteY15" fmla="*/ 103909 h 239856"/>
                  <a:gd name="connsiteX16" fmla="*/ 77932 w 122959"/>
                  <a:gd name="connsiteY16" fmla="*/ 96982 h 239856"/>
                  <a:gd name="connsiteX17" fmla="*/ 81395 w 122959"/>
                  <a:gd name="connsiteY17" fmla="*/ 85725 h 239856"/>
                  <a:gd name="connsiteX18" fmla="*/ 82261 w 122959"/>
                  <a:gd name="connsiteY18" fmla="*/ 70138 h 239856"/>
                  <a:gd name="connsiteX19" fmla="*/ 81395 w 122959"/>
                  <a:gd name="connsiteY19" fmla="*/ 54552 h 239856"/>
                  <a:gd name="connsiteX20" fmla="*/ 77066 w 122959"/>
                  <a:gd name="connsiteY20" fmla="*/ 42429 h 239856"/>
                  <a:gd name="connsiteX21" fmla="*/ 52821 w 122959"/>
                  <a:gd name="connsiteY21" fmla="*/ 32904 h 239856"/>
                  <a:gd name="connsiteX22" fmla="*/ 34636 w 122959"/>
                  <a:gd name="connsiteY22" fmla="*/ 3290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959" h="239856">
                    <a:moveTo>
                      <a:pt x="0" y="239857"/>
                    </a:moveTo>
                    <a:lnTo>
                      <a:pt x="0" y="0"/>
                    </a:lnTo>
                    <a:lnTo>
                      <a:pt x="55418" y="0"/>
                    </a:lnTo>
                    <a:cubicBezTo>
                      <a:pt x="96116" y="0"/>
                      <a:pt x="116032" y="23380"/>
                      <a:pt x="116032" y="70138"/>
                    </a:cubicBezTo>
                    <a:cubicBezTo>
                      <a:pt x="116032" y="83993"/>
                      <a:pt x="113434" y="96116"/>
                      <a:pt x="109105" y="106507"/>
                    </a:cubicBezTo>
                    <a:cubicBezTo>
                      <a:pt x="104775" y="116032"/>
                      <a:pt x="96982" y="124691"/>
                      <a:pt x="85725" y="130752"/>
                    </a:cubicBezTo>
                    <a:lnTo>
                      <a:pt x="122959" y="239857"/>
                    </a:lnTo>
                    <a:lnTo>
                      <a:pt x="86591" y="239857"/>
                    </a:lnTo>
                    <a:lnTo>
                      <a:pt x="54552" y="137679"/>
                    </a:lnTo>
                    <a:lnTo>
                      <a:pt x="33770" y="137679"/>
                    </a:lnTo>
                    <a:lnTo>
                      <a:pt x="33770" y="239857"/>
                    </a:lnTo>
                    <a:lnTo>
                      <a:pt x="0" y="239857"/>
                    </a:lnTo>
                    <a:close/>
                    <a:moveTo>
                      <a:pt x="34636" y="32039"/>
                    </a:moveTo>
                    <a:lnTo>
                      <a:pt x="34636" y="106507"/>
                    </a:lnTo>
                    <a:lnTo>
                      <a:pt x="54552" y="106507"/>
                    </a:lnTo>
                    <a:cubicBezTo>
                      <a:pt x="60614" y="106507"/>
                      <a:pt x="65809" y="105641"/>
                      <a:pt x="69273" y="103909"/>
                    </a:cubicBezTo>
                    <a:cubicBezTo>
                      <a:pt x="72736" y="102177"/>
                      <a:pt x="75334" y="99580"/>
                      <a:pt x="77932" y="96982"/>
                    </a:cubicBezTo>
                    <a:cubicBezTo>
                      <a:pt x="79664" y="93518"/>
                      <a:pt x="80530" y="90054"/>
                      <a:pt x="81395" y="85725"/>
                    </a:cubicBezTo>
                    <a:cubicBezTo>
                      <a:pt x="82261" y="81395"/>
                      <a:pt x="82261" y="76200"/>
                      <a:pt x="82261" y="70138"/>
                    </a:cubicBezTo>
                    <a:cubicBezTo>
                      <a:pt x="82261" y="64077"/>
                      <a:pt x="82261" y="58882"/>
                      <a:pt x="81395" y="54552"/>
                    </a:cubicBezTo>
                    <a:cubicBezTo>
                      <a:pt x="80530" y="50223"/>
                      <a:pt x="79664" y="45893"/>
                      <a:pt x="77066" y="42429"/>
                    </a:cubicBezTo>
                    <a:cubicBezTo>
                      <a:pt x="72736" y="36368"/>
                      <a:pt x="64943" y="32904"/>
                      <a:pt x="52821" y="32904"/>
                    </a:cubicBezTo>
                    <a:lnTo>
                      <a:pt x="34636" y="32904"/>
                    </a:lnTo>
                    <a:close/>
                  </a:path>
                </a:pathLst>
              </a:custGeom>
              <a:solidFill>
                <a:srgbClr val="FFFFFF"/>
              </a:solid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062B698-7393-781B-849A-9B949B16C1EE}"/>
                  </a:ext>
                </a:extLst>
              </p:cNvPr>
              <p:cNvSpPr/>
              <p:nvPr/>
            </p:nvSpPr>
            <p:spPr>
              <a:xfrm>
                <a:off x="6012006" y="4488006"/>
                <a:ext cx="113434" cy="238991"/>
              </a:xfrm>
              <a:custGeom>
                <a:avLst/>
                <a:gdLst>
                  <a:gd name="connsiteX0" fmla="*/ 39832 w 113434"/>
                  <a:gd name="connsiteY0" fmla="*/ 238991 h 238991"/>
                  <a:gd name="connsiteX1" fmla="*/ 39832 w 113434"/>
                  <a:gd name="connsiteY1" fmla="*/ 32039 h 238991"/>
                  <a:gd name="connsiteX2" fmla="*/ 0 w 113434"/>
                  <a:gd name="connsiteY2" fmla="*/ 32039 h 238991"/>
                  <a:gd name="connsiteX3" fmla="*/ 0 w 113434"/>
                  <a:gd name="connsiteY3" fmla="*/ 0 h 238991"/>
                  <a:gd name="connsiteX4" fmla="*/ 113434 w 113434"/>
                  <a:gd name="connsiteY4" fmla="*/ 0 h 238991"/>
                  <a:gd name="connsiteX5" fmla="*/ 113434 w 113434"/>
                  <a:gd name="connsiteY5" fmla="*/ 32039 h 238991"/>
                  <a:gd name="connsiteX6" fmla="*/ 73602 w 113434"/>
                  <a:gd name="connsiteY6" fmla="*/ 32039 h 238991"/>
                  <a:gd name="connsiteX7" fmla="*/ 73602 w 113434"/>
                  <a:gd name="connsiteY7" fmla="*/ 238991 h 238991"/>
                  <a:gd name="connsiteX8" fmla="*/ 39832 w 113434"/>
                  <a:gd name="connsiteY8" fmla="*/ 238991 h 23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 h="238991">
                    <a:moveTo>
                      <a:pt x="39832" y="238991"/>
                    </a:moveTo>
                    <a:lnTo>
                      <a:pt x="39832" y="32039"/>
                    </a:lnTo>
                    <a:lnTo>
                      <a:pt x="0" y="32039"/>
                    </a:lnTo>
                    <a:lnTo>
                      <a:pt x="0" y="0"/>
                    </a:lnTo>
                    <a:lnTo>
                      <a:pt x="113434" y="0"/>
                    </a:lnTo>
                    <a:lnTo>
                      <a:pt x="113434" y="32039"/>
                    </a:lnTo>
                    <a:lnTo>
                      <a:pt x="73602" y="32039"/>
                    </a:lnTo>
                    <a:lnTo>
                      <a:pt x="73602" y="238991"/>
                    </a:lnTo>
                    <a:lnTo>
                      <a:pt x="39832" y="238991"/>
                    </a:lnTo>
                    <a:close/>
                  </a:path>
                </a:pathLst>
              </a:custGeom>
              <a:solidFill>
                <a:srgbClr val="FFFFFF"/>
              </a:solid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107D532F-FDE7-C347-7331-EECD96A6DBD3}"/>
                  </a:ext>
                </a:extLst>
              </p:cNvPr>
              <p:cNvSpPr/>
              <p:nvPr/>
            </p:nvSpPr>
            <p:spPr>
              <a:xfrm>
                <a:off x="6141893" y="4487141"/>
                <a:ext cx="34636" cy="239856"/>
              </a:xfrm>
              <a:custGeom>
                <a:avLst/>
                <a:gdLst>
                  <a:gd name="connsiteX0" fmla="*/ 0 w 34636"/>
                  <a:gd name="connsiteY0" fmla="*/ 239857 h 239856"/>
                  <a:gd name="connsiteX1" fmla="*/ 0 w 34636"/>
                  <a:gd name="connsiteY1" fmla="*/ 0 h 239856"/>
                  <a:gd name="connsiteX2" fmla="*/ 34636 w 34636"/>
                  <a:gd name="connsiteY2" fmla="*/ 0 h 239856"/>
                  <a:gd name="connsiteX3" fmla="*/ 34636 w 34636"/>
                  <a:gd name="connsiteY3" fmla="*/ 239857 h 239856"/>
                  <a:gd name="connsiteX4" fmla="*/ 0 w 34636"/>
                  <a:gd name="connsiteY4" fmla="*/ 239857 h 239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6" h="239856">
                    <a:moveTo>
                      <a:pt x="0" y="239857"/>
                    </a:moveTo>
                    <a:lnTo>
                      <a:pt x="0" y="0"/>
                    </a:lnTo>
                    <a:lnTo>
                      <a:pt x="34636" y="0"/>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BCC048B-CF15-6A97-A3E7-BFAB352A29B8}"/>
                  </a:ext>
                </a:extLst>
              </p:cNvPr>
              <p:cNvSpPr/>
              <p:nvPr/>
            </p:nvSpPr>
            <p:spPr>
              <a:xfrm>
                <a:off x="6205104" y="4482811"/>
                <a:ext cx="119495" cy="244186"/>
              </a:xfrm>
              <a:custGeom>
                <a:avLst/>
                <a:gdLst>
                  <a:gd name="connsiteX0" fmla="*/ 115166 w 119495"/>
                  <a:gd name="connsiteY0" fmla="*/ 73602 h 244186"/>
                  <a:gd name="connsiteX1" fmla="*/ 80529 w 119495"/>
                  <a:gd name="connsiteY1" fmla="*/ 73602 h 244186"/>
                  <a:gd name="connsiteX2" fmla="*/ 80529 w 119495"/>
                  <a:gd name="connsiteY2" fmla="*/ 65809 h 244186"/>
                  <a:gd name="connsiteX3" fmla="*/ 75334 w 119495"/>
                  <a:gd name="connsiteY3" fmla="*/ 45027 h 244186"/>
                  <a:gd name="connsiteX4" fmla="*/ 56284 w 119495"/>
                  <a:gd name="connsiteY4" fmla="*/ 36368 h 244186"/>
                  <a:gd name="connsiteX5" fmla="*/ 45027 w 119495"/>
                  <a:gd name="connsiteY5" fmla="*/ 38966 h 244186"/>
                  <a:gd name="connsiteX6" fmla="*/ 38100 w 119495"/>
                  <a:gd name="connsiteY6" fmla="*/ 45893 h 244186"/>
                  <a:gd name="connsiteX7" fmla="*/ 34636 w 119495"/>
                  <a:gd name="connsiteY7" fmla="*/ 55418 h 244186"/>
                  <a:gd name="connsiteX8" fmla="*/ 33770 w 119495"/>
                  <a:gd name="connsiteY8" fmla="*/ 66675 h 244186"/>
                  <a:gd name="connsiteX9" fmla="*/ 34636 w 119495"/>
                  <a:gd name="connsiteY9" fmla="*/ 78798 h 244186"/>
                  <a:gd name="connsiteX10" fmla="*/ 37234 w 119495"/>
                  <a:gd name="connsiteY10" fmla="*/ 87457 h 244186"/>
                  <a:gd name="connsiteX11" fmla="*/ 43295 w 119495"/>
                  <a:gd name="connsiteY11" fmla="*/ 93518 h 244186"/>
                  <a:gd name="connsiteX12" fmla="*/ 53686 w 119495"/>
                  <a:gd name="connsiteY12" fmla="*/ 98713 h 244186"/>
                  <a:gd name="connsiteX13" fmla="*/ 79663 w 119495"/>
                  <a:gd name="connsiteY13" fmla="*/ 109104 h 244186"/>
                  <a:gd name="connsiteX14" fmla="*/ 97848 w 119495"/>
                  <a:gd name="connsiteY14" fmla="*/ 119495 h 244186"/>
                  <a:gd name="connsiteX15" fmla="*/ 109105 w 119495"/>
                  <a:gd name="connsiteY15" fmla="*/ 133350 h 244186"/>
                  <a:gd name="connsiteX16" fmla="*/ 114300 w 119495"/>
                  <a:gd name="connsiteY16" fmla="*/ 151534 h 244186"/>
                  <a:gd name="connsiteX17" fmla="*/ 116032 w 119495"/>
                  <a:gd name="connsiteY17" fmla="*/ 174914 h 244186"/>
                  <a:gd name="connsiteX18" fmla="*/ 113434 w 119495"/>
                  <a:gd name="connsiteY18" fmla="*/ 202622 h 244186"/>
                  <a:gd name="connsiteX19" fmla="*/ 103909 w 119495"/>
                  <a:gd name="connsiteY19" fmla="*/ 224270 h 244186"/>
                  <a:gd name="connsiteX20" fmla="*/ 85725 w 119495"/>
                  <a:gd name="connsiteY20" fmla="*/ 238991 h 244186"/>
                  <a:gd name="connsiteX21" fmla="*/ 58016 w 119495"/>
                  <a:gd name="connsiteY21" fmla="*/ 244186 h 244186"/>
                  <a:gd name="connsiteX22" fmla="*/ 34636 w 119495"/>
                  <a:gd name="connsiteY22" fmla="*/ 239857 h 244186"/>
                  <a:gd name="connsiteX23" fmla="*/ 16452 w 119495"/>
                  <a:gd name="connsiteY23" fmla="*/ 227734 h 244186"/>
                  <a:gd name="connsiteX24" fmla="*/ 4330 w 119495"/>
                  <a:gd name="connsiteY24" fmla="*/ 209550 h 244186"/>
                  <a:gd name="connsiteX25" fmla="*/ 0 w 119495"/>
                  <a:gd name="connsiteY25" fmla="*/ 187036 h 244186"/>
                  <a:gd name="connsiteX26" fmla="*/ 0 w 119495"/>
                  <a:gd name="connsiteY26" fmla="*/ 174048 h 244186"/>
                  <a:gd name="connsiteX27" fmla="*/ 34636 w 119495"/>
                  <a:gd name="connsiteY27" fmla="*/ 174048 h 244186"/>
                  <a:gd name="connsiteX28" fmla="*/ 34636 w 119495"/>
                  <a:gd name="connsiteY28" fmla="*/ 184439 h 244186"/>
                  <a:gd name="connsiteX29" fmla="*/ 39832 w 119495"/>
                  <a:gd name="connsiteY29" fmla="*/ 201757 h 244186"/>
                  <a:gd name="connsiteX30" fmla="*/ 58882 w 119495"/>
                  <a:gd name="connsiteY30" fmla="*/ 209550 h 244186"/>
                  <a:gd name="connsiteX31" fmla="*/ 72736 w 119495"/>
                  <a:gd name="connsiteY31" fmla="*/ 206952 h 244186"/>
                  <a:gd name="connsiteX32" fmla="*/ 80529 w 119495"/>
                  <a:gd name="connsiteY32" fmla="*/ 200025 h 244186"/>
                  <a:gd name="connsiteX33" fmla="*/ 83993 w 119495"/>
                  <a:gd name="connsiteY33" fmla="*/ 188768 h 244186"/>
                  <a:gd name="connsiteX34" fmla="*/ 84859 w 119495"/>
                  <a:gd name="connsiteY34" fmla="*/ 174048 h 244186"/>
                  <a:gd name="connsiteX35" fmla="*/ 83993 w 119495"/>
                  <a:gd name="connsiteY35" fmla="*/ 158461 h 244186"/>
                  <a:gd name="connsiteX36" fmla="*/ 81395 w 119495"/>
                  <a:gd name="connsiteY36" fmla="*/ 148936 h 244186"/>
                  <a:gd name="connsiteX37" fmla="*/ 75334 w 119495"/>
                  <a:gd name="connsiteY37" fmla="*/ 142875 h 244186"/>
                  <a:gd name="connsiteX38" fmla="*/ 64943 w 119495"/>
                  <a:gd name="connsiteY38" fmla="*/ 137679 h 244186"/>
                  <a:gd name="connsiteX39" fmla="*/ 40698 w 119495"/>
                  <a:gd name="connsiteY39" fmla="*/ 127289 h 244186"/>
                  <a:gd name="connsiteX40" fmla="*/ 11257 w 119495"/>
                  <a:gd name="connsiteY40" fmla="*/ 103043 h 244186"/>
                  <a:gd name="connsiteX41" fmla="*/ 3464 w 119495"/>
                  <a:gd name="connsiteY41" fmla="*/ 65809 h 244186"/>
                  <a:gd name="connsiteX42" fmla="*/ 6927 w 119495"/>
                  <a:gd name="connsiteY42" fmla="*/ 39832 h 244186"/>
                  <a:gd name="connsiteX43" fmla="*/ 18184 w 119495"/>
                  <a:gd name="connsiteY43" fmla="*/ 19050 h 244186"/>
                  <a:gd name="connsiteX44" fmla="*/ 36368 w 119495"/>
                  <a:gd name="connsiteY44" fmla="*/ 5195 h 244186"/>
                  <a:gd name="connsiteX45" fmla="*/ 62345 w 119495"/>
                  <a:gd name="connsiteY45" fmla="*/ 0 h 244186"/>
                  <a:gd name="connsiteX46" fmla="*/ 85725 w 119495"/>
                  <a:gd name="connsiteY46" fmla="*/ 4330 h 244186"/>
                  <a:gd name="connsiteX47" fmla="*/ 103909 w 119495"/>
                  <a:gd name="connsiteY47" fmla="*/ 16452 h 244186"/>
                  <a:gd name="connsiteX48" fmla="*/ 119495 w 119495"/>
                  <a:gd name="connsiteY48" fmla="*/ 53686 h 244186"/>
                  <a:gd name="connsiteX49" fmla="*/ 119495 w 119495"/>
                  <a:gd name="connsiteY49" fmla="*/ 73602 h 24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9495" h="244186">
                    <a:moveTo>
                      <a:pt x="115166" y="73602"/>
                    </a:moveTo>
                    <a:lnTo>
                      <a:pt x="80529" y="73602"/>
                    </a:lnTo>
                    <a:lnTo>
                      <a:pt x="80529" y="65809"/>
                    </a:lnTo>
                    <a:cubicBezTo>
                      <a:pt x="80529" y="58016"/>
                      <a:pt x="78798" y="51088"/>
                      <a:pt x="75334" y="45027"/>
                    </a:cubicBezTo>
                    <a:cubicBezTo>
                      <a:pt x="71870" y="38966"/>
                      <a:pt x="65809" y="36368"/>
                      <a:pt x="56284" y="36368"/>
                    </a:cubicBezTo>
                    <a:cubicBezTo>
                      <a:pt x="51955" y="36368"/>
                      <a:pt x="47625" y="37234"/>
                      <a:pt x="45027" y="38966"/>
                    </a:cubicBezTo>
                    <a:cubicBezTo>
                      <a:pt x="42429" y="40698"/>
                      <a:pt x="39832" y="43295"/>
                      <a:pt x="38100" y="45893"/>
                    </a:cubicBezTo>
                    <a:cubicBezTo>
                      <a:pt x="36368" y="48491"/>
                      <a:pt x="35502" y="51955"/>
                      <a:pt x="34636" y="55418"/>
                    </a:cubicBezTo>
                    <a:cubicBezTo>
                      <a:pt x="33770" y="58882"/>
                      <a:pt x="33770" y="63211"/>
                      <a:pt x="33770" y="66675"/>
                    </a:cubicBezTo>
                    <a:cubicBezTo>
                      <a:pt x="33770" y="71005"/>
                      <a:pt x="33770" y="75334"/>
                      <a:pt x="34636" y="78798"/>
                    </a:cubicBezTo>
                    <a:cubicBezTo>
                      <a:pt x="34636" y="82261"/>
                      <a:pt x="35502" y="84859"/>
                      <a:pt x="37234" y="87457"/>
                    </a:cubicBezTo>
                    <a:cubicBezTo>
                      <a:pt x="38966" y="90054"/>
                      <a:pt x="40698" y="91786"/>
                      <a:pt x="43295" y="93518"/>
                    </a:cubicBezTo>
                    <a:cubicBezTo>
                      <a:pt x="45893" y="95250"/>
                      <a:pt x="49357" y="96982"/>
                      <a:pt x="53686" y="98713"/>
                    </a:cubicBezTo>
                    <a:lnTo>
                      <a:pt x="79663" y="109104"/>
                    </a:lnTo>
                    <a:cubicBezTo>
                      <a:pt x="87457" y="111702"/>
                      <a:pt x="93518" y="115166"/>
                      <a:pt x="97848" y="119495"/>
                    </a:cubicBezTo>
                    <a:cubicBezTo>
                      <a:pt x="102177" y="123825"/>
                      <a:pt x="106507" y="128154"/>
                      <a:pt x="109105" y="133350"/>
                    </a:cubicBezTo>
                    <a:cubicBezTo>
                      <a:pt x="111702" y="138545"/>
                      <a:pt x="113434" y="144607"/>
                      <a:pt x="114300" y="151534"/>
                    </a:cubicBezTo>
                    <a:cubicBezTo>
                      <a:pt x="115166" y="158461"/>
                      <a:pt x="116032" y="166255"/>
                      <a:pt x="116032" y="174914"/>
                    </a:cubicBezTo>
                    <a:cubicBezTo>
                      <a:pt x="116032" y="185304"/>
                      <a:pt x="115166" y="193963"/>
                      <a:pt x="113434" y="202622"/>
                    </a:cubicBezTo>
                    <a:cubicBezTo>
                      <a:pt x="111702" y="211282"/>
                      <a:pt x="108239" y="218209"/>
                      <a:pt x="103909" y="224270"/>
                    </a:cubicBezTo>
                    <a:cubicBezTo>
                      <a:pt x="99580" y="230332"/>
                      <a:pt x="92652" y="235527"/>
                      <a:pt x="85725" y="238991"/>
                    </a:cubicBezTo>
                    <a:cubicBezTo>
                      <a:pt x="77932" y="242455"/>
                      <a:pt x="68407" y="244186"/>
                      <a:pt x="58016" y="244186"/>
                    </a:cubicBezTo>
                    <a:cubicBezTo>
                      <a:pt x="49357" y="244186"/>
                      <a:pt x="41564" y="242455"/>
                      <a:pt x="34636" y="239857"/>
                    </a:cubicBezTo>
                    <a:cubicBezTo>
                      <a:pt x="27709" y="237259"/>
                      <a:pt x="21648" y="232929"/>
                      <a:pt x="16452" y="227734"/>
                    </a:cubicBezTo>
                    <a:cubicBezTo>
                      <a:pt x="11257" y="222539"/>
                      <a:pt x="6927" y="216477"/>
                      <a:pt x="4330" y="209550"/>
                    </a:cubicBezTo>
                    <a:cubicBezTo>
                      <a:pt x="1732" y="202622"/>
                      <a:pt x="0" y="194830"/>
                      <a:pt x="0" y="187036"/>
                    </a:cubicBezTo>
                    <a:lnTo>
                      <a:pt x="0" y="174048"/>
                    </a:lnTo>
                    <a:lnTo>
                      <a:pt x="34636" y="174048"/>
                    </a:lnTo>
                    <a:lnTo>
                      <a:pt x="34636" y="184439"/>
                    </a:lnTo>
                    <a:cubicBezTo>
                      <a:pt x="34636" y="190500"/>
                      <a:pt x="36368" y="196561"/>
                      <a:pt x="39832" y="201757"/>
                    </a:cubicBezTo>
                    <a:cubicBezTo>
                      <a:pt x="43295" y="206952"/>
                      <a:pt x="49357" y="209550"/>
                      <a:pt x="58882" y="209550"/>
                    </a:cubicBezTo>
                    <a:cubicBezTo>
                      <a:pt x="64943" y="209550"/>
                      <a:pt x="69273" y="208684"/>
                      <a:pt x="72736" y="206952"/>
                    </a:cubicBezTo>
                    <a:cubicBezTo>
                      <a:pt x="76200" y="205221"/>
                      <a:pt x="78798" y="202622"/>
                      <a:pt x="80529" y="200025"/>
                    </a:cubicBezTo>
                    <a:cubicBezTo>
                      <a:pt x="82261" y="196561"/>
                      <a:pt x="83127" y="193098"/>
                      <a:pt x="83993" y="188768"/>
                    </a:cubicBezTo>
                    <a:cubicBezTo>
                      <a:pt x="83993" y="184439"/>
                      <a:pt x="84859" y="179243"/>
                      <a:pt x="84859" y="174048"/>
                    </a:cubicBezTo>
                    <a:cubicBezTo>
                      <a:pt x="84859" y="167986"/>
                      <a:pt x="84859" y="162791"/>
                      <a:pt x="83993" y="158461"/>
                    </a:cubicBezTo>
                    <a:cubicBezTo>
                      <a:pt x="83127" y="154132"/>
                      <a:pt x="82261" y="151534"/>
                      <a:pt x="81395" y="148936"/>
                    </a:cubicBezTo>
                    <a:cubicBezTo>
                      <a:pt x="79663" y="146338"/>
                      <a:pt x="77932" y="144607"/>
                      <a:pt x="75334" y="142875"/>
                    </a:cubicBezTo>
                    <a:cubicBezTo>
                      <a:pt x="72736" y="141143"/>
                      <a:pt x="69273" y="139411"/>
                      <a:pt x="64943" y="137679"/>
                    </a:cubicBezTo>
                    <a:lnTo>
                      <a:pt x="40698" y="127289"/>
                    </a:lnTo>
                    <a:cubicBezTo>
                      <a:pt x="25977" y="121227"/>
                      <a:pt x="15586" y="113434"/>
                      <a:pt x="11257" y="103043"/>
                    </a:cubicBezTo>
                    <a:cubicBezTo>
                      <a:pt x="6061" y="92652"/>
                      <a:pt x="3464" y="80529"/>
                      <a:pt x="3464" y="65809"/>
                    </a:cubicBezTo>
                    <a:cubicBezTo>
                      <a:pt x="3464" y="57150"/>
                      <a:pt x="4330" y="48491"/>
                      <a:pt x="6927" y="39832"/>
                    </a:cubicBezTo>
                    <a:cubicBezTo>
                      <a:pt x="9525" y="31173"/>
                      <a:pt x="12989" y="25111"/>
                      <a:pt x="18184" y="19050"/>
                    </a:cubicBezTo>
                    <a:cubicBezTo>
                      <a:pt x="22514" y="12989"/>
                      <a:pt x="28575" y="8659"/>
                      <a:pt x="36368" y="5195"/>
                    </a:cubicBezTo>
                    <a:cubicBezTo>
                      <a:pt x="43295" y="1732"/>
                      <a:pt x="51955" y="0"/>
                      <a:pt x="62345" y="0"/>
                    </a:cubicBezTo>
                    <a:cubicBezTo>
                      <a:pt x="71004" y="0"/>
                      <a:pt x="78798" y="1732"/>
                      <a:pt x="85725" y="4330"/>
                    </a:cubicBezTo>
                    <a:cubicBezTo>
                      <a:pt x="92652" y="7793"/>
                      <a:pt x="98714" y="11257"/>
                      <a:pt x="103909" y="16452"/>
                    </a:cubicBezTo>
                    <a:cubicBezTo>
                      <a:pt x="114300" y="26843"/>
                      <a:pt x="119495" y="39832"/>
                      <a:pt x="119495" y="53686"/>
                    </a:cubicBezTo>
                    <a:lnTo>
                      <a:pt x="119495" y="73602"/>
                    </a:lnTo>
                    <a:close/>
                  </a:path>
                </a:pathLst>
              </a:custGeom>
              <a:solidFill>
                <a:srgbClr val="FFFFFF"/>
              </a:solidFill>
              <a:ln w="8653"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0A8E9F4E-230F-8707-0F26-2158778E80B9}"/>
                  </a:ext>
                </a:extLst>
              </p:cNvPr>
              <p:cNvSpPr/>
              <p:nvPr/>
            </p:nvSpPr>
            <p:spPr>
              <a:xfrm>
                <a:off x="6347113" y="4487141"/>
                <a:ext cx="34636" cy="239856"/>
              </a:xfrm>
              <a:custGeom>
                <a:avLst/>
                <a:gdLst>
                  <a:gd name="connsiteX0" fmla="*/ 0 w 34636"/>
                  <a:gd name="connsiteY0" fmla="*/ 239857 h 239856"/>
                  <a:gd name="connsiteX1" fmla="*/ 0 w 34636"/>
                  <a:gd name="connsiteY1" fmla="*/ 0 h 239856"/>
                  <a:gd name="connsiteX2" fmla="*/ 34636 w 34636"/>
                  <a:gd name="connsiteY2" fmla="*/ 0 h 239856"/>
                  <a:gd name="connsiteX3" fmla="*/ 34636 w 34636"/>
                  <a:gd name="connsiteY3" fmla="*/ 239857 h 239856"/>
                  <a:gd name="connsiteX4" fmla="*/ 0 w 34636"/>
                  <a:gd name="connsiteY4" fmla="*/ 239857 h 239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6" h="239856">
                    <a:moveTo>
                      <a:pt x="0" y="239857"/>
                    </a:moveTo>
                    <a:lnTo>
                      <a:pt x="0" y="0"/>
                    </a:lnTo>
                    <a:lnTo>
                      <a:pt x="34636" y="0"/>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7ACB395-74DE-7A35-B21A-C62A2D700599}"/>
                  </a:ext>
                </a:extLst>
              </p:cNvPr>
              <p:cNvSpPr/>
              <p:nvPr/>
            </p:nvSpPr>
            <p:spPr>
              <a:xfrm>
                <a:off x="6412922" y="4487141"/>
                <a:ext cx="120361" cy="239856"/>
              </a:xfrm>
              <a:custGeom>
                <a:avLst/>
                <a:gdLst>
                  <a:gd name="connsiteX0" fmla="*/ 0 w 120361"/>
                  <a:gd name="connsiteY0" fmla="*/ 239857 h 239856"/>
                  <a:gd name="connsiteX1" fmla="*/ 0 w 120361"/>
                  <a:gd name="connsiteY1" fmla="*/ 0 h 239856"/>
                  <a:gd name="connsiteX2" fmla="*/ 32904 w 120361"/>
                  <a:gd name="connsiteY2" fmla="*/ 0 h 239856"/>
                  <a:gd name="connsiteX3" fmla="*/ 84859 w 120361"/>
                  <a:gd name="connsiteY3" fmla="*/ 144607 h 239856"/>
                  <a:gd name="connsiteX4" fmla="*/ 85725 w 120361"/>
                  <a:gd name="connsiteY4" fmla="*/ 144607 h 239856"/>
                  <a:gd name="connsiteX5" fmla="*/ 85725 w 120361"/>
                  <a:gd name="connsiteY5" fmla="*/ 0 h 239856"/>
                  <a:gd name="connsiteX6" fmla="*/ 120361 w 120361"/>
                  <a:gd name="connsiteY6" fmla="*/ 0 h 239856"/>
                  <a:gd name="connsiteX7" fmla="*/ 120361 w 120361"/>
                  <a:gd name="connsiteY7" fmla="*/ 239857 h 239856"/>
                  <a:gd name="connsiteX8" fmla="*/ 88323 w 120361"/>
                  <a:gd name="connsiteY8" fmla="*/ 239857 h 239856"/>
                  <a:gd name="connsiteX9" fmla="*/ 35502 w 120361"/>
                  <a:gd name="connsiteY9" fmla="*/ 96116 h 239856"/>
                  <a:gd name="connsiteX10" fmla="*/ 34636 w 120361"/>
                  <a:gd name="connsiteY10" fmla="*/ 96116 h 239856"/>
                  <a:gd name="connsiteX11" fmla="*/ 34636 w 120361"/>
                  <a:gd name="connsiteY11" fmla="*/ 239857 h 239856"/>
                  <a:gd name="connsiteX12" fmla="*/ 0 w 120361"/>
                  <a:gd name="connsiteY12" fmla="*/ 239857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361" h="239856">
                    <a:moveTo>
                      <a:pt x="0" y="239857"/>
                    </a:moveTo>
                    <a:lnTo>
                      <a:pt x="0" y="0"/>
                    </a:lnTo>
                    <a:lnTo>
                      <a:pt x="32904" y="0"/>
                    </a:lnTo>
                    <a:lnTo>
                      <a:pt x="84859" y="144607"/>
                    </a:lnTo>
                    <a:lnTo>
                      <a:pt x="85725" y="144607"/>
                    </a:lnTo>
                    <a:lnTo>
                      <a:pt x="85725" y="0"/>
                    </a:lnTo>
                    <a:lnTo>
                      <a:pt x="120361" y="0"/>
                    </a:lnTo>
                    <a:lnTo>
                      <a:pt x="120361" y="239857"/>
                    </a:lnTo>
                    <a:lnTo>
                      <a:pt x="88323" y="239857"/>
                    </a:lnTo>
                    <a:lnTo>
                      <a:pt x="35502" y="96116"/>
                    </a:lnTo>
                    <a:lnTo>
                      <a:pt x="34636" y="96116"/>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69350D72-655E-A0D4-C280-C9A2C579E0A1}"/>
                  </a:ext>
                </a:extLst>
              </p:cNvPr>
              <p:cNvSpPr/>
              <p:nvPr/>
            </p:nvSpPr>
            <p:spPr>
              <a:xfrm>
                <a:off x="6560993" y="4485409"/>
                <a:ext cx="116897" cy="243320"/>
              </a:xfrm>
              <a:custGeom>
                <a:avLst/>
                <a:gdLst>
                  <a:gd name="connsiteX0" fmla="*/ 866 w 116897"/>
                  <a:gd name="connsiteY0" fmla="*/ 58016 h 243320"/>
                  <a:gd name="connsiteX1" fmla="*/ 6061 w 116897"/>
                  <a:gd name="connsiteY1" fmla="*/ 32039 h 243320"/>
                  <a:gd name="connsiteX2" fmla="*/ 19916 w 116897"/>
                  <a:gd name="connsiteY2" fmla="*/ 13854 h 243320"/>
                  <a:gd name="connsiteX3" fmla="*/ 38100 w 116897"/>
                  <a:gd name="connsiteY3" fmla="*/ 3464 h 243320"/>
                  <a:gd name="connsiteX4" fmla="*/ 58882 w 116897"/>
                  <a:gd name="connsiteY4" fmla="*/ 0 h 243320"/>
                  <a:gd name="connsiteX5" fmla="*/ 79663 w 116897"/>
                  <a:gd name="connsiteY5" fmla="*/ 3464 h 243320"/>
                  <a:gd name="connsiteX6" fmla="*/ 98714 w 116897"/>
                  <a:gd name="connsiteY6" fmla="*/ 13854 h 243320"/>
                  <a:gd name="connsiteX7" fmla="*/ 111702 w 116897"/>
                  <a:gd name="connsiteY7" fmla="*/ 32039 h 243320"/>
                  <a:gd name="connsiteX8" fmla="*/ 116898 w 116897"/>
                  <a:gd name="connsiteY8" fmla="*/ 58016 h 243320"/>
                  <a:gd name="connsiteX9" fmla="*/ 116898 w 116897"/>
                  <a:gd name="connsiteY9" fmla="*/ 70138 h 243320"/>
                  <a:gd name="connsiteX10" fmla="*/ 82261 w 116897"/>
                  <a:gd name="connsiteY10" fmla="*/ 70138 h 243320"/>
                  <a:gd name="connsiteX11" fmla="*/ 82261 w 116897"/>
                  <a:gd name="connsiteY11" fmla="*/ 58016 h 243320"/>
                  <a:gd name="connsiteX12" fmla="*/ 75334 w 116897"/>
                  <a:gd name="connsiteY12" fmla="*/ 39832 h 243320"/>
                  <a:gd name="connsiteX13" fmla="*/ 58882 w 116897"/>
                  <a:gd name="connsiteY13" fmla="*/ 33771 h 243320"/>
                  <a:gd name="connsiteX14" fmla="*/ 42429 w 116897"/>
                  <a:gd name="connsiteY14" fmla="*/ 39832 h 243320"/>
                  <a:gd name="connsiteX15" fmla="*/ 35502 w 116897"/>
                  <a:gd name="connsiteY15" fmla="*/ 58016 h 243320"/>
                  <a:gd name="connsiteX16" fmla="*/ 35502 w 116897"/>
                  <a:gd name="connsiteY16" fmla="*/ 184439 h 243320"/>
                  <a:gd name="connsiteX17" fmla="*/ 42429 w 116897"/>
                  <a:gd name="connsiteY17" fmla="*/ 202623 h 243320"/>
                  <a:gd name="connsiteX18" fmla="*/ 58882 w 116897"/>
                  <a:gd name="connsiteY18" fmla="*/ 208684 h 243320"/>
                  <a:gd name="connsiteX19" fmla="*/ 75334 w 116897"/>
                  <a:gd name="connsiteY19" fmla="*/ 202623 h 243320"/>
                  <a:gd name="connsiteX20" fmla="*/ 82261 w 116897"/>
                  <a:gd name="connsiteY20" fmla="*/ 184439 h 243320"/>
                  <a:gd name="connsiteX21" fmla="*/ 82261 w 116897"/>
                  <a:gd name="connsiteY21" fmla="*/ 139411 h 243320"/>
                  <a:gd name="connsiteX22" fmla="*/ 54552 w 116897"/>
                  <a:gd name="connsiteY22" fmla="*/ 139411 h 243320"/>
                  <a:gd name="connsiteX23" fmla="*/ 54552 w 116897"/>
                  <a:gd name="connsiteY23" fmla="*/ 109104 h 243320"/>
                  <a:gd name="connsiteX24" fmla="*/ 116032 w 116897"/>
                  <a:gd name="connsiteY24" fmla="*/ 109104 h 243320"/>
                  <a:gd name="connsiteX25" fmla="*/ 116032 w 116897"/>
                  <a:gd name="connsiteY25" fmla="*/ 184439 h 243320"/>
                  <a:gd name="connsiteX26" fmla="*/ 110836 w 116897"/>
                  <a:gd name="connsiteY26" fmla="*/ 210416 h 243320"/>
                  <a:gd name="connsiteX27" fmla="*/ 97848 w 116897"/>
                  <a:gd name="connsiteY27" fmla="*/ 228600 h 243320"/>
                  <a:gd name="connsiteX28" fmla="*/ 78798 w 116897"/>
                  <a:gd name="connsiteY28" fmla="*/ 239857 h 243320"/>
                  <a:gd name="connsiteX29" fmla="*/ 58016 w 116897"/>
                  <a:gd name="connsiteY29" fmla="*/ 243320 h 243320"/>
                  <a:gd name="connsiteX30" fmla="*/ 37234 w 116897"/>
                  <a:gd name="connsiteY30" fmla="*/ 239857 h 243320"/>
                  <a:gd name="connsiteX31" fmla="*/ 19050 w 116897"/>
                  <a:gd name="connsiteY31" fmla="*/ 228600 h 243320"/>
                  <a:gd name="connsiteX32" fmla="*/ 5195 w 116897"/>
                  <a:gd name="connsiteY32" fmla="*/ 210416 h 243320"/>
                  <a:gd name="connsiteX33" fmla="*/ 0 w 116897"/>
                  <a:gd name="connsiteY33" fmla="*/ 184439 h 243320"/>
                  <a:gd name="connsiteX34" fmla="*/ 0 w 116897"/>
                  <a:gd name="connsiteY34" fmla="*/ 58016 h 24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6897" h="243320">
                    <a:moveTo>
                      <a:pt x="866" y="58016"/>
                    </a:moveTo>
                    <a:cubicBezTo>
                      <a:pt x="866" y="48491"/>
                      <a:pt x="2598" y="39832"/>
                      <a:pt x="6061" y="32039"/>
                    </a:cubicBezTo>
                    <a:cubicBezTo>
                      <a:pt x="9525" y="24245"/>
                      <a:pt x="13854" y="18184"/>
                      <a:pt x="19916" y="13854"/>
                    </a:cubicBezTo>
                    <a:cubicBezTo>
                      <a:pt x="25111" y="9525"/>
                      <a:pt x="31173" y="5195"/>
                      <a:pt x="38100" y="3464"/>
                    </a:cubicBezTo>
                    <a:cubicBezTo>
                      <a:pt x="45027" y="1732"/>
                      <a:pt x="51955" y="0"/>
                      <a:pt x="58882" y="0"/>
                    </a:cubicBezTo>
                    <a:cubicBezTo>
                      <a:pt x="65809" y="0"/>
                      <a:pt x="72736" y="866"/>
                      <a:pt x="79663" y="3464"/>
                    </a:cubicBezTo>
                    <a:cubicBezTo>
                      <a:pt x="86591" y="6061"/>
                      <a:pt x="92652" y="9525"/>
                      <a:pt x="98714" y="13854"/>
                    </a:cubicBezTo>
                    <a:cubicBezTo>
                      <a:pt x="103909" y="19050"/>
                      <a:pt x="108239" y="25112"/>
                      <a:pt x="111702" y="32039"/>
                    </a:cubicBezTo>
                    <a:cubicBezTo>
                      <a:pt x="115166" y="39832"/>
                      <a:pt x="116898" y="47625"/>
                      <a:pt x="116898" y="58016"/>
                    </a:cubicBezTo>
                    <a:lnTo>
                      <a:pt x="116898" y="70138"/>
                    </a:lnTo>
                    <a:lnTo>
                      <a:pt x="82261" y="70138"/>
                    </a:lnTo>
                    <a:lnTo>
                      <a:pt x="82261" y="58016"/>
                    </a:lnTo>
                    <a:cubicBezTo>
                      <a:pt x="82261" y="49357"/>
                      <a:pt x="79663" y="43295"/>
                      <a:pt x="75334" y="39832"/>
                    </a:cubicBezTo>
                    <a:cubicBezTo>
                      <a:pt x="71004" y="35502"/>
                      <a:pt x="64943" y="33771"/>
                      <a:pt x="58882" y="33771"/>
                    </a:cubicBezTo>
                    <a:cubicBezTo>
                      <a:pt x="52820" y="33771"/>
                      <a:pt x="46759" y="35502"/>
                      <a:pt x="42429" y="39832"/>
                    </a:cubicBezTo>
                    <a:cubicBezTo>
                      <a:pt x="38100" y="44161"/>
                      <a:pt x="35502" y="50223"/>
                      <a:pt x="35502" y="58016"/>
                    </a:cubicBezTo>
                    <a:lnTo>
                      <a:pt x="35502" y="184439"/>
                    </a:lnTo>
                    <a:cubicBezTo>
                      <a:pt x="35502" y="193098"/>
                      <a:pt x="38100" y="199159"/>
                      <a:pt x="42429" y="202623"/>
                    </a:cubicBezTo>
                    <a:cubicBezTo>
                      <a:pt x="46759" y="206952"/>
                      <a:pt x="52820" y="208684"/>
                      <a:pt x="58882" y="208684"/>
                    </a:cubicBezTo>
                    <a:cubicBezTo>
                      <a:pt x="64943" y="208684"/>
                      <a:pt x="71004" y="206952"/>
                      <a:pt x="75334" y="202623"/>
                    </a:cubicBezTo>
                    <a:cubicBezTo>
                      <a:pt x="79663" y="198293"/>
                      <a:pt x="82261" y="192232"/>
                      <a:pt x="82261" y="184439"/>
                    </a:cubicBezTo>
                    <a:lnTo>
                      <a:pt x="82261" y="139411"/>
                    </a:lnTo>
                    <a:lnTo>
                      <a:pt x="54552" y="139411"/>
                    </a:lnTo>
                    <a:lnTo>
                      <a:pt x="54552" y="109104"/>
                    </a:lnTo>
                    <a:lnTo>
                      <a:pt x="116032" y="109104"/>
                    </a:lnTo>
                    <a:lnTo>
                      <a:pt x="116032" y="184439"/>
                    </a:lnTo>
                    <a:cubicBezTo>
                      <a:pt x="116032" y="194830"/>
                      <a:pt x="114300" y="203489"/>
                      <a:pt x="110836" y="210416"/>
                    </a:cubicBezTo>
                    <a:cubicBezTo>
                      <a:pt x="107373" y="217343"/>
                      <a:pt x="103043" y="223404"/>
                      <a:pt x="97848" y="228600"/>
                    </a:cubicBezTo>
                    <a:cubicBezTo>
                      <a:pt x="92652" y="233795"/>
                      <a:pt x="85725" y="237259"/>
                      <a:pt x="78798" y="239857"/>
                    </a:cubicBezTo>
                    <a:cubicBezTo>
                      <a:pt x="71870" y="242455"/>
                      <a:pt x="64943" y="243320"/>
                      <a:pt x="58016" y="243320"/>
                    </a:cubicBezTo>
                    <a:cubicBezTo>
                      <a:pt x="51089" y="243320"/>
                      <a:pt x="44161" y="242455"/>
                      <a:pt x="37234" y="239857"/>
                    </a:cubicBezTo>
                    <a:cubicBezTo>
                      <a:pt x="30307" y="237259"/>
                      <a:pt x="24245" y="233795"/>
                      <a:pt x="19050" y="228600"/>
                    </a:cubicBezTo>
                    <a:cubicBezTo>
                      <a:pt x="13854" y="224271"/>
                      <a:pt x="8659" y="218209"/>
                      <a:pt x="5195" y="210416"/>
                    </a:cubicBezTo>
                    <a:cubicBezTo>
                      <a:pt x="1732" y="203489"/>
                      <a:pt x="0" y="194830"/>
                      <a:pt x="0" y="184439"/>
                    </a:cubicBezTo>
                    <a:lnTo>
                      <a:pt x="0" y="58016"/>
                    </a:lnTo>
                    <a:close/>
                  </a:path>
                </a:pathLst>
              </a:custGeom>
              <a:solidFill>
                <a:srgbClr val="FFFFFF"/>
              </a:solidFill>
              <a:ln w="8653" cap="flat">
                <a:noFill/>
                <a:prstDash val="solid"/>
                <a:miter/>
              </a:ln>
            </p:spPr>
            <p:txBody>
              <a:bodyPr rtlCol="0" anchor="ctr"/>
              <a:lstStyle/>
              <a:p>
                <a:endParaRPr lang="en-US"/>
              </a:p>
            </p:txBody>
          </p:sp>
        </p:grpSp>
        <p:grpSp>
          <p:nvGrpSpPr>
            <p:cNvPr id="42" name="Graphic 2">
              <a:extLst>
                <a:ext uri="{FF2B5EF4-FFF2-40B4-BE49-F238E27FC236}">
                  <a16:creationId xmlns:a16="http://schemas.microsoft.com/office/drawing/2014/main" id="{E638C892-CEEF-4B54-7566-F016644A3671}"/>
                </a:ext>
              </a:extLst>
            </p:cNvPr>
            <p:cNvGrpSpPr/>
            <p:nvPr/>
          </p:nvGrpSpPr>
          <p:grpSpPr>
            <a:xfrm>
              <a:off x="9009398" y="5867649"/>
              <a:ext cx="2939480" cy="669784"/>
              <a:chOff x="5684693" y="4756438"/>
              <a:chExt cx="1007052" cy="229465"/>
            </a:xfrm>
            <a:solidFill>
              <a:srgbClr val="FFFFFF">
                <a:alpha val="65000"/>
              </a:srgbClr>
            </a:solidFill>
          </p:grpSpPr>
          <p:sp>
            <p:nvSpPr>
              <p:cNvPr id="43" name="Freeform 42">
                <a:extLst>
                  <a:ext uri="{FF2B5EF4-FFF2-40B4-BE49-F238E27FC236}">
                    <a16:creationId xmlns:a16="http://schemas.microsoft.com/office/drawing/2014/main" id="{96CE0278-F868-D4FC-E9E3-6FE21A40528B}"/>
                  </a:ext>
                </a:extLst>
              </p:cNvPr>
              <p:cNvSpPr/>
              <p:nvPr/>
            </p:nvSpPr>
            <p:spPr>
              <a:xfrm>
                <a:off x="5684693" y="4759902"/>
                <a:ext cx="103909" cy="223404"/>
              </a:xfrm>
              <a:custGeom>
                <a:avLst/>
                <a:gdLst>
                  <a:gd name="connsiteX0" fmla="*/ 0 w 103909"/>
                  <a:gd name="connsiteY0" fmla="*/ 223404 h 223404"/>
                  <a:gd name="connsiteX1" fmla="*/ 0 w 103909"/>
                  <a:gd name="connsiteY1" fmla="*/ 0 h 223404"/>
                  <a:gd name="connsiteX2" fmla="*/ 47625 w 103909"/>
                  <a:gd name="connsiteY2" fmla="*/ 0 h 223404"/>
                  <a:gd name="connsiteX3" fmla="*/ 71005 w 103909"/>
                  <a:gd name="connsiteY3" fmla="*/ 3463 h 223404"/>
                  <a:gd name="connsiteX4" fmla="*/ 89189 w 103909"/>
                  <a:gd name="connsiteY4" fmla="*/ 15586 h 223404"/>
                  <a:gd name="connsiteX5" fmla="*/ 100446 w 103909"/>
                  <a:gd name="connsiteY5" fmla="*/ 36368 h 223404"/>
                  <a:gd name="connsiteX6" fmla="*/ 103909 w 103909"/>
                  <a:gd name="connsiteY6" fmla="*/ 68407 h 223404"/>
                  <a:gd name="connsiteX7" fmla="*/ 102177 w 103909"/>
                  <a:gd name="connsiteY7" fmla="*/ 93518 h 223404"/>
                  <a:gd name="connsiteX8" fmla="*/ 94384 w 103909"/>
                  <a:gd name="connsiteY8" fmla="*/ 112568 h 223404"/>
                  <a:gd name="connsiteX9" fmla="*/ 77066 w 103909"/>
                  <a:gd name="connsiteY9" fmla="*/ 129886 h 223404"/>
                  <a:gd name="connsiteX10" fmla="*/ 48491 w 103909"/>
                  <a:gd name="connsiteY10" fmla="*/ 135948 h 223404"/>
                  <a:gd name="connsiteX11" fmla="*/ 32039 w 103909"/>
                  <a:gd name="connsiteY11" fmla="*/ 135948 h 223404"/>
                  <a:gd name="connsiteX12" fmla="*/ 32039 w 103909"/>
                  <a:gd name="connsiteY12" fmla="*/ 223404 h 223404"/>
                  <a:gd name="connsiteX13" fmla="*/ 0 w 103909"/>
                  <a:gd name="connsiteY13" fmla="*/ 223404 h 223404"/>
                  <a:gd name="connsiteX14" fmla="*/ 32039 w 103909"/>
                  <a:gd name="connsiteY14" fmla="*/ 29441 h 223404"/>
                  <a:gd name="connsiteX15" fmla="*/ 32039 w 103909"/>
                  <a:gd name="connsiteY15" fmla="*/ 105641 h 223404"/>
                  <a:gd name="connsiteX16" fmla="*/ 47625 w 103909"/>
                  <a:gd name="connsiteY16" fmla="*/ 105641 h 223404"/>
                  <a:gd name="connsiteX17" fmla="*/ 62346 w 103909"/>
                  <a:gd name="connsiteY17" fmla="*/ 103043 h 223404"/>
                  <a:gd name="connsiteX18" fmla="*/ 70139 w 103909"/>
                  <a:gd name="connsiteY18" fmla="*/ 95250 h 223404"/>
                  <a:gd name="connsiteX19" fmla="*/ 72736 w 103909"/>
                  <a:gd name="connsiteY19" fmla="*/ 83993 h 223404"/>
                  <a:gd name="connsiteX20" fmla="*/ 73602 w 103909"/>
                  <a:gd name="connsiteY20" fmla="*/ 68407 h 223404"/>
                  <a:gd name="connsiteX21" fmla="*/ 73602 w 103909"/>
                  <a:gd name="connsiteY21" fmla="*/ 53686 h 223404"/>
                  <a:gd name="connsiteX22" fmla="*/ 71005 w 103909"/>
                  <a:gd name="connsiteY22" fmla="*/ 41564 h 223404"/>
                  <a:gd name="connsiteX23" fmla="*/ 63211 w 103909"/>
                  <a:gd name="connsiteY23" fmla="*/ 33770 h 223404"/>
                  <a:gd name="connsiteX24" fmla="*/ 48491 w 103909"/>
                  <a:gd name="connsiteY24" fmla="*/ 31173 h 223404"/>
                  <a:gd name="connsiteX25" fmla="*/ 32039 w 103909"/>
                  <a:gd name="connsiteY25" fmla="*/ 31173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3909" h="223404">
                    <a:moveTo>
                      <a:pt x="0" y="223404"/>
                    </a:moveTo>
                    <a:lnTo>
                      <a:pt x="0" y="0"/>
                    </a:lnTo>
                    <a:lnTo>
                      <a:pt x="47625" y="0"/>
                    </a:lnTo>
                    <a:cubicBezTo>
                      <a:pt x="56284" y="0"/>
                      <a:pt x="64077" y="866"/>
                      <a:pt x="71005" y="3463"/>
                    </a:cubicBezTo>
                    <a:cubicBezTo>
                      <a:pt x="77932" y="6061"/>
                      <a:pt x="83993" y="9525"/>
                      <a:pt x="89189" y="15586"/>
                    </a:cubicBezTo>
                    <a:cubicBezTo>
                      <a:pt x="94384" y="21648"/>
                      <a:pt x="98714" y="28575"/>
                      <a:pt x="100446" y="36368"/>
                    </a:cubicBezTo>
                    <a:cubicBezTo>
                      <a:pt x="102177" y="44161"/>
                      <a:pt x="103909" y="54552"/>
                      <a:pt x="103909" y="68407"/>
                    </a:cubicBezTo>
                    <a:cubicBezTo>
                      <a:pt x="103909" y="78798"/>
                      <a:pt x="103043" y="86591"/>
                      <a:pt x="102177" y="93518"/>
                    </a:cubicBezTo>
                    <a:cubicBezTo>
                      <a:pt x="101311" y="100445"/>
                      <a:pt x="98714" y="106507"/>
                      <a:pt x="94384" y="112568"/>
                    </a:cubicBezTo>
                    <a:cubicBezTo>
                      <a:pt x="90055" y="119495"/>
                      <a:pt x="83993" y="125557"/>
                      <a:pt x="77066" y="129886"/>
                    </a:cubicBezTo>
                    <a:cubicBezTo>
                      <a:pt x="70139" y="134216"/>
                      <a:pt x="59748" y="135948"/>
                      <a:pt x="48491" y="135948"/>
                    </a:cubicBezTo>
                    <a:lnTo>
                      <a:pt x="32039" y="135948"/>
                    </a:lnTo>
                    <a:lnTo>
                      <a:pt x="32039" y="223404"/>
                    </a:lnTo>
                    <a:lnTo>
                      <a:pt x="0" y="223404"/>
                    </a:lnTo>
                    <a:close/>
                    <a:moveTo>
                      <a:pt x="32039" y="29441"/>
                    </a:moveTo>
                    <a:lnTo>
                      <a:pt x="32039" y="105641"/>
                    </a:lnTo>
                    <a:lnTo>
                      <a:pt x="47625" y="105641"/>
                    </a:lnTo>
                    <a:cubicBezTo>
                      <a:pt x="53686" y="105641"/>
                      <a:pt x="58882" y="104775"/>
                      <a:pt x="62346" y="103043"/>
                    </a:cubicBezTo>
                    <a:cubicBezTo>
                      <a:pt x="65809" y="101311"/>
                      <a:pt x="68407" y="98713"/>
                      <a:pt x="70139" y="95250"/>
                    </a:cubicBezTo>
                    <a:cubicBezTo>
                      <a:pt x="71870" y="91786"/>
                      <a:pt x="72736" y="88323"/>
                      <a:pt x="72736" y="83993"/>
                    </a:cubicBezTo>
                    <a:cubicBezTo>
                      <a:pt x="72736" y="79664"/>
                      <a:pt x="73602" y="74468"/>
                      <a:pt x="73602" y="68407"/>
                    </a:cubicBezTo>
                    <a:cubicBezTo>
                      <a:pt x="73602" y="63211"/>
                      <a:pt x="73602" y="58016"/>
                      <a:pt x="73602" y="53686"/>
                    </a:cubicBezTo>
                    <a:cubicBezTo>
                      <a:pt x="73602" y="49357"/>
                      <a:pt x="72736" y="45027"/>
                      <a:pt x="71005" y="41564"/>
                    </a:cubicBezTo>
                    <a:cubicBezTo>
                      <a:pt x="69273" y="38100"/>
                      <a:pt x="66675" y="35502"/>
                      <a:pt x="63211" y="33770"/>
                    </a:cubicBezTo>
                    <a:cubicBezTo>
                      <a:pt x="59748" y="32039"/>
                      <a:pt x="55418" y="31173"/>
                      <a:pt x="48491" y="31173"/>
                    </a:cubicBezTo>
                    <a:lnTo>
                      <a:pt x="32039" y="31173"/>
                    </a:lnTo>
                    <a:close/>
                  </a:path>
                </a:pathLst>
              </a:custGeom>
              <a:grpFill/>
              <a:ln w="865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626B44B-2286-EBC0-64CE-708724B6C709}"/>
                  </a:ext>
                </a:extLst>
              </p:cNvPr>
              <p:cNvSpPr/>
              <p:nvPr/>
            </p:nvSpPr>
            <p:spPr>
              <a:xfrm>
                <a:off x="5811981" y="4759902"/>
                <a:ext cx="114299" cy="224270"/>
              </a:xfrm>
              <a:custGeom>
                <a:avLst/>
                <a:gdLst>
                  <a:gd name="connsiteX0" fmla="*/ 0 w 114299"/>
                  <a:gd name="connsiteY0" fmla="*/ 223404 h 224270"/>
                  <a:gd name="connsiteX1" fmla="*/ 0 w 114299"/>
                  <a:gd name="connsiteY1" fmla="*/ 0 h 224270"/>
                  <a:gd name="connsiteX2" fmla="*/ 51089 w 114299"/>
                  <a:gd name="connsiteY2" fmla="*/ 0 h 224270"/>
                  <a:gd name="connsiteX3" fmla="*/ 107373 w 114299"/>
                  <a:gd name="connsiteY3" fmla="*/ 65809 h 224270"/>
                  <a:gd name="connsiteX4" fmla="*/ 101311 w 114299"/>
                  <a:gd name="connsiteY4" fmla="*/ 99580 h 224270"/>
                  <a:gd name="connsiteX5" fmla="*/ 79663 w 114299"/>
                  <a:gd name="connsiteY5" fmla="*/ 122093 h 224270"/>
                  <a:gd name="connsiteX6" fmla="*/ 114300 w 114299"/>
                  <a:gd name="connsiteY6" fmla="*/ 224270 h 224270"/>
                  <a:gd name="connsiteX7" fmla="*/ 80529 w 114299"/>
                  <a:gd name="connsiteY7" fmla="*/ 224270 h 224270"/>
                  <a:gd name="connsiteX8" fmla="*/ 51089 w 114299"/>
                  <a:gd name="connsiteY8" fmla="*/ 129020 h 224270"/>
                  <a:gd name="connsiteX9" fmla="*/ 32038 w 114299"/>
                  <a:gd name="connsiteY9" fmla="*/ 129020 h 224270"/>
                  <a:gd name="connsiteX10" fmla="*/ 32038 w 114299"/>
                  <a:gd name="connsiteY10" fmla="*/ 224270 h 224270"/>
                  <a:gd name="connsiteX11" fmla="*/ 0 w 114299"/>
                  <a:gd name="connsiteY11" fmla="*/ 224270 h 224270"/>
                  <a:gd name="connsiteX12" fmla="*/ 32038 w 114299"/>
                  <a:gd name="connsiteY12" fmla="*/ 29441 h 224270"/>
                  <a:gd name="connsiteX13" fmla="*/ 32038 w 114299"/>
                  <a:gd name="connsiteY13" fmla="*/ 98713 h 224270"/>
                  <a:gd name="connsiteX14" fmla="*/ 50223 w 114299"/>
                  <a:gd name="connsiteY14" fmla="*/ 98713 h 224270"/>
                  <a:gd name="connsiteX15" fmla="*/ 64077 w 114299"/>
                  <a:gd name="connsiteY15" fmla="*/ 96116 h 224270"/>
                  <a:gd name="connsiteX16" fmla="*/ 71870 w 114299"/>
                  <a:gd name="connsiteY16" fmla="*/ 89189 h 224270"/>
                  <a:gd name="connsiteX17" fmla="*/ 75334 w 114299"/>
                  <a:gd name="connsiteY17" fmla="*/ 77932 h 224270"/>
                  <a:gd name="connsiteX18" fmla="*/ 76200 w 114299"/>
                  <a:gd name="connsiteY18" fmla="*/ 63211 h 224270"/>
                  <a:gd name="connsiteX19" fmla="*/ 75334 w 114299"/>
                  <a:gd name="connsiteY19" fmla="*/ 48491 h 224270"/>
                  <a:gd name="connsiteX20" fmla="*/ 71870 w 114299"/>
                  <a:gd name="connsiteY20" fmla="*/ 37234 h 224270"/>
                  <a:gd name="connsiteX21" fmla="*/ 49357 w 114299"/>
                  <a:gd name="connsiteY21" fmla="*/ 28575 h 224270"/>
                  <a:gd name="connsiteX22" fmla="*/ 32038 w 114299"/>
                  <a:gd name="connsiteY22" fmla="*/ 28575 h 22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4299" h="224270">
                    <a:moveTo>
                      <a:pt x="0" y="223404"/>
                    </a:moveTo>
                    <a:lnTo>
                      <a:pt x="0" y="0"/>
                    </a:lnTo>
                    <a:lnTo>
                      <a:pt x="51089" y="0"/>
                    </a:lnTo>
                    <a:cubicBezTo>
                      <a:pt x="88323" y="0"/>
                      <a:pt x="107373" y="21648"/>
                      <a:pt x="107373" y="65809"/>
                    </a:cubicBezTo>
                    <a:cubicBezTo>
                      <a:pt x="107373" y="78798"/>
                      <a:pt x="105641" y="90054"/>
                      <a:pt x="101311" y="99580"/>
                    </a:cubicBezTo>
                    <a:cubicBezTo>
                      <a:pt x="96982" y="109104"/>
                      <a:pt x="90055" y="116032"/>
                      <a:pt x="79663" y="122093"/>
                    </a:cubicBezTo>
                    <a:lnTo>
                      <a:pt x="114300" y="224270"/>
                    </a:lnTo>
                    <a:lnTo>
                      <a:pt x="80529" y="224270"/>
                    </a:lnTo>
                    <a:lnTo>
                      <a:pt x="51089" y="129020"/>
                    </a:lnTo>
                    <a:lnTo>
                      <a:pt x="32038" y="129020"/>
                    </a:lnTo>
                    <a:lnTo>
                      <a:pt x="32038" y="224270"/>
                    </a:lnTo>
                    <a:lnTo>
                      <a:pt x="0" y="224270"/>
                    </a:lnTo>
                    <a:close/>
                    <a:moveTo>
                      <a:pt x="32038" y="29441"/>
                    </a:moveTo>
                    <a:lnTo>
                      <a:pt x="32038" y="98713"/>
                    </a:lnTo>
                    <a:lnTo>
                      <a:pt x="50223" y="98713"/>
                    </a:lnTo>
                    <a:cubicBezTo>
                      <a:pt x="56284" y="98713"/>
                      <a:pt x="60614" y="97848"/>
                      <a:pt x="64077" y="96116"/>
                    </a:cubicBezTo>
                    <a:cubicBezTo>
                      <a:pt x="67541" y="94384"/>
                      <a:pt x="70138" y="92652"/>
                      <a:pt x="71870" y="89189"/>
                    </a:cubicBezTo>
                    <a:cubicBezTo>
                      <a:pt x="73602" y="86591"/>
                      <a:pt x="74468" y="82261"/>
                      <a:pt x="75334" y="77932"/>
                    </a:cubicBezTo>
                    <a:cubicBezTo>
                      <a:pt x="76200" y="73602"/>
                      <a:pt x="76200" y="68407"/>
                      <a:pt x="76200" y="63211"/>
                    </a:cubicBezTo>
                    <a:cubicBezTo>
                      <a:pt x="76200" y="57150"/>
                      <a:pt x="76200" y="52820"/>
                      <a:pt x="75334" y="48491"/>
                    </a:cubicBezTo>
                    <a:cubicBezTo>
                      <a:pt x="74468" y="44161"/>
                      <a:pt x="73602" y="40698"/>
                      <a:pt x="71870" y="37234"/>
                    </a:cubicBezTo>
                    <a:cubicBezTo>
                      <a:pt x="67541" y="31173"/>
                      <a:pt x="60614" y="28575"/>
                      <a:pt x="49357" y="28575"/>
                    </a:cubicBezTo>
                    <a:lnTo>
                      <a:pt x="32038" y="28575"/>
                    </a:lnTo>
                    <a:close/>
                  </a:path>
                </a:pathLst>
              </a:custGeom>
              <a:grpFill/>
              <a:ln w="865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0D162721-52EF-F0D6-CDD6-CECD341206E6}"/>
                  </a:ext>
                </a:extLst>
              </p:cNvPr>
              <p:cNvSpPr/>
              <p:nvPr/>
            </p:nvSpPr>
            <p:spPr>
              <a:xfrm>
                <a:off x="5944465" y="4756438"/>
                <a:ext cx="105641" cy="227733"/>
              </a:xfrm>
              <a:custGeom>
                <a:avLst/>
                <a:gdLst>
                  <a:gd name="connsiteX0" fmla="*/ 0 w 105641"/>
                  <a:gd name="connsiteY0" fmla="*/ 55418 h 227733"/>
                  <a:gd name="connsiteX1" fmla="*/ 4330 w 105641"/>
                  <a:gd name="connsiteY1" fmla="*/ 31173 h 227733"/>
                  <a:gd name="connsiteX2" fmla="*/ 16452 w 105641"/>
                  <a:gd name="connsiteY2" fmla="*/ 13855 h 227733"/>
                  <a:gd name="connsiteX3" fmla="*/ 33770 w 105641"/>
                  <a:gd name="connsiteY3" fmla="*/ 3464 h 227733"/>
                  <a:gd name="connsiteX4" fmla="*/ 52821 w 105641"/>
                  <a:gd name="connsiteY4" fmla="*/ 0 h 227733"/>
                  <a:gd name="connsiteX5" fmla="*/ 71870 w 105641"/>
                  <a:gd name="connsiteY5" fmla="*/ 3464 h 227733"/>
                  <a:gd name="connsiteX6" fmla="*/ 89189 w 105641"/>
                  <a:gd name="connsiteY6" fmla="*/ 13855 h 227733"/>
                  <a:gd name="connsiteX7" fmla="*/ 101311 w 105641"/>
                  <a:gd name="connsiteY7" fmla="*/ 31173 h 227733"/>
                  <a:gd name="connsiteX8" fmla="*/ 105641 w 105641"/>
                  <a:gd name="connsiteY8" fmla="*/ 55418 h 227733"/>
                  <a:gd name="connsiteX9" fmla="*/ 105641 w 105641"/>
                  <a:gd name="connsiteY9" fmla="*/ 173182 h 227733"/>
                  <a:gd name="connsiteX10" fmla="*/ 101311 w 105641"/>
                  <a:gd name="connsiteY10" fmla="*/ 197427 h 227733"/>
                  <a:gd name="connsiteX11" fmla="*/ 89189 w 105641"/>
                  <a:gd name="connsiteY11" fmla="*/ 213880 h 227733"/>
                  <a:gd name="connsiteX12" fmla="*/ 71870 w 105641"/>
                  <a:gd name="connsiteY12" fmla="*/ 224271 h 227733"/>
                  <a:gd name="connsiteX13" fmla="*/ 52821 w 105641"/>
                  <a:gd name="connsiteY13" fmla="*/ 227734 h 227733"/>
                  <a:gd name="connsiteX14" fmla="*/ 33770 w 105641"/>
                  <a:gd name="connsiteY14" fmla="*/ 224271 h 227733"/>
                  <a:gd name="connsiteX15" fmla="*/ 16452 w 105641"/>
                  <a:gd name="connsiteY15" fmla="*/ 213880 h 227733"/>
                  <a:gd name="connsiteX16" fmla="*/ 4330 w 105641"/>
                  <a:gd name="connsiteY16" fmla="*/ 197427 h 227733"/>
                  <a:gd name="connsiteX17" fmla="*/ 0 w 105641"/>
                  <a:gd name="connsiteY17" fmla="*/ 173182 h 227733"/>
                  <a:gd name="connsiteX18" fmla="*/ 0 w 105641"/>
                  <a:gd name="connsiteY18" fmla="*/ 55418 h 227733"/>
                  <a:gd name="connsiteX19" fmla="*/ 32039 w 105641"/>
                  <a:gd name="connsiteY19" fmla="*/ 174048 h 227733"/>
                  <a:gd name="connsiteX20" fmla="*/ 38100 w 105641"/>
                  <a:gd name="connsiteY20" fmla="*/ 191366 h 227733"/>
                  <a:gd name="connsiteX21" fmla="*/ 53686 w 105641"/>
                  <a:gd name="connsiteY21" fmla="*/ 196561 h 227733"/>
                  <a:gd name="connsiteX22" fmla="*/ 69273 w 105641"/>
                  <a:gd name="connsiteY22" fmla="*/ 191366 h 227733"/>
                  <a:gd name="connsiteX23" fmla="*/ 75334 w 105641"/>
                  <a:gd name="connsiteY23" fmla="*/ 174048 h 227733"/>
                  <a:gd name="connsiteX24" fmla="*/ 75334 w 105641"/>
                  <a:gd name="connsiteY24" fmla="*/ 56284 h 227733"/>
                  <a:gd name="connsiteX25" fmla="*/ 69273 w 105641"/>
                  <a:gd name="connsiteY25" fmla="*/ 38966 h 227733"/>
                  <a:gd name="connsiteX26" fmla="*/ 53686 w 105641"/>
                  <a:gd name="connsiteY26" fmla="*/ 33771 h 227733"/>
                  <a:gd name="connsiteX27" fmla="*/ 38100 w 105641"/>
                  <a:gd name="connsiteY27" fmla="*/ 38966 h 227733"/>
                  <a:gd name="connsiteX28" fmla="*/ 32039 w 105641"/>
                  <a:gd name="connsiteY28" fmla="*/ 56284 h 227733"/>
                  <a:gd name="connsiteX29" fmla="*/ 32039 w 105641"/>
                  <a:gd name="connsiteY29" fmla="*/ 174048 h 2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5641" h="227733">
                    <a:moveTo>
                      <a:pt x="0" y="55418"/>
                    </a:moveTo>
                    <a:cubicBezTo>
                      <a:pt x="0" y="46759"/>
                      <a:pt x="1732" y="38100"/>
                      <a:pt x="4330" y="31173"/>
                    </a:cubicBezTo>
                    <a:cubicBezTo>
                      <a:pt x="7793" y="24245"/>
                      <a:pt x="11257" y="18184"/>
                      <a:pt x="16452" y="13855"/>
                    </a:cubicBezTo>
                    <a:cubicBezTo>
                      <a:pt x="21648" y="9525"/>
                      <a:pt x="26843" y="6061"/>
                      <a:pt x="33770" y="3464"/>
                    </a:cubicBezTo>
                    <a:cubicBezTo>
                      <a:pt x="39832" y="866"/>
                      <a:pt x="46759" y="0"/>
                      <a:pt x="52821" y="0"/>
                    </a:cubicBezTo>
                    <a:cubicBezTo>
                      <a:pt x="58882" y="0"/>
                      <a:pt x="65809" y="866"/>
                      <a:pt x="71870" y="3464"/>
                    </a:cubicBezTo>
                    <a:cubicBezTo>
                      <a:pt x="77932" y="6061"/>
                      <a:pt x="83993" y="9525"/>
                      <a:pt x="89189" y="13855"/>
                    </a:cubicBezTo>
                    <a:cubicBezTo>
                      <a:pt x="94384" y="18184"/>
                      <a:pt x="98714" y="24245"/>
                      <a:pt x="101311" y="31173"/>
                    </a:cubicBezTo>
                    <a:cubicBezTo>
                      <a:pt x="104775" y="38100"/>
                      <a:pt x="105641" y="45893"/>
                      <a:pt x="105641" y="55418"/>
                    </a:cubicBezTo>
                    <a:lnTo>
                      <a:pt x="105641" y="173182"/>
                    </a:lnTo>
                    <a:cubicBezTo>
                      <a:pt x="105641" y="182707"/>
                      <a:pt x="103909" y="190500"/>
                      <a:pt x="101311" y="197427"/>
                    </a:cubicBezTo>
                    <a:cubicBezTo>
                      <a:pt x="97848" y="204355"/>
                      <a:pt x="94384" y="209550"/>
                      <a:pt x="89189" y="213880"/>
                    </a:cubicBezTo>
                    <a:cubicBezTo>
                      <a:pt x="83993" y="218209"/>
                      <a:pt x="77932" y="221673"/>
                      <a:pt x="71870" y="224271"/>
                    </a:cubicBezTo>
                    <a:cubicBezTo>
                      <a:pt x="65809" y="226868"/>
                      <a:pt x="58882" y="227734"/>
                      <a:pt x="52821" y="227734"/>
                    </a:cubicBezTo>
                    <a:cubicBezTo>
                      <a:pt x="46759" y="227734"/>
                      <a:pt x="39832" y="226868"/>
                      <a:pt x="33770" y="224271"/>
                    </a:cubicBezTo>
                    <a:cubicBezTo>
                      <a:pt x="27709" y="221673"/>
                      <a:pt x="21648" y="218209"/>
                      <a:pt x="16452" y="213880"/>
                    </a:cubicBezTo>
                    <a:cubicBezTo>
                      <a:pt x="11257" y="209550"/>
                      <a:pt x="6927" y="204355"/>
                      <a:pt x="4330" y="197427"/>
                    </a:cubicBezTo>
                    <a:cubicBezTo>
                      <a:pt x="866" y="190500"/>
                      <a:pt x="0" y="182707"/>
                      <a:pt x="0" y="173182"/>
                    </a:cubicBezTo>
                    <a:lnTo>
                      <a:pt x="0" y="55418"/>
                    </a:lnTo>
                    <a:close/>
                    <a:moveTo>
                      <a:pt x="32039" y="174048"/>
                    </a:moveTo>
                    <a:cubicBezTo>
                      <a:pt x="32039" y="181841"/>
                      <a:pt x="33770" y="187902"/>
                      <a:pt x="38100" y="191366"/>
                    </a:cubicBezTo>
                    <a:cubicBezTo>
                      <a:pt x="42429" y="194830"/>
                      <a:pt x="47625" y="196561"/>
                      <a:pt x="53686" y="196561"/>
                    </a:cubicBezTo>
                    <a:cubicBezTo>
                      <a:pt x="59748" y="196561"/>
                      <a:pt x="64943" y="194830"/>
                      <a:pt x="69273" y="191366"/>
                    </a:cubicBezTo>
                    <a:cubicBezTo>
                      <a:pt x="73602" y="187902"/>
                      <a:pt x="75334" y="181841"/>
                      <a:pt x="75334" y="174048"/>
                    </a:cubicBezTo>
                    <a:lnTo>
                      <a:pt x="75334" y="56284"/>
                    </a:lnTo>
                    <a:cubicBezTo>
                      <a:pt x="75334" y="48491"/>
                      <a:pt x="73602" y="42430"/>
                      <a:pt x="69273" y="38966"/>
                    </a:cubicBezTo>
                    <a:cubicBezTo>
                      <a:pt x="64943" y="35503"/>
                      <a:pt x="59748" y="33771"/>
                      <a:pt x="53686" y="33771"/>
                    </a:cubicBezTo>
                    <a:cubicBezTo>
                      <a:pt x="47625" y="33771"/>
                      <a:pt x="42429" y="35503"/>
                      <a:pt x="38100" y="38966"/>
                    </a:cubicBezTo>
                    <a:cubicBezTo>
                      <a:pt x="33770" y="42430"/>
                      <a:pt x="32039" y="48491"/>
                      <a:pt x="32039" y="56284"/>
                    </a:cubicBezTo>
                    <a:lnTo>
                      <a:pt x="32039" y="174048"/>
                    </a:lnTo>
                    <a:close/>
                  </a:path>
                </a:pathLst>
              </a:custGeom>
              <a:grpFill/>
              <a:ln w="865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0FB9B064-6ECC-D1D4-875A-307426432BF3}"/>
                  </a:ext>
                </a:extLst>
              </p:cNvPr>
              <p:cNvSpPr/>
              <p:nvPr/>
            </p:nvSpPr>
            <p:spPr>
              <a:xfrm>
                <a:off x="6079547" y="4759902"/>
                <a:ext cx="103909" cy="223404"/>
              </a:xfrm>
              <a:custGeom>
                <a:avLst/>
                <a:gdLst>
                  <a:gd name="connsiteX0" fmla="*/ 0 w 103909"/>
                  <a:gd name="connsiteY0" fmla="*/ 223404 h 223404"/>
                  <a:gd name="connsiteX1" fmla="*/ 0 w 103909"/>
                  <a:gd name="connsiteY1" fmla="*/ 0 h 223404"/>
                  <a:gd name="connsiteX2" fmla="*/ 47625 w 103909"/>
                  <a:gd name="connsiteY2" fmla="*/ 0 h 223404"/>
                  <a:gd name="connsiteX3" fmla="*/ 71004 w 103909"/>
                  <a:gd name="connsiteY3" fmla="*/ 3463 h 223404"/>
                  <a:gd name="connsiteX4" fmla="*/ 89189 w 103909"/>
                  <a:gd name="connsiteY4" fmla="*/ 15586 h 223404"/>
                  <a:gd name="connsiteX5" fmla="*/ 100446 w 103909"/>
                  <a:gd name="connsiteY5" fmla="*/ 36368 h 223404"/>
                  <a:gd name="connsiteX6" fmla="*/ 103909 w 103909"/>
                  <a:gd name="connsiteY6" fmla="*/ 68407 h 223404"/>
                  <a:gd name="connsiteX7" fmla="*/ 102177 w 103909"/>
                  <a:gd name="connsiteY7" fmla="*/ 93518 h 223404"/>
                  <a:gd name="connsiteX8" fmla="*/ 94384 w 103909"/>
                  <a:gd name="connsiteY8" fmla="*/ 112568 h 223404"/>
                  <a:gd name="connsiteX9" fmla="*/ 77066 w 103909"/>
                  <a:gd name="connsiteY9" fmla="*/ 129886 h 223404"/>
                  <a:gd name="connsiteX10" fmla="*/ 48491 w 103909"/>
                  <a:gd name="connsiteY10" fmla="*/ 135948 h 223404"/>
                  <a:gd name="connsiteX11" fmla="*/ 32038 w 103909"/>
                  <a:gd name="connsiteY11" fmla="*/ 135948 h 223404"/>
                  <a:gd name="connsiteX12" fmla="*/ 32038 w 103909"/>
                  <a:gd name="connsiteY12" fmla="*/ 223404 h 223404"/>
                  <a:gd name="connsiteX13" fmla="*/ 0 w 103909"/>
                  <a:gd name="connsiteY13" fmla="*/ 223404 h 223404"/>
                  <a:gd name="connsiteX14" fmla="*/ 32038 w 103909"/>
                  <a:gd name="connsiteY14" fmla="*/ 29441 h 223404"/>
                  <a:gd name="connsiteX15" fmla="*/ 32038 w 103909"/>
                  <a:gd name="connsiteY15" fmla="*/ 105641 h 223404"/>
                  <a:gd name="connsiteX16" fmla="*/ 47625 w 103909"/>
                  <a:gd name="connsiteY16" fmla="*/ 105641 h 223404"/>
                  <a:gd name="connsiteX17" fmla="*/ 62345 w 103909"/>
                  <a:gd name="connsiteY17" fmla="*/ 103043 h 223404"/>
                  <a:gd name="connsiteX18" fmla="*/ 70139 w 103909"/>
                  <a:gd name="connsiteY18" fmla="*/ 95250 h 223404"/>
                  <a:gd name="connsiteX19" fmla="*/ 72736 w 103909"/>
                  <a:gd name="connsiteY19" fmla="*/ 83993 h 223404"/>
                  <a:gd name="connsiteX20" fmla="*/ 73602 w 103909"/>
                  <a:gd name="connsiteY20" fmla="*/ 68407 h 223404"/>
                  <a:gd name="connsiteX21" fmla="*/ 73602 w 103909"/>
                  <a:gd name="connsiteY21" fmla="*/ 53686 h 223404"/>
                  <a:gd name="connsiteX22" fmla="*/ 71004 w 103909"/>
                  <a:gd name="connsiteY22" fmla="*/ 41564 h 223404"/>
                  <a:gd name="connsiteX23" fmla="*/ 63211 w 103909"/>
                  <a:gd name="connsiteY23" fmla="*/ 33770 h 223404"/>
                  <a:gd name="connsiteX24" fmla="*/ 48491 w 103909"/>
                  <a:gd name="connsiteY24" fmla="*/ 31173 h 223404"/>
                  <a:gd name="connsiteX25" fmla="*/ 32038 w 103909"/>
                  <a:gd name="connsiteY25" fmla="*/ 31173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3909" h="223404">
                    <a:moveTo>
                      <a:pt x="0" y="223404"/>
                    </a:moveTo>
                    <a:lnTo>
                      <a:pt x="0" y="0"/>
                    </a:lnTo>
                    <a:lnTo>
                      <a:pt x="47625" y="0"/>
                    </a:lnTo>
                    <a:cubicBezTo>
                      <a:pt x="56284" y="0"/>
                      <a:pt x="64077" y="866"/>
                      <a:pt x="71004" y="3463"/>
                    </a:cubicBezTo>
                    <a:cubicBezTo>
                      <a:pt x="77932" y="6061"/>
                      <a:pt x="83993" y="9525"/>
                      <a:pt x="89189" y="15586"/>
                    </a:cubicBezTo>
                    <a:cubicBezTo>
                      <a:pt x="94384" y="21648"/>
                      <a:pt x="98714" y="28575"/>
                      <a:pt x="100446" y="36368"/>
                    </a:cubicBezTo>
                    <a:cubicBezTo>
                      <a:pt x="102177" y="44161"/>
                      <a:pt x="103909" y="54552"/>
                      <a:pt x="103909" y="68407"/>
                    </a:cubicBezTo>
                    <a:cubicBezTo>
                      <a:pt x="103909" y="78798"/>
                      <a:pt x="103043" y="86591"/>
                      <a:pt x="102177" y="93518"/>
                    </a:cubicBezTo>
                    <a:cubicBezTo>
                      <a:pt x="101311" y="100445"/>
                      <a:pt x="98714" y="106507"/>
                      <a:pt x="94384" y="112568"/>
                    </a:cubicBezTo>
                    <a:cubicBezTo>
                      <a:pt x="90055" y="119495"/>
                      <a:pt x="83993" y="125557"/>
                      <a:pt x="77066" y="129886"/>
                    </a:cubicBezTo>
                    <a:cubicBezTo>
                      <a:pt x="70139" y="134216"/>
                      <a:pt x="59748" y="135948"/>
                      <a:pt x="48491" y="135948"/>
                    </a:cubicBezTo>
                    <a:lnTo>
                      <a:pt x="32038" y="135948"/>
                    </a:lnTo>
                    <a:lnTo>
                      <a:pt x="32038" y="223404"/>
                    </a:lnTo>
                    <a:lnTo>
                      <a:pt x="0" y="223404"/>
                    </a:lnTo>
                    <a:close/>
                    <a:moveTo>
                      <a:pt x="32038" y="29441"/>
                    </a:moveTo>
                    <a:lnTo>
                      <a:pt x="32038" y="105641"/>
                    </a:lnTo>
                    <a:lnTo>
                      <a:pt x="47625" y="105641"/>
                    </a:lnTo>
                    <a:cubicBezTo>
                      <a:pt x="53686" y="105641"/>
                      <a:pt x="58882" y="104775"/>
                      <a:pt x="62345" y="103043"/>
                    </a:cubicBezTo>
                    <a:cubicBezTo>
                      <a:pt x="65809" y="101311"/>
                      <a:pt x="68407" y="98713"/>
                      <a:pt x="70139" y="95250"/>
                    </a:cubicBezTo>
                    <a:cubicBezTo>
                      <a:pt x="71870" y="91786"/>
                      <a:pt x="72736" y="88323"/>
                      <a:pt x="72736" y="83993"/>
                    </a:cubicBezTo>
                    <a:cubicBezTo>
                      <a:pt x="72736" y="79664"/>
                      <a:pt x="73602" y="74468"/>
                      <a:pt x="73602" y="68407"/>
                    </a:cubicBezTo>
                    <a:cubicBezTo>
                      <a:pt x="73602" y="63211"/>
                      <a:pt x="73602" y="58016"/>
                      <a:pt x="73602" y="53686"/>
                    </a:cubicBezTo>
                    <a:cubicBezTo>
                      <a:pt x="73602" y="49357"/>
                      <a:pt x="72736" y="45027"/>
                      <a:pt x="71004" y="41564"/>
                    </a:cubicBezTo>
                    <a:cubicBezTo>
                      <a:pt x="69273" y="38100"/>
                      <a:pt x="66675" y="35502"/>
                      <a:pt x="63211" y="33770"/>
                    </a:cubicBezTo>
                    <a:cubicBezTo>
                      <a:pt x="59748" y="32039"/>
                      <a:pt x="55418" y="31173"/>
                      <a:pt x="48491" y="31173"/>
                    </a:cubicBezTo>
                    <a:lnTo>
                      <a:pt x="32038" y="31173"/>
                    </a:lnTo>
                    <a:close/>
                  </a:path>
                </a:pathLst>
              </a:custGeom>
              <a:grpFill/>
              <a:ln w="8653"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25210480-8642-AFCC-3DB0-AE733BCDF2CF}"/>
                  </a:ext>
                </a:extLst>
              </p:cNvPr>
              <p:cNvSpPr/>
              <p:nvPr/>
            </p:nvSpPr>
            <p:spPr>
              <a:xfrm>
                <a:off x="6205970" y="4756438"/>
                <a:ext cx="105640" cy="227733"/>
              </a:xfrm>
              <a:custGeom>
                <a:avLst/>
                <a:gdLst>
                  <a:gd name="connsiteX0" fmla="*/ 0 w 105640"/>
                  <a:gd name="connsiteY0" fmla="*/ 55418 h 227733"/>
                  <a:gd name="connsiteX1" fmla="*/ 4330 w 105640"/>
                  <a:gd name="connsiteY1" fmla="*/ 31173 h 227733"/>
                  <a:gd name="connsiteX2" fmla="*/ 16452 w 105640"/>
                  <a:gd name="connsiteY2" fmla="*/ 13855 h 227733"/>
                  <a:gd name="connsiteX3" fmla="*/ 33770 w 105640"/>
                  <a:gd name="connsiteY3" fmla="*/ 3464 h 227733"/>
                  <a:gd name="connsiteX4" fmla="*/ 52820 w 105640"/>
                  <a:gd name="connsiteY4" fmla="*/ 0 h 227733"/>
                  <a:gd name="connsiteX5" fmla="*/ 71870 w 105640"/>
                  <a:gd name="connsiteY5" fmla="*/ 3464 h 227733"/>
                  <a:gd name="connsiteX6" fmla="*/ 89189 w 105640"/>
                  <a:gd name="connsiteY6" fmla="*/ 13855 h 227733"/>
                  <a:gd name="connsiteX7" fmla="*/ 101311 w 105640"/>
                  <a:gd name="connsiteY7" fmla="*/ 31173 h 227733"/>
                  <a:gd name="connsiteX8" fmla="*/ 105641 w 105640"/>
                  <a:gd name="connsiteY8" fmla="*/ 55418 h 227733"/>
                  <a:gd name="connsiteX9" fmla="*/ 105641 w 105640"/>
                  <a:gd name="connsiteY9" fmla="*/ 173182 h 227733"/>
                  <a:gd name="connsiteX10" fmla="*/ 101311 w 105640"/>
                  <a:gd name="connsiteY10" fmla="*/ 197427 h 227733"/>
                  <a:gd name="connsiteX11" fmla="*/ 89189 w 105640"/>
                  <a:gd name="connsiteY11" fmla="*/ 213880 h 227733"/>
                  <a:gd name="connsiteX12" fmla="*/ 71870 w 105640"/>
                  <a:gd name="connsiteY12" fmla="*/ 224271 h 227733"/>
                  <a:gd name="connsiteX13" fmla="*/ 52820 w 105640"/>
                  <a:gd name="connsiteY13" fmla="*/ 227734 h 227733"/>
                  <a:gd name="connsiteX14" fmla="*/ 33770 w 105640"/>
                  <a:gd name="connsiteY14" fmla="*/ 224271 h 227733"/>
                  <a:gd name="connsiteX15" fmla="*/ 16452 w 105640"/>
                  <a:gd name="connsiteY15" fmla="*/ 213880 h 227733"/>
                  <a:gd name="connsiteX16" fmla="*/ 4330 w 105640"/>
                  <a:gd name="connsiteY16" fmla="*/ 197427 h 227733"/>
                  <a:gd name="connsiteX17" fmla="*/ 0 w 105640"/>
                  <a:gd name="connsiteY17" fmla="*/ 173182 h 227733"/>
                  <a:gd name="connsiteX18" fmla="*/ 0 w 105640"/>
                  <a:gd name="connsiteY18" fmla="*/ 55418 h 227733"/>
                  <a:gd name="connsiteX19" fmla="*/ 32038 w 105640"/>
                  <a:gd name="connsiteY19" fmla="*/ 174048 h 227733"/>
                  <a:gd name="connsiteX20" fmla="*/ 38100 w 105640"/>
                  <a:gd name="connsiteY20" fmla="*/ 191366 h 227733"/>
                  <a:gd name="connsiteX21" fmla="*/ 53686 w 105640"/>
                  <a:gd name="connsiteY21" fmla="*/ 196561 h 227733"/>
                  <a:gd name="connsiteX22" fmla="*/ 69273 w 105640"/>
                  <a:gd name="connsiteY22" fmla="*/ 191366 h 227733"/>
                  <a:gd name="connsiteX23" fmla="*/ 75334 w 105640"/>
                  <a:gd name="connsiteY23" fmla="*/ 174048 h 227733"/>
                  <a:gd name="connsiteX24" fmla="*/ 75334 w 105640"/>
                  <a:gd name="connsiteY24" fmla="*/ 56284 h 227733"/>
                  <a:gd name="connsiteX25" fmla="*/ 69273 w 105640"/>
                  <a:gd name="connsiteY25" fmla="*/ 38966 h 227733"/>
                  <a:gd name="connsiteX26" fmla="*/ 53686 w 105640"/>
                  <a:gd name="connsiteY26" fmla="*/ 33771 h 227733"/>
                  <a:gd name="connsiteX27" fmla="*/ 38100 w 105640"/>
                  <a:gd name="connsiteY27" fmla="*/ 38966 h 227733"/>
                  <a:gd name="connsiteX28" fmla="*/ 32038 w 105640"/>
                  <a:gd name="connsiteY28" fmla="*/ 56284 h 227733"/>
                  <a:gd name="connsiteX29" fmla="*/ 32038 w 105640"/>
                  <a:gd name="connsiteY29" fmla="*/ 174048 h 2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5640" h="227733">
                    <a:moveTo>
                      <a:pt x="0" y="55418"/>
                    </a:moveTo>
                    <a:cubicBezTo>
                      <a:pt x="0" y="46759"/>
                      <a:pt x="1732" y="38100"/>
                      <a:pt x="4330" y="31173"/>
                    </a:cubicBezTo>
                    <a:cubicBezTo>
                      <a:pt x="7793" y="24245"/>
                      <a:pt x="11257" y="18184"/>
                      <a:pt x="16452" y="13855"/>
                    </a:cubicBezTo>
                    <a:cubicBezTo>
                      <a:pt x="21648" y="9525"/>
                      <a:pt x="26843" y="6061"/>
                      <a:pt x="33770" y="3464"/>
                    </a:cubicBezTo>
                    <a:cubicBezTo>
                      <a:pt x="39832" y="866"/>
                      <a:pt x="46759" y="0"/>
                      <a:pt x="52820" y="0"/>
                    </a:cubicBezTo>
                    <a:cubicBezTo>
                      <a:pt x="58882" y="0"/>
                      <a:pt x="65809" y="866"/>
                      <a:pt x="71870" y="3464"/>
                    </a:cubicBezTo>
                    <a:cubicBezTo>
                      <a:pt x="77932" y="6061"/>
                      <a:pt x="83993" y="9525"/>
                      <a:pt x="89189" y="13855"/>
                    </a:cubicBezTo>
                    <a:cubicBezTo>
                      <a:pt x="94384" y="18184"/>
                      <a:pt x="98714" y="24245"/>
                      <a:pt x="101311" y="31173"/>
                    </a:cubicBezTo>
                    <a:cubicBezTo>
                      <a:pt x="104775" y="38100"/>
                      <a:pt x="105641" y="45893"/>
                      <a:pt x="105641" y="55418"/>
                    </a:cubicBezTo>
                    <a:lnTo>
                      <a:pt x="105641" y="173182"/>
                    </a:lnTo>
                    <a:cubicBezTo>
                      <a:pt x="105641" y="182707"/>
                      <a:pt x="103909" y="190500"/>
                      <a:pt x="101311" y="197427"/>
                    </a:cubicBezTo>
                    <a:cubicBezTo>
                      <a:pt x="97848" y="204355"/>
                      <a:pt x="94384" y="209550"/>
                      <a:pt x="89189" y="213880"/>
                    </a:cubicBezTo>
                    <a:cubicBezTo>
                      <a:pt x="83993" y="218209"/>
                      <a:pt x="77932" y="221673"/>
                      <a:pt x="71870" y="224271"/>
                    </a:cubicBezTo>
                    <a:cubicBezTo>
                      <a:pt x="65809" y="226868"/>
                      <a:pt x="58882" y="227734"/>
                      <a:pt x="52820" y="227734"/>
                    </a:cubicBezTo>
                    <a:cubicBezTo>
                      <a:pt x="46759" y="227734"/>
                      <a:pt x="39832" y="226868"/>
                      <a:pt x="33770" y="224271"/>
                    </a:cubicBezTo>
                    <a:cubicBezTo>
                      <a:pt x="27709" y="221673"/>
                      <a:pt x="21648" y="218209"/>
                      <a:pt x="16452" y="213880"/>
                    </a:cubicBezTo>
                    <a:cubicBezTo>
                      <a:pt x="11257" y="209550"/>
                      <a:pt x="6927" y="204355"/>
                      <a:pt x="4330" y="197427"/>
                    </a:cubicBezTo>
                    <a:cubicBezTo>
                      <a:pt x="866" y="190500"/>
                      <a:pt x="0" y="182707"/>
                      <a:pt x="0" y="173182"/>
                    </a:cubicBezTo>
                    <a:lnTo>
                      <a:pt x="0" y="55418"/>
                    </a:lnTo>
                    <a:close/>
                    <a:moveTo>
                      <a:pt x="32038" y="174048"/>
                    </a:moveTo>
                    <a:cubicBezTo>
                      <a:pt x="32038" y="181841"/>
                      <a:pt x="33770" y="187902"/>
                      <a:pt x="38100" y="191366"/>
                    </a:cubicBezTo>
                    <a:cubicBezTo>
                      <a:pt x="42429" y="194830"/>
                      <a:pt x="47625" y="196561"/>
                      <a:pt x="53686" y="196561"/>
                    </a:cubicBezTo>
                    <a:cubicBezTo>
                      <a:pt x="59748" y="196561"/>
                      <a:pt x="64943" y="194830"/>
                      <a:pt x="69273" y="191366"/>
                    </a:cubicBezTo>
                    <a:cubicBezTo>
                      <a:pt x="73602" y="187902"/>
                      <a:pt x="75334" y="181841"/>
                      <a:pt x="75334" y="174048"/>
                    </a:cubicBezTo>
                    <a:lnTo>
                      <a:pt x="75334" y="56284"/>
                    </a:lnTo>
                    <a:cubicBezTo>
                      <a:pt x="75334" y="48491"/>
                      <a:pt x="73602" y="42430"/>
                      <a:pt x="69273" y="38966"/>
                    </a:cubicBezTo>
                    <a:cubicBezTo>
                      <a:pt x="64943" y="35503"/>
                      <a:pt x="59748" y="33771"/>
                      <a:pt x="53686" y="33771"/>
                    </a:cubicBezTo>
                    <a:cubicBezTo>
                      <a:pt x="47625" y="33771"/>
                      <a:pt x="42429" y="35503"/>
                      <a:pt x="38100" y="38966"/>
                    </a:cubicBezTo>
                    <a:cubicBezTo>
                      <a:pt x="33770" y="42430"/>
                      <a:pt x="32038" y="48491"/>
                      <a:pt x="32038" y="56284"/>
                    </a:cubicBezTo>
                    <a:lnTo>
                      <a:pt x="32038" y="174048"/>
                    </a:lnTo>
                    <a:close/>
                  </a:path>
                </a:pathLst>
              </a:custGeom>
              <a:grpFill/>
              <a:ln w="865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712DF3FD-00B5-B857-F3B8-A40BE1E1DB4B}"/>
                  </a:ext>
                </a:extLst>
              </p:cNvPr>
              <p:cNvSpPr/>
              <p:nvPr/>
            </p:nvSpPr>
            <p:spPr>
              <a:xfrm>
                <a:off x="6334125" y="4757304"/>
                <a:ext cx="110836" cy="228599"/>
              </a:xfrm>
              <a:custGeom>
                <a:avLst/>
                <a:gdLst>
                  <a:gd name="connsiteX0" fmla="*/ 110836 w 110836"/>
                  <a:gd name="connsiteY0" fmla="*/ 66675 h 228599"/>
                  <a:gd name="connsiteX1" fmla="*/ 78798 w 110836"/>
                  <a:gd name="connsiteY1" fmla="*/ 66675 h 228599"/>
                  <a:gd name="connsiteX2" fmla="*/ 78798 w 110836"/>
                  <a:gd name="connsiteY2" fmla="*/ 59747 h 228599"/>
                  <a:gd name="connsiteX3" fmla="*/ 73602 w 110836"/>
                  <a:gd name="connsiteY3" fmla="*/ 40697 h 228599"/>
                  <a:gd name="connsiteX4" fmla="*/ 56284 w 110836"/>
                  <a:gd name="connsiteY4" fmla="*/ 32904 h 228599"/>
                  <a:gd name="connsiteX5" fmla="*/ 45893 w 110836"/>
                  <a:gd name="connsiteY5" fmla="*/ 35502 h 228599"/>
                  <a:gd name="connsiteX6" fmla="*/ 38966 w 110836"/>
                  <a:gd name="connsiteY6" fmla="*/ 41564 h 228599"/>
                  <a:gd name="connsiteX7" fmla="*/ 35502 w 110836"/>
                  <a:gd name="connsiteY7" fmla="*/ 51088 h 228599"/>
                  <a:gd name="connsiteX8" fmla="*/ 34636 w 110836"/>
                  <a:gd name="connsiteY8" fmla="*/ 61479 h 228599"/>
                  <a:gd name="connsiteX9" fmla="*/ 35502 w 110836"/>
                  <a:gd name="connsiteY9" fmla="*/ 72736 h 228599"/>
                  <a:gd name="connsiteX10" fmla="*/ 38100 w 110836"/>
                  <a:gd name="connsiteY10" fmla="*/ 80529 h 228599"/>
                  <a:gd name="connsiteX11" fmla="*/ 43295 w 110836"/>
                  <a:gd name="connsiteY11" fmla="*/ 86591 h 228599"/>
                  <a:gd name="connsiteX12" fmla="*/ 52821 w 110836"/>
                  <a:gd name="connsiteY12" fmla="*/ 91786 h 228599"/>
                  <a:gd name="connsiteX13" fmla="*/ 77066 w 110836"/>
                  <a:gd name="connsiteY13" fmla="*/ 101311 h 228599"/>
                  <a:gd name="connsiteX14" fmla="*/ 94384 w 110836"/>
                  <a:gd name="connsiteY14" fmla="*/ 110836 h 228599"/>
                  <a:gd name="connsiteX15" fmla="*/ 104775 w 110836"/>
                  <a:gd name="connsiteY15" fmla="*/ 123825 h 228599"/>
                  <a:gd name="connsiteX16" fmla="*/ 109105 w 110836"/>
                  <a:gd name="connsiteY16" fmla="*/ 141143 h 228599"/>
                  <a:gd name="connsiteX17" fmla="*/ 109971 w 110836"/>
                  <a:gd name="connsiteY17" fmla="*/ 162791 h 228599"/>
                  <a:gd name="connsiteX18" fmla="*/ 107373 w 110836"/>
                  <a:gd name="connsiteY18" fmla="*/ 188768 h 228599"/>
                  <a:gd name="connsiteX19" fmla="*/ 97848 w 110836"/>
                  <a:gd name="connsiteY19" fmla="*/ 209550 h 228599"/>
                  <a:gd name="connsiteX20" fmla="*/ 80529 w 110836"/>
                  <a:gd name="connsiteY20" fmla="*/ 223404 h 228599"/>
                  <a:gd name="connsiteX21" fmla="*/ 54552 w 110836"/>
                  <a:gd name="connsiteY21" fmla="*/ 228600 h 228599"/>
                  <a:gd name="connsiteX22" fmla="*/ 32904 w 110836"/>
                  <a:gd name="connsiteY22" fmla="*/ 224270 h 228599"/>
                  <a:gd name="connsiteX23" fmla="*/ 15586 w 110836"/>
                  <a:gd name="connsiteY23" fmla="*/ 213013 h 228599"/>
                  <a:gd name="connsiteX24" fmla="*/ 4330 w 110836"/>
                  <a:gd name="connsiteY24" fmla="*/ 196561 h 228599"/>
                  <a:gd name="connsiteX25" fmla="*/ 0 w 110836"/>
                  <a:gd name="connsiteY25" fmla="*/ 175779 h 228599"/>
                  <a:gd name="connsiteX26" fmla="*/ 0 w 110836"/>
                  <a:gd name="connsiteY26" fmla="*/ 163657 h 228599"/>
                  <a:gd name="connsiteX27" fmla="*/ 32039 w 110836"/>
                  <a:gd name="connsiteY27" fmla="*/ 163657 h 228599"/>
                  <a:gd name="connsiteX28" fmla="*/ 32039 w 110836"/>
                  <a:gd name="connsiteY28" fmla="*/ 174048 h 228599"/>
                  <a:gd name="connsiteX29" fmla="*/ 37234 w 110836"/>
                  <a:gd name="connsiteY29" fmla="*/ 189634 h 228599"/>
                  <a:gd name="connsiteX30" fmla="*/ 54552 w 110836"/>
                  <a:gd name="connsiteY30" fmla="*/ 196561 h 228599"/>
                  <a:gd name="connsiteX31" fmla="*/ 67541 w 110836"/>
                  <a:gd name="connsiteY31" fmla="*/ 193963 h 228599"/>
                  <a:gd name="connsiteX32" fmla="*/ 74468 w 110836"/>
                  <a:gd name="connsiteY32" fmla="*/ 187036 h 228599"/>
                  <a:gd name="connsiteX33" fmla="*/ 77066 w 110836"/>
                  <a:gd name="connsiteY33" fmla="*/ 176645 h 228599"/>
                  <a:gd name="connsiteX34" fmla="*/ 77932 w 110836"/>
                  <a:gd name="connsiteY34" fmla="*/ 162791 h 228599"/>
                  <a:gd name="connsiteX35" fmla="*/ 77066 w 110836"/>
                  <a:gd name="connsiteY35" fmla="*/ 148070 h 228599"/>
                  <a:gd name="connsiteX36" fmla="*/ 74468 w 110836"/>
                  <a:gd name="connsiteY36" fmla="*/ 138545 h 228599"/>
                  <a:gd name="connsiteX37" fmla="*/ 68407 w 110836"/>
                  <a:gd name="connsiteY37" fmla="*/ 132484 h 228599"/>
                  <a:gd name="connsiteX38" fmla="*/ 58882 w 110836"/>
                  <a:gd name="connsiteY38" fmla="*/ 128154 h 228599"/>
                  <a:gd name="connsiteX39" fmla="*/ 36368 w 110836"/>
                  <a:gd name="connsiteY39" fmla="*/ 118629 h 228599"/>
                  <a:gd name="connsiteX40" fmla="*/ 8659 w 110836"/>
                  <a:gd name="connsiteY40" fmla="*/ 96116 h 228599"/>
                  <a:gd name="connsiteX41" fmla="*/ 1732 w 110836"/>
                  <a:gd name="connsiteY41" fmla="*/ 61479 h 228599"/>
                  <a:gd name="connsiteX42" fmla="*/ 5196 w 110836"/>
                  <a:gd name="connsiteY42" fmla="*/ 37234 h 228599"/>
                  <a:gd name="connsiteX43" fmla="*/ 15586 w 110836"/>
                  <a:gd name="connsiteY43" fmla="*/ 18184 h 228599"/>
                  <a:gd name="connsiteX44" fmla="*/ 32039 w 110836"/>
                  <a:gd name="connsiteY44" fmla="*/ 5195 h 228599"/>
                  <a:gd name="connsiteX45" fmla="*/ 56284 w 110836"/>
                  <a:gd name="connsiteY45" fmla="*/ 0 h 228599"/>
                  <a:gd name="connsiteX46" fmla="*/ 77932 w 110836"/>
                  <a:gd name="connsiteY46" fmla="*/ 4330 h 228599"/>
                  <a:gd name="connsiteX47" fmla="*/ 95250 w 110836"/>
                  <a:gd name="connsiteY47" fmla="*/ 15586 h 228599"/>
                  <a:gd name="connsiteX48" fmla="*/ 109971 w 110836"/>
                  <a:gd name="connsiteY48" fmla="*/ 50223 h 228599"/>
                  <a:gd name="connsiteX49" fmla="*/ 109971 w 110836"/>
                  <a:gd name="connsiteY49" fmla="*/ 66675 h 22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0836" h="228599">
                    <a:moveTo>
                      <a:pt x="110836" y="66675"/>
                    </a:moveTo>
                    <a:lnTo>
                      <a:pt x="78798" y="66675"/>
                    </a:lnTo>
                    <a:lnTo>
                      <a:pt x="78798" y="59747"/>
                    </a:lnTo>
                    <a:cubicBezTo>
                      <a:pt x="78798" y="52820"/>
                      <a:pt x="77066" y="45893"/>
                      <a:pt x="73602" y="40697"/>
                    </a:cubicBezTo>
                    <a:cubicBezTo>
                      <a:pt x="70139" y="35502"/>
                      <a:pt x="64077" y="32904"/>
                      <a:pt x="56284" y="32904"/>
                    </a:cubicBezTo>
                    <a:cubicBezTo>
                      <a:pt x="51955" y="32904"/>
                      <a:pt x="48491" y="33770"/>
                      <a:pt x="45893" y="35502"/>
                    </a:cubicBezTo>
                    <a:cubicBezTo>
                      <a:pt x="43295" y="37234"/>
                      <a:pt x="40698" y="38966"/>
                      <a:pt x="38966" y="41564"/>
                    </a:cubicBezTo>
                    <a:cubicBezTo>
                      <a:pt x="37234" y="44161"/>
                      <a:pt x="36368" y="47625"/>
                      <a:pt x="35502" y="51088"/>
                    </a:cubicBezTo>
                    <a:cubicBezTo>
                      <a:pt x="34636" y="54552"/>
                      <a:pt x="34636" y="58015"/>
                      <a:pt x="34636" y="61479"/>
                    </a:cubicBezTo>
                    <a:cubicBezTo>
                      <a:pt x="34636" y="65809"/>
                      <a:pt x="34636" y="69273"/>
                      <a:pt x="35502" y="72736"/>
                    </a:cubicBezTo>
                    <a:cubicBezTo>
                      <a:pt x="35502" y="75334"/>
                      <a:pt x="36368" y="77932"/>
                      <a:pt x="38100" y="80529"/>
                    </a:cubicBezTo>
                    <a:cubicBezTo>
                      <a:pt x="38966" y="83127"/>
                      <a:pt x="41564" y="84859"/>
                      <a:pt x="43295" y="86591"/>
                    </a:cubicBezTo>
                    <a:cubicBezTo>
                      <a:pt x="45893" y="88322"/>
                      <a:pt x="49357" y="90054"/>
                      <a:pt x="52821" y="91786"/>
                    </a:cubicBezTo>
                    <a:lnTo>
                      <a:pt x="77066" y="101311"/>
                    </a:lnTo>
                    <a:cubicBezTo>
                      <a:pt x="83993" y="103909"/>
                      <a:pt x="90055" y="107372"/>
                      <a:pt x="94384" y="110836"/>
                    </a:cubicBezTo>
                    <a:cubicBezTo>
                      <a:pt x="98714" y="114300"/>
                      <a:pt x="102177" y="118629"/>
                      <a:pt x="104775" y="123825"/>
                    </a:cubicBezTo>
                    <a:cubicBezTo>
                      <a:pt x="107373" y="129020"/>
                      <a:pt x="108239" y="134216"/>
                      <a:pt x="109105" y="141143"/>
                    </a:cubicBezTo>
                    <a:cubicBezTo>
                      <a:pt x="109971" y="147205"/>
                      <a:pt x="109971" y="154997"/>
                      <a:pt x="109971" y="162791"/>
                    </a:cubicBezTo>
                    <a:cubicBezTo>
                      <a:pt x="109971" y="172316"/>
                      <a:pt x="109105" y="180975"/>
                      <a:pt x="107373" y="188768"/>
                    </a:cubicBezTo>
                    <a:cubicBezTo>
                      <a:pt x="105641" y="196561"/>
                      <a:pt x="102177" y="203489"/>
                      <a:pt x="97848" y="209550"/>
                    </a:cubicBezTo>
                    <a:cubicBezTo>
                      <a:pt x="93518" y="215611"/>
                      <a:pt x="87457" y="219941"/>
                      <a:pt x="80529" y="223404"/>
                    </a:cubicBezTo>
                    <a:cubicBezTo>
                      <a:pt x="73602" y="226868"/>
                      <a:pt x="64943" y="228600"/>
                      <a:pt x="54552" y="228600"/>
                    </a:cubicBezTo>
                    <a:cubicBezTo>
                      <a:pt x="46759" y="228600"/>
                      <a:pt x="39832" y="226868"/>
                      <a:pt x="32904" y="224270"/>
                    </a:cubicBezTo>
                    <a:cubicBezTo>
                      <a:pt x="25977" y="221673"/>
                      <a:pt x="20782" y="218209"/>
                      <a:pt x="15586" y="213013"/>
                    </a:cubicBezTo>
                    <a:cubicBezTo>
                      <a:pt x="10391" y="207818"/>
                      <a:pt x="6927" y="202622"/>
                      <a:pt x="4330" y="196561"/>
                    </a:cubicBezTo>
                    <a:cubicBezTo>
                      <a:pt x="1732" y="190500"/>
                      <a:pt x="0" y="183572"/>
                      <a:pt x="0" y="175779"/>
                    </a:cubicBezTo>
                    <a:lnTo>
                      <a:pt x="0" y="163657"/>
                    </a:lnTo>
                    <a:lnTo>
                      <a:pt x="32039" y="163657"/>
                    </a:lnTo>
                    <a:lnTo>
                      <a:pt x="32039" y="174048"/>
                    </a:lnTo>
                    <a:cubicBezTo>
                      <a:pt x="32039" y="180109"/>
                      <a:pt x="33770" y="185304"/>
                      <a:pt x="37234" y="189634"/>
                    </a:cubicBezTo>
                    <a:cubicBezTo>
                      <a:pt x="40698" y="193963"/>
                      <a:pt x="46759" y="196561"/>
                      <a:pt x="54552" y="196561"/>
                    </a:cubicBezTo>
                    <a:cubicBezTo>
                      <a:pt x="59748" y="196561"/>
                      <a:pt x="64077" y="195695"/>
                      <a:pt x="67541" y="193963"/>
                    </a:cubicBezTo>
                    <a:cubicBezTo>
                      <a:pt x="70139" y="192231"/>
                      <a:pt x="72736" y="190500"/>
                      <a:pt x="74468" y="187036"/>
                    </a:cubicBezTo>
                    <a:cubicBezTo>
                      <a:pt x="76200" y="184439"/>
                      <a:pt x="77066" y="180975"/>
                      <a:pt x="77066" y="176645"/>
                    </a:cubicBezTo>
                    <a:cubicBezTo>
                      <a:pt x="77066" y="172316"/>
                      <a:pt x="77932" y="167986"/>
                      <a:pt x="77932" y="162791"/>
                    </a:cubicBezTo>
                    <a:cubicBezTo>
                      <a:pt x="77932" y="156729"/>
                      <a:pt x="77932" y="152400"/>
                      <a:pt x="77066" y="148070"/>
                    </a:cubicBezTo>
                    <a:cubicBezTo>
                      <a:pt x="77066" y="144606"/>
                      <a:pt x="76200" y="141143"/>
                      <a:pt x="74468" y="138545"/>
                    </a:cubicBezTo>
                    <a:cubicBezTo>
                      <a:pt x="72736" y="135947"/>
                      <a:pt x="71005" y="134216"/>
                      <a:pt x="68407" y="132484"/>
                    </a:cubicBezTo>
                    <a:cubicBezTo>
                      <a:pt x="65809" y="130752"/>
                      <a:pt x="63211" y="129020"/>
                      <a:pt x="58882" y="128154"/>
                    </a:cubicBezTo>
                    <a:lnTo>
                      <a:pt x="36368" y="118629"/>
                    </a:lnTo>
                    <a:cubicBezTo>
                      <a:pt x="22514" y="112568"/>
                      <a:pt x="12989" y="105640"/>
                      <a:pt x="8659" y="96116"/>
                    </a:cubicBezTo>
                    <a:cubicBezTo>
                      <a:pt x="4330" y="86591"/>
                      <a:pt x="1732" y="75334"/>
                      <a:pt x="1732" y="61479"/>
                    </a:cubicBezTo>
                    <a:cubicBezTo>
                      <a:pt x="1732" y="52820"/>
                      <a:pt x="2598" y="45027"/>
                      <a:pt x="5196" y="37234"/>
                    </a:cubicBezTo>
                    <a:cubicBezTo>
                      <a:pt x="7793" y="29441"/>
                      <a:pt x="11257" y="23379"/>
                      <a:pt x="15586" y="18184"/>
                    </a:cubicBezTo>
                    <a:cubicBezTo>
                      <a:pt x="19916" y="12989"/>
                      <a:pt x="25977" y="8659"/>
                      <a:pt x="32039" y="5195"/>
                    </a:cubicBezTo>
                    <a:cubicBezTo>
                      <a:pt x="38966" y="1731"/>
                      <a:pt x="46759" y="0"/>
                      <a:pt x="56284" y="0"/>
                    </a:cubicBezTo>
                    <a:cubicBezTo>
                      <a:pt x="64077" y="0"/>
                      <a:pt x="71870" y="1731"/>
                      <a:pt x="77932" y="4330"/>
                    </a:cubicBezTo>
                    <a:cubicBezTo>
                      <a:pt x="84859" y="6927"/>
                      <a:pt x="90055" y="11257"/>
                      <a:pt x="95250" y="15586"/>
                    </a:cubicBezTo>
                    <a:cubicBezTo>
                      <a:pt x="104775" y="25977"/>
                      <a:pt x="109971" y="37234"/>
                      <a:pt x="109971" y="50223"/>
                    </a:cubicBezTo>
                    <a:lnTo>
                      <a:pt x="109971" y="66675"/>
                    </a:lnTo>
                    <a:close/>
                  </a:path>
                </a:pathLst>
              </a:custGeom>
              <a:grpFill/>
              <a:ln w="865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FB94DFF-F4E0-B329-2F41-02F21FD8A7AE}"/>
                  </a:ext>
                </a:extLst>
              </p:cNvPr>
              <p:cNvSpPr/>
              <p:nvPr/>
            </p:nvSpPr>
            <p:spPr>
              <a:xfrm>
                <a:off x="6454486" y="4759902"/>
                <a:ext cx="127288" cy="223404"/>
              </a:xfrm>
              <a:custGeom>
                <a:avLst/>
                <a:gdLst>
                  <a:gd name="connsiteX0" fmla="*/ 0 w 127288"/>
                  <a:gd name="connsiteY0" fmla="*/ 223404 h 223404"/>
                  <a:gd name="connsiteX1" fmla="*/ 50223 w 127288"/>
                  <a:gd name="connsiteY1" fmla="*/ 0 h 223404"/>
                  <a:gd name="connsiteX2" fmla="*/ 77066 w 127288"/>
                  <a:gd name="connsiteY2" fmla="*/ 0 h 223404"/>
                  <a:gd name="connsiteX3" fmla="*/ 127289 w 127288"/>
                  <a:gd name="connsiteY3" fmla="*/ 223404 h 223404"/>
                  <a:gd name="connsiteX4" fmla="*/ 95250 w 127288"/>
                  <a:gd name="connsiteY4" fmla="*/ 223404 h 223404"/>
                  <a:gd name="connsiteX5" fmla="*/ 85725 w 127288"/>
                  <a:gd name="connsiteY5" fmla="*/ 175779 h 223404"/>
                  <a:gd name="connsiteX6" fmla="*/ 42429 w 127288"/>
                  <a:gd name="connsiteY6" fmla="*/ 175779 h 223404"/>
                  <a:gd name="connsiteX7" fmla="*/ 32905 w 127288"/>
                  <a:gd name="connsiteY7" fmla="*/ 223404 h 223404"/>
                  <a:gd name="connsiteX8" fmla="*/ 0 w 127288"/>
                  <a:gd name="connsiteY8" fmla="*/ 223404 h 223404"/>
                  <a:gd name="connsiteX9" fmla="*/ 78798 w 127288"/>
                  <a:gd name="connsiteY9" fmla="*/ 144607 h 223404"/>
                  <a:gd name="connsiteX10" fmla="*/ 63212 w 127288"/>
                  <a:gd name="connsiteY10" fmla="*/ 63211 h 223404"/>
                  <a:gd name="connsiteX11" fmla="*/ 62346 w 127288"/>
                  <a:gd name="connsiteY11" fmla="*/ 63211 h 223404"/>
                  <a:gd name="connsiteX12" fmla="*/ 46759 w 127288"/>
                  <a:gd name="connsiteY12" fmla="*/ 144607 h 223404"/>
                  <a:gd name="connsiteX13" fmla="*/ 78798 w 127288"/>
                  <a:gd name="connsiteY13" fmla="*/ 144607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288" h="223404">
                    <a:moveTo>
                      <a:pt x="0" y="223404"/>
                    </a:moveTo>
                    <a:lnTo>
                      <a:pt x="50223" y="0"/>
                    </a:lnTo>
                    <a:lnTo>
                      <a:pt x="77066" y="0"/>
                    </a:lnTo>
                    <a:lnTo>
                      <a:pt x="127289" y="223404"/>
                    </a:lnTo>
                    <a:lnTo>
                      <a:pt x="95250" y="223404"/>
                    </a:lnTo>
                    <a:lnTo>
                      <a:pt x="85725" y="175779"/>
                    </a:lnTo>
                    <a:lnTo>
                      <a:pt x="42429" y="175779"/>
                    </a:lnTo>
                    <a:lnTo>
                      <a:pt x="32905" y="223404"/>
                    </a:lnTo>
                    <a:lnTo>
                      <a:pt x="0" y="223404"/>
                    </a:lnTo>
                    <a:close/>
                    <a:moveTo>
                      <a:pt x="78798" y="144607"/>
                    </a:moveTo>
                    <a:lnTo>
                      <a:pt x="63212" y="63211"/>
                    </a:lnTo>
                    <a:lnTo>
                      <a:pt x="62346" y="63211"/>
                    </a:lnTo>
                    <a:lnTo>
                      <a:pt x="46759" y="144607"/>
                    </a:lnTo>
                    <a:lnTo>
                      <a:pt x="78798" y="144607"/>
                    </a:lnTo>
                    <a:close/>
                  </a:path>
                </a:pathLst>
              </a:custGeom>
              <a:grpFill/>
              <a:ln w="865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13EECA39-B66A-5F8B-2B27-066649D8B98D}"/>
                  </a:ext>
                </a:extLst>
              </p:cNvPr>
              <p:cNvSpPr/>
              <p:nvPr/>
            </p:nvSpPr>
            <p:spPr>
              <a:xfrm>
                <a:off x="6596495" y="4759902"/>
                <a:ext cx="95250" cy="223404"/>
              </a:xfrm>
              <a:custGeom>
                <a:avLst/>
                <a:gdLst>
                  <a:gd name="connsiteX0" fmla="*/ 0 w 95250"/>
                  <a:gd name="connsiteY0" fmla="*/ 223404 h 223404"/>
                  <a:gd name="connsiteX1" fmla="*/ 0 w 95250"/>
                  <a:gd name="connsiteY1" fmla="*/ 0 h 223404"/>
                  <a:gd name="connsiteX2" fmla="*/ 32039 w 95250"/>
                  <a:gd name="connsiteY2" fmla="*/ 0 h 223404"/>
                  <a:gd name="connsiteX3" fmla="*/ 32039 w 95250"/>
                  <a:gd name="connsiteY3" fmla="*/ 191366 h 223404"/>
                  <a:gd name="connsiteX4" fmla="*/ 95250 w 95250"/>
                  <a:gd name="connsiteY4" fmla="*/ 191366 h 223404"/>
                  <a:gd name="connsiteX5" fmla="*/ 95250 w 95250"/>
                  <a:gd name="connsiteY5" fmla="*/ 223404 h 223404"/>
                  <a:gd name="connsiteX6" fmla="*/ 0 w 95250"/>
                  <a:gd name="connsiteY6" fmla="*/ 223404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223404">
                    <a:moveTo>
                      <a:pt x="0" y="223404"/>
                    </a:moveTo>
                    <a:lnTo>
                      <a:pt x="0" y="0"/>
                    </a:lnTo>
                    <a:lnTo>
                      <a:pt x="32039" y="0"/>
                    </a:lnTo>
                    <a:lnTo>
                      <a:pt x="32039" y="191366"/>
                    </a:lnTo>
                    <a:lnTo>
                      <a:pt x="95250" y="191366"/>
                    </a:lnTo>
                    <a:lnTo>
                      <a:pt x="95250" y="223404"/>
                    </a:lnTo>
                    <a:lnTo>
                      <a:pt x="0" y="223404"/>
                    </a:lnTo>
                    <a:close/>
                  </a:path>
                </a:pathLst>
              </a:custGeom>
              <a:grpFill/>
              <a:ln w="8653"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431DE5-7443-D89B-36FA-FEDBCAFABBDA}"/>
              </a:ext>
            </a:extLst>
          </p:cNvPr>
          <p:cNvSpPr txBox="1"/>
          <p:nvPr/>
        </p:nvSpPr>
        <p:spPr>
          <a:xfrm>
            <a:off x="182553" y="51074"/>
            <a:ext cx="6618297" cy="1015663"/>
          </a:xfrm>
          <a:prstGeom prst="rect">
            <a:avLst/>
          </a:prstGeom>
          <a:noFill/>
          <a:effectLst/>
        </p:spPr>
        <p:txBody>
          <a:bodyPr wrap="square" rtlCol="0">
            <a:spAutoFit/>
          </a:bodyPr>
          <a:lstStyle/>
          <a:p>
            <a:r>
              <a:rPr lang="en-US" sz="6000" dirty="0">
                <a:solidFill>
                  <a:schemeClr val="tx1">
                    <a:lumMod val="65000"/>
                    <a:lumOff val="35000"/>
                  </a:schemeClr>
                </a:solidFill>
                <a:latin typeface="Century Gothic" panose="020B0502020202020204" pitchFamily="34" charset="0"/>
              </a:rPr>
              <a:t>Cost Investment</a:t>
            </a:r>
          </a:p>
        </p:txBody>
      </p:sp>
      <p:sp>
        <p:nvSpPr>
          <p:cNvPr id="2" name="Triangle 1">
            <a:extLst>
              <a:ext uri="{FF2B5EF4-FFF2-40B4-BE49-F238E27FC236}">
                <a16:creationId xmlns:a16="http://schemas.microsoft.com/office/drawing/2014/main" id="{9C95C1A5-DB8A-27E4-BFC7-0E149F8D33C7}"/>
              </a:ext>
            </a:extLst>
          </p:cNvPr>
          <p:cNvSpPr/>
          <p:nvPr/>
        </p:nvSpPr>
        <p:spPr>
          <a:xfrm>
            <a:off x="0" y="3814763"/>
            <a:ext cx="12192000" cy="3043237"/>
          </a:xfrm>
          <a:prstGeom prst="triangle">
            <a:avLst>
              <a:gd name="adj" fmla="val 67578"/>
            </a:avLst>
          </a:prstGeom>
          <a:solidFill>
            <a:srgbClr val="B6D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FE23DDA9-7FCD-FA2E-078F-2841FD798BB4}"/>
              </a:ext>
            </a:extLst>
          </p:cNvPr>
          <p:cNvGraphicFramePr>
            <a:graphicFrameLocks noGrp="1"/>
          </p:cNvGraphicFramePr>
          <p:nvPr>
            <p:extLst>
              <p:ext uri="{D42A27DB-BD31-4B8C-83A1-F6EECF244321}">
                <p14:modId xmlns:p14="http://schemas.microsoft.com/office/powerpoint/2010/main" val="3116759487"/>
              </p:ext>
            </p:extLst>
          </p:nvPr>
        </p:nvGraphicFramePr>
        <p:xfrm>
          <a:off x="482600" y="1220147"/>
          <a:ext cx="11033125" cy="4466273"/>
        </p:xfrm>
        <a:graphic>
          <a:graphicData uri="http://schemas.openxmlformats.org/drawingml/2006/table">
            <a:tbl>
              <a:tblPr firstRow="1" firstCol="1" bandRow="1">
                <a:tableStyleId>{5C22544A-7EE6-4342-B048-85BDC9FD1C3A}</a:tableStyleId>
              </a:tblPr>
              <a:tblGrid>
                <a:gridCol w="7803015">
                  <a:extLst>
                    <a:ext uri="{9D8B030D-6E8A-4147-A177-3AD203B41FA5}">
                      <a16:colId xmlns:a16="http://schemas.microsoft.com/office/drawing/2014/main" val="2152979310"/>
                    </a:ext>
                  </a:extLst>
                </a:gridCol>
                <a:gridCol w="3230110">
                  <a:extLst>
                    <a:ext uri="{9D8B030D-6E8A-4147-A177-3AD203B41FA5}">
                      <a16:colId xmlns:a16="http://schemas.microsoft.com/office/drawing/2014/main" val="3250427503"/>
                    </a:ext>
                  </a:extLst>
                </a:gridCol>
              </a:tblGrid>
              <a:tr h="440337">
                <a:tc>
                  <a:txBody>
                    <a:bodyPr/>
                    <a:lstStyle/>
                    <a:p>
                      <a:pPr marL="0" marR="0" algn="l">
                        <a:lnSpc>
                          <a:spcPct val="107000"/>
                        </a:lnSpc>
                        <a:spcBef>
                          <a:spcPts val="0"/>
                        </a:spcBef>
                        <a:spcAft>
                          <a:spcPts val="800"/>
                        </a:spcAft>
                      </a:pPr>
                      <a:r>
                        <a:rPr lang="en-US" sz="1800" b="0" kern="100" dirty="0">
                          <a:solidFill>
                            <a:sysClr val="windowText" lastClr="000000"/>
                          </a:solidFill>
                          <a:effectLst/>
                          <a:latin typeface="Century Gothic" panose="020B0502020202020204" pitchFamily="34" charset="0"/>
                        </a:rPr>
                        <a:t>SERVICE</a:t>
                      </a:r>
                      <a:endParaRPr lang="en-US" sz="18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6DCD1"/>
                    </a:solidFill>
                  </a:tcPr>
                </a:tc>
                <a:tc>
                  <a:txBody>
                    <a:bodyPr/>
                    <a:lstStyle/>
                    <a:p>
                      <a:pPr marL="0" marR="0" algn="ctr">
                        <a:lnSpc>
                          <a:spcPct val="107000"/>
                        </a:lnSpc>
                        <a:spcBef>
                          <a:spcPts val="0"/>
                        </a:spcBef>
                        <a:spcAft>
                          <a:spcPts val="800"/>
                        </a:spcAft>
                      </a:pPr>
                      <a:r>
                        <a:rPr lang="en-US" sz="1800" b="0" kern="100" dirty="0">
                          <a:solidFill>
                            <a:sysClr val="windowText" lastClr="000000"/>
                          </a:solidFill>
                          <a:effectLst/>
                          <a:latin typeface="Century Gothic" panose="020B0502020202020204" pitchFamily="34" charset="0"/>
                        </a:rPr>
                        <a:t>COST ESTIMATE</a:t>
                      </a:r>
                      <a:endParaRPr lang="en-US" sz="18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14563861"/>
                  </a:ext>
                </a:extLst>
              </a:tr>
              <a:tr h="503242">
                <a:tc>
                  <a:txBody>
                    <a:bodyPr/>
                    <a:lstStyle/>
                    <a:p>
                      <a:pPr marL="0" marR="0">
                        <a:lnSpc>
                          <a:spcPct val="107000"/>
                        </a:lnSpc>
                        <a:spcBef>
                          <a:spcPts val="0"/>
                        </a:spcBef>
                        <a:spcAft>
                          <a:spcPts val="800"/>
                        </a:spcAft>
                      </a:pPr>
                      <a:r>
                        <a:rPr lang="en-US" sz="1600" b="0" kern="100" dirty="0">
                          <a:solidFill>
                            <a:sysClr val="windowText" lastClr="000000"/>
                          </a:solidFill>
                          <a:effectLst/>
                          <a:latin typeface="Century Gothic" panose="020B0502020202020204" pitchFamily="34" charset="0"/>
                        </a:rPr>
                        <a:t>Research, development, and design</a:t>
                      </a: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r>
                        <a:rPr lang="en-US" sz="1600" b="0" kern="100" dirty="0">
                          <a:solidFill>
                            <a:sysClr val="windowText" lastClr="000000"/>
                          </a:solidFill>
                          <a:effectLst/>
                          <a:latin typeface="Century Gothic" panose="020B0502020202020204" pitchFamily="34" charset="0"/>
                        </a:rPr>
                        <a:t> $-   </a:t>
                      </a: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59955079"/>
                  </a:ext>
                </a:extLst>
              </a:tr>
              <a:tr h="503242">
                <a:tc>
                  <a:txBody>
                    <a:bodyPr/>
                    <a:lstStyle/>
                    <a:p>
                      <a:pPr marL="0" marR="0">
                        <a:lnSpc>
                          <a:spcPct val="107000"/>
                        </a:lnSpc>
                        <a:spcBef>
                          <a:spcPts val="0"/>
                        </a:spcBef>
                        <a:spcAft>
                          <a:spcPts val="800"/>
                        </a:spcAft>
                      </a:pPr>
                      <a:r>
                        <a:rPr lang="en-US" sz="1600" b="0" kern="100" dirty="0">
                          <a:solidFill>
                            <a:sysClr val="windowText" lastClr="000000"/>
                          </a:solidFill>
                          <a:effectLst/>
                          <a:latin typeface="Century Gothic" panose="020B0502020202020204" pitchFamily="34" charset="0"/>
                        </a:rPr>
                        <a:t>SEO Implementation</a:t>
                      </a: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r>
                        <a:rPr lang="en-US" sz="1600" b="0" kern="100">
                          <a:solidFill>
                            <a:sysClr val="windowText" lastClr="000000"/>
                          </a:solidFill>
                          <a:effectLst/>
                          <a:latin typeface="Century Gothic" panose="020B0502020202020204" pitchFamily="34" charset="0"/>
                        </a:rPr>
                        <a:t> $-   </a:t>
                      </a:r>
                      <a:endParaRPr lang="en-US" sz="1600" b="0" kern="10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36671647"/>
                  </a:ext>
                </a:extLst>
              </a:tr>
              <a:tr h="503242">
                <a:tc>
                  <a:txBody>
                    <a:bodyPr/>
                    <a:lstStyle/>
                    <a:p>
                      <a:pPr marL="0" marR="0">
                        <a:lnSpc>
                          <a:spcPct val="107000"/>
                        </a:lnSpc>
                        <a:spcBef>
                          <a:spcPts val="0"/>
                        </a:spcBef>
                        <a:spcAft>
                          <a:spcPts val="800"/>
                        </a:spcAft>
                      </a:pPr>
                      <a:r>
                        <a:rPr lang="en-US" sz="1600" b="0" kern="100" dirty="0">
                          <a:solidFill>
                            <a:sysClr val="windowText" lastClr="000000"/>
                          </a:solidFill>
                          <a:effectLst/>
                          <a:latin typeface="Century Gothic" panose="020B0502020202020204" pitchFamily="34" charset="0"/>
                        </a:rPr>
                        <a:t>Social Media Platform Analytics</a:t>
                      </a: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r>
                        <a:rPr lang="en-US" sz="1600" b="0" kern="100">
                          <a:solidFill>
                            <a:sysClr val="windowText" lastClr="000000"/>
                          </a:solidFill>
                          <a:effectLst/>
                          <a:latin typeface="Century Gothic" panose="020B0502020202020204" pitchFamily="34" charset="0"/>
                        </a:rPr>
                        <a:t> $-   </a:t>
                      </a:r>
                      <a:endParaRPr lang="en-US" sz="1600" b="0" kern="10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1657750"/>
                  </a:ext>
                </a:extLst>
              </a:tr>
              <a:tr h="503242">
                <a:tc>
                  <a:txBody>
                    <a:bodyPr/>
                    <a:lstStyle/>
                    <a:p>
                      <a:pPr marL="0" marR="0" indent="114300">
                        <a:lnSpc>
                          <a:spcPct val="107000"/>
                        </a:lnSpc>
                        <a:spcBef>
                          <a:spcPts val="0"/>
                        </a:spcBef>
                        <a:spcAft>
                          <a:spcPts val="800"/>
                        </a:spcAft>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r>
                        <a:rPr lang="en-US" sz="1600" b="0" kern="100" dirty="0">
                          <a:solidFill>
                            <a:sysClr val="windowText" lastClr="000000"/>
                          </a:solidFill>
                          <a:effectLst/>
                          <a:latin typeface="Century Gothic" panose="020B0502020202020204" pitchFamily="34" charset="0"/>
                        </a:rPr>
                        <a:t> $-   </a:t>
                      </a: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9196691"/>
                  </a:ext>
                </a:extLst>
              </a:tr>
              <a:tr h="503242">
                <a:tc>
                  <a:txBody>
                    <a:bodyPr/>
                    <a:lstStyle/>
                    <a:p>
                      <a:pPr marL="0" marR="0" indent="114300">
                        <a:lnSpc>
                          <a:spcPct val="107000"/>
                        </a:lnSpc>
                        <a:spcBef>
                          <a:spcPts val="0"/>
                        </a:spcBef>
                        <a:spcAft>
                          <a:spcPts val="800"/>
                        </a:spcAft>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r>
                        <a:rPr lang="en-US" sz="1600" b="0" kern="100" dirty="0">
                          <a:solidFill>
                            <a:sysClr val="windowText" lastClr="000000"/>
                          </a:solidFill>
                          <a:effectLst/>
                          <a:latin typeface="Century Gothic" panose="020B0502020202020204" pitchFamily="34" charset="0"/>
                        </a:rPr>
                        <a:t> $-   </a:t>
                      </a: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99901015"/>
                  </a:ext>
                </a:extLst>
              </a:tr>
              <a:tr h="503242">
                <a:tc>
                  <a:txBody>
                    <a:bodyPr/>
                    <a:lstStyle/>
                    <a:p>
                      <a:pPr marL="0" marR="0" indent="114300">
                        <a:lnSpc>
                          <a:spcPct val="107000"/>
                        </a:lnSpc>
                        <a:spcBef>
                          <a:spcPts val="0"/>
                        </a:spcBef>
                        <a:spcAft>
                          <a:spcPts val="800"/>
                        </a:spcAft>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r>
                        <a:rPr lang="en-US" sz="1600" b="0" kern="100" dirty="0">
                          <a:solidFill>
                            <a:sysClr val="windowText" lastClr="000000"/>
                          </a:solidFill>
                          <a:effectLst/>
                          <a:latin typeface="Century Gothic" panose="020B0502020202020204" pitchFamily="34" charset="0"/>
                        </a:rPr>
                        <a:t> $-   </a:t>
                      </a: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42994204"/>
                  </a:ext>
                </a:extLst>
              </a:tr>
              <a:tr h="503242">
                <a:tc>
                  <a:txBody>
                    <a:bodyPr/>
                    <a:lstStyle/>
                    <a:p>
                      <a:pPr marL="0" marR="0" indent="114300">
                        <a:lnSpc>
                          <a:spcPct val="107000"/>
                        </a:lnSpc>
                        <a:spcBef>
                          <a:spcPts val="0"/>
                        </a:spcBef>
                        <a:spcAft>
                          <a:spcPts val="800"/>
                        </a:spcAft>
                      </a:pP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r>
                        <a:rPr lang="en-US" sz="1600" b="0" kern="100" dirty="0">
                          <a:solidFill>
                            <a:sysClr val="windowText" lastClr="000000"/>
                          </a:solidFill>
                          <a:effectLst/>
                          <a:latin typeface="Century Gothic" panose="020B0502020202020204" pitchFamily="34" charset="0"/>
                        </a:rPr>
                        <a:t> $-   </a:t>
                      </a: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27808441"/>
                  </a:ext>
                </a:extLst>
              </a:tr>
              <a:tr h="503242">
                <a:tc>
                  <a:txBody>
                    <a:bodyPr/>
                    <a:lstStyle/>
                    <a:p>
                      <a:pPr marL="0" marR="0" indent="116840" algn="r">
                        <a:lnSpc>
                          <a:spcPct val="107000"/>
                        </a:lnSpc>
                        <a:spcBef>
                          <a:spcPts val="0"/>
                        </a:spcBef>
                        <a:spcAft>
                          <a:spcPts val="800"/>
                        </a:spcAft>
                      </a:pPr>
                      <a:r>
                        <a:rPr lang="en-US" sz="1600" b="0" kern="100" dirty="0">
                          <a:solidFill>
                            <a:sysClr val="windowText" lastClr="000000"/>
                          </a:solidFill>
                          <a:effectLst/>
                          <a:latin typeface="Century Gothic" panose="020B0502020202020204" pitchFamily="34" charset="0"/>
                        </a:rPr>
                        <a:t>ESTIMATE TOTAL</a:t>
                      </a: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r">
                        <a:lnSpc>
                          <a:spcPct val="107000"/>
                        </a:lnSpc>
                        <a:spcBef>
                          <a:spcPts val="0"/>
                        </a:spcBef>
                        <a:spcAft>
                          <a:spcPts val="800"/>
                        </a:spcAft>
                      </a:pPr>
                      <a:r>
                        <a:rPr lang="en-US" sz="1600" b="0" kern="100" dirty="0">
                          <a:solidFill>
                            <a:sysClr val="windowText" lastClr="000000"/>
                          </a:solidFill>
                          <a:effectLst/>
                          <a:latin typeface="Century Gothic" panose="020B0502020202020204" pitchFamily="34" charset="0"/>
                        </a:rPr>
                        <a:t> $-   </a:t>
                      </a:r>
                      <a:endPar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40425622"/>
                  </a:ext>
                </a:extLst>
              </a:tr>
            </a:tbl>
          </a:graphicData>
        </a:graphic>
      </p:graphicFrame>
      <p:pic>
        <p:nvPicPr>
          <p:cNvPr id="5" name="Picture 4">
            <a:extLst>
              <a:ext uri="{FF2B5EF4-FFF2-40B4-BE49-F238E27FC236}">
                <a16:creationId xmlns:a16="http://schemas.microsoft.com/office/drawing/2014/main" id="{96348279-8127-8093-8603-1D287A786A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19008" y="5867649"/>
            <a:ext cx="892646" cy="822960"/>
          </a:xfrm>
          <a:prstGeom prst="rect">
            <a:avLst/>
          </a:prstGeom>
        </p:spPr>
      </p:pic>
    </p:spTree>
    <p:extLst>
      <p:ext uri="{BB962C8B-B14F-4D97-AF65-F5344CB8AC3E}">
        <p14:creationId xmlns:p14="http://schemas.microsoft.com/office/powerpoint/2010/main" val="3009715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riangle 1">
            <a:extLst>
              <a:ext uri="{FF2B5EF4-FFF2-40B4-BE49-F238E27FC236}">
                <a16:creationId xmlns:a16="http://schemas.microsoft.com/office/drawing/2014/main" id="{9FD619AB-4C06-0A8A-D301-1F0B19987CCB}"/>
              </a:ext>
            </a:extLst>
          </p:cNvPr>
          <p:cNvSpPr/>
          <p:nvPr/>
        </p:nvSpPr>
        <p:spPr>
          <a:xfrm>
            <a:off x="0" y="3814763"/>
            <a:ext cx="12192000" cy="3043237"/>
          </a:xfrm>
          <a:prstGeom prst="triangle">
            <a:avLst>
              <a:gd name="adj" fmla="val 67578"/>
            </a:avLst>
          </a:prstGeom>
          <a:solidFill>
            <a:srgbClr val="B6D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ardrop 8">
            <a:extLst>
              <a:ext uri="{FF2B5EF4-FFF2-40B4-BE49-F238E27FC236}">
                <a16:creationId xmlns:a16="http://schemas.microsoft.com/office/drawing/2014/main" id="{A4B3984D-B78B-D2C6-0A8F-D8FC5C7F0CCD}"/>
              </a:ext>
            </a:extLst>
          </p:cNvPr>
          <p:cNvSpPr/>
          <p:nvPr/>
        </p:nvSpPr>
        <p:spPr>
          <a:xfrm rot="10800000">
            <a:off x="0" y="3343275"/>
            <a:ext cx="3514725" cy="3514725"/>
          </a:xfrm>
          <a:prstGeom prst="teardrop">
            <a:avLst/>
          </a:prstGeom>
          <a:solidFill>
            <a:srgbClr val="F976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5431DE5-7443-D89B-36FA-FEDBCAFABBDA}"/>
              </a:ext>
            </a:extLst>
          </p:cNvPr>
          <p:cNvSpPr txBox="1"/>
          <p:nvPr/>
        </p:nvSpPr>
        <p:spPr>
          <a:xfrm>
            <a:off x="182553" y="51074"/>
            <a:ext cx="8289936" cy="1015663"/>
          </a:xfrm>
          <a:prstGeom prst="rect">
            <a:avLst/>
          </a:prstGeom>
          <a:noFill/>
          <a:effectLst/>
        </p:spPr>
        <p:txBody>
          <a:bodyPr wrap="square" rtlCol="0">
            <a:spAutoFit/>
          </a:bodyPr>
          <a:lstStyle/>
          <a:p>
            <a:r>
              <a:rPr lang="en-US" sz="6000" dirty="0">
                <a:solidFill>
                  <a:schemeClr val="tx1">
                    <a:lumMod val="65000"/>
                    <a:lumOff val="35000"/>
                  </a:schemeClr>
                </a:solidFill>
                <a:latin typeface="Century Gothic" panose="020B0502020202020204" pitchFamily="34" charset="0"/>
              </a:rPr>
              <a:t>Terms </a:t>
            </a:r>
            <a:r>
              <a:rPr lang="en-US" sz="6000" dirty="0">
                <a:solidFill>
                  <a:schemeClr val="bg1">
                    <a:lumMod val="50000"/>
                  </a:schemeClr>
                </a:solidFill>
                <a:latin typeface="Century Gothic" panose="020B0502020202020204" pitchFamily="34" charset="0"/>
              </a:rPr>
              <a:t>and</a:t>
            </a:r>
            <a:r>
              <a:rPr lang="en-US" sz="6000" dirty="0">
                <a:solidFill>
                  <a:schemeClr val="tx1">
                    <a:lumMod val="65000"/>
                    <a:lumOff val="35000"/>
                  </a:schemeClr>
                </a:solidFill>
                <a:latin typeface="Century Gothic" panose="020B0502020202020204" pitchFamily="34" charset="0"/>
              </a:rPr>
              <a:t> Conditions</a:t>
            </a:r>
          </a:p>
        </p:txBody>
      </p:sp>
      <p:sp>
        <p:nvSpPr>
          <p:cNvPr id="5" name="TextBox 4">
            <a:extLst>
              <a:ext uri="{FF2B5EF4-FFF2-40B4-BE49-F238E27FC236}">
                <a16:creationId xmlns:a16="http://schemas.microsoft.com/office/drawing/2014/main" id="{2438031E-5D60-883B-3DBD-B21BFF6212F8}"/>
              </a:ext>
            </a:extLst>
          </p:cNvPr>
          <p:cNvSpPr txBox="1"/>
          <p:nvPr/>
        </p:nvSpPr>
        <p:spPr>
          <a:xfrm>
            <a:off x="954929" y="3935885"/>
            <a:ext cx="2457451" cy="2248308"/>
          </a:xfrm>
          <a:prstGeom prst="rect">
            <a:avLst/>
          </a:prstGeom>
          <a:noFill/>
        </p:spPr>
        <p:txBody>
          <a:bodyPr wrap="square" rtlCol="0">
            <a:spAutoFit/>
          </a:bodyPr>
          <a:lstStyle/>
          <a:p>
            <a:pPr marL="0" marR="0">
              <a:lnSpc>
                <a:spcPct val="150000"/>
              </a:lnSpc>
              <a:spcBef>
                <a:spcPts val="200"/>
              </a:spcBef>
              <a:spcAft>
                <a:spcPts val="200"/>
              </a:spcAft>
            </a:pPr>
            <a:r>
              <a:rPr lang="en-US" cap="all"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PROPOSAL MAY </a:t>
            </a:r>
            <a:br>
              <a:rPr lang="en-US" cap="all"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en-US" cap="all"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BE WITHDRAWN </a:t>
            </a:r>
            <a:br>
              <a:rPr lang="en-US" cap="all"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en-US" cap="all"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IF NOT ACCEPTED </a:t>
            </a:r>
            <a:br>
              <a:rPr lang="en-US" cap="all"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en-US" cap="all"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BY DATE OF</a:t>
            </a:r>
            <a:br>
              <a:rPr lang="en-US" sz="2400" cap="all"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en-US" sz="2400" cap="all"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00/00/0000</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7D46B89-A10C-FA4B-5A61-B9906137C42F}"/>
              </a:ext>
            </a:extLst>
          </p:cNvPr>
          <p:cNvSpPr txBox="1"/>
          <p:nvPr/>
        </p:nvSpPr>
        <p:spPr>
          <a:xfrm>
            <a:off x="954930" y="1170226"/>
            <a:ext cx="5988796" cy="707886"/>
          </a:xfrm>
          <a:prstGeom prst="rect">
            <a:avLst/>
          </a:prstGeom>
          <a:noFill/>
        </p:spPr>
        <p:txBody>
          <a:bodyPr wrap="square" rtlCol="0">
            <a:spAutoFit/>
          </a:bodyPr>
          <a:lstStyle/>
          <a:p>
            <a:r>
              <a:rPr lang="en-US" sz="2000" dirty="0">
                <a:latin typeface="Century Gothic" panose="020B0502020202020204" pitchFamily="34" charset="0"/>
              </a:rPr>
              <a:t>Enter specific terms and conditions applicable to your proposal.</a:t>
            </a:r>
          </a:p>
        </p:txBody>
      </p:sp>
      <p:pic>
        <p:nvPicPr>
          <p:cNvPr id="19" name="Picture 18">
            <a:extLst>
              <a:ext uri="{FF2B5EF4-FFF2-40B4-BE49-F238E27FC236}">
                <a16:creationId xmlns:a16="http://schemas.microsoft.com/office/drawing/2014/main" id="{2748338E-083D-CE18-6B0D-F013F5E2A3EC}"/>
              </a:ext>
            </a:extLst>
          </p:cNvPr>
          <p:cNvPicPr>
            <a:picLocks noChangeAspect="1"/>
          </p:cNvPicPr>
          <p:nvPr/>
        </p:nvPicPr>
        <p:blipFill>
          <a:blip r:embed="rId2"/>
          <a:stretch>
            <a:fillRect/>
          </a:stretch>
        </p:blipFill>
        <p:spPr>
          <a:xfrm>
            <a:off x="6794500" y="1170226"/>
            <a:ext cx="5397500" cy="5719763"/>
          </a:xfrm>
          <a:prstGeom prst="rect">
            <a:avLst/>
          </a:prstGeom>
        </p:spPr>
      </p:pic>
      <p:pic>
        <p:nvPicPr>
          <p:cNvPr id="20" name="Picture 19">
            <a:extLst>
              <a:ext uri="{FF2B5EF4-FFF2-40B4-BE49-F238E27FC236}">
                <a16:creationId xmlns:a16="http://schemas.microsoft.com/office/drawing/2014/main" id="{EF38A213-C6B6-EB16-1AD3-BD9EA95874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283" y="5867649"/>
            <a:ext cx="892646" cy="822960"/>
          </a:xfrm>
          <a:prstGeom prst="rect">
            <a:avLst/>
          </a:prstGeom>
        </p:spPr>
      </p:pic>
    </p:spTree>
    <p:extLst>
      <p:ext uri="{BB962C8B-B14F-4D97-AF65-F5344CB8AC3E}">
        <p14:creationId xmlns:p14="http://schemas.microsoft.com/office/powerpoint/2010/main" val="2507303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431DE5-7443-D89B-36FA-FEDBCAFABBDA}"/>
              </a:ext>
            </a:extLst>
          </p:cNvPr>
          <p:cNvSpPr txBox="1"/>
          <p:nvPr/>
        </p:nvSpPr>
        <p:spPr>
          <a:xfrm>
            <a:off x="182553" y="51074"/>
            <a:ext cx="5675322" cy="1938992"/>
          </a:xfrm>
          <a:prstGeom prst="rect">
            <a:avLst/>
          </a:prstGeom>
          <a:noFill/>
          <a:effectLst/>
        </p:spPr>
        <p:txBody>
          <a:bodyPr wrap="square" rtlCol="0">
            <a:spAutoFit/>
          </a:bodyPr>
          <a:lstStyle/>
          <a:p>
            <a:r>
              <a:rPr lang="en-US" sz="6000" dirty="0">
                <a:solidFill>
                  <a:schemeClr val="tx1">
                    <a:lumMod val="65000"/>
                    <a:lumOff val="35000"/>
                  </a:schemeClr>
                </a:solidFill>
                <a:latin typeface="Century Gothic" panose="020B0502020202020204" pitchFamily="34" charset="0"/>
              </a:rPr>
              <a:t>Acceptance </a:t>
            </a:r>
            <a:r>
              <a:rPr lang="en-US" sz="6000" dirty="0">
                <a:solidFill>
                  <a:schemeClr val="bg1">
                    <a:lumMod val="50000"/>
                  </a:schemeClr>
                </a:solidFill>
                <a:latin typeface="Century Gothic" panose="020B0502020202020204" pitchFamily="34" charset="0"/>
              </a:rPr>
              <a:t>of</a:t>
            </a:r>
            <a:r>
              <a:rPr lang="en-US" sz="6000" dirty="0">
                <a:solidFill>
                  <a:schemeClr val="tx1">
                    <a:lumMod val="65000"/>
                    <a:lumOff val="35000"/>
                  </a:schemeClr>
                </a:solidFill>
                <a:latin typeface="Century Gothic" panose="020B0502020202020204" pitchFamily="34" charset="0"/>
              </a:rPr>
              <a:t> Proposal</a:t>
            </a:r>
          </a:p>
        </p:txBody>
      </p:sp>
      <p:sp>
        <p:nvSpPr>
          <p:cNvPr id="2" name="Triangle 1">
            <a:extLst>
              <a:ext uri="{FF2B5EF4-FFF2-40B4-BE49-F238E27FC236}">
                <a16:creationId xmlns:a16="http://schemas.microsoft.com/office/drawing/2014/main" id="{37680F9D-F49C-7E26-D5B8-56CC27F6C554}"/>
              </a:ext>
            </a:extLst>
          </p:cNvPr>
          <p:cNvSpPr/>
          <p:nvPr/>
        </p:nvSpPr>
        <p:spPr>
          <a:xfrm>
            <a:off x="0" y="3814763"/>
            <a:ext cx="12192000" cy="3043237"/>
          </a:xfrm>
          <a:prstGeom prst="triangle">
            <a:avLst>
              <a:gd name="adj" fmla="val 67578"/>
            </a:avLst>
          </a:prstGeom>
          <a:solidFill>
            <a:srgbClr val="B6D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CF6B1B4-1974-CD4C-C658-5ED540AF901A}"/>
              </a:ext>
            </a:extLst>
          </p:cNvPr>
          <p:cNvGrpSpPr/>
          <p:nvPr/>
        </p:nvGrpSpPr>
        <p:grpSpPr>
          <a:xfrm>
            <a:off x="7786687" y="-6479"/>
            <a:ext cx="4405309" cy="6864477"/>
            <a:chOff x="7786687" y="-6479"/>
            <a:chExt cx="4405309" cy="6864477"/>
          </a:xfrm>
        </p:grpSpPr>
        <p:pic>
          <p:nvPicPr>
            <p:cNvPr id="5" name="Picture 4" descr="Abstract wall paints in sharp red and yellow color">
              <a:extLst>
                <a:ext uri="{FF2B5EF4-FFF2-40B4-BE49-F238E27FC236}">
                  <a16:creationId xmlns:a16="http://schemas.microsoft.com/office/drawing/2014/main" id="{E6B535CB-8FE8-3796-4225-AD76EF8D865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flipH="1">
              <a:off x="8467831" y="3133832"/>
              <a:ext cx="3043238" cy="4405093"/>
            </a:xfrm>
            <a:prstGeom prst="rect">
              <a:avLst/>
            </a:prstGeom>
          </p:spPr>
        </p:pic>
        <p:pic>
          <p:nvPicPr>
            <p:cNvPr id="4" name="Picture 3" descr="Abstract wall paints in sharp red and yellow color">
              <a:extLst>
                <a:ext uri="{FF2B5EF4-FFF2-40B4-BE49-F238E27FC236}">
                  <a16:creationId xmlns:a16="http://schemas.microsoft.com/office/drawing/2014/main" id="{DF39A2A0-F5E6-FA53-5C4D-934614B783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7920152" y="-139944"/>
              <a:ext cx="4138164" cy="4405093"/>
            </a:xfrm>
            <a:prstGeom prst="rect">
              <a:avLst/>
            </a:prstGeom>
          </p:spPr>
        </p:pic>
      </p:grpSp>
      <p:grpSp>
        <p:nvGrpSpPr>
          <p:cNvPr id="7" name="Graphic 2">
            <a:extLst>
              <a:ext uri="{FF2B5EF4-FFF2-40B4-BE49-F238E27FC236}">
                <a16:creationId xmlns:a16="http://schemas.microsoft.com/office/drawing/2014/main" id="{EFD477C7-7C27-F75A-EE7A-A62C10270A25}"/>
              </a:ext>
            </a:extLst>
          </p:cNvPr>
          <p:cNvGrpSpPr/>
          <p:nvPr/>
        </p:nvGrpSpPr>
        <p:grpSpPr>
          <a:xfrm>
            <a:off x="8005981" y="5068960"/>
            <a:ext cx="3902456" cy="717806"/>
            <a:chOff x="5340927" y="4482811"/>
            <a:chExt cx="1336963" cy="245917"/>
          </a:xfrm>
          <a:solidFill>
            <a:srgbClr val="FFFFFF"/>
          </a:solidFill>
        </p:grpSpPr>
        <p:sp>
          <p:nvSpPr>
            <p:cNvPr id="8" name="Freeform 7">
              <a:extLst>
                <a:ext uri="{FF2B5EF4-FFF2-40B4-BE49-F238E27FC236}">
                  <a16:creationId xmlns:a16="http://schemas.microsoft.com/office/drawing/2014/main" id="{2EB2DC29-8D3C-805C-78BD-C60B0EAF30CF}"/>
                </a:ext>
              </a:extLst>
            </p:cNvPr>
            <p:cNvSpPr/>
            <p:nvPr/>
          </p:nvSpPr>
          <p:spPr>
            <a:xfrm>
              <a:off x="5340927" y="4487141"/>
              <a:ext cx="135947" cy="239856"/>
            </a:xfrm>
            <a:custGeom>
              <a:avLst/>
              <a:gdLst>
                <a:gd name="connsiteX0" fmla="*/ 0 w 135947"/>
                <a:gd name="connsiteY0" fmla="*/ 239857 h 239856"/>
                <a:gd name="connsiteX1" fmla="*/ 53686 w 135947"/>
                <a:gd name="connsiteY1" fmla="*/ 0 h 239856"/>
                <a:gd name="connsiteX2" fmla="*/ 82261 w 135947"/>
                <a:gd name="connsiteY2" fmla="*/ 0 h 239856"/>
                <a:gd name="connsiteX3" fmla="*/ 135948 w 135947"/>
                <a:gd name="connsiteY3" fmla="*/ 239857 h 239856"/>
                <a:gd name="connsiteX4" fmla="*/ 101311 w 135947"/>
                <a:gd name="connsiteY4" fmla="*/ 239857 h 239856"/>
                <a:gd name="connsiteX5" fmla="*/ 90920 w 135947"/>
                <a:gd name="connsiteY5" fmla="*/ 188768 h 239856"/>
                <a:gd name="connsiteX6" fmla="*/ 44161 w 135947"/>
                <a:gd name="connsiteY6" fmla="*/ 188768 h 239856"/>
                <a:gd name="connsiteX7" fmla="*/ 33770 w 135947"/>
                <a:gd name="connsiteY7" fmla="*/ 239857 h 239856"/>
                <a:gd name="connsiteX8" fmla="*/ 0 w 135947"/>
                <a:gd name="connsiteY8" fmla="*/ 239857 h 239856"/>
                <a:gd name="connsiteX9" fmla="*/ 84859 w 135947"/>
                <a:gd name="connsiteY9" fmla="*/ 155864 h 239856"/>
                <a:gd name="connsiteX10" fmla="*/ 68407 w 135947"/>
                <a:gd name="connsiteY10" fmla="*/ 69273 h 239856"/>
                <a:gd name="connsiteX11" fmla="*/ 67541 w 135947"/>
                <a:gd name="connsiteY11" fmla="*/ 69273 h 239856"/>
                <a:gd name="connsiteX12" fmla="*/ 51089 w 135947"/>
                <a:gd name="connsiteY12" fmla="*/ 155864 h 239856"/>
                <a:gd name="connsiteX13" fmla="*/ 84859 w 135947"/>
                <a:gd name="connsiteY13" fmla="*/ 15586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947" h="239856">
                  <a:moveTo>
                    <a:pt x="0" y="239857"/>
                  </a:moveTo>
                  <a:lnTo>
                    <a:pt x="53686" y="0"/>
                  </a:lnTo>
                  <a:lnTo>
                    <a:pt x="82261" y="0"/>
                  </a:lnTo>
                  <a:lnTo>
                    <a:pt x="135948" y="239857"/>
                  </a:lnTo>
                  <a:lnTo>
                    <a:pt x="101311" y="239857"/>
                  </a:lnTo>
                  <a:lnTo>
                    <a:pt x="90920" y="188768"/>
                  </a:lnTo>
                  <a:lnTo>
                    <a:pt x="44161" y="188768"/>
                  </a:lnTo>
                  <a:lnTo>
                    <a:pt x="33770" y="239857"/>
                  </a:lnTo>
                  <a:lnTo>
                    <a:pt x="0" y="239857"/>
                  </a:lnTo>
                  <a:close/>
                  <a:moveTo>
                    <a:pt x="84859" y="155864"/>
                  </a:moveTo>
                  <a:lnTo>
                    <a:pt x="68407" y="69273"/>
                  </a:lnTo>
                  <a:lnTo>
                    <a:pt x="67541" y="69273"/>
                  </a:lnTo>
                  <a:lnTo>
                    <a:pt x="51089" y="155864"/>
                  </a:lnTo>
                  <a:lnTo>
                    <a:pt x="84859" y="155864"/>
                  </a:lnTo>
                  <a:close/>
                </a:path>
              </a:pathLst>
            </a:custGeom>
            <a:solidFill>
              <a:srgbClr val="FFFFFF"/>
            </a:solidFill>
            <a:ln w="8653"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FC22E25F-D09B-C9A5-3929-F60E4FE6AF36}"/>
                </a:ext>
              </a:extLst>
            </p:cNvPr>
            <p:cNvSpPr/>
            <p:nvPr/>
          </p:nvSpPr>
          <p:spPr>
            <a:xfrm>
              <a:off x="5493327" y="4487141"/>
              <a:ext cx="111702" cy="239856"/>
            </a:xfrm>
            <a:custGeom>
              <a:avLst/>
              <a:gdLst>
                <a:gd name="connsiteX0" fmla="*/ 0 w 111702"/>
                <a:gd name="connsiteY0" fmla="*/ 239857 h 239856"/>
                <a:gd name="connsiteX1" fmla="*/ 0 w 111702"/>
                <a:gd name="connsiteY1" fmla="*/ 0 h 239856"/>
                <a:gd name="connsiteX2" fmla="*/ 51089 w 111702"/>
                <a:gd name="connsiteY2" fmla="*/ 0 h 239856"/>
                <a:gd name="connsiteX3" fmla="*/ 96116 w 111702"/>
                <a:gd name="connsiteY3" fmla="*/ 16452 h 239856"/>
                <a:gd name="connsiteX4" fmla="*/ 111702 w 111702"/>
                <a:gd name="connsiteY4" fmla="*/ 62346 h 239856"/>
                <a:gd name="connsiteX5" fmla="*/ 111702 w 111702"/>
                <a:gd name="connsiteY5" fmla="*/ 174048 h 239856"/>
                <a:gd name="connsiteX6" fmla="*/ 95250 w 111702"/>
                <a:gd name="connsiteY6" fmla="*/ 223404 h 239856"/>
                <a:gd name="connsiteX7" fmla="*/ 48491 w 111702"/>
                <a:gd name="connsiteY7" fmla="*/ 238991 h 239856"/>
                <a:gd name="connsiteX8" fmla="*/ 0 w 111702"/>
                <a:gd name="connsiteY8" fmla="*/ 238991 h 239856"/>
                <a:gd name="connsiteX9" fmla="*/ 34636 w 111702"/>
                <a:gd name="connsiteY9" fmla="*/ 32039 h 239856"/>
                <a:gd name="connsiteX10" fmla="*/ 34636 w 111702"/>
                <a:gd name="connsiteY10" fmla="*/ 206952 h 239856"/>
                <a:gd name="connsiteX11" fmla="*/ 50223 w 111702"/>
                <a:gd name="connsiteY11" fmla="*/ 206952 h 239856"/>
                <a:gd name="connsiteX12" fmla="*/ 71005 w 111702"/>
                <a:gd name="connsiteY12" fmla="*/ 200025 h 239856"/>
                <a:gd name="connsiteX13" fmla="*/ 77066 w 111702"/>
                <a:gd name="connsiteY13" fmla="*/ 177511 h 239856"/>
                <a:gd name="connsiteX14" fmla="*/ 77066 w 111702"/>
                <a:gd name="connsiteY14" fmla="*/ 62346 h 239856"/>
                <a:gd name="connsiteX15" fmla="*/ 71005 w 111702"/>
                <a:gd name="connsiteY15" fmla="*/ 40698 h 239856"/>
                <a:gd name="connsiteX16" fmla="*/ 50223 w 111702"/>
                <a:gd name="connsiteY16" fmla="*/ 32904 h 239856"/>
                <a:gd name="connsiteX17" fmla="*/ 34636 w 111702"/>
                <a:gd name="connsiteY17" fmla="*/ 3290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702" h="239856">
                  <a:moveTo>
                    <a:pt x="0" y="239857"/>
                  </a:moveTo>
                  <a:lnTo>
                    <a:pt x="0" y="0"/>
                  </a:lnTo>
                  <a:lnTo>
                    <a:pt x="51089" y="0"/>
                  </a:lnTo>
                  <a:cubicBezTo>
                    <a:pt x="71005" y="0"/>
                    <a:pt x="85725" y="5195"/>
                    <a:pt x="96116" y="16452"/>
                  </a:cubicBezTo>
                  <a:cubicBezTo>
                    <a:pt x="106507" y="26843"/>
                    <a:pt x="111702" y="42429"/>
                    <a:pt x="111702" y="62346"/>
                  </a:cubicBezTo>
                  <a:lnTo>
                    <a:pt x="111702" y="174048"/>
                  </a:lnTo>
                  <a:cubicBezTo>
                    <a:pt x="111702" y="196561"/>
                    <a:pt x="106507" y="213013"/>
                    <a:pt x="95250" y="223404"/>
                  </a:cubicBezTo>
                  <a:cubicBezTo>
                    <a:pt x="83993" y="233795"/>
                    <a:pt x="68407" y="238991"/>
                    <a:pt x="48491" y="238991"/>
                  </a:cubicBezTo>
                  <a:lnTo>
                    <a:pt x="0" y="238991"/>
                  </a:lnTo>
                  <a:close/>
                  <a:moveTo>
                    <a:pt x="34636" y="32039"/>
                  </a:moveTo>
                  <a:lnTo>
                    <a:pt x="34636" y="206952"/>
                  </a:lnTo>
                  <a:lnTo>
                    <a:pt x="50223" y="206952"/>
                  </a:lnTo>
                  <a:cubicBezTo>
                    <a:pt x="59748" y="206952"/>
                    <a:pt x="66675" y="204354"/>
                    <a:pt x="71005" y="200025"/>
                  </a:cubicBezTo>
                  <a:cubicBezTo>
                    <a:pt x="75334" y="194830"/>
                    <a:pt x="77066" y="187902"/>
                    <a:pt x="77066" y="177511"/>
                  </a:cubicBezTo>
                  <a:lnTo>
                    <a:pt x="77066" y="62346"/>
                  </a:lnTo>
                  <a:cubicBezTo>
                    <a:pt x="77066" y="52820"/>
                    <a:pt x="75334" y="45893"/>
                    <a:pt x="71005" y="40698"/>
                  </a:cubicBezTo>
                  <a:cubicBezTo>
                    <a:pt x="67541" y="35502"/>
                    <a:pt x="60614" y="32904"/>
                    <a:pt x="50223" y="32904"/>
                  </a:cubicBezTo>
                  <a:lnTo>
                    <a:pt x="34636" y="32904"/>
                  </a:lnTo>
                  <a:close/>
                </a:path>
              </a:pathLst>
            </a:custGeom>
            <a:solidFill>
              <a:srgbClr val="FFFFFF"/>
            </a:solidFill>
            <a:ln w="8653"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3579879A-87A2-8BD2-3C27-1E8A7E36220B}"/>
                </a:ext>
              </a:extLst>
            </p:cNvPr>
            <p:cNvSpPr/>
            <p:nvPr/>
          </p:nvSpPr>
          <p:spPr>
            <a:xfrm>
              <a:off x="5618884" y="4487141"/>
              <a:ext cx="128154" cy="239856"/>
            </a:xfrm>
            <a:custGeom>
              <a:avLst/>
              <a:gdLst>
                <a:gd name="connsiteX0" fmla="*/ 128155 w 128154"/>
                <a:gd name="connsiteY0" fmla="*/ 0 h 239856"/>
                <a:gd name="connsiteX1" fmla="*/ 78798 w 128154"/>
                <a:gd name="connsiteY1" fmla="*/ 239857 h 239856"/>
                <a:gd name="connsiteX2" fmla="*/ 48491 w 128154"/>
                <a:gd name="connsiteY2" fmla="*/ 239857 h 239856"/>
                <a:gd name="connsiteX3" fmla="*/ 0 w 128154"/>
                <a:gd name="connsiteY3" fmla="*/ 0 h 239856"/>
                <a:gd name="connsiteX4" fmla="*/ 36368 w 128154"/>
                <a:gd name="connsiteY4" fmla="*/ 0 h 239856"/>
                <a:gd name="connsiteX5" fmla="*/ 63212 w 128154"/>
                <a:gd name="connsiteY5" fmla="*/ 167120 h 239856"/>
                <a:gd name="connsiteX6" fmla="*/ 64077 w 128154"/>
                <a:gd name="connsiteY6" fmla="*/ 167120 h 239856"/>
                <a:gd name="connsiteX7" fmla="*/ 91786 w 128154"/>
                <a:gd name="connsiteY7" fmla="*/ 0 h 239856"/>
                <a:gd name="connsiteX8" fmla="*/ 128155 w 128154"/>
                <a:gd name="connsiteY8" fmla="*/ 0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54" h="239856">
                  <a:moveTo>
                    <a:pt x="128155" y="0"/>
                  </a:moveTo>
                  <a:lnTo>
                    <a:pt x="78798" y="239857"/>
                  </a:lnTo>
                  <a:lnTo>
                    <a:pt x="48491" y="239857"/>
                  </a:lnTo>
                  <a:lnTo>
                    <a:pt x="0" y="0"/>
                  </a:lnTo>
                  <a:lnTo>
                    <a:pt x="36368" y="0"/>
                  </a:lnTo>
                  <a:lnTo>
                    <a:pt x="63212" y="167120"/>
                  </a:lnTo>
                  <a:lnTo>
                    <a:pt x="64077" y="167120"/>
                  </a:lnTo>
                  <a:lnTo>
                    <a:pt x="91786" y="0"/>
                  </a:lnTo>
                  <a:lnTo>
                    <a:pt x="128155" y="0"/>
                  </a:lnTo>
                  <a:close/>
                </a:path>
              </a:pathLst>
            </a:custGeom>
            <a:solidFill>
              <a:srgbClr val="FFFFFF"/>
            </a:solidFill>
            <a:ln w="8653"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1F6F4610-CA71-2005-69BB-C95A16EC609E}"/>
                </a:ext>
              </a:extLst>
            </p:cNvPr>
            <p:cNvSpPr/>
            <p:nvPr/>
          </p:nvSpPr>
          <p:spPr>
            <a:xfrm>
              <a:off x="5767820" y="4487141"/>
              <a:ext cx="102177" cy="239856"/>
            </a:xfrm>
            <a:custGeom>
              <a:avLst/>
              <a:gdLst>
                <a:gd name="connsiteX0" fmla="*/ 0 w 102177"/>
                <a:gd name="connsiteY0" fmla="*/ 239857 h 239856"/>
                <a:gd name="connsiteX1" fmla="*/ 0 w 102177"/>
                <a:gd name="connsiteY1" fmla="*/ 0 h 239856"/>
                <a:gd name="connsiteX2" fmla="*/ 102177 w 102177"/>
                <a:gd name="connsiteY2" fmla="*/ 0 h 239856"/>
                <a:gd name="connsiteX3" fmla="*/ 102177 w 102177"/>
                <a:gd name="connsiteY3" fmla="*/ 32039 h 239856"/>
                <a:gd name="connsiteX4" fmla="*/ 33770 w 102177"/>
                <a:gd name="connsiteY4" fmla="*/ 32039 h 239856"/>
                <a:gd name="connsiteX5" fmla="*/ 33770 w 102177"/>
                <a:gd name="connsiteY5" fmla="*/ 102177 h 239856"/>
                <a:gd name="connsiteX6" fmla="*/ 92652 w 102177"/>
                <a:gd name="connsiteY6" fmla="*/ 102177 h 239856"/>
                <a:gd name="connsiteX7" fmla="*/ 92652 w 102177"/>
                <a:gd name="connsiteY7" fmla="*/ 134216 h 239856"/>
                <a:gd name="connsiteX8" fmla="*/ 33770 w 102177"/>
                <a:gd name="connsiteY8" fmla="*/ 134216 h 239856"/>
                <a:gd name="connsiteX9" fmla="*/ 33770 w 102177"/>
                <a:gd name="connsiteY9" fmla="*/ 204354 h 239856"/>
                <a:gd name="connsiteX10" fmla="*/ 101311 w 102177"/>
                <a:gd name="connsiteY10" fmla="*/ 204354 h 239856"/>
                <a:gd name="connsiteX11" fmla="*/ 101311 w 102177"/>
                <a:gd name="connsiteY11" fmla="*/ 238991 h 239856"/>
                <a:gd name="connsiteX12" fmla="*/ 0 w 102177"/>
                <a:gd name="connsiteY12" fmla="*/ 238991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177" h="239856">
                  <a:moveTo>
                    <a:pt x="0" y="239857"/>
                  </a:moveTo>
                  <a:lnTo>
                    <a:pt x="0" y="0"/>
                  </a:lnTo>
                  <a:lnTo>
                    <a:pt x="102177" y="0"/>
                  </a:lnTo>
                  <a:lnTo>
                    <a:pt x="102177" y="32039"/>
                  </a:lnTo>
                  <a:lnTo>
                    <a:pt x="33770" y="32039"/>
                  </a:lnTo>
                  <a:lnTo>
                    <a:pt x="33770" y="102177"/>
                  </a:lnTo>
                  <a:lnTo>
                    <a:pt x="92652" y="102177"/>
                  </a:lnTo>
                  <a:lnTo>
                    <a:pt x="92652" y="134216"/>
                  </a:lnTo>
                  <a:lnTo>
                    <a:pt x="33770" y="134216"/>
                  </a:lnTo>
                  <a:lnTo>
                    <a:pt x="33770" y="204354"/>
                  </a:lnTo>
                  <a:lnTo>
                    <a:pt x="101311" y="204354"/>
                  </a:lnTo>
                  <a:lnTo>
                    <a:pt x="101311" y="238991"/>
                  </a:lnTo>
                  <a:lnTo>
                    <a:pt x="0" y="238991"/>
                  </a:lnTo>
                  <a:close/>
                </a:path>
              </a:pathLst>
            </a:custGeom>
            <a:solidFill>
              <a:srgbClr val="FFFFFF"/>
            </a:solidFill>
            <a:ln w="865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C9A9BDA-7E2A-E8E6-806B-1873EC9CDE5F}"/>
                </a:ext>
              </a:extLst>
            </p:cNvPr>
            <p:cNvSpPr/>
            <p:nvPr/>
          </p:nvSpPr>
          <p:spPr>
            <a:xfrm>
              <a:off x="5891645" y="4487141"/>
              <a:ext cx="122959" cy="239856"/>
            </a:xfrm>
            <a:custGeom>
              <a:avLst/>
              <a:gdLst>
                <a:gd name="connsiteX0" fmla="*/ 0 w 122959"/>
                <a:gd name="connsiteY0" fmla="*/ 239857 h 239856"/>
                <a:gd name="connsiteX1" fmla="*/ 0 w 122959"/>
                <a:gd name="connsiteY1" fmla="*/ 0 h 239856"/>
                <a:gd name="connsiteX2" fmla="*/ 55418 w 122959"/>
                <a:gd name="connsiteY2" fmla="*/ 0 h 239856"/>
                <a:gd name="connsiteX3" fmla="*/ 116032 w 122959"/>
                <a:gd name="connsiteY3" fmla="*/ 70138 h 239856"/>
                <a:gd name="connsiteX4" fmla="*/ 109105 w 122959"/>
                <a:gd name="connsiteY4" fmla="*/ 106507 h 239856"/>
                <a:gd name="connsiteX5" fmla="*/ 85725 w 122959"/>
                <a:gd name="connsiteY5" fmla="*/ 130752 h 239856"/>
                <a:gd name="connsiteX6" fmla="*/ 122959 w 122959"/>
                <a:gd name="connsiteY6" fmla="*/ 239857 h 239856"/>
                <a:gd name="connsiteX7" fmla="*/ 86591 w 122959"/>
                <a:gd name="connsiteY7" fmla="*/ 239857 h 239856"/>
                <a:gd name="connsiteX8" fmla="*/ 54552 w 122959"/>
                <a:gd name="connsiteY8" fmla="*/ 137679 h 239856"/>
                <a:gd name="connsiteX9" fmla="*/ 33770 w 122959"/>
                <a:gd name="connsiteY9" fmla="*/ 137679 h 239856"/>
                <a:gd name="connsiteX10" fmla="*/ 33770 w 122959"/>
                <a:gd name="connsiteY10" fmla="*/ 239857 h 239856"/>
                <a:gd name="connsiteX11" fmla="*/ 0 w 122959"/>
                <a:gd name="connsiteY11" fmla="*/ 239857 h 239856"/>
                <a:gd name="connsiteX12" fmla="*/ 34636 w 122959"/>
                <a:gd name="connsiteY12" fmla="*/ 32039 h 239856"/>
                <a:gd name="connsiteX13" fmla="*/ 34636 w 122959"/>
                <a:gd name="connsiteY13" fmla="*/ 106507 h 239856"/>
                <a:gd name="connsiteX14" fmla="*/ 54552 w 122959"/>
                <a:gd name="connsiteY14" fmla="*/ 106507 h 239856"/>
                <a:gd name="connsiteX15" fmla="*/ 69273 w 122959"/>
                <a:gd name="connsiteY15" fmla="*/ 103909 h 239856"/>
                <a:gd name="connsiteX16" fmla="*/ 77932 w 122959"/>
                <a:gd name="connsiteY16" fmla="*/ 96982 h 239856"/>
                <a:gd name="connsiteX17" fmla="*/ 81395 w 122959"/>
                <a:gd name="connsiteY17" fmla="*/ 85725 h 239856"/>
                <a:gd name="connsiteX18" fmla="*/ 82261 w 122959"/>
                <a:gd name="connsiteY18" fmla="*/ 70138 h 239856"/>
                <a:gd name="connsiteX19" fmla="*/ 81395 w 122959"/>
                <a:gd name="connsiteY19" fmla="*/ 54552 h 239856"/>
                <a:gd name="connsiteX20" fmla="*/ 77066 w 122959"/>
                <a:gd name="connsiteY20" fmla="*/ 42429 h 239856"/>
                <a:gd name="connsiteX21" fmla="*/ 52821 w 122959"/>
                <a:gd name="connsiteY21" fmla="*/ 32904 h 239856"/>
                <a:gd name="connsiteX22" fmla="*/ 34636 w 122959"/>
                <a:gd name="connsiteY22" fmla="*/ 3290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959" h="239856">
                  <a:moveTo>
                    <a:pt x="0" y="239857"/>
                  </a:moveTo>
                  <a:lnTo>
                    <a:pt x="0" y="0"/>
                  </a:lnTo>
                  <a:lnTo>
                    <a:pt x="55418" y="0"/>
                  </a:lnTo>
                  <a:cubicBezTo>
                    <a:pt x="96116" y="0"/>
                    <a:pt x="116032" y="23380"/>
                    <a:pt x="116032" y="70138"/>
                  </a:cubicBezTo>
                  <a:cubicBezTo>
                    <a:pt x="116032" y="83993"/>
                    <a:pt x="113434" y="96116"/>
                    <a:pt x="109105" y="106507"/>
                  </a:cubicBezTo>
                  <a:cubicBezTo>
                    <a:pt x="104775" y="116032"/>
                    <a:pt x="96982" y="124691"/>
                    <a:pt x="85725" y="130752"/>
                  </a:cubicBezTo>
                  <a:lnTo>
                    <a:pt x="122959" y="239857"/>
                  </a:lnTo>
                  <a:lnTo>
                    <a:pt x="86591" y="239857"/>
                  </a:lnTo>
                  <a:lnTo>
                    <a:pt x="54552" y="137679"/>
                  </a:lnTo>
                  <a:lnTo>
                    <a:pt x="33770" y="137679"/>
                  </a:lnTo>
                  <a:lnTo>
                    <a:pt x="33770" y="239857"/>
                  </a:lnTo>
                  <a:lnTo>
                    <a:pt x="0" y="239857"/>
                  </a:lnTo>
                  <a:close/>
                  <a:moveTo>
                    <a:pt x="34636" y="32039"/>
                  </a:moveTo>
                  <a:lnTo>
                    <a:pt x="34636" y="106507"/>
                  </a:lnTo>
                  <a:lnTo>
                    <a:pt x="54552" y="106507"/>
                  </a:lnTo>
                  <a:cubicBezTo>
                    <a:pt x="60614" y="106507"/>
                    <a:pt x="65809" y="105641"/>
                    <a:pt x="69273" y="103909"/>
                  </a:cubicBezTo>
                  <a:cubicBezTo>
                    <a:pt x="72736" y="102177"/>
                    <a:pt x="75334" y="99580"/>
                    <a:pt x="77932" y="96982"/>
                  </a:cubicBezTo>
                  <a:cubicBezTo>
                    <a:pt x="79664" y="93518"/>
                    <a:pt x="80530" y="90054"/>
                    <a:pt x="81395" y="85725"/>
                  </a:cubicBezTo>
                  <a:cubicBezTo>
                    <a:pt x="82261" y="81395"/>
                    <a:pt x="82261" y="76200"/>
                    <a:pt x="82261" y="70138"/>
                  </a:cubicBezTo>
                  <a:cubicBezTo>
                    <a:pt x="82261" y="64077"/>
                    <a:pt x="82261" y="58882"/>
                    <a:pt x="81395" y="54552"/>
                  </a:cubicBezTo>
                  <a:cubicBezTo>
                    <a:pt x="80530" y="50223"/>
                    <a:pt x="79664" y="45893"/>
                    <a:pt x="77066" y="42429"/>
                  </a:cubicBezTo>
                  <a:cubicBezTo>
                    <a:pt x="72736" y="36368"/>
                    <a:pt x="64943" y="32904"/>
                    <a:pt x="52821" y="32904"/>
                  </a:cubicBezTo>
                  <a:lnTo>
                    <a:pt x="34636" y="32904"/>
                  </a:lnTo>
                  <a:close/>
                </a:path>
              </a:pathLst>
            </a:custGeom>
            <a:solidFill>
              <a:srgbClr val="FFFFFF"/>
            </a:solidFill>
            <a:ln w="865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9429590-809A-FF1C-ABE0-3B60CB2A6DFF}"/>
                </a:ext>
              </a:extLst>
            </p:cNvPr>
            <p:cNvSpPr/>
            <p:nvPr/>
          </p:nvSpPr>
          <p:spPr>
            <a:xfrm>
              <a:off x="6012006" y="4488006"/>
              <a:ext cx="113434" cy="238991"/>
            </a:xfrm>
            <a:custGeom>
              <a:avLst/>
              <a:gdLst>
                <a:gd name="connsiteX0" fmla="*/ 39832 w 113434"/>
                <a:gd name="connsiteY0" fmla="*/ 238991 h 238991"/>
                <a:gd name="connsiteX1" fmla="*/ 39832 w 113434"/>
                <a:gd name="connsiteY1" fmla="*/ 32039 h 238991"/>
                <a:gd name="connsiteX2" fmla="*/ 0 w 113434"/>
                <a:gd name="connsiteY2" fmla="*/ 32039 h 238991"/>
                <a:gd name="connsiteX3" fmla="*/ 0 w 113434"/>
                <a:gd name="connsiteY3" fmla="*/ 0 h 238991"/>
                <a:gd name="connsiteX4" fmla="*/ 113434 w 113434"/>
                <a:gd name="connsiteY4" fmla="*/ 0 h 238991"/>
                <a:gd name="connsiteX5" fmla="*/ 113434 w 113434"/>
                <a:gd name="connsiteY5" fmla="*/ 32039 h 238991"/>
                <a:gd name="connsiteX6" fmla="*/ 73602 w 113434"/>
                <a:gd name="connsiteY6" fmla="*/ 32039 h 238991"/>
                <a:gd name="connsiteX7" fmla="*/ 73602 w 113434"/>
                <a:gd name="connsiteY7" fmla="*/ 238991 h 238991"/>
                <a:gd name="connsiteX8" fmla="*/ 39832 w 113434"/>
                <a:gd name="connsiteY8" fmla="*/ 238991 h 23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 h="238991">
                  <a:moveTo>
                    <a:pt x="39832" y="238991"/>
                  </a:moveTo>
                  <a:lnTo>
                    <a:pt x="39832" y="32039"/>
                  </a:lnTo>
                  <a:lnTo>
                    <a:pt x="0" y="32039"/>
                  </a:lnTo>
                  <a:lnTo>
                    <a:pt x="0" y="0"/>
                  </a:lnTo>
                  <a:lnTo>
                    <a:pt x="113434" y="0"/>
                  </a:lnTo>
                  <a:lnTo>
                    <a:pt x="113434" y="32039"/>
                  </a:lnTo>
                  <a:lnTo>
                    <a:pt x="73602" y="32039"/>
                  </a:lnTo>
                  <a:lnTo>
                    <a:pt x="73602" y="238991"/>
                  </a:lnTo>
                  <a:lnTo>
                    <a:pt x="39832" y="238991"/>
                  </a:lnTo>
                  <a:close/>
                </a:path>
              </a:pathLst>
            </a:custGeom>
            <a:solidFill>
              <a:srgbClr val="FFFFFF"/>
            </a:solidFill>
            <a:ln w="865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2A29B42C-9285-37D8-2E50-77A226766F56}"/>
                </a:ext>
              </a:extLst>
            </p:cNvPr>
            <p:cNvSpPr/>
            <p:nvPr/>
          </p:nvSpPr>
          <p:spPr>
            <a:xfrm>
              <a:off x="6141893" y="4487141"/>
              <a:ext cx="34636" cy="239856"/>
            </a:xfrm>
            <a:custGeom>
              <a:avLst/>
              <a:gdLst>
                <a:gd name="connsiteX0" fmla="*/ 0 w 34636"/>
                <a:gd name="connsiteY0" fmla="*/ 239857 h 239856"/>
                <a:gd name="connsiteX1" fmla="*/ 0 w 34636"/>
                <a:gd name="connsiteY1" fmla="*/ 0 h 239856"/>
                <a:gd name="connsiteX2" fmla="*/ 34636 w 34636"/>
                <a:gd name="connsiteY2" fmla="*/ 0 h 239856"/>
                <a:gd name="connsiteX3" fmla="*/ 34636 w 34636"/>
                <a:gd name="connsiteY3" fmla="*/ 239857 h 239856"/>
                <a:gd name="connsiteX4" fmla="*/ 0 w 34636"/>
                <a:gd name="connsiteY4" fmla="*/ 239857 h 239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6" h="239856">
                  <a:moveTo>
                    <a:pt x="0" y="239857"/>
                  </a:moveTo>
                  <a:lnTo>
                    <a:pt x="0" y="0"/>
                  </a:lnTo>
                  <a:lnTo>
                    <a:pt x="34636" y="0"/>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E8E4D291-CA5E-8706-759A-A84A8D5AA89B}"/>
                </a:ext>
              </a:extLst>
            </p:cNvPr>
            <p:cNvSpPr/>
            <p:nvPr/>
          </p:nvSpPr>
          <p:spPr>
            <a:xfrm>
              <a:off x="6205104" y="4482811"/>
              <a:ext cx="119495" cy="244186"/>
            </a:xfrm>
            <a:custGeom>
              <a:avLst/>
              <a:gdLst>
                <a:gd name="connsiteX0" fmla="*/ 115166 w 119495"/>
                <a:gd name="connsiteY0" fmla="*/ 73602 h 244186"/>
                <a:gd name="connsiteX1" fmla="*/ 80529 w 119495"/>
                <a:gd name="connsiteY1" fmla="*/ 73602 h 244186"/>
                <a:gd name="connsiteX2" fmla="*/ 80529 w 119495"/>
                <a:gd name="connsiteY2" fmla="*/ 65809 h 244186"/>
                <a:gd name="connsiteX3" fmla="*/ 75334 w 119495"/>
                <a:gd name="connsiteY3" fmla="*/ 45027 h 244186"/>
                <a:gd name="connsiteX4" fmla="*/ 56284 w 119495"/>
                <a:gd name="connsiteY4" fmla="*/ 36368 h 244186"/>
                <a:gd name="connsiteX5" fmla="*/ 45027 w 119495"/>
                <a:gd name="connsiteY5" fmla="*/ 38966 h 244186"/>
                <a:gd name="connsiteX6" fmla="*/ 38100 w 119495"/>
                <a:gd name="connsiteY6" fmla="*/ 45893 h 244186"/>
                <a:gd name="connsiteX7" fmla="*/ 34636 w 119495"/>
                <a:gd name="connsiteY7" fmla="*/ 55418 h 244186"/>
                <a:gd name="connsiteX8" fmla="*/ 33770 w 119495"/>
                <a:gd name="connsiteY8" fmla="*/ 66675 h 244186"/>
                <a:gd name="connsiteX9" fmla="*/ 34636 w 119495"/>
                <a:gd name="connsiteY9" fmla="*/ 78798 h 244186"/>
                <a:gd name="connsiteX10" fmla="*/ 37234 w 119495"/>
                <a:gd name="connsiteY10" fmla="*/ 87457 h 244186"/>
                <a:gd name="connsiteX11" fmla="*/ 43295 w 119495"/>
                <a:gd name="connsiteY11" fmla="*/ 93518 h 244186"/>
                <a:gd name="connsiteX12" fmla="*/ 53686 w 119495"/>
                <a:gd name="connsiteY12" fmla="*/ 98713 h 244186"/>
                <a:gd name="connsiteX13" fmla="*/ 79663 w 119495"/>
                <a:gd name="connsiteY13" fmla="*/ 109104 h 244186"/>
                <a:gd name="connsiteX14" fmla="*/ 97848 w 119495"/>
                <a:gd name="connsiteY14" fmla="*/ 119495 h 244186"/>
                <a:gd name="connsiteX15" fmla="*/ 109105 w 119495"/>
                <a:gd name="connsiteY15" fmla="*/ 133350 h 244186"/>
                <a:gd name="connsiteX16" fmla="*/ 114300 w 119495"/>
                <a:gd name="connsiteY16" fmla="*/ 151534 h 244186"/>
                <a:gd name="connsiteX17" fmla="*/ 116032 w 119495"/>
                <a:gd name="connsiteY17" fmla="*/ 174914 h 244186"/>
                <a:gd name="connsiteX18" fmla="*/ 113434 w 119495"/>
                <a:gd name="connsiteY18" fmla="*/ 202622 h 244186"/>
                <a:gd name="connsiteX19" fmla="*/ 103909 w 119495"/>
                <a:gd name="connsiteY19" fmla="*/ 224270 h 244186"/>
                <a:gd name="connsiteX20" fmla="*/ 85725 w 119495"/>
                <a:gd name="connsiteY20" fmla="*/ 238991 h 244186"/>
                <a:gd name="connsiteX21" fmla="*/ 58016 w 119495"/>
                <a:gd name="connsiteY21" fmla="*/ 244186 h 244186"/>
                <a:gd name="connsiteX22" fmla="*/ 34636 w 119495"/>
                <a:gd name="connsiteY22" fmla="*/ 239857 h 244186"/>
                <a:gd name="connsiteX23" fmla="*/ 16452 w 119495"/>
                <a:gd name="connsiteY23" fmla="*/ 227734 h 244186"/>
                <a:gd name="connsiteX24" fmla="*/ 4330 w 119495"/>
                <a:gd name="connsiteY24" fmla="*/ 209550 h 244186"/>
                <a:gd name="connsiteX25" fmla="*/ 0 w 119495"/>
                <a:gd name="connsiteY25" fmla="*/ 187036 h 244186"/>
                <a:gd name="connsiteX26" fmla="*/ 0 w 119495"/>
                <a:gd name="connsiteY26" fmla="*/ 174048 h 244186"/>
                <a:gd name="connsiteX27" fmla="*/ 34636 w 119495"/>
                <a:gd name="connsiteY27" fmla="*/ 174048 h 244186"/>
                <a:gd name="connsiteX28" fmla="*/ 34636 w 119495"/>
                <a:gd name="connsiteY28" fmla="*/ 184439 h 244186"/>
                <a:gd name="connsiteX29" fmla="*/ 39832 w 119495"/>
                <a:gd name="connsiteY29" fmla="*/ 201757 h 244186"/>
                <a:gd name="connsiteX30" fmla="*/ 58882 w 119495"/>
                <a:gd name="connsiteY30" fmla="*/ 209550 h 244186"/>
                <a:gd name="connsiteX31" fmla="*/ 72736 w 119495"/>
                <a:gd name="connsiteY31" fmla="*/ 206952 h 244186"/>
                <a:gd name="connsiteX32" fmla="*/ 80529 w 119495"/>
                <a:gd name="connsiteY32" fmla="*/ 200025 h 244186"/>
                <a:gd name="connsiteX33" fmla="*/ 83993 w 119495"/>
                <a:gd name="connsiteY33" fmla="*/ 188768 h 244186"/>
                <a:gd name="connsiteX34" fmla="*/ 84859 w 119495"/>
                <a:gd name="connsiteY34" fmla="*/ 174048 h 244186"/>
                <a:gd name="connsiteX35" fmla="*/ 83993 w 119495"/>
                <a:gd name="connsiteY35" fmla="*/ 158461 h 244186"/>
                <a:gd name="connsiteX36" fmla="*/ 81395 w 119495"/>
                <a:gd name="connsiteY36" fmla="*/ 148936 h 244186"/>
                <a:gd name="connsiteX37" fmla="*/ 75334 w 119495"/>
                <a:gd name="connsiteY37" fmla="*/ 142875 h 244186"/>
                <a:gd name="connsiteX38" fmla="*/ 64943 w 119495"/>
                <a:gd name="connsiteY38" fmla="*/ 137679 h 244186"/>
                <a:gd name="connsiteX39" fmla="*/ 40698 w 119495"/>
                <a:gd name="connsiteY39" fmla="*/ 127289 h 244186"/>
                <a:gd name="connsiteX40" fmla="*/ 11257 w 119495"/>
                <a:gd name="connsiteY40" fmla="*/ 103043 h 244186"/>
                <a:gd name="connsiteX41" fmla="*/ 3464 w 119495"/>
                <a:gd name="connsiteY41" fmla="*/ 65809 h 244186"/>
                <a:gd name="connsiteX42" fmla="*/ 6927 w 119495"/>
                <a:gd name="connsiteY42" fmla="*/ 39832 h 244186"/>
                <a:gd name="connsiteX43" fmla="*/ 18184 w 119495"/>
                <a:gd name="connsiteY43" fmla="*/ 19050 h 244186"/>
                <a:gd name="connsiteX44" fmla="*/ 36368 w 119495"/>
                <a:gd name="connsiteY44" fmla="*/ 5195 h 244186"/>
                <a:gd name="connsiteX45" fmla="*/ 62345 w 119495"/>
                <a:gd name="connsiteY45" fmla="*/ 0 h 244186"/>
                <a:gd name="connsiteX46" fmla="*/ 85725 w 119495"/>
                <a:gd name="connsiteY46" fmla="*/ 4330 h 244186"/>
                <a:gd name="connsiteX47" fmla="*/ 103909 w 119495"/>
                <a:gd name="connsiteY47" fmla="*/ 16452 h 244186"/>
                <a:gd name="connsiteX48" fmla="*/ 119495 w 119495"/>
                <a:gd name="connsiteY48" fmla="*/ 53686 h 244186"/>
                <a:gd name="connsiteX49" fmla="*/ 119495 w 119495"/>
                <a:gd name="connsiteY49" fmla="*/ 73602 h 24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9495" h="244186">
                  <a:moveTo>
                    <a:pt x="115166" y="73602"/>
                  </a:moveTo>
                  <a:lnTo>
                    <a:pt x="80529" y="73602"/>
                  </a:lnTo>
                  <a:lnTo>
                    <a:pt x="80529" y="65809"/>
                  </a:lnTo>
                  <a:cubicBezTo>
                    <a:pt x="80529" y="58016"/>
                    <a:pt x="78798" y="51088"/>
                    <a:pt x="75334" y="45027"/>
                  </a:cubicBezTo>
                  <a:cubicBezTo>
                    <a:pt x="71870" y="38966"/>
                    <a:pt x="65809" y="36368"/>
                    <a:pt x="56284" y="36368"/>
                  </a:cubicBezTo>
                  <a:cubicBezTo>
                    <a:pt x="51955" y="36368"/>
                    <a:pt x="47625" y="37234"/>
                    <a:pt x="45027" y="38966"/>
                  </a:cubicBezTo>
                  <a:cubicBezTo>
                    <a:pt x="42429" y="40698"/>
                    <a:pt x="39832" y="43295"/>
                    <a:pt x="38100" y="45893"/>
                  </a:cubicBezTo>
                  <a:cubicBezTo>
                    <a:pt x="36368" y="48491"/>
                    <a:pt x="35502" y="51955"/>
                    <a:pt x="34636" y="55418"/>
                  </a:cubicBezTo>
                  <a:cubicBezTo>
                    <a:pt x="33770" y="58882"/>
                    <a:pt x="33770" y="63211"/>
                    <a:pt x="33770" y="66675"/>
                  </a:cubicBezTo>
                  <a:cubicBezTo>
                    <a:pt x="33770" y="71005"/>
                    <a:pt x="33770" y="75334"/>
                    <a:pt x="34636" y="78798"/>
                  </a:cubicBezTo>
                  <a:cubicBezTo>
                    <a:pt x="34636" y="82261"/>
                    <a:pt x="35502" y="84859"/>
                    <a:pt x="37234" y="87457"/>
                  </a:cubicBezTo>
                  <a:cubicBezTo>
                    <a:pt x="38966" y="90054"/>
                    <a:pt x="40698" y="91786"/>
                    <a:pt x="43295" y="93518"/>
                  </a:cubicBezTo>
                  <a:cubicBezTo>
                    <a:pt x="45893" y="95250"/>
                    <a:pt x="49357" y="96982"/>
                    <a:pt x="53686" y="98713"/>
                  </a:cubicBezTo>
                  <a:lnTo>
                    <a:pt x="79663" y="109104"/>
                  </a:lnTo>
                  <a:cubicBezTo>
                    <a:pt x="87457" y="111702"/>
                    <a:pt x="93518" y="115166"/>
                    <a:pt x="97848" y="119495"/>
                  </a:cubicBezTo>
                  <a:cubicBezTo>
                    <a:pt x="102177" y="123825"/>
                    <a:pt x="106507" y="128154"/>
                    <a:pt x="109105" y="133350"/>
                  </a:cubicBezTo>
                  <a:cubicBezTo>
                    <a:pt x="111702" y="138545"/>
                    <a:pt x="113434" y="144607"/>
                    <a:pt x="114300" y="151534"/>
                  </a:cubicBezTo>
                  <a:cubicBezTo>
                    <a:pt x="115166" y="158461"/>
                    <a:pt x="116032" y="166255"/>
                    <a:pt x="116032" y="174914"/>
                  </a:cubicBezTo>
                  <a:cubicBezTo>
                    <a:pt x="116032" y="185304"/>
                    <a:pt x="115166" y="193963"/>
                    <a:pt x="113434" y="202622"/>
                  </a:cubicBezTo>
                  <a:cubicBezTo>
                    <a:pt x="111702" y="211282"/>
                    <a:pt x="108239" y="218209"/>
                    <a:pt x="103909" y="224270"/>
                  </a:cubicBezTo>
                  <a:cubicBezTo>
                    <a:pt x="99580" y="230332"/>
                    <a:pt x="92652" y="235527"/>
                    <a:pt x="85725" y="238991"/>
                  </a:cubicBezTo>
                  <a:cubicBezTo>
                    <a:pt x="77932" y="242455"/>
                    <a:pt x="68407" y="244186"/>
                    <a:pt x="58016" y="244186"/>
                  </a:cubicBezTo>
                  <a:cubicBezTo>
                    <a:pt x="49357" y="244186"/>
                    <a:pt x="41564" y="242455"/>
                    <a:pt x="34636" y="239857"/>
                  </a:cubicBezTo>
                  <a:cubicBezTo>
                    <a:pt x="27709" y="237259"/>
                    <a:pt x="21648" y="232929"/>
                    <a:pt x="16452" y="227734"/>
                  </a:cubicBezTo>
                  <a:cubicBezTo>
                    <a:pt x="11257" y="222539"/>
                    <a:pt x="6927" y="216477"/>
                    <a:pt x="4330" y="209550"/>
                  </a:cubicBezTo>
                  <a:cubicBezTo>
                    <a:pt x="1732" y="202622"/>
                    <a:pt x="0" y="194830"/>
                    <a:pt x="0" y="187036"/>
                  </a:cubicBezTo>
                  <a:lnTo>
                    <a:pt x="0" y="174048"/>
                  </a:lnTo>
                  <a:lnTo>
                    <a:pt x="34636" y="174048"/>
                  </a:lnTo>
                  <a:lnTo>
                    <a:pt x="34636" y="184439"/>
                  </a:lnTo>
                  <a:cubicBezTo>
                    <a:pt x="34636" y="190500"/>
                    <a:pt x="36368" y="196561"/>
                    <a:pt x="39832" y="201757"/>
                  </a:cubicBezTo>
                  <a:cubicBezTo>
                    <a:pt x="43295" y="206952"/>
                    <a:pt x="49357" y="209550"/>
                    <a:pt x="58882" y="209550"/>
                  </a:cubicBezTo>
                  <a:cubicBezTo>
                    <a:pt x="64943" y="209550"/>
                    <a:pt x="69273" y="208684"/>
                    <a:pt x="72736" y="206952"/>
                  </a:cubicBezTo>
                  <a:cubicBezTo>
                    <a:pt x="76200" y="205221"/>
                    <a:pt x="78798" y="202622"/>
                    <a:pt x="80529" y="200025"/>
                  </a:cubicBezTo>
                  <a:cubicBezTo>
                    <a:pt x="82261" y="196561"/>
                    <a:pt x="83127" y="193098"/>
                    <a:pt x="83993" y="188768"/>
                  </a:cubicBezTo>
                  <a:cubicBezTo>
                    <a:pt x="83993" y="184439"/>
                    <a:pt x="84859" y="179243"/>
                    <a:pt x="84859" y="174048"/>
                  </a:cubicBezTo>
                  <a:cubicBezTo>
                    <a:pt x="84859" y="167986"/>
                    <a:pt x="84859" y="162791"/>
                    <a:pt x="83993" y="158461"/>
                  </a:cubicBezTo>
                  <a:cubicBezTo>
                    <a:pt x="83127" y="154132"/>
                    <a:pt x="82261" y="151534"/>
                    <a:pt x="81395" y="148936"/>
                  </a:cubicBezTo>
                  <a:cubicBezTo>
                    <a:pt x="79663" y="146338"/>
                    <a:pt x="77932" y="144607"/>
                    <a:pt x="75334" y="142875"/>
                  </a:cubicBezTo>
                  <a:cubicBezTo>
                    <a:pt x="72736" y="141143"/>
                    <a:pt x="69273" y="139411"/>
                    <a:pt x="64943" y="137679"/>
                  </a:cubicBezTo>
                  <a:lnTo>
                    <a:pt x="40698" y="127289"/>
                  </a:lnTo>
                  <a:cubicBezTo>
                    <a:pt x="25977" y="121227"/>
                    <a:pt x="15586" y="113434"/>
                    <a:pt x="11257" y="103043"/>
                  </a:cubicBezTo>
                  <a:cubicBezTo>
                    <a:pt x="6061" y="92652"/>
                    <a:pt x="3464" y="80529"/>
                    <a:pt x="3464" y="65809"/>
                  </a:cubicBezTo>
                  <a:cubicBezTo>
                    <a:pt x="3464" y="57150"/>
                    <a:pt x="4330" y="48491"/>
                    <a:pt x="6927" y="39832"/>
                  </a:cubicBezTo>
                  <a:cubicBezTo>
                    <a:pt x="9525" y="31173"/>
                    <a:pt x="12989" y="25111"/>
                    <a:pt x="18184" y="19050"/>
                  </a:cubicBezTo>
                  <a:cubicBezTo>
                    <a:pt x="22514" y="12989"/>
                    <a:pt x="28575" y="8659"/>
                    <a:pt x="36368" y="5195"/>
                  </a:cubicBezTo>
                  <a:cubicBezTo>
                    <a:pt x="43295" y="1732"/>
                    <a:pt x="51955" y="0"/>
                    <a:pt x="62345" y="0"/>
                  </a:cubicBezTo>
                  <a:cubicBezTo>
                    <a:pt x="71004" y="0"/>
                    <a:pt x="78798" y="1732"/>
                    <a:pt x="85725" y="4330"/>
                  </a:cubicBezTo>
                  <a:cubicBezTo>
                    <a:pt x="92652" y="7793"/>
                    <a:pt x="98714" y="11257"/>
                    <a:pt x="103909" y="16452"/>
                  </a:cubicBezTo>
                  <a:cubicBezTo>
                    <a:pt x="114300" y="26843"/>
                    <a:pt x="119495" y="39832"/>
                    <a:pt x="119495" y="53686"/>
                  </a:cubicBezTo>
                  <a:lnTo>
                    <a:pt x="119495" y="73602"/>
                  </a:lnTo>
                  <a:close/>
                </a:path>
              </a:pathLst>
            </a:custGeom>
            <a:solidFill>
              <a:srgbClr val="FFFFFF"/>
            </a:solidFill>
            <a:ln w="865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81B700E-F4A6-6825-B959-E6D07AC70040}"/>
                </a:ext>
              </a:extLst>
            </p:cNvPr>
            <p:cNvSpPr/>
            <p:nvPr/>
          </p:nvSpPr>
          <p:spPr>
            <a:xfrm>
              <a:off x="6347113" y="4487141"/>
              <a:ext cx="34636" cy="239856"/>
            </a:xfrm>
            <a:custGeom>
              <a:avLst/>
              <a:gdLst>
                <a:gd name="connsiteX0" fmla="*/ 0 w 34636"/>
                <a:gd name="connsiteY0" fmla="*/ 239857 h 239856"/>
                <a:gd name="connsiteX1" fmla="*/ 0 w 34636"/>
                <a:gd name="connsiteY1" fmla="*/ 0 h 239856"/>
                <a:gd name="connsiteX2" fmla="*/ 34636 w 34636"/>
                <a:gd name="connsiteY2" fmla="*/ 0 h 239856"/>
                <a:gd name="connsiteX3" fmla="*/ 34636 w 34636"/>
                <a:gd name="connsiteY3" fmla="*/ 239857 h 239856"/>
                <a:gd name="connsiteX4" fmla="*/ 0 w 34636"/>
                <a:gd name="connsiteY4" fmla="*/ 239857 h 239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6" h="239856">
                  <a:moveTo>
                    <a:pt x="0" y="239857"/>
                  </a:moveTo>
                  <a:lnTo>
                    <a:pt x="0" y="0"/>
                  </a:lnTo>
                  <a:lnTo>
                    <a:pt x="34636" y="0"/>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04A875C-C04D-DF97-AC49-6FE7738D96FD}"/>
                </a:ext>
              </a:extLst>
            </p:cNvPr>
            <p:cNvSpPr/>
            <p:nvPr/>
          </p:nvSpPr>
          <p:spPr>
            <a:xfrm>
              <a:off x="6412922" y="4487141"/>
              <a:ext cx="120361" cy="239856"/>
            </a:xfrm>
            <a:custGeom>
              <a:avLst/>
              <a:gdLst>
                <a:gd name="connsiteX0" fmla="*/ 0 w 120361"/>
                <a:gd name="connsiteY0" fmla="*/ 239857 h 239856"/>
                <a:gd name="connsiteX1" fmla="*/ 0 w 120361"/>
                <a:gd name="connsiteY1" fmla="*/ 0 h 239856"/>
                <a:gd name="connsiteX2" fmla="*/ 32904 w 120361"/>
                <a:gd name="connsiteY2" fmla="*/ 0 h 239856"/>
                <a:gd name="connsiteX3" fmla="*/ 84859 w 120361"/>
                <a:gd name="connsiteY3" fmla="*/ 144607 h 239856"/>
                <a:gd name="connsiteX4" fmla="*/ 85725 w 120361"/>
                <a:gd name="connsiteY4" fmla="*/ 144607 h 239856"/>
                <a:gd name="connsiteX5" fmla="*/ 85725 w 120361"/>
                <a:gd name="connsiteY5" fmla="*/ 0 h 239856"/>
                <a:gd name="connsiteX6" fmla="*/ 120361 w 120361"/>
                <a:gd name="connsiteY6" fmla="*/ 0 h 239856"/>
                <a:gd name="connsiteX7" fmla="*/ 120361 w 120361"/>
                <a:gd name="connsiteY7" fmla="*/ 239857 h 239856"/>
                <a:gd name="connsiteX8" fmla="*/ 88323 w 120361"/>
                <a:gd name="connsiteY8" fmla="*/ 239857 h 239856"/>
                <a:gd name="connsiteX9" fmla="*/ 35502 w 120361"/>
                <a:gd name="connsiteY9" fmla="*/ 96116 h 239856"/>
                <a:gd name="connsiteX10" fmla="*/ 34636 w 120361"/>
                <a:gd name="connsiteY10" fmla="*/ 96116 h 239856"/>
                <a:gd name="connsiteX11" fmla="*/ 34636 w 120361"/>
                <a:gd name="connsiteY11" fmla="*/ 239857 h 239856"/>
                <a:gd name="connsiteX12" fmla="*/ 0 w 120361"/>
                <a:gd name="connsiteY12" fmla="*/ 239857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361" h="239856">
                  <a:moveTo>
                    <a:pt x="0" y="239857"/>
                  </a:moveTo>
                  <a:lnTo>
                    <a:pt x="0" y="0"/>
                  </a:lnTo>
                  <a:lnTo>
                    <a:pt x="32904" y="0"/>
                  </a:lnTo>
                  <a:lnTo>
                    <a:pt x="84859" y="144607"/>
                  </a:lnTo>
                  <a:lnTo>
                    <a:pt x="85725" y="144607"/>
                  </a:lnTo>
                  <a:lnTo>
                    <a:pt x="85725" y="0"/>
                  </a:lnTo>
                  <a:lnTo>
                    <a:pt x="120361" y="0"/>
                  </a:lnTo>
                  <a:lnTo>
                    <a:pt x="120361" y="239857"/>
                  </a:lnTo>
                  <a:lnTo>
                    <a:pt x="88323" y="239857"/>
                  </a:lnTo>
                  <a:lnTo>
                    <a:pt x="35502" y="96116"/>
                  </a:lnTo>
                  <a:lnTo>
                    <a:pt x="34636" y="96116"/>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AF14FF3-922A-580B-61EE-81C652A933C2}"/>
                </a:ext>
              </a:extLst>
            </p:cNvPr>
            <p:cNvSpPr/>
            <p:nvPr/>
          </p:nvSpPr>
          <p:spPr>
            <a:xfrm>
              <a:off x="6560993" y="4485409"/>
              <a:ext cx="116897" cy="243320"/>
            </a:xfrm>
            <a:custGeom>
              <a:avLst/>
              <a:gdLst>
                <a:gd name="connsiteX0" fmla="*/ 866 w 116897"/>
                <a:gd name="connsiteY0" fmla="*/ 58016 h 243320"/>
                <a:gd name="connsiteX1" fmla="*/ 6061 w 116897"/>
                <a:gd name="connsiteY1" fmla="*/ 32039 h 243320"/>
                <a:gd name="connsiteX2" fmla="*/ 19916 w 116897"/>
                <a:gd name="connsiteY2" fmla="*/ 13854 h 243320"/>
                <a:gd name="connsiteX3" fmla="*/ 38100 w 116897"/>
                <a:gd name="connsiteY3" fmla="*/ 3464 h 243320"/>
                <a:gd name="connsiteX4" fmla="*/ 58882 w 116897"/>
                <a:gd name="connsiteY4" fmla="*/ 0 h 243320"/>
                <a:gd name="connsiteX5" fmla="*/ 79663 w 116897"/>
                <a:gd name="connsiteY5" fmla="*/ 3464 h 243320"/>
                <a:gd name="connsiteX6" fmla="*/ 98714 w 116897"/>
                <a:gd name="connsiteY6" fmla="*/ 13854 h 243320"/>
                <a:gd name="connsiteX7" fmla="*/ 111702 w 116897"/>
                <a:gd name="connsiteY7" fmla="*/ 32039 h 243320"/>
                <a:gd name="connsiteX8" fmla="*/ 116898 w 116897"/>
                <a:gd name="connsiteY8" fmla="*/ 58016 h 243320"/>
                <a:gd name="connsiteX9" fmla="*/ 116898 w 116897"/>
                <a:gd name="connsiteY9" fmla="*/ 70138 h 243320"/>
                <a:gd name="connsiteX10" fmla="*/ 82261 w 116897"/>
                <a:gd name="connsiteY10" fmla="*/ 70138 h 243320"/>
                <a:gd name="connsiteX11" fmla="*/ 82261 w 116897"/>
                <a:gd name="connsiteY11" fmla="*/ 58016 h 243320"/>
                <a:gd name="connsiteX12" fmla="*/ 75334 w 116897"/>
                <a:gd name="connsiteY12" fmla="*/ 39832 h 243320"/>
                <a:gd name="connsiteX13" fmla="*/ 58882 w 116897"/>
                <a:gd name="connsiteY13" fmla="*/ 33771 h 243320"/>
                <a:gd name="connsiteX14" fmla="*/ 42429 w 116897"/>
                <a:gd name="connsiteY14" fmla="*/ 39832 h 243320"/>
                <a:gd name="connsiteX15" fmla="*/ 35502 w 116897"/>
                <a:gd name="connsiteY15" fmla="*/ 58016 h 243320"/>
                <a:gd name="connsiteX16" fmla="*/ 35502 w 116897"/>
                <a:gd name="connsiteY16" fmla="*/ 184439 h 243320"/>
                <a:gd name="connsiteX17" fmla="*/ 42429 w 116897"/>
                <a:gd name="connsiteY17" fmla="*/ 202623 h 243320"/>
                <a:gd name="connsiteX18" fmla="*/ 58882 w 116897"/>
                <a:gd name="connsiteY18" fmla="*/ 208684 h 243320"/>
                <a:gd name="connsiteX19" fmla="*/ 75334 w 116897"/>
                <a:gd name="connsiteY19" fmla="*/ 202623 h 243320"/>
                <a:gd name="connsiteX20" fmla="*/ 82261 w 116897"/>
                <a:gd name="connsiteY20" fmla="*/ 184439 h 243320"/>
                <a:gd name="connsiteX21" fmla="*/ 82261 w 116897"/>
                <a:gd name="connsiteY21" fmla="*/ 139411 h 243320"/>
                <a:gd name="connsiteX22" fmla="*/ 54552 w 116897"/>
                <a:gd name="connsiteY22" fmla="*/ 139411 h 243320"/>
                <a:gd name="connsiteX23" fmla="*/ 54552 w 116897"/>
                <a:gd name="connsiteY23" fmla="*/ 109104 h 243320"/>
                <a:gd name="connsiteX24" fmla="*/ 116032 w 116897"/>
                <a:gd name="connsiteY24" fmla="*/ 109104 h 243320"/>
                <a:gd name="connsiteX25" fmla="*/ 116032 w 116897"/>
                <a:gd name="connsiteY25" fmla="*/ 184439 h 243320"/>
                <a:gd name="connsiteX26" fmla="*/ 110836 w 116897"/>
                <a:gd name="connsiteY26" fmla="*/ 210416 h 243320"/>
                <a:gd name="connsiteX27" fmla="*/ 97848 w 116897"/>
                <a:gd name="connsiteY27" fmla="*/ 228600 h 243320"/>
                <a:gd name="connsiteX28" fmla="*/ 78798 w 116897"/>
                <a:gd name="connsiteY28" fmla="*/ 239857 h 243320"/>
                <a:gd name="connsiteX29" fmla="*/ 58016 w 116897"/>
                <a:gd name="connsiteY29" fmla="*/ 243320 h 243320"/>
                <a:gd name="connsiteX30" fmla="*/ 37234 w 116897"/>
                <a:gd name="connsiteY30" fmla="*/ 239857 h 243320"/>
                <a:gd name="connsiteX31" fmla="*/ 19050 w 116897"/>
                <a:gd name="connsiteY31" fmla="*/ 228600 h 243320"/>
                <a:gd name="connsiteX32" fmla="*/ 5195 w 116897"/>
                <a:gd name="connsiteY32" fmla="*/ 210416 h 243320"/>
                <a:gd name="connsiteX33" fmla="*/ 0 w 116897"/>
                <a:gd name="connsiteY33" fmla="*/ 184439 h 243320"/>
                <a:gd name="connsiteX34" fmla="*/ 0 w 116897"/>
                <a:gd name="connsiteY34" fmla="*/ 58016 h 24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6897" h="243320">
                  <a:moveTo>
                    <a:pt x="866" y="58016"/>
                  </a:moveTo>
                  <a:cubicBezTo>
                    <a:pt x="866" y="48491"/>
                    <a:pt x="2598" y="39832"/>
                    <a:pt x="6061" y="32039"/>
                  </a:cubicBezTo>
                  <a:cubicBezTo>
                    <a:pt x="9525" y="24245"/>
                    <a:pt x="13854" y="18184"/>
                    <a:pt x="19916" y="13854"/>
                  </a:cubicBezTo>
                  <a:cubicBezTo>
                    <a:pt x="25111" y="9525"/>
                    <a:pt x="31173" y="5195"/>
                    <a:pt x="38100" y="3464"/>
                  </a:cubicBezTo>
                  <a:cubicBezTo>
                    <a:pt x="45027" y="1732"/>
                    <a:pt x="51955" y="0"/>
                    <a:pt x="58882" y="0"/>
                  </a:cubicBezTo>
                  <a:cubicBezTo>
                    <a:pt x="65809" y="0"/>
                    <a:pt x="72736" y="866"/>
                    <a:pt x="79663" y="3464"/>
                  </a:cubicBezTo>
                  <a:cubicBezTo>
                    <a:pt x="86591" y="6061"/>
                    <a:pt x="92652" y="9525"/>
                    <a:pt x="98714" y="13854"/>
                  </a:cubicBezTo>
                  <a:cubicBezTo>
                    <a:pt x="103909" y="19050"/>
                    <a:pt x="108239" y="25112"/>
                    <a:pt x="111702" y="32039"/>
                  </a:cubicBezTo>
                  <a:cubicBezTo>
                    <a:pt x="115166" y="39832"/>
                    <a:pt x="116898" y="47625"/>
                    <a:pt x="116898" y="58016"/>
                  </a:cubicBezTo>
                  <a:lnTo>
                    <a:pt x="116898" y="70138"/>
                  </a:lnTo>
                  <a:lnTo>
                    <a:pt x="82261" y="70138"/>
                  </a:lnTo>
                  <a:lnTo>
                    <a:pt x="82261" y="58016"/>
                  </a:lnTo>
                  <a:cubicBezTo>
                    <a:pt x="82261" y="49357"/>
                    <a:pt x="79663" y="43295"/>
                    <a:pt x="75334" y="39832"/>
                  </a:cubicBezTo>
                  <a:cubicBezTo>
                    <a:pt x="71004" y="35502"/>
                    <a:pt x="64943" y="33771"/>
                    <a:pt x="58882" y="33771"/>
                  </a:cubicBezTo>
                  <a:cubicBezTo>
                    <a:pt x="52820" y="33771"/>
                    <a:pt x="46759" y="35502"/>
                    <a:pt x="42429" y="39832"/>
                  </a:cubicBezTo>
                  <a:cubicBezTo>
                    <a:pt x="38100" y="44161"/>
                    <a:pt x="35502" y="50223"/>
                    <a:pt x="35502" y="58016"/>
                  </a:cubicBezTo>
                  <a:lnTo>
                    <a:pt x="35502" y="184439"/>
                  </a:lnTo>
                  <a:cubicBezTo>
                    <a:pt x="35502" y="193098"/>
                    <a:pt x="38100" y="199159"/>
                    <a:pt x="42429" y="202623"/>
                  </a:cubicBezTo>
                  <a:cubicBezTo>
                    <a:pt x="46759" y="206952"/>
                    <a:pt x="52820" y="208684"/>
                    <a:pt x="58882" y="208684"/>
                  </a:cubicBezTo>
                  <a:cubicBezTo>
                    <a:pt x="64943" y="208684"/>
                    <a:pt x="71004" y="206952"/>
                    <a:pt x="75334" y="202623"/>
                  </a:cubicBezTo>
                  <a:cubicBezTo>
                    <a:pt x="79663" y="198293"/>
                    <a:pt x="82261" y="192232"/>
                    <a:pt x="82261" y="184439"/>
                  </a:cubicBezTo>
                  <a:lnTo>
                    <a:pt x="82261" y="139411"/>
                  </a:lnTo>
                  <a:lnTo>
                    <a:pt x="54552" y="139411"/>
                  </a:lnTo>
                  <a:lnTo>
                    <a:pt x="54552" y="109104"/>
                  </a:lnTo>
                  <a:lnTo>
                    <a:pt x="116032" y="109104"/>
                  </a:lnTo>
                  <a:lnTo>
                    <a:pt x="116032" y="184439"/>
                  </a:lnTo>
                  <a:cubicBezTo>
                    <a:pt x="116032" y="194830"/>
                    <a:pt x="114300" y="203489"/>
                    <a:pt x="110836" y="210416"/>
                  </a:cubicBezTo>
                  <a:cubicBezTo>
                    <a:pt x="107373" y="217343"/>
                    <a:pt x="103043" y="223404"/>
                    <a:pt x="97848" y="228600"/>
                  </a:cubicBezTo>
                  <a:cubicBezTo>
                    <a:pt x="92652" y="233795"/>
                    <a:pt x="85725" y="237259"/>
                    <a:pt x="78798" y="239857"/>
                  </a:cubicBezTo>
                  <a:cubicBezTo>
                    <a:pt x="71870" y="242455"/>
                    <a:pt x="64943" y="243320"/>
                    <a:pt x="58016" y="243320"/>
                  </a:cubicBezTo>
                  <a:cubicBezTo>
                    <a:pt x="51089" y="243320"/>
                    <a:pt x="44161" y="242455"/>
                    <a:pt x="37234" y="239857"/>
                  </a:cubicBezTo>
                  <a:cubicBezTo>
                    <a:pt x="30307" y="237259"/>
                    <a:pt x="24245" y="233795"/>
                    <a:pt x="19050" y="228600"/>
                  </a:cubicBezTo>
                  <a:cubicBezTo>
                    <a:pt x="13854" y="224271"/>
                    <a:pt x="8659" y="218209"/>
                    <a:pt x="5195" y="210416"/>
                  </a:cubicBezTo>
                  <a:cubicBezTo>
                    <a:pt x="1732" y="203489"/>
                    <a:pt x="0" y="194830"/>
                    <a:pt x="0" y="184439"/>
                  </a:cubicBezTo>
                  <a:lnTo>
                    <a:pt x="0" y="58016"/>
                  </a:lnTo>
                  <a:close/>
                </a:path>
              </a:pathLst>
            </a:custGeom>
            <a:solidFill>
              <a:srgbClr val="FFFFFF"/>
            </a:solidFill>
            <a:ln w="8653" cap="flat">
              <a:noFill/>
              <a:prstDash val="solid"/>
              <a:miter/>
            </a:ln>
          </p:spPr>
          <p:txBody>
            <a:bodyPr rtlCol="0" anchor="ctr"/>
            <a:lstStyle/>
            <a:p>
              <a:endParaRPr lang="en-US"/>
            </a:p>
          </p:txBody>
        </p:sp>
      </p:grpSp>
      <p:grpSp>
        <p:nvGrpSpPr>
          <p:cNvPr id="19" name="Graphic 2">
            <a:extLst>
              <a:ext uri="{FF2B5EF4-FFF2-40B4-BE49-F238E27FC236}">
                <a16:creationId xmlns:a16="http://schemas.microsoft.com/office/drawing/2014/main" id="{F26E11DB-456A-B9E9-E275-6DF73D8A43FA}"/>
              </a:ext>
            </a:extLst>
          </p:cNvPr>
          <p:cNvGrpSpPr/>
          <p:nvPr/>
        </p:nvGrpSpPr>
        <p:grpSpPr>
          <a:xfrm>
            <a:off x="9009398" y="5867649"/>
            <a:ext cx="2939480" cy="669784"/>
            <a:chOff x="5684693" y="4756438"/>
            <a:chExt cx="1007052" cy="229465"/>
          </a:xfrm>
          <a:solidFill>
            <a:srgbClr val="FFFFFF">
              <a:alpha val="75000"/>
            </a:srgbClr>
          </a:solidFill>
        </p:grpSpPr>
        <p:sp>
          <p:nvSpPr>
            <p:cNvPr id="20" name="Freeform 19">
              <a:extLst>
                <a:ext uri="{FF2B5EF4-FFF2-40B4-BE49-F238E27FC236}">
                  <a16:creationId xmlns:a16="http://schemas.microsoft.com/office/drawing/2014/main" id="{FB6C26EC-38FE-B65E-6825-BFA36B0D41DA}"/>
                </a:ext>
              </a:extLst>
            </p:cNvPr>
            <p:cNvSpPr/>
            <p:nvPr/>
          </p:nvSpPr>
          <p:spPr>
            <a:xfrm>
              <a:off x="5684693" y="4759902"/>
              <a:ext cx="103909" cy="223404"/>
            </a:xfrm>
            <a:custGeom>
              <a:avLst/>
              <a:gdLst>
                <a:gd name="connsiteX0" fmla="*/ 0 w 103909"/>
                <a:gd name="connsiteY0" fmla="*/ 223404 h 223404"/>
                <a:gd name="connsiteX1" fmla="*/ 0 w 103909"/>
                <a:gd name="connsiteY1" fmla="*/ 0 h 223404"/>
                <a:gd name="connsiteX2" fmla="*/ 47625 w 103909"/>
                <a:gd name="connsiteY2" fmla="*/ 0 h 223404"/>
                <a:gd name="connsiteX3" fmla="*/ 71005 w 103909"/>
                <a:gd name="connsiteY3" fmla="*/ 3463 h 223404"/>
                <a:gd name="connsiteX4" fmla="*/ 89189 w 103909"/>
                <a:gd name="connsiteY4" fmla="*/ 15586 h 223404"/>
                <a:gd name="connsiteX5" fmla="*/ 100446 w 103909"/>
                <a:gd name="connsiteY5" fmla="*/ 36368 h 223404"/>
                <a:gd name="connsiteX6" fmla="*/ 103909 w 103909"/>
                <a:gd name="connsiteY6" fmla="*/ 68407 h 223404"/>
                <a:gd name="connsiteX7" fmla="*/ 102177 w 103909"/>
                <a:gd name="connsiteY7" fmla="*/ 93518 h 223404"/>
                <a:gd name="connsiteX8" fmla="*/ 94384 w 103909"/>
                <a:gd name="connsiteY8" fmla="*/ 112568 h 223404"/>
                <a:gd name="connsiteX9" fmla="*/ 77066 w 103909"/>
                <a:gd name="connsiteY9" fmla="*/ 129886 h 223404"/>
                <a:gd name="connsiteX10" fmla="*/ 48491 w 103909"/>
                <a:gd name="connsiteY10" fmla="*/ 135948 h 223404"/>
                <a:gd name="connsiteX11" fmla="*/ 32039 w 103909"/>
                <a:gd name="connsiteY11" fmla="*/ 135948 h 223404"/>
                <a:gd name="connsiteX12" fmla="*/ 32039 w 103909"/>
                <a:gd name="connsiteY12" fmla="*/ 223404 h 223404"/>
                <a:gd name="connsiteX13" fmla="*/ 0 w 103909"/>
                <a:gd name="connsiteY13" fmla="*/ 223404 h 223404"/>
                <a:gd name="connsiteX14" fmla="*/ 32039 w 103909"/>
                <a:gd name="connsiteY14" fmla="*/ 29441 h 223404"/>
                <a:gd name="connsiteX15" fmla="*/ 32039 w 103909"/>
                <a:gd name="connsiteY15" fmla="*/ 105641 h 223404"/>
                <a:gd name="connsiteX16" fmla="*/ 47625 w 103909"/>
                <a:gd name="connsiteY16" fmla="*/ 105641 h 223404"/>
                <a:gd name="connsiteX17" fmla="*/ 62346 w 103909"/>
                <a:gd name="connsiteY17" fmla="*/ 103043 h 223404"/>
                <a:gd name="connsiteX18" fmla="*/ 70139 w 103909"/>
                <a:gd name="connsiteY18" fmla="*/ 95250 h 223404"/>
                <a:gd name="connsiteX19" fmla="*/ 72736 w 103909"/>
                <a:gd name="connsiteY19" fmla="*/ 83993 h 223404"/>
                <a:gd name="connsiteX20" fmla="*/ 73602 w 103909"/>
                <a:gd name="connsiteY20" fmla="*/ 68407 h 223404"/>
                <a:gd name="connsiteX21" fmla="*/ 73602 w 103909"/>
                <a:gd name="connsiteY21" fmla="*/ 53686 h 223404"/>
                <a:gd name="connsiteX22" fmla="*/ 71005 w 103909"/>
                <a:gd name="connsiteY22" fmla="*/ 41564 h 223404"/>
                <a:gd name="connsiteX23" fmla="*/ 63211 w 103909"/>
                <a:gd name="connsiteY23" fmla="*/ 33770 h 223404"/>
                <a:gd name="connsiteX24" fmla="*/ 48491 w 103909"/>
                <a:gd name="connsiteY24" fmla="*/ 31173 h 223404"/>
                <a:gd name="connsiteX25" fmla="*/ 32039 w 103909"/>
                <a:gd name="connsiteY25" fmla="*/ 31173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3909" h="223404">
                  <a:moveTo>
                    <a:pt x="0" y="223404"/>
                  </a:moveTo>
                  <a:lnTo>
                    <a:pt x="0" y="0"/>
                  </a:lnTo>
                  <a:lnTo>
                    <a:pt x="47625" y="0"/>
                  </a:lnTo>
                  <a:cubicBezTo>
                    <a:pt x="56284" y="0"/>
                    <a:pt x="64077" y="866"/>
                    <a:pt x="71005" y="3463"/>
                  </a:cubicBezTo>
                  <a:cubicBezTo>
                    <a:pt x="77932" y="6061"/>
                    <a:pt x="83993" y="9525"/>
                    <a:pt x="89189" y="15586"/>
                  </a:cubicBezTo>
                  <a:cubicBezTo>
                    <a:pt x="94384" y="21648"/>
                    <a:pt x="98714" y="28575"/>
                    <a:pt x="100446" y="36368"/>
                  </a:cubicBezTo>
                  <a:cubicBezTo>
                    <a:pt x="102177" y="44161"/>
                    <a:pt x="103909" y="54552"/>
                    <a:pt x="103909" y="68407"/>
                  </a:cubicBezTo>
                  <a:cubicBezTo>
                    <a:pt x="103909" y="78798"/>
                    <a:pt x="103043" y="86591"/>
                    <a:pt x="102177" y="93518"/>
                  </a:cubicBezTo>
                  <a:cubicBezTo>
                    <a:pt x="101311" y="100445"/>
                    <a:pt x="98714" y="106507"/>
                    <a:pt x="94384" y="112568"/>
                  </a:cubicBezTo>
                  <a:cubicBezTo>
                    <a:pt x="90055" y="119495"/>
                    <a:pt x="83993" y="125557"/>
                    <a:pt x="77066" y="129886"/>
                  </a:cubicBezTo>
                  <a:cubicBezTo>
                    <a:pt x="70139" y="134216"/>
                    <a:pt x="59748" y="135948"/>
                    <a:pt x="48491" y="135948"/>
                  </a:cubicBezTo>
                  <a:lnTo>
                    <a:pt x="32039" y="135948"/>
                  </a:lnTo>
                  <a:lnTo>
                    <a:pt x="32039" y="223404"/>
                  </a:lnTo>
                  <a:lnTo>
                    <a:pt x="0" y="223404"/>
                  </a:lnTo>
                  <a:close/>
                  <a:moveTo>
                    <a:pt x="32039" y="29441"/>
                  </a:moveTo>
                  <a:lnTo>
                    <a:pt x="32039" y="105641"/>
                  </a:lnTo>
                  <a:lnTo>
                    <a:pt x="47625" y="105641"/>
                  </a:lnTo>
                  <a:cubicBezTo>
                    <a:pt x="53686" y="105641"/>
                    <a:pt x="58882" y="104775"/>
                    <a:pt x="62346" y="103043"/>
                  </a:cubicBezTo>
                  <a:cubicBezTo>
                    <a:pt x="65809" y="101311"/>
                    <a:pt x="68407" y="98713"/>
                    <a:pt x="70139" y="95250"/>
                  </a:cubicBezTo>
                  <a:cubicBezTo>
                    <a:pt x="71870" y="91786"/>
                    <a:pt x="72736" y="88323"/>
                    <a:pt x="72736" y="83993"/>
                  </a:cubicBezTo>
                  <a:cubicBezTo>
                    <a:pt x="72736" y="79664"/>
                    <a:pt x="73602" y="74468"/>
                    <a:pt x="73602" y="68407"/>
                  </a:cubicBezTo>
                  <a:cubicBezTo>
                    <a:pt x="73602" y="63211"/>
                    <a:pt x="73602" y="58016"/>
                    <a:pt x="73602" y="53686"/>
                  </a:cubicBezTo>
                  <a:cubicBezTo>
                    <a:pt x="73602" y="49357"/>
                    <a:pt x="72736" y="45027"/>
                    <a:pt x="71005" y="41564"/>
                  </a:cubicBezTo>
                  <a:cubicBezTo>
                    <a:pt x="69273" y="38100"/>
                    <a:pt x="66675" y="35502"/>
                    <a:pt x="63211" y="33770"/>
                  </a:cubicBezTo>
                  <a:cubicBezTo>
                    <a:pt x="59748" y="32039"/>
                    <a:pt x="55418" y="31173"/>
                    <a:pt x="48491" y="31173"/>
                  </a:cubicBezTo>
                  <a:lnTo>
                    <a:pt x="32039" y="31173"/>
                  </a:ln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644B101-55D3-3B42-9D09-28AE21C8FD7E}"/>
                </a:ext>
              </a:extLst>
            </p:cNvPr>
            <p:cNvSpPr/>
            <p:nvPr/>
          </p:nvSpPr>
          <p:spPr>
            <a:xfrm>
              <a:off x="5811981" y="4759902"/>
              <a:ext cx="114299" cy="224270"/>
            </a:xfrm>
            <a:custGeom>
              <a:avLst/>
              <a:gdLst>
                <a:gd name="connsiteX0" fmla="*/ 0 w 114299"/>
                <a:gd name="connsiteY0" fmla="*/ 223404 h 224270"/>
                <a:gd name="connsiteX1" fmla="*/ 0 w 114299"/>
                <a:gd name="connsiteY1" fmla="*/ 0 h 224270"/>
                <a:gd name="connsiteX2" fmla="*/ 51089 w 114299"/>
                <a:gd name="connsiteY2" fmla="*/ 0 h 224270"/>
                <a:gd name="connsiteX3" fmla="*/ 107373 w 114299"/>
                <a:gd name="connsiteY3" fmla="*/ 65809 h 224270"/>
                <a:gd name="connsiteX4" fmla="*/ 101311 w 114299"/>
                <a:gd name="connsiteY4" fmla="*/ 99580 h 224270"/>
                <a:gd name="connsiteX5" fmla="*/ 79663 w 114299"/>
                <a:gd name="connsiteY5" fmla="*/ 122093 h 224270"/>
                <a:gd name="connsiteX6" fmla="*/ 114300 w 114299"/>
                <a:gd name="connsiteY6" fmla="*/ 224270 h 224270"/>
                <a:gd name="connsiteX7" fmla="*/ 80529 w 114299"/>
                <a:gd name="connsiteY7" fmla="*/ 224270 h 224270"/>
                <a:gd name="connsiteX8" fmla="*/ 51089 w 114299"/>
                <a:gd name="connsiteY8" fmla="*/ 129020 h 224270"/>
                <a:gd name="connsiteX9" fmla="*/ 32038 w 114299"/>
                <a:gd name="connsiteY9" fmla="*/ 129020 h 224270"/>
                <a:gd name="connsiteX10" fmla="*/ 32038 w 114299"/>
                <a:gd name="connsiteY10" fmla="*/ 224270 h 224270"/>
                <a:gd name="connsiteX11" fmla="*/ 0 w 114299"/>
                <a:gd name="connsiteY11" fmla="*/ 224270 h 224270"/>
                <a:gd name="connsiteX12" fmla="*/ 32038 w 114299"/>
                <a:gd name="connsiteY12" fmla="*/ 29441 h 224270"/>
                <a:gd name="connsiteX13" fmla="*/ 32038 w 114299"/>
                <a:gd name="connsiteY13" fmla="*/ 98713 h 224270"/>
                <a:gd name="connsiteX14" fmla="*/ 50223 w 114299"/>
                <a:gd name="connsiteY14" fmla="*/ 98713 h 224270"/>
                <a:gd name="connsiteX15" fmla="*/ 64077 w 114299"/>
                <a:gd name="connsiteY15" fmla="*/ 96116 h 224270"/>
                <a:gd name="connsiteX16" fmla="*/ 71870 w 114299"/>
                <a:gd name="connsiteY16" fmla="*/ 89189 h 224270"/>
                <a:gd name="connsiteX17" fmla="*/ 75334 w 114299"/>
                <a:gd name="connsiteY17" fmla="*/ 77932 h 224270"/>
                <a:gd name="connsiteX18" fmla="*/ 76200 w 114299"/>
                <a:gd name="connsiteY18" fmla="*/ 63211 h 224270"/>
                <a:gd name="connsiteX19" fmla="*/ 75334 w 114299"/>
                <a:gd name="connsiteY19" fmla="*/ 48491 h 224270"/>
                <a:gd name="connsiteX20" fmla="*/ 71870 w 114299"/>
                <a:gd name="connsiteY20" fmla="*/ 37234 h 224270"/>
                <a:gd name="connsiteX21" fmla="*/ 49357 w 114299"/>
                <a:gd name="connsiteY21" fmla="*/ 28575 h 224270"/>
                <a:gd name="connsiteX22" fmla="*/ 32038 w 114299"/>
                <a:gd name="connsiteY22" fmla="*/ 28575 h 22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4299" h="224270">
                  <a:moveTo>
                    <a:pt x="0" y="223404"/>
                  </a:moveTo>
                  <a:lnTo>
                    <a:pt x="0" y="0"/>
                  </a:lnTo>
                  <a:lnTo>
                    <a:pt x="51089" y="0"/>
                  </a:lnTo>
                  <a:cubicBezTo>
                    <a:pt x="88323" y="0"/>
                    <a:pt x="107373" y="21648"/>
                    <a:pt x="107373" y="65809"/>
                  </a:cubicBezTo>
                  <a:cubicBezTo>
                    <a:pt x="107373" y="78798"/>
                    <a:pt x="105641" y="90054"/>
                    <a:pt x="101311" y="99580"/>
                  </a:cubicBezTo>
                  <a:cubicBezTo>
                    <a:pt x="96982" y="109104"/>
                    <a:pt x="90055" y="116032"/>
                    <a:pt x="79663" y="122093"/>
                  </a:cubicBezTo>
                  <a:lnTo>
                    <a:pt x="114300" y="224270"/>
                  </a:lnTo>
                  <a:lnTo>
                    <a:pt x="80529" y="224270"/>
                  </a:lnTo>
                  <a:lnTo>
                    <a:pt x="51089" y="129020"/>
                  </a:lnTo>
                  <a:lnTo>
                    <a:pt x="32038" y="129020"/>
                  </a:lnTo>
                  <a:lnTo>
                    <a:pt x="32038" y="224270"/>
                  </a:lnTo>
                  <a:lnTo>
                    <a:pt x="0" y="224270"/>
                  </a:lnTo>
                  <a:close/>
                  <a:moveTo>
                    <a:pt x="32038" y="29441"/>
                  </a:moveTo>
                  <a:lnTo>
                    <a:pt x="32038" y="98713"/>
                  </a:lnTo>
                  <a:lnTo>
                    <a:pt x="50223" y="98713"/>
                  </a:lnTo>
                  <a:cubicBezTo>
                    <a:pt x="56284" y="98713"/>
                    <a:pt x="60614" y="97848"/>
                    <a:pt x="64077" y="96116"/>
                  </a:cubicBezTo>
                  <a:cubicBezTo>
                    <a:pt x="67541" y="94384"/>
                    <a:pt x="70138" y="92652"/>
                    <a:pt x="71870" y="89189"/>
                  </a:cubicBezTo>
                  <a:cubicBezTo>
                    <a:pt x="73602" y="86591"/>
                    <a:pt x="74468" y="82261"/>
                    <a:pt x="75334" y="77932"/>
                  </a:cubicBezTo>
                  <a:cubicBezTo>
                    <a:pt x="76200" y="73602"/>
                    <a:pt x="76200" y="68407"/>
                    <a:pt x="76200" y="63211"/>
                  </a:cubicBezTo>
                  <a:cubicBezTo>
                    <a:pt x="76200" y="57150"/>
                    <a:pt x="76200" y="52820"/>
                    <a:pt x="75334" y="48491"/>
                  </a:cubicBezTo>
                  <a:cubicBezTo>
                    <a:pt x="74468" y="44161"/>
                    <a:pt x="73602" y="40698"/>
                    <a:pt x="71870" y="37234"/>
                  </a:cubicBezTo>
                  <a:cubicBezTo>
                    <a:pt x="67541" y="31173"/>
                    <a:pt x="60614" y="28575"/>
                    <a:pt x="49357" y="28575"/>
                  </a:cubicBezTo>
                  <a:lnTo>
                    <a:pt x="32038" y="28575"/>
                  </a:ln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AF19FE59-626B-B061-8B80-2E2B775A9401}"/>
                </a:ext>
              </a:extLst>
            </p:cNvPr>
            <p:cNvSpPr/>
            <p:nvPr/>
          </p:nvSpPr>
          <p:spPr>
            <a:xfrm>
              <a:off x="5944465" y="4756438"/>
              <a:ext cx="105641" cy="227733"/>
            </a:xfrm>
            <a:custGeom>
              <a:avLst/>
              <a:gdLst>
                <a:gd name="connsiteX0" fmla="*/ 0 w 105641"/>
                <a:gd name="connsiteY0" fmla="*/ 55418 h 227733"/>
                <a:gd name="connsiteX1" fmla="*/ 4330 w 105641"/>
                <a:gd name="connsiteY1" fmla="*/ 31173 h 227733"/>
                <a:gd name="connsiteX2" fmla="*/ 16452 w 105641"/>
                <a:gd name="connsiteY2" fmla="*/ 13855 h 227733"/>
                <a:gd name="connsiteX3" fmla="*/ 33770 w 105641"/>
                <a:gd name="connsiteY3" fmla="*/ 3464 h 227733"/>
                <a:gd name="connsiteX4" fmla="*/ 52821 w 105641"/>
                <a:gd name="connsiteY4" fmla="*/ 0 h 227733"/>
                <a:gd name="connsiteX5" fmla="*/ 71870 w 105641"/>
                <a:gd name="connsiteY5" fmla="*/ 3464 h 227733"/>
                <a:gd name="connsiteX6" fmla="*/ 89189 w 105641"/>
                <a:gd name="connsiteY6" fmla="*/ 13855 h 227733"/>
                <a:gd name="connsiteX7" fmla="*/ 101311 w 105641"/>
                <a:gd name="connsiteY7" fmla="*/ 31173 h 227733"/>
                <a:gd name="connsiteX8" fmla="*/ 105641 w 105641"/>
                <a:gd name="connsiteY8" fmla="*/ 55418 h 227733"/>
                <a:gd name="connsiteX9" fmla="*/ 105641 w 105641"/>
                <a:gd name="connsiteY9" fmla="*/ 173182 h 227733"/>
                <a:gd name="connsiteX10" fmla="*/ 101311 w 105641"/>
                <a:gd name="connsiteY10" fmla="*/ 197427 h 227733"/>
                <a:gd name="connsiteX11" fmla="*/ 89189 w 105641"/>
                <a:gd name="connsiteY11" fmla="*/ 213880 h 227733"/>
                <a:gd name="connsiteX12" fmla="*/ 71870 w 105641"/>
                <a:gd name="connsiteY12" fmla="*/ 224271 h 227733"/>
                <a:gd name="connsiteX13" fmla="*/ 52821 w 105641"/>
                <a:gd name="connsiteY13" fmla="*/ 227734 h 227733"/>
                <a:gd name="connsiteX14" fmla="*/ 33770 w 105641"/>
                <a:gd name="connsiteY14" fmla="*/ 224271 h 227733"/>
                <a:gd name="connsiteX15" fmla="*/ 16452 w 105641"/>
                <a:gd name="connsiteY15" fmla="*/ 213880 h 227733"/>
                <a:gd name="connsiteX16" fmla="*/ 4330 w 105641"/>
                <a:gd name="connsiteY16" fmla="*/ 197427 h 227733"/>
                <a:gd name="connsiteX17" fmla="*/ 0 w 105641"/>
                <a:gd name="connsiteY17" fmla="*/ 173182 h 227733"/>
                <a:gd name="connsiteX18" fmla="*/ 0 w 105641"/>
                <a:gd name="connsiteY18" fmla="*/ 55418 h 227733"/>
                <a:gd name="connsiteX19" fmla="*/ 32039 w 105641"/>
                <a:gd name="connsiteY19" fmla="*/ 174048 h 227733"/>
                <a:gd name="connsiteX20" fmla="*/ 38100 w 105641"/>
                <a:gd name="connsiteY20" fmla="*/ 191366 h 227733"/>
                <a:gd name="connsiteX21" fmla="*/ 53686 w 105641"/>
                <a:gd name="connsiteY21" fmla="*/ 196561 h 227733"/>
                <a:gd name="connsiteX22" fmla="*/ 69273 w 105641"/>
                <a:gd name="connsiteY22" fmla="*/ 191366 h 227733"/>
                <a:gd name="connsiteX23" fmla="*/ 75334 w 105641"/>
                <a:gd name="connsiteY23" fmla="*/ 174048 h 227733"/>
                <a:gd name="connsiteX24" fmla="*/ 75334 w 105641"/>
                <a:gd name="connsiteY24" fmla="*/ 56284 h 227733"/>
                <a:gd name="connsiteX25" fmla="*/ 69273 w 105641"/>
                <a:gd name="connsiteY25" fmla="*/ 38966 h 227733"/>
                <a:gd name="connsiteX26" fmla="*/ 53686 w 105641"/>
                <a:gd name="connsiteY26" fmla="*/ 33771 h 227733"/>
                <a:gd name="connsiteX27" fmla="*/ 38100 w 105641"/>
                <a:gd name="connsiteY27" fmla="*/ 38966 h 227733"/>
                <a:gd name="connsiteX28" fmla="*/ 32039 w 105641"/>
                <a:gd name="connsiteY28" fmla="*/ 56284 h 227733"/>
                <a:gd name="connsiteX29" fmla="*/ 32039 w 105641"/>
                <a:gd name="connsiteY29" fmla="*/ 174048 h 2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5641" h="227733">
                  <a:moveTo>
                    <a:pt x="0" y="55418"/>
                  </a:moveTo>
                  <a:cubicBezTo>
                    <a:pt x="0" y="46759"/>
                    <a:pt x="1732" y="38100"/>
                    <a:pt x="4330" y="31173"/>
                  </a:cubicBezTo>
                  <a:cubicBezTo>
                    <a:pt x="7793" y="24245"/>
                    <a:pt x="11257" y="18184"/>
                    <a:pt x="16452" y="13855"/>
                  </a:cubicBezTo>
                  <a:cubicBezTo>
                    <a:pt x="21648" y="9525"/>
                    <a:pt x="26843" y="6061"/>
                    <a:pt x="33770" y="3464"/>
                  </a:cubicBezTo>
                  <a:cubicBezTo>
                    <a:pt x="39832" y="866"/>
                    <a:pt x="46759" y="0"/>
                    <a:pt x="52821" y="0"/>
                  </a:cubicBezTo>
                  <a:cubicBezTo>
                    <a:pt x="58882" y="0"/>
                    <a:pt x="65809" y="866"/>
                    <a:pt x="71870" y="3464"/>
                  </a:cubicBezTo>
                  <a:cubicBezTo>
                    <a:pt x="77932" y="6061"/>
                    <a:pt x="83993" y="9525"/>
                    <a:pt x="89189" y="13855"/>
                  </a:cubicBezTo>
                  <a:cubicBezTo>
                    <a:pt x="94384" y="18184"/>
                    <a:pt x="98714" y="24245"/>
                    <a:pt x="101311" y="31173"/>
                  </a:cubicBezTo>
                  <a:cubicBezTo>
                    <a:pt x="104775" y="38100"/>
                    <a:pt x="105641" y="45893"/>
                    <a:pt x="105641" y="55418"/>
                  </a:cubicBezTo>
                  <a:lnTo>
                    <a:pt x="105641" y="173182"/>
                  </a:lnTo>
                  <a:cubicBezTo>
                    <a:pt x="105641" y="182707"/>
                    <a:pt x="103909" y="190500"/>
                    <a:pt x="101311" y="197427"/>
                  </a:cubicBezTo>
                  <a:cubicBezTo>
                    <a:pt x="97848" y="204355"/>
                    <a:pt x="94384" y="209550"/>
                    <a:pt x="89189" y="213880"/>
                  </a:cubicBezTo>
                  <a:cubicBezTo>
                    <a:pt x="83993" y="218209"/>
                    <a:pt x="77932" y="221673"/>
                    <a:pt x="71870" y="224271"/>
                  </a:cubicBezTo>
                  <a:cubicBezTo>
                    <a:pt x="65809" y="226868"/>
                    <a:pt x="58882" y="227734"/>
                    <a:pt x="52821" y="227734"/>
                  </a:cubicBezTo>
                  <a:cubicBezTo>
                    <a:pt x="46759" y="227734"/>
                    <a:pt x="39832" y="226868"/>
                    <a:pt x="33770" y="224271"/>
                  </a:cubicBezTo>
                  <a:cubicBezTo>
                    <a:pt x="27709" y="221673"/>
                    <a:pt x="21648" y="218209"/>
                    <a:pt x="16452" y="213880"/>
                  </a:cubicBezTo>
                  <a:cubicBezTo>
                    <a:pt x="11257" y="209550"/>
                    <a:pt x="6927" y="204355"/>
                    <a:pt x="4330" y="197427"/>
                  </a:cubicBezTo>
                  <a:cubicBezTo>
                    <a:pt x="866" y="190500"/>
                    <a:pt x="0" y="182707"/>
                    <a:pt x="0" y="173182"/>
                  </a:cubicBezTo>
                  <a:lnTo>
                    <a:pt x="0" y="55418"/>
                  </a:lnTo>
                  <a:close/>
                  <a:moveTo>
                    <a:pt x="32039" y="174048"/>
                  </a:moveTo>
                  <a:cubicBezTo>
                    <a:pt x="32039" y="181841"/>
                    <a:pt x="33770" y="187902"/>
                    <a:pt x="38100" y="191366"/>
                  </a:cubicBezTo>
                  <a:cubicBezTo>
                    <a:pt x="42429" y="194830"/>
                    <a:pt x="47625" y="196561"/>
                    <a:pt x="53686" y="196561"/>
                  </a:cubicBezTo>
                  <a:cubicBezTo>
                    <a:pt x="59748" y="196561"/>
                    <a:pt x="64943" y="194830"/>
                    <a:pt x="69273" y="191366"/>
                  </a:cubicBezTo>
                  <a:cubicBezTo>
                    <a:pt x="73602" y="187902"/>
                    <a:pt x="75334" y="181841"/>
                    <a:pt x="75334" y="174048"/>
                  </a:cubicBezTo>
                  <a:lnTo>
                    <a:pt x="75334" y="56284"/>
                  </a:lnTo>
                  <a:cubicBezTo>
                    <a:pt x="75334" y="48491"/>
                    <a:pt x="73602" y="42430"/>
                    <a:pt x="69273" y="38966"/>
                  </a:cubicBezTo>
                  <a:cubicBezTo>
                    <a:pt x="64943" y="35503"/>
                    <a:pt x="59748" y="33771"/>
                    <a:pt x="53686" y="33771"/>
                  </a:cubicBezTo>
                  <a:cubicBezTo>
                    <a:pt x="47625" y="33771"/>
                    <a:pt x="42429" y="35503"/>
                    <a:pt x="38100" y="38966"/>
                  </a:cubicBezTo>
                  <a:cubicBezTo>
                    <a:pt x="33770" y="42430"/>
                    <a:pt x="32039" y="48491"/>
                    <a:pt x="32039" y="56284"/>
                  </a:cubicBezTo>
                  <a:lnTo>
                    <a:pt x="32039" y="174048"/>
                  </a:ln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B5375362-A781-D93F-D89A-37451CFCCEE1}"/>
                </a:ext>
              </a:extLst>
            </p:cNvPr>
            <p:cNvSpPr/>
            <p:nvPr/>
          </p:nvSpPr>
          <p:spPr>
            <a:xfrm>
              <a:off x="6079547" y="4759902"/>
              <a:ext cx="103909" cy="223404"/>
            </a:xfrm>
            <a:custGeom>
              <a:avLst/>
              <a:gdLst>
                <a:gd name="connsiteX0" fmla="*/ 0 w 103909"/>
                <a:gd name="connsiteY0" fmla="*/ 223404 h 223404"/>
                <a:gd name="connsiteX1" fmla="*/ 0 w 103909"/>
                <a:gd name="connsiteY1" fmla="*/ 0 h 223404"/>
                <a:gd name="connsiteX2" fmla="*/ 47625 w 103909"/>
                <a:gd name="connsiteY2" fmla="*/ 0 h 223404"/>
                <a:gd name="connsiteX3" fmla="*/ 71004 w 103909"/>
                <a:gd name="connsiteY3" fmla="*/ 3463 h 223404"/>
                <a:gd name="connsiteX4" fmla="*/ 89189 w 103909"/>
                <a:gd name="connsiteY4" fmla="*/ 15586 h 223404"/>
                <a:gd name="connsiteX5" fmla="*/ 100446 w 103909"/>
                <a:gd name="connsiteY5" fmla="*/ 36368 h 223404"/>
                <a:gd name="connsiteX6" fmla="*/ 103909 w 103909"/>
                <a:gd name="connsiteY6" fmla="*/ 68407 h 223404"/>
                <a:gd name="connsiteX7" fmla="*/ 102177 w 103909"/>
                <a:gd name="connsiteY7" fmla="*/ 93518 h 223404"/>
                <a:gd name="connsiteX8" fmla="*/ 94384 w 103909"/>
                <a:gd name="connsiteY8" fmla="*/ 112568 h 223404"/>
                <a:gd name="connsiteX9" fmla="*/ 77066 w 103909"/>
                <a:gd name="connsiteY9" fmla="*/ 129886 h 223404"/>
                <a:gd name="connsiteX10" fmla="*/ 48491 w 103909"/>
                <a:gd name="connsiteY10" fmla="*/ 135948 h 223404"/>
                <a:gd name="connsiteX11" fmla="*/ 32038 w 103909"/>
                <a:gd name="connsiteY11" fmla="*/ 135948 h 223404"/>
                <a:gd name="connsiteX12" fmla="*/ 32038 w 103909"/>
                <a:gd name="connsiteY12" fmla="*/ 223404 h 223404"/>
                <a:gd name="connsiteX13" fmla="*/ 0 w 103909"/>
                <a:gd name="connsiteY13" fmla="*/ 223404 h 223404"/>
                <a:gd name="connsiteX14" fmla="*/ 32038 w 103909"/>
                <a:gd name="connsiteY14" fmla="*/ 29441 h 223404"/>
                <a:gd name="connsiteX15" fmla="*/ 32038 w 103909"/>
                <a:gd name="connsiteY15" fmla="*/ 105641 h 223404"/>
                <a:gd name="connsiteX16" fmla="*/ 47625 w 103909"/>
                <a:gd name="connsiteY16" fmla="*/ 105641 h 223404"/>
                <a:gd name="connsiteX17" fmla="*/ 62345 w 103909"/>
                <a:gd name="connsiteY17" fmla="*/ 103043 h 223404"/>
                <a:gd name="connsiteX18" fmla="*/ 70139 w 103909"/>
                <a:gd name="connsiteY18" fmla="*/ 95250 h 223404"/>
                <a:gd name="connsiteX19" fmla="*/ 72736 w 103909"/>
                <a:gd name="connsiteY19" fmla="*/ 83993 h 223404"/>
                <a:gd name="connsiteX20" fmla="*/ 73602 w 103909"/>
                <a:gd name="connsiteY20" fmla="*/ 68407 h 223404"/>
                <a:gd name="connsiteX21" fmla="*/ 73602 w 103909"/>
                <a:gd name="connsiteY21" fmla="*/ 53686 h 223404"/>
                <a:gd name="connsiteX22" fmla="*/ 71004 w 103909"/>
                <a:gd name="connsiteY22" fmla="*/ 41564 h 223404"/>
                <a:gd name="connsiteX23" fmla="*/ 63211 w 103909"/>
                <a:gd name="connsiteY23" fmla="*/ 33770 h 223404"/>
                <a:gd name="connsiteX24" fmla="*/ 48491 w 103909"/>
                <a:gd name="connsiteY24" fmla="*/ 31173 h 223404"/>
                <a:gd name="connsiteX25" fmla="*/ 32038 w 103909"/>
                <a:gd name="connsiteY25" fmla="*/ 31173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3909" h="223404">
                  <a:moveTo>
                    <a:pt x="0" y="223404"/>
                  </a:moveTo>
                  <a:lnTo>
                    <a:pt x="0" y="0"/>
                  </a:lnTo>
                  <a:lnTo>
                    <a:pt x="47625" y="0"/>
                  </a:lnTo>
                  <a:cubicBezTo>
                    <a:pt x="56284" y="0"/>
                    <a:pt x="64077" y="866"/>
                    <a:pt x="71004" y="3463"/>
                  </a:cubicBezTo>
                  <a:cubicBezTo>
                    <a:pt x="77932" y="6061"/>
                    <a:pt x="83993" y="9525"/>
                    <a:pt x="89189" y="15586"/>
                  </a:cubicBezTo>
                  <a:cubicBezTo>
                    <a:pt x="94384" y="21648"/>
                    <a:pt x="98714" y="28575"/>
                    <a:pt x="100446" y="36368"/>
                  </a:cubicBezTo>
                  <a:cubicBezTo>
                    <a:pt x="102177" y="44161"/>
                    <a:pt x="103909" y="54552"/>
                    <a:pt x="103909" y="68407"/>
                  </a:cubicBezTo>
                  <a:cubicBezTo>
                    <a:pt x="103909" y="78798"/>
                    <a:pt x="103043" y="86591"/>
                    <a:pt x="102177" y="93518"/>
                  </a:cubicBezTo>
                  <a:cubicBezTo>
                    <a:pt x="101311" y="100445"/>
                    <a:pt x="98714" y="106507"/>
                    <a:pt x="94384" y="112568"/>
                  </a:cubicBezTo>
                  <a:cubicBezTo>
                    <a:pt x="90055" y="119495"/>
                    <a:pt x="83993" y="125557"/>
                    <a:pt x="77066" y="129886"/>
                  </a:cubicBezTo>
                  <a:cubicBezTo>
                    <a:pt x="70139" y="134216"/>
                    <a:pt x="59748" y="135948"/>
                    <a:pt x="48491" y="135948"/>
                  </a:cubicBezTo>
                  <a:lnTo>
                    <a:pt x="32038" y="135948"/>
                  </a:lnTo>
                  <a:lnTo>
                    <a:pt x="32038" y="223404"/>
                  </a:lnTo>
                  <a:lnTo>
                    <a:pt x="0" y="223404"/>
                  </a:lnTo>
                  <a:close/>
                  <a:moveTo>
                    <a:pt x="32038" y="29441"/>
                  </a:moveTo>
                  <a:lnTo>
                    <a:pt x="32038" y="105641"/>
                  </a:lnTo>
                  <a:lnTo>
                    <a:pt x="47625" y="105641"/>
                  </a:lnTo>
                  <a:cubicBezTo>
                    <a:pt x="53686" y="105641"/>
                    <a:pt x="58882" y="104775"/>
                    <a:pt x="62345" y="103043"/>
                  </a:cubicBezTo>
                  <a:cubicBezTo>
                    <a:pt x="65809" y="101311"/>
                    <a:pt x="68407" y="98713"/>
                    <a:pt x="70139" y="95250"/>
                  </a:cubicBezTo>
                  <a:cubicBezTo>
                    <a:pt x="71870" y="91786"/>
                    <a:pt x="72736" y="88323"/>
                    <a:pt x="72736" y="83993"/>
                  </a:cubicBezTo>
                  <a:cubicBezTo>
                    <a:pt x="72736" y="79664"/>
                    <a:pt x="73602" y="74468"/>
                    <a:pt x="73602" y="68407"/>
                  </a:cubicBezTo>
                  <a:cubicBezTo>
                    <a:pt x="73602" y="63211"/>
                    <a:pt x="73602" y="58016"/>
                    <a:pt x="73602" y="53686"/>
                  </a:cubicBezTo>
                  <a:cubicBezTo>
                    <a:pt x="73602" y="49357"/>
                    <a:pt x="72736" y="45027"/>
                    <a:pt x="71004" y="41564"/>
                  </a:cubicBezTo>
                  <a:cubicBezTo>
                    <a:pt x="69273" y="38100"/>
                    <a:pt x="66675" y="35502"/>
                    <a:pt x="63211" y="33770"/>
                  </a:cubicBezTo>
                  <a:cubicBezTo>
                    <a:pt x="59748" y="32039"/>
                    <a:pt x="55418" y="31173"/>
                    <a:pt x="48491" y="31173"/>
                  </a:cubicBezTo>
                  <a:lnTo>
                    <a:pt x="32038" y="31173"/>
                  </a:ln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7EB09BFF-03B4-28E3-5A9F-77AB1B6A70AC}"/>
                </a:ext>
              </a:extLst>
            </p:cNvPr>
            <p:cNvSpPr/>
            <p:nvPr/>
          </p:nvSpPr>
          <p:spPr>
            <a:xfrm>
              <a:off x="6205970" y="4756438"/>
              <a:ext cx="105640" cy="227733"/>
            </a:xfrm>
            <a:custGeom>
              <a:avLst/>
              <a:gdLst>
                <a:gd name="connsiteX0" fmla="*/ 0 w 105640"/>
                <a:gd name="connsiteY0" fmla="*/ 55418 h 227733"/>
                <a:gd name="connsiteX1" fmla="*/ 4330 w 105640"/>
                <a:gd name="connsiteY1" fmla="*/ 31173 h 227733"/>
                <a:gd name="connsiteX2" fmla="*/ 16452 w 105640"/>
                <a:gd name="connsiteY2" fmla="*/ 13855 h 227733"/>
                <a:gd name="connsiteX3" fmla="*/ 33770 w 105640"/>
                <a:gd name="connsiteY3" fmla="*/ 3464 h 227733"/>
                <a:gd name="connsiteX4" fmla="*/ 52820 w 105640"/>
                <a:gd name="connsiteY4" fmla="*/ 0 h 227733"/>
                <a:gd name="connsiteX5" fmla="*/ 71870 w 105640"/>
                <a:gd name="connsiteY5" fmla="*/ 3464 h 227733"/>
                <a:gd name="connsiteX6" fmla="*/ 89189 w 105640"/>
                <a:gd name="connsiteY6" fmla="*/ 13855 h 227733"/>
                <a:gd name="connsiteX7" fmla="*/ 101311 w 105640"/>
                <a:gd name="connsiteY7" fmla="*/ 31173 h 227733"/>
                <a:gd name="connsiteX8" fmla="*/ 105641 w 105640"/>
                <a:gd name="connsiteY8" fmla="*/ 55418 h 227733"/>
                <a:gd name="connsiteX9" fmla="*/ 105641 w 105640"/>
                <a:gd name="connsiteY9" fmla="*/ 173182 h 227733"/>
                <a:gd name="connsiteX10" fmla="*/ 101311 w 105640"/>
                <a:gd name="connsiteY10" fmla="*/ 197427 h 227733"/>
                <a:gd name="connsiteX11" fmla="*/ 89189 w 105640"/>
                <a:gd name="connsiteY11" fmla="*/ 213880 h 227733"/>
                <a:gd name="connsiteX12" fmla="*/ 71870 w 105640"/>
                <a:gd name="connsiteY12" fmla="*/ 224271 h 227733"/>
                <a:gd name="connsiteX13" fmla="*/ 52820 w 105640"/>
                <a:gd name="connsiteY13" fmla="*/ 227734 h 227733"/>
                <a:gd name="connsiteX14" fmla="*/ 33770 w 105640"/>
                <a:gd name="connsiteY14" fmla="*/ 224271 h 227733"/>
                <a:gd name="connsiteX15" fmla="*/ 16452 w 105640"/>
                <a:gd name="connsiteY15" fmla="*/ 213880 h 227733"/>
                <a:gd name="connsiteX16" fmla="*/ 4330 w 105640"/>
                <a:gd name="connsiteY16" fmla="*/ 197427 h 227733"/>
                <a:gd name="connsiteX17" fmla="*/ 0 w 105640"/>
                <a:gd name="connsiteY17" fmla="*/ 173182 h 227733"/>
                <a:gd name="connsiteX18" fmla="*/ 0 w 105640"/>
                <a:gd name="connsiteY18" fmla="*/ 55418 h 227733"/>
                <a:gd name="connsiteX19" fmla="*/ 32038 w 105640"/>
                <a:gd name="connsiteY19" fmla="*/ 174048 h 227733"/>
                <a:gd name="connsiteX20" fmla="*/ 38100 w 105640"/>
                <a:gd name="connsiteY20" fmla="*/ 191366 h 227733"/>
                <a:gd name="connsiteX21" fmla="*/ 53686 w 105640"/>
                <a:gd name="connsiteY21" fmla="*/ 196561 h 227733"/>
                <a:gd name="connsiteX22" fmla="*/ 69273 w 105640"/>
                <a:gd name="connsiteY22" fmla="*/ 191366 h 227733"/>
                <a:gd name="connsiteX23" fmla="*/ 75334 w 105640"/>
                <a:gd name="connsiteY23" fmla="*/ 174048 h 227733"/>
                <a:gd name="connsiteX24" fmla="*/ 75334 w 105640"/>
                <a:gd name="connsiteY24" fmla="*/ 56284 h 227733"/>
                <a:gd name="connsiteX25" fmla="*/ 69273 w 105640"/>
                <a:gd name="connsiteY25" fmla="*/ 38966 h 227733"/>
                <a:gd name="connsiteX26" fmla="*/ 53686 w 105640"/>
                <a:gd name="connsiteY26" fmla="*/ 33771 h 227733"/>
                <a:gd name="connsiteX27" fmla="*/ 38100 w 105640"/>
                <a:gd name="connsiteY27" fmla="*/ 38966 h 227733"/>
                <a:gd name="connsiteX28" fmla="*/ 32038 w 105640"/>
                <a:gd name="connsiteY28" fmla="*/ 56284 h 227733"/>
                <a:gd name="connsiteX29" fmla="*/ 32038 w 105640"/>
                <a:gd name="connsiteY29" fmla="*/ 174048 h 2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5640" h="227733">
                  <a:moveTo>
                    <a:pt x="0" y="55418"/>
                  </a:moveTo>
                  <a:cubicBezTo>
                    <a:pt x="0" y="46759"/>
                    <a:pt x="1732" y="38100"/>
                    <a:pt x="4330" y="31173"/>
                  </a:cubicBezTo>
                  <a:cubicBezTo>
                    <a:pt x="7793" y="24245"/>
                    <a:pt x="11257" y="18184"/>
                    <a:pt x="16452" y="13855"/>
                  </a:cubicBezTo>
                  <a:cubicBezTo>
                    <a:pt x="21648" y="9525"/>
                    <a:pt x="26843" y="6061"/>
                    <a:pt x="33770" y="3464"/>
                  </a:cubicBezTo>
                  <a:cubicBezTo>
                    <a:pt x="39832" y="866"/>
                    <a:pt x="46759" y="0"/>
                    <a:pt x="52820" y="0"/>
                  </a:cubicBezTo>
                  <a:cubicBezTo>
                    <a:pt x="58882" y="0"/>
                    <a:pt x="65809" y="866"/>
                    <a:pt x="71870" y="3464"/>
                  </a:cubicBezTo>
                  <a:cubicBezTo>
                    <a:pt x="77932" y="6061"/>
                    <a:pt x="83993" y="9525"/>
                    <a:pt x="89189" y="13855"/>
                  </a:cubicBezTo>
                  <a:cubicBezTo>
                    <a:pt x="94384" y="18184"/>
                    <a:pt x="98714" y="24245"/>
                    <a:pt x="101311" y="31173"/>
                  </a:cubicBezTo>
                  <a:cubicBezTo>
                    <a:pt x="104775" y="38100"/>
                    <a:pt x="105641" y="45893"/>
                    <a:pt x="105641" y="55418"/>
                  </a:cubicBezTo>
                  <a:lnTo>
                    <a:pt x="105641" y="173182"/>
                  </a:lnTo>
                  <a:cubicBezTo>
                    <a:pt x="105641" y="182707"/>
                    <a:pt x="103909" y="190500"/>
                    <a:pt x="101311" y="197427"/>
                  </a:cubicBezTo>
                  <a:cubicBezTo>
                    <a:pt x="97848" y="204355"/>
                    <a:pt x="94384" y="209550"/>
                    <a:pt x="89189" y="213880"/>
                  </a:cubicBezTo>
                  <a:cubicBezTo>
                    <a:pt x="83993" y="218209"/>
                    <a:pt x="77932" y="221673"/>
                    <a:pt x="71870" y="224271"/>
                  </a:cubicBezTo>
                  <a:cubicBezTo>
                    <a:pt x="65809" y="226868"/>
                    <a:pt x="58882" y="227734"/>
                    <a:pt x="52820" y="227734"/>
                  </a:cubicBezTo>
                  <a:cubicBezTo>
                    <a:pt x="46759" y="227734"/>
                    <a:pt x="39832" y="226868"/>
                    <a:pt x="33770" y="224271"/>
                  </a:cubicBezTo>
                  <a:cubicBezTo>
                    <a:pt x="27709" y="221673"/>
                    <a:pt x="21648" y="218209"/>
                    <a:pt x="16452" y="213880"/>
                  </a:cubicBezTo>
                  <a:cubicBezTo>
                    <a:pt x="11257" y="209550"/>
                    <a:pt x="6927" y="204355"/>
                    <a:pt x="4330" y="197427"/>
                  </a:cubicBezTo>
                  <a:cubicBezTo>
                    <a:pt x="866" y="190500"/>
                    <a:pt x="0" y="182707"/>
                    <a:pt x="0" y="173182"/>
                  </a:cubicBezTo>
                  <a:lnTo>
                    <a:pt x="0" y="55418"/>
                  </a:lnTo>
                  <a:close/>
                  <a:moveTo>
                    <a:pt x="32038" y="174048"/>
                  </a:moveTo>
                  <a:cubicBezTo>
                    <a:pt x="32038" y="181841"/>
                    <a:pt x="33770" y="187902"/>
                    <a:pt x="38100" y="191366"/>
                  </a:cubicBezTo>
                  <a:cubicBezTo>
                    <a:pt x="42429" y="194830"/>
                    <a:pt x="47625" y="196561"/>
                    <a:pt x="53686" y="196561"/>
                  </a:cubicBezTo>
                  <a:cubicBezTo>
                    <a:pt x="59748" y="196561"/>
                    <a:pt x="64943" y="194830"/>
                    <a:pt x="69273" y="191366"/>
                  </a:cubicBezTo>
                  <a:cubicBezTo>
                    <a:pt x="73602" y="187902"/>
                    <a:pt x="75334" y="181841"/>
                    <a:pt x="75334" y="174048"/>
                  </a:cubicBezTo>
                  <a:lnTo>
                    <a:pt x="75334" y="56284"/>
                  </a:lnTo>
                  <a:cubicBezTo>
                    <a:pt x="75334" y="48491"/>
                    <a:pt x="73602" y="42430"/>
                    <a:pt x="69273" y="38966"/>
                  </a:cubicBezTo>
                  <a:cubicBezTo>
                    <a:pt x="64943" y="35503"/>
                    <a:pt x="59748" y="33771"/>
                    <a:pt x="53686" y="33771"/>
                  </a:cubicBezTo>
                  <a:cubicBezTo>
                    <a:pt x="47625" y="33771"/>
                    <a:pt x="42429" y="35503"/>
                    <a:pt x="38100" y="38966"/>
                  </a:cubicBezTo>
                  <a:cubicBezTo>
                    <a:pt x="33770" y="42430"/>
                    <a:pt x="32038" y="48491"/>
                    <a:pt x="32038" y="56284"/>
                  </a:cubicBezTo>
                  <a:lnTo>
                    <a:pt x="32038" y="174048"/>
                  </a:ln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99F4AA88-175B-3C30-4DCB-7B3168CE5CAA}"/>
                </a:ext>
              </a:extLst>
            </p:cNvPr>
            <p:cNvSpPr/>
            <p:nvPr/>
          </p:nvSpPr>
          <p:spPr>
            <a:xfrm>
              <a:off x="6334125" y="4757304"/>
              <a:ext cx="110836" cy="228599"/>
            </a:xfrm>
            <a:custGeom>
              <a:avLst/>
              <a:gdLst>
                <a:gd name="connsiteX0" fmla="*/ 110836 w 110836"/>
                <a:gd name="connsiteY0" fmla="*/ 66675 h 228599"/>
                <a:gd name="connsiteX1" fmla="*/ 78798 w 110836"/>
                <a:gd name="connsiteY1" fmla="*/ 66675 h 228599"/>
                <a:gd name="connsiteX2" fmla="*/ 78798 w 110836"/>
                <a:gd name="connsiteY2" fmla="*/ 59747 h 228599"/>
                <a:gd name="connsiteX3" fmla="*/ 73602 w 110836"/>
                <a:gd name="connsiteY3" fmla="*/ 40697 h 228599"/>
                <a:gd name="connsiteX4" fmla="*/ 56284 w 110836"/>
                <a:gd name="connsiteY4" fmla="*/ 32904 h 228599"/>
                <a:gd name="connsiteX5" fmla="*/ 45893 w 110836"/>
                <a:gd name="connsiteY5" fmla="*/ 35502 h 228599"/>
                <a:gd name="connsiteX6" fmla="*/ 38966 w 110836"/>
                <a:gd name="connsiteY6" fmla="*/ 41564 h 228599"/>
                <a:gd name="connsiteX7" fmla="*/ 35502 w 110836"/>
                <a:gd name="connsiteY7" fmla="*/ 51088 h 228599"/>
                <a:gd name="connsiteX8" fmla="*/ 34636 w 110836"/>
                <a:gd name="connsiteY8" fmla="*/ 61479 h 228599"/>
                <a:gd name="connsiteX9" fmla="*/ 35502 w 110836"/>
                <a:gd name="connsiteY9" fmla="*/ 72736 h 228599"/>
                <a:gd name="connsiteX10" fmla="*/ 38100 w 110836"/>
                <a:gd name="connsiteY10" fmla="*/ 80529 h 228599"/>
                <a:gd name="connsiteX11" fmla="*/ 43295 w 110836"/>
                <a:gd name="connsiteY11" fmla="*/ 86591 h 228599"/>
                <a:gd name="connsiteX12" fmla="*/ 52821 w 110836"/>
                <a:gd name="connsiteY12" fmla="*/ 91786 h 228599"/>
                <a:gd name="connsiteX13" fmla="*/ 77066 w 110836"/>
                <a:gd name="connsiteY13" fmla="*/ 101311 h 228599"/>
                <a:gd name="connsiteX14" fmla="*/ 94384 w 110836"/>
                <a:gd name="connsiteY14" fmla="*/ 110836 h 228599"/>
                <a:gd name="connsiteX15" fmla="*/ 104775 w 110836"/>
                <a:gd name="connsiteY15" fmla="*/ 123825 h 228599"/>
                <a:gd name="connsiteX16" fmla="*/ 109105 w 110836"/>
                <a:gd name="connsiteY16" fmla="*/ 141143 h 228599"/>
                <a:gd name="connsiteX17" fmla="*/ 109971 w 110836"/>
                <a:gd name="connsiteY17" fmla="*/ 162791 h 228599"/>
                <a:gd name="connsiteX18" fmla="*/ 107373 w 110836"/>
                <a:gd name="connsiteY18" fmla="*/ 188768 h 228599"/>
                <a:gd name="connsiteX19" fmla="*/ 97848 w 110836"/>
                <a:gd name="connsiteY19" fmla="*/ 209550 h 228599"/>
                <a:gd name="connsiteX20" fmla="*/ 80529 w 110836"/>
                <a:gd name="connsiteY20" fmla="*/ 223404 h 228599"/>
                <a:gd name="connsiteX21" fmla="*/ 54552 w 110836"/>
                <a:gd name="connsiteY21" fmla="*/ 228600 h 228599"/>
                <a:gd name="connsiteX22" fmla="*/ 32904 w 110836"/>
                <a:gd name="connsiteY22" fmla="*/ 224270 h 228599"/>
                <a:gd name="connsiteX23" fmla="*/ 15586 w 110836"/>
                <a:gd name="connsiteY23" fmla="*/ 213013 h 228599"/>
                <a:gd name="connsiteX24" fmla="*/ 4330 w 110836"/>
                <a:gd name="connsiteY24" fmla="*/ 196561 h 228599"/>
                <a:gd name="connsiteX25" fmla="*/ 0 w 110836"/>
                <a:gd name="connsiteY25" fmla="*/ 175779 h 228599"/>
                <a:gd name="connsiteX26" fmla="*/ 0 w 110836"/>
                <a:gd name="connsiteY26" fmla="*/ 163657 h 228599"/>
                <a:gd name="connsiteX27" fmla="*/ 32039 w 110836"/>
                <a:gd name="connsiteY27" fmla="*/ 163657 h 228599"/>
                <a:gd name="connsiteX28" fmla="*/ 32039 w 110836"/>
                <a:gd name="connsiteY28" fmla="*/ 174048 h 228599"/>
                <a:gd name="connsiteX29" fmla="*/ 37234 w 110836"/>
                <a:gd name="connsiteY29" fmla="*/ 189634 h 228599"/>
                <a:gd name="connsiteX30" fmla="*/ 54552 w 110836"/>
                <a:gd name="connsiteY30" fmla="*/ 196561 h 228599"/>
                <a:gd name="connsiteX31" fmla="*/ 67541 w 110836"/>
                <a:gd name="connsiteY31" fmla="*/ 193963 h 228599"/>
                <a:gd name="connsiteX32" fmla="*/ 74468 w 110836"/>
                <a:gd name="connsiteY32" fmla="*/ 187036 h 228599"/>
                <a:gd name="connsiteX33" fmla="*/ 77066 w 110836"/>
                <a:gd name="connsiteY33" fmla="*/ 176645 h 228599"/>
                <a:gd name="connsiteX34" fmla="*/ 77932 w 110836"/>
                <a:gd name="connsiteY34" fmla="*/ 162791 h 228599"/>
                <a:gd name="connsiteX35" fmla="*/ 77066 w 110836"/>
                <a:gd name="connsiteY35" fmla="*/ 148070 h 228599"/>
                <a:gd name="connsiteX36" fmla="*/ 74468 w 110836"/>
                <a:gd name="connsiteY36" fmla="*/ 138545 h 228599"/>
                <a:gd name="connsiteX37" fmla="*/ 68407 w 110836"/>
                <a:gd name="connsiteY37" fmla="*/ 132484 h 228599"/>
                <a:gd name="connsiteX38" fmla="*/ 58882 w 110836"/>
                <a:gd name="connsiteY38" fmla="*/ 128154 h 228599"/>
                <a:gd name="connsiteX39" fmla="*/ 36368 w 110836"/>
                <a:gd name="connsiteY39" fmla="*/ 118629 h 228599"/>
                <a:gd name="connsiteX40" fmla="*/ 8659 w 110836"/>
                <a:gd name="connsiteY40" fmla="*/ 96116 h 228599"/>
                <a:gd name="connsiteX41" fmla="*/ 1732 w 110836"/>
                <a:gd name="connsiteY41" fmla="*/ 61479 h 228599"/>
                <a:gd name="connsiteX42" fmla="*/ 5196 w 110836"/>
                <a:gd name="connsiteY42" fmla="*/ 37234 h 228599"/>
                <a:gd name="connsiteX43" fmla="*/ 15586 w 110836"/>
                <a:gd name="connsiteY43" fmla="*/ 18184 h 228599"/>
                <a:gd name="connsiteX44" fmla="*/ 32039 w 110836"/>
                <a:gd name="connsiteY44" fmla="*/ 5195 h 228599"/>
                <a:gd name="connsiteX45" fmla="*/ 56284 w 110836"/>
                <a:gd name="connsiteY45" fmla="*/ 0 h 228599"/>
                <a:gd name="connsiteX46" fmla="*/ 77932 w 110836"/>
                <a:gd name="connsiteY46" fmla="*/ 4330 h 228599"/>
                <a:gd name="connsiteX47" fmla="*/ 95250 w 110836"/>
                <a:gd name="connsiteY47" fmla="*/ 15586 h 228599"/>
                <a:gd name="connsiteX48" fmla="*/ 109971 w 110836"/>
                <a:gd name="connsiteY48" fmla="*/ 50223 h 228599"/>
                <a:gd name="connsiteX49" fmla="*/ 109971 w 110836"/>
                <a:gd name="connsiteY49" fmla="*/ 66675 h 22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0836" h="228599">
                  <a:moveTo>
                    <a:pt x="110836" y="66675"/>
                  </a:moveTo>
                  <a:lnTo>
                    <a:pt x="78798" y="66675"/>
                  </a:lnTo>
                  <a:lnTo>
                    <a:pt x="78798" y="59747"/>
                  </a:lnTo>
                  <a:cubicBezTo>
                    <a:pt x="78798" y="52820"/>
                    <a:pt x="77066" y="45893"/>
                    <a:pt x="73602" y="40697"/>
                  </a:cubicBezTo>
                  <a:cubicBezTo>
                    <a:pt x="70139" y="35502"/>
                    <a:pt x="64077" y="32904"/>
                    <a:pt x="56284" y="32904"/>
                  </a:cubicBezTo>
                  <a:cubicBezTo>
                    <a:pt x="51955" y="32904"/>
                    <a:pt x="48491" y="33770"/>
                    <a:pt x="45893" y="35502"/>
                  </a:cubicBezTo>
                  <a:cubicBezTo>
                    <a:pt x="43295" y="37234"/>
                    <a:pt x="40698" y="38966"/>
                    <a:pt x="38966" y="41564"/>
                  </a:cubicBezTo>
                  <a:cubicBezTo>
                    <a:pt x="37234" y="44161"/>
                    <a:pt x="36368" y="47625"/>
                    <a:pt x="35502" y="51088"/>
                  </a:cubicBezTo>
                  <a:cubicBezTo>
                    <a:pt x="34636" y="54552"/>
                    <a:pt x="34636" y="58015"/>
                    <a:pt x="34636" y="61479"/>
                  </a:cubicBezTo>
                  <a:cubicBezTo>
                    <a:pt x="34636" y="65809"/>
                    <a:pt x="34636" y="69273"/>
                    <a:pt x="35502" y="72736"/>
                  </a:cubicBezTo>
                  <a:cubicBezTo>
                    <a:pt x="35502" y="75334"/>
                    <a:pt x="36368" y="77932"/>
                    <a:pt x="38100" y="80529"/>
                  </a:cubicBezTo>
                  <a:cubicBezTo>
                    <a:pt x="38966" y="83127"/>
                    <a:pt x="41564" y="84859"/>
                    <a:pt x="43295" y="86591"/>
                  </a:cubicBezTo>
                  <a:cubicBezTo>
                    <a:pt x="45893" y="88322"/>
                    <a:pt x="49357" y="90054"/>
                    <a:pt x="52821" y="91786"/>
                  </a:cubicBezTo>
                  <a:lnTo>
                    <a:pt x="77066" y="101311"/>
                  </a:lnTo>
                  <a:cubicBezTo>
                    <a:pt x="83993" y="103909"/>
                    <a:pt x="90055" y="107372"/>
                    <a:pt x="94384" y="110836"/>
                  </a:cubicBezTo>
                  <a:cubicBezTo>
                    <a:pt x="98714" y="114300"/>
                    <a:pt x="102177" y="118629"/>
                    <a:pt x="104775" y="123825"/>
                  </a:cubicBezTo>
                  <a:cubicBezTo>
                    <a:pt x="107373" y="129020"/>
                    <a:pt x="108239" y="134216"/>
                    <a:pt x="109105" y="141143"/>
                  </a:cubicBezTo>
                  <a:cubicBezTo>
                    <a:pt x="109971" y="147205"/>
                    <a:pt x="109971" y="154997"/>
                    <a:pt x="109971" y="162791"/>
                  </a:cubicBezTo>
                  <a:cubicBezTo>
                    <a:pt x="109971" y="172316"/>
                    <a:pt x="109105" y="180975"/>
                    <a:pt x="107373" y="188768"/>
                  </a:cubicBezTo>
                  <a:cubicBezTo>
                    <a:pt x="105641" y="196561"/>
                    <a:pt x="102177" y="203489"/>
                    <a:pt x="97848" y="209550"/>
                  </a:cubicBezTo>
                  <a:cubicBezTo>
                    <a:pt x="93518" y="215611"/>
                    <a:pt x="87457" y="219941"/>
                    <a:pt x="80529" y="223404"/>
                  </a:cubicBezTo>
                  <a:cubicBezTo>
                    <a:pt x="73602" y="226868"/>
                    <a:pt x="64943" y="228600"/>
                    <a:pt x="54552" y="228600"/>
                  </a:cubicBezTo>
                  <a:cubicBezTo>
                    <a:pt x="46759" y="228600"/>
                    <a:pt x="39832" y="226868"/>
                    <a:pt x="32904" y="224270"/>
                  </a:cubicBezTo>
                  <a:cubicBezTo>
                    <a:pt x="25977" y="221673"/>
                    <a:pt x="20782" y="218209"/>
                    <a:pt x="15586" y="213013"/>
                  </a:cubicBezTo>
                  <a:cubicBezTo>
                    <a:pt x="10391" y="207818"/>
                    <a:pt x="6927" y="202622"/>
                    <a:pt x="4330" y="196561"/>
                  </a:cubicBezTo>
                  <a:cubicBezTo>
                    <a:pt x="1732" y="190500"/>
                    <a:pt x="0" y="183572"/>
                    <a:pt x="0" y="175779"/>
                  </a:cubicBezTo>
                  <a:lnTo>
                    <a:pt x="0" y="163657"/>
                  </a:lnTo>
                  <a:lnTo>
                    <a:pt x="32039" y="163657"/>
                  </a:lnTo>
                  <a:lnTo>
                    <a:pt x="32039" y="174048"/>
                  </a:lnTo>
                  <a:cubicBezTo>
                    <a:pt x="32039" y="180109"/>
                    <a:pt x="33770" y="185304"/>
                    <a:pt x="37234" y="189634"/>
                  </a:cubicBezTo>
                  <a:cubicBezTo>
                    <a:pt x="40698" y="193963"/>
                    <a:pt x="46759" y="196561"/>
                    <a:pt x="54552" y="196561"/>
                  </a:cubicBezTo>
                  <a:cubicBezTo>
                    <a:pt x="59748" y="196561"/>
                    <a:pt x="64077" y="195695"/>
                    <a:pt x="67541" y="193963"/>
                  </a:cubicBezTo>
                  <a:cubicBezTo>
                    <a:pt x="70139" y="192231"/>
                    <a:pt x="72736" y="190500"/>
                    <a:pt x="74468" y="187036"/>
                  </a:cubicBezTo>
                  <a:cubicBezTo>
                    <a:pt x="76200" y="184439"/>
                    <a:pt x="77066" y="180975"/>
                    <a:pt x="77066" y="176645"/>
                  </a:cubicBezTo>
                  <a:cubicBezTo>
                    <a:pt x="77066" y="172316"/>
                    <a:pt x="77932" y="167986"/>
                    <a:pt x="77932" y="162791"/>
                  </a:cubicBezTo>
                  <a:cubicBezTo>
                    <a:pt x="77932" y="156729"/>
                    <a:pt x="77932" y="152400"/>
                    <a:pt x="77066" y="148070"/>
                  </a:cubicBezTo>
                  <a:cubicBezTo>
                    <a:pt x="77066" y="144606"/>
                    <a:pt x="76200" y="141143"/>
                    <a:pt x="74468" y="138545"/>
                  </a:cubicBezTo>
                  <a:cubicBezTo>
                    <a:pt x="72736" y="135947"/>
                    <a:pt x="71005" y="134216"/>
                    <a:pt x="68407" y="132484"/>
                  </a:cubicBezTo>
                  <a:cubicBezTo>
                    <a:pt x="65809" y="130752"/>
                    <a:pt x="63211" y="129020"/>
                    <a:pt x="58882" y="128154"/>
                  </a:cubicBezTo>
                  <a:lnTo>
                    <a:pt x="36368" y="118629"/>
                  </a:lnTo>
                  <a:cubicBezTo>
                    <a:pt x="22514" y="112568"/>
                    <a:pt x="12989" y="105640"/>
                    <a:pt x="8659" y="96116"/>
                  </a:cubicBezTo>
                  <a:cubicBezTo>
                    <a:pt x="4330" y="86591"/>
                    <a:pt x="1732" y="75334"/>
                    <a:pt x="1732" y="61479"/>
                  </a:cubicBezTo>
                  <a:cubicBezTo>
                    <a:pt x="1732" y="52820"/>
                    <a:pt x="2598" y="45027"/>
                    <a:pt x="5196" y="37234"/>
                  </a:cubicBezTo>
                  <a:cubicBezTo>
                    <a:pt x="7793" y="29441"/>
                    <a:pt x="11257" y="23379"/>
                    <a:pt x="15586" y="18184"/>
                  </a:cubicBezTo>
                  <a:cubicBezTo>
                    <a:pt x="19916" y="12989"/>
                    <a:pt x="25977" y="8659"/>
                    <a:pt x="32039" y="5195"/>
                  </a:cubicBezTo>
                  <a:cubicBezTo>
                    <a:pt x="38966" y="1731"/>
                    <a:pt x="46759" y="0"/>
                    <a:pt x="56284" y="0"/>
                  </a:cubicBezTo>
                  <a:cubicBezTo>
                    <a:pt x="64077" y="0"/>
                    <a:pt x="71870" y="1731"/>
                    <a:pt x="77932" y="4330"/>
                  </a:cubicBezTo>
                  <a:cubicBezTo>
                    <a:pt x="84859" y="6927"/>
                    <a:pt x="90055" y="11257"/>
                    <a:pt x="95250" y="15586"/>
                  </a:cubicBezTo>
                  <a:cubicBezTo>
                    <a:pt x="104775" y="25977"/>
                    <a:pt x="109971" y="37234"/>
                    <a:pt x="109971" y="50223"/>
                  </a:cubicBezTo>
                  <a:lnTo>
                    <a:pt x="109971" y="66675"/>
                  </a:ln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D2A54EC-D31B-681F-5F82-79750CBF127E}"/>
                </a:ext>
              </a:extLst>
            </p:cNvPr>
            <p:cNvSpPr/>
            <p:nvPr/>
          </p:nvSpPr>
          <p:spPr>
            <a:xfrm>
              <a:off x="6454486" y="4759902"/>
              <a:ext cx="127288" cy="223404"/>
            </a:xfrm>
            <a:custGeom>
              <a:avLst/>
              <a:gdLst>
                <a:gd name="connsiteX0" fmla="*/ 0 w 127288"/>
                <a:gd name="connsiteY0" fmla="*/ 223404 h 223404"/>
                <a:gd name="connsiteX1" fmla="*/ 50223 w 127288"/>
                <a:gd name="connsiteY1" fmla="*/ 0 h 223404"/>
                <a:gd name="connsiteX2" fmla="*/ 77066 w 127288"/>
                <a:gd name="connsiteY2" fmla="*/ 0 h 223404"/>
                <a:gd name="connsiteX3" fmla="*/ 127289 w 127288"/>
                <a:gd name="connsiteY3" fmla="*/ 223404 h 223404"/>
                <a:gd name="connsiteX4" fmla="*/ 95250 w 127288"/>
                <a:gd name="connsiteY4" fmla="*/ 223404 h 223404"/>
                <a:gd name="connsiteX5" fmla="*/ 85725 w 127288"/>
                <a:gd name="connsiteY5" fmla="*/ 175779 h 223404"/>
                <a:gd name="connsiteX6" fmla="*/ 42429 w 127288"/>
                <a:gd name="connsiteY6" fmla="*/ 175779 h 223404"/>
                <a:gd name="connsiteX7" fmla="*/ 32905 w 127288"/>
                <a:gd name="connsiteY7" fmla="*/ 223404 h 223404"/>
                <a:gd name="connsiteX8" fmla="*/ 0 w 127288"/>
                <a:gd name="connsiteY8" fmla="*/ 223404 h 223404"/>
                <a:gd name="connsiteX9" fmla="*/ 78798 w 127288"/>
                <a:gd name="connsiteY9" fmla="*/ 144607 h 223404"/>
                <a:gd name="connsiteX10" fmla="*/ 63212 w 127288"/>
                <a:gd name="connsiteY10" fmla="*/ 63211 h 223404"/>
                <a:gd name="connsiteX11" fmla="*/ 62346 w 127288"/>
                <a:gd name="connsiteY11" fmla="*/ 63211 h 223404"/>
                <a:gd name="connsiteX12" fmla="*/ 46759 w 127288"/>
                <a:gd name="connsiteY12" fmla="*/ 144607 h 223404"/>
                <a:gd name="connsiteX13" fmla="*/ 78798 w 127288"/>
                <a:gd name="connsiteY13" fmla="*/ 144607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288" h="223404">
                  <a:moveTo>
                    <a:pt x="0" y="223404"/>
                  </a:moveTo>
                  <a:lnTo>
                    <a:pt x="50223" y="0"/>
                  </a:lnTo>
                  <a:lnTo>
                    <a:pt x="77066" y="0"/>
                  </a:lnTo>
                  <a:lnTo>
                    <a:pt x="127289" y="223404"/>
                  </a:lnTo>
                  <a:lnTo>
                    <a:pt x="95250" y="223404"/>
                  </a:lnTo>
                  <a:lnTo>
                    <a:pt x="85725" y="175779"/>
                  </a:lnTo>
                  <a:lnTo>
                    <a:pt x="42429" y="175779"/>
                  </a:lnTo>
                  <a:lnTo>
                    <a:pt x="32905" y="223404"/>
                  </a:lnTo>
                  <a:lnTo>
                    <a:pt x="0" y="223404"/>
                  </a:lnTo>
                  <a:close/>
                  <a:moveTo>
                    <a:pt x="78798" y="144607"/>
                  </a:moveTo>
                  <a:lnTo>
                    <a:pt x="63212" y="63211"/>
                  </a:lnTo>
                  <a:lnTo>
                    <a:pt x="62346" y="63211"/>
                  </a:lnTo>
                  <a:lnTo>
                    <a:pt x="46759" y="144607"/>
                  </a:lnTo>
                  <a:lnTo>
                    <a:pt x="78798" y="144607"/>
                  </a:ln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02BA7A7E-B42F-187A-D2F2-52ECD7170350}"/>
                </a:ext>
              </a:extLst>
            </p:cNvPr>
            <p:cNvSpPr/>
            <p:nvPr/>
          </p:nvSpPr>
          <p:spPr>
            <a:xfrm>
              <a:off x="6596495" y="4759902"/>
              <a:ext cx="95250" cy="223404"/>
            </a:xfrm>
            <a:custGeom>
              <a:avLst/>
              <a:gdLst>
                <a:gd name="connsiteX0" fmla="*/ 0 w 95250"/>
                <a:gd name="connsiteY0" fmla="*/ 223404 h 223404"/>
                <a:gd name="connsiteX1" fmla="*/ 0 w 95250"/>
                <a:gd name="connsiteY1" fmla="*/ 0 h 223404"/>
                <a:gd name="connsiteX2" fmla="*/ 32039 w 95250"/>
                <a:gd name="connsiteY2" fmla="*/ 0 h 223404"/>
                <a:gd name="connsiteX3" fmla="*/ 32039 w 95250"/>
                <a:gd name="connsiteY3" fmla="*/ 191366 h 223404"/>
                <a:gd name="connsiteX4" fmla="*/ 95250 w 95250"/>
                <a:gd name="connsiteY4" fmla="*/ 191366 h 223404"/>
                <a:gd name="connsiteX5" fmla="*/ 95250 w 95250"/>
                <a:gd name="connsiteY5" fmla="*/ 223404 h 223404"/>
                <a:gd name="connsiteX6" fmla="*/ 0 w 95250"/>
                <a:gd name="connsiteY6" fmla="*/ 223404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223404">
                  <a:moveTo>
                    <a:pt x="0" y="223404"/>
                  </a:moveTo>
                  <a:lnTo>
                    <a:pt x="0" y="0"/>
                  </a:lnTo>
                  <a:lnTo>
                    <a:pt x="32039" y="0"/>
                  </a:lnTo>
                  <a:lnTo>
                    <a:pt x="32039" y="191366"/>
                  </a:lnTo>
                  <a:lnTo>
                    <a:pt x="95250" y="191366"/>
                  </a:lnTo>
                  <a:lnTo>
                    <a:pt x="95250" y="223404"/>
                  </a:lnTo>
                  <a:lnTo>
                    <a:pt x="0" y="223404"/>
                  </a:lnTo>
                  <a:close/>
                </a:path>
              </a:pathLst>
            </a:custGeom>
            <a:grpFill/>
            <a:ln w="8653" cap="flat">
              <a:noFill/>
              <a:prstDash val="solid"/>
              <a:miter/>
            </a:ln>
          </p:spPr>
          <p:txBody>
            <a:bodyPr rtlCol="0" anchor="ctr"/>
            <a:lstStyle/>
            <a:p>
              <a:endParaRPr lang="en-US"/>
            </a:p>
          </p:txBody>
        </p:sp>
      </p:grpSp>
      <p:sp>
        <p:nvSpPr>
          <p:cNvPr id="29" name="TextBox 28">
            <a:extLst>
              <a:ext uri="{FF2B5EF4-FFF2-40B4-BE49-F238E27FC236}">
                <a16:creationId xmlns:a16="http://schemas.microsoft.com/office/drawing/2014/main" id="{B98C246B-52F2-7C72-1917-036DE1FCE8AF}"/>
              </a:ext>
            </a:extLst>
          </p:cNvPr>
          <p:cNvSpPr txBox="1"/>
          <p:nvPr/>
        </p:nvSpPr>
        <p:spPr>
          <a:xfrm>
            <a:off x="481262" y="2244684"/>
            <a:ext cx="3057067" cy="307777"/>
          </a:xfrm>
          <a:prstGeom prst="rect">
            <a:avLst/>
          </a:prstGeom>
          <a:noFill/>
        </p:spPr>
        <p:txBody>
          <a:bodyPr wrap="square" rtlCol="0">
            <a:spAutoFit/>
          </a:bodyPr>
          <a:lstStyle/>
          <a:p>
            <a:pPr marL="0" marR="0">
              <a:spcBef>
                <a:spcPts val="200"/>
              </a:spcBef>
              <a:spcAft>
                <a:spcPts val="200"/>
              </a:spcAft>
            </a:pPr>
            <a:r>
              <a:rPr lang="en-US" sz="1400" cap="all" dirty="0">
                <a:solidFill>
                  <a:srgbClr val="595959"/>
                </a:solidFill>
                <a:effectLst/>
                <a:latin typeface="Century Gothic" panose="020B0502020202020204" pitchFamily="34" charset="0"/>
                <a:ea typeface="Times New Roman" panose="02020603050405020304" pitchFamily="18" charset="0"/>
                <a:cs typeface="Times New Roman" panose="02020603050405020304" pitchFamily="18" charset="0"/>
              </a:rPr>
              <a:t>AUTHORIZED CLIENT SIGNATURE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00C012DE-7CB2-B4E9-7146-1C315F68D613}"/>
              </a:ext>
            </a:extLst>
          </p:cNvPr>
          <p:cNvSpPr txBox="1"/>
          <p:nvPr/>
        </p:nvSpPr>
        <p:spPr>
          <a:xfrm>
            <a:off x="433148" y="2581572"/>
            <a:ext cx="4460884" cy="923330"/>
          </a:xfrm>
          <a:prstGeom prst="rect">
            <a:avLst/>
          </a:prstGeom>
          <a:solidFill>
            <a:schemeClr val="bg1"/>
          </a:solidFill>
        </p:spPr>
        <p:txBody>
          <a:bodyPr wrap="square" lIns="274320" tIns="274320" rIns="182880" bIns="365760" rtlCol="0">
            <a:spAutoFit/>
          </a:bodyPr>
          <a:lstStyle/>
          <a:p>
            <a:pPr marL="0" marR="0">
              <a:spcBef>
                <a:spcPts val="200"/>
              </a:spcBef>
              <a:spcAft>
                <a:spcPts val="200"/>
              </a:spcAft>
            </a:pPr>
            <a:r>
              <a:rPr lang="en-US" sz="1800" cap="all"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Client NAME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928B76D0-8F1C-B9F6-6170-C48E4E3EA7A5}"/>
              </a:ext>
            </a:extLst>
          </p:cNvPr>
          <p:cNvSpPr txBox="1"/>
          <p:nvPr/>
        </p:nvSpPr>
        <p:spPr>
          <a:xfrm>
            <a:off x="474953" y="3823906"/>
            <a:ext cx="2743200" cy="307777"/>
          </a:xfrm>
          <a:prstGeom prst="rect">
            <a:avLst/>
          </a:prstGeom>
          <a:noFill/>
        </p:spPr>
        <p:txBody>
          <a:bodyPr wrap="square" rtlCol="0">
            <a:spAutoFit/>
          </a:bodyPr>
          <a:lstStyle/>
          <a:p>
            <a:pPr marL="0" marR="0">
              <a:spcBef>
                <a:spcPts val="200"/>
              </a:spcBef>
              <a:spcAft>
                <a:spcPts val="200"/>
              </a:spcAft>
            </a:pPr>
            <a:r>
              <a:rPr lang="en-US" sz="1400" cap="all" dirty="0">
                <a:solidFill>
                  <a:srgbClr val="595959"/>
                </a:solidFill>
                <a:effectLst/>
                <a:latin typeface="Century Gothic" panose="020B0502020202020204" pitchFamily="34" charset="0"/>
                <a:ea typeface="Times New Roman" panose="02020603050405020304" pitchFamily="18" charset="0"/>
                <a:cs typeface="Times New Roman" panose="02020603050405020304" pitchFamily="18" charset="0"/>
              </a:rPr>
              <a:t>DATE OF ACCEPTANCE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590F5202-839D-5C28-3B61-CC1091DECE52}"/>
              </a:ext>
            </a:extLst>
          </p:cNvPr>
          <p:cNvSpPr txBox="1"/>
          <p:nvPr/>
        </p:nvSpPr>
        <p:spPr>
          <a:xfrm>
            <a:off x="426838" y="4160794"/>
            <a:ext cx="2359225" cy="923330"/>
          </a:xfrm>
          <a:prstGeom prst="rect">
            <a:avLst/>
          </a:prstGeom>
          <a:solidFill>
            <a:schemeClr val="bg1"/>
          </a:solidFill>
        </p:spPr>
        <p:txBody>
          <a:bodyPr wrap="square" lIns="274320" tIns="274320" rIns="182880" bIns="365760" rtlCol="0">
            <a:spAutoFit/>
          </a:bodyPr>
          <a:lstStyle/>
          <a:p>
            <a:pPr marL="0" marR="0">
              <a:spcBef>
                <a:spcPts val="200"/>
              </a:spcBef>
              <a:spcAft>
                <a:spcPts val="200"/>
              </a:spcAft>
            </a:pPr>
            <a:r>
              <a:rPr lang="en-US" sz="1800" cap="all"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00/00/0000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3" name="Picture 32">
            <a:extLst>
              <a:ext uri="{FF2B5EF4-FFF2-40B4-BE49-F238E27FC236}">
                <a16:creationId xmlns:a16="http://schemas.microsoft.com/office/drawing/2014/main" id="{C537084D-F545-9411-7D3E-7FCF403EF8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43345" y="5867649"/>
            <a:ext cx="892646" cy="822960"/>
          </a:xfrm>
          <a:prstGeom prst="rect">
            <a:avLst/>
          </a:prstGeom>
        </p:spPr>
      </p:pic>
    </p:spTree>
    <p:extLst>
      <p:ext uri="{BB962C8B-B14F-4D97-AF65-F5344CB8AC3E}">
        <p14:creationId xmlns:p14="http://schemas.microsoft.com/office/powerpoint/2010/main" val="378590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EFA494-288B-1825-B2D0-E1A3DA0C82B1}"/>
              </a:ext>
            </a:extLst>
          </p:cNvPr>
          <p:cNvPicPr>
            <a:picLocks noChangeAspect="1"/>
          </p:cNvPicPr>
          <p:nvPr/>
        </p:nvPicPr>
        <p:blipFill>
          <a:blip r:embed="rId2"/>
          <a:stretch>
            <a:fillRect/>
          </a:stretch>
        </p:blipFill>
        <p:spPr>
          <a:xfrm>
            <a:off x="0" y="1"/>
            <a:ext cx="12192000" cy="6858000"/>
          </a:xfrm>
          <a:prstGeom prst="rect">
            <a:avLst/>
          </a:prstGeom>
        </p:spPr>
      </p:pic>
      <p:sp>
        <p:nvSpPr>
          <p:cNvPr id="9" name="TextBox 8">
            <a:extLst>
              <a:ext uri="{FF2B5EF4-FFF2-40B4-BE49-F238E27FC236}">
                <a16:creationId xmlns:a16="http://schemas.microsoft.com/office/drawing/2014/main" id="{0DBF1CDD-023B-2790-276B-D1EB37FE0257}"/>
              </a:ext>
            </a:extLst>
          </p:cNvPr>
          <p:cNvSpPr txBox="1"/>
          <p:nvPr/>
        </p:nvSpPr>
        <p:spPr>
          <a:xfrm>
            <a:off x="481263" y="3216234"/>
            <a:ext cx="5799221" cy="2718693"/>
          </a:xfrm>
          <a:prstGeom prst="rect">
            <a:avLst/>
          </a:prstGeom>
          <a:noFill/>
        </p:spPr>
        <p:txBody>
          <a:bodyPr wrap="square" rtlCol="0">
            <a:spAutoFit/>
          </a:bodyPr>
          <a:lstStyle/>
          <a:p>
            <a:pPr marL="0" marR="0">
              <a:spcBef>
                <a:spcPts val="200"/>
              </a:spcBef>
              <a:spcAft>
                <a:spcPts val="200"/>
              </a:spcAft>
            </a:pPr>
            <a:r>
              <a:rPr lang="en-US" sz="1400" cap="all" dirty="0">
                <a:solidFill>
                  <a:srgbClr val="595959"/>
                </a:solidFill>
                <a:effectLst/>
                <a:latin typeface="Century Gothic" panose="020B0502020202020204" pitchFamily="34" charset="0"/>
                <a:ea typeface="Times New Roman" panose="02020603050405020304" pitchFamily="18" charset="0"/>
                <a:cs typeface="Times New Roman" panose="02020603050405020304" pitchFamily="18" charset="0"/>
              </a:rPr>
              <a:t>SUBMITTED TO </a:t>
            </a:r>
            <a:br>
              <a:rPr lang="en-US" sz="1800" cap="all" dirty="0">
                <a:solidFill>
                  <a:srgbClr val="595959"/>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en-US" sz="1800" cap="all"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Client NAME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200"/>
              </a:spcBef>
              <a:spcAft>
                <a:spcPts val="200"/>
              </a:spcAft>
            </a:pPr>
            <a:r>
              <a:rPr lang="en-US" sz="1800" cap="all"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200"/>
              </a:spcBef>
              <a:spcAft>
                <a:spcPts val="200"/>
              </a:spcAft>
            </a:pPr>
            <a:r>
              <a:rPr lang="en-US" sz="1400" cap="all" dirty="0">
                <a:solidFill>
                  <a:srgbClr val="595959"/>
                </a:solidFill>
                <a:effectLst/>
                <a:latin typeface="Century Gothic" panose="020B0502020202020204" pitchFamily="34" charset="0"/>
                <a:ea typeface="Times New Roman" panose="02020603050405020304" pitchFamily="18" charset="0"/>
                <a:cs typeface="Times New Roman" panose="02020603050405020304" pitchFamily="18" charset="0"/>
              </a:rPr>
              <a:t>SUBMITTED by </a:t>
            </a:r>
            <a:br>
              <a:rPr lang="en-US" sz="1800" cap="all" dirty="0">
                <a:solidFill>
                  <a:srgbClr val="595959"/>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en-US" sz="1800" cap="all"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sender NAME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200"/>
              </a:spcBef>
              <a:spcAft>
                <a:spcPts val="200"/>
              </a:spcAft>
            </a:pPr>
            <a:r>
              <a:rPr lang="en-US" sz="1800" cap="all" dirty="0">
                <a:solidFill>
                  <a:srgbClr val="1F4E79"/>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200"/>
              </a:spcBef>
              <a:spcAft>
                <a:spcPts val="200"/>
              </a:spcAft>
            </a:pPr>
            <a:r>
              <a:rPr lang="en-US" sz="1800" cap="all" dirty="0">
                <a:solidFill>
                  <a:srgbClr val="1F4E79"/>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200"/>
              </a:spcBef>
              <a:spcAft>
                <a:spcPts val="200"/>
              </a:spcAft>
            </a:pPr>
            <a:r>
              <a:rPr lang="en-US" sz="1400" cap="all" dirty="0">
                <a:solidFill>
                  <a:srgbClr val="595959"/>
                </a:solidFill>
                <a:effectLst/>
                <a:latin typeface="Century Gothic" panose="020B0502020202020204" pitchFamily="34" charset="0"/>
                <a:ea typeface="Times New Roman" panose="02020603050405020304" pitchFamily="18" charset="0"/>
                <a:cs typeface="Times New Roman" panose="02020603050405020304" pitchFamily="18" charset="0"/>
              </a:rPr>
              <a:t>DATE SUBMITTED </a:t>
            </a:r>
            <a:br>
              <a:rPr lang="en-US" sz="1800" cap="all" dirty="0">
                <a:solidFill>
                  <a:srgbClr val="595959"/>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en-US" sz="1800" cap="all" dirty="0">
                <a:solidFill>
                  <a:srgbClr val="262626"/>
                </a:solidFill>
                <a:effectLst/>
                <a:latin typeface="Century Gothic" panose="020B0502020202020204" pitchFamily="34" charset="0"/>
                <a:ea typeface="Times New Roman" panose="02020603050405020304" pitchFamily="18" charset="0"/>
                <a:cs typeface="Times New Roman" panose="02020603050405020304" pitchFamily="18" charset="0"/>
              </a:rPr>
              <a:t>00/00/0000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36" name="Group 35">
            <a:extLst>
              <a:ext uri="{FF2B5EF4-FFF2-40B4-BE49-F238E27FC236}">
                <a16:creationId xmlns:a16="http://schemas.microsoft.com/office/drawing/2014/main" id="{55517C5A-4ECC-2DAA-6B97-1186181C391F}"/>
              </a:ext>
            </a:extLst>
          </p:cNvPr>
          <p:cNvGrpSpPr/>
          <p:nvPr/>
        </p:nvGrpSpPr>
        <p:grpSpPr>
          <a:xfrm>
            <a:off x="577516" y="481147"/>
            <a:ext cx="5819546" cy="2189864"/>
            <a:chOff x="5340927" y="4482811"/>
            <a:chExt cx="1336963" cy="503092"/>
          </a:xfrm>
          <a:solidFill>
            <a:srgbClr val="427F70"/>
          </a:solidFill>
        </p:grpSpPr>
        <p:grpSp>
          <p:nvGrpSpPr>
            <p:cNvPr id="15" name="Graphic 12">
              <a:extLst>
                <a:ext uri="{FF2B5EF4-FFF2-40B4-BE49-F238E27FC236}">
                  <a16:creationId xmlns:a16="http://schemas.microsoft.com/office/drawing/2014/main" id="{E5206685-94A0-D2B1-CD94-07B95D63C6DB}"/>
                </a:ext>
              </a:extLst>
            </p:cNvPr>
            <p:cNvGrpSpPr/>
            <p:nvPr/>
          </p:nvGrpSpPr>
          <p:grpSpPr>
            <a:xfrm>
              <a:off x="5340927" y="4482811"/>
              <a:ext cx="1336963" cy="245917"/>
              <a:chOff x="5340927" y="4482811"/>
              <a:chExt cx="1336963" cy="245917"/>
            </a:xfrm>
            <a:grpFill/>
          </p:grpSpPr>
          <p:sp>
            <p:nvSpPr>
              <p:cNvPr id="16" name="Freeform 15">
                <a:extLst>
                  <a:ext uri="{FF2B5EF4-FFF2-40B4-BE49-F238E27FC236}">
                    <a16:creationId xmlns:a16="http://schemas.microsoft.com/office/drawing/2014/main" id="{1CB4DAFB-59F4-9F14-E948-CC3318223972}"/>
                  </a:ext>
                </a:extLst>
              </p:cNvPr>
              <p:cNvSpPr/>
              <p:nvPr/>
            </p:nvSpPr>
            <p:spPr>
              <a:xfrm>
                <a:off x="5340927" y="4487141"/>
                <a:ext cx="135947" cy="239856"/>
              </a:xfrm>
              <a:custGeom>
                <a:avLst/>
                <a:gdLst>
                  <a:gd name="connsiteX0" fmla="*/ 0 w 135947"/>
                  <a:gd name="connsiteY0" fmla="*/ 239857 h 239856"/>
                  <a:gd name="connsiteX1" fmla="*/ 53686 w 135947"/>
                  <a:gd name="connsiteY1" fmla="*/ 0 h 239856"/>
                  <a:gd name="connsiteX2" fmla="*/ 82261 w 135947"/>
                  <a:gd name="connsiteY2" fmla="*/ 0 h 239856"/>
                  <a:gd name="connsiteX3" fmla="*/ 135948 w 135947"/>
                  <a:gd name="connsiteY3" fmla="*/ 239857 h 239856"/>
                  <a:gd name="connsiteX4" fmla="*/ 101311 w 135947"/>
                  <a:gd name="connsiteY4" fmla="*/ 239857 h 239856"/>
                  <a:gd name="connsiteX5" fmla="*/ 90920 w 135947"/>
                  <a:gd name="connsiteY5" fmla="*/ 188768 h 239856"/>
                  <a:gd name="connsiteX6" fmla="*/ 44161 w 135947"/>
                  <a:gd name="connsiteY6" fmla="*/ 188768 h 239856"/>
                  <a:gd name="connsiteX7" fmla="*/ 33770 w 135947"/>
                  <a:gd name="connsiteY7" fmla="*/ 239857 h 239856"/>
                  <a:gd name="connsiteX8" fmla="*/ 0 w 135947"/>
                  <a:gd name="connsiteY8" fmla="*/ 239857 h 239856"/>
                  <a:gd name="connsiteX9" fmla="*/ 84859 w 135947"/>
                  <a:gd name="connsiteY9" fmla="*/ 155864 h 239856"/>
                  <a:gd name="connsiteX10" fmla="*/ 68407 w 135947"/>
                  <a:gd name="connsiteY10" fmla="*/ 69273 h 239856"/>
                  <a:gd name="connsiteX11" fmla="*/ 67541 w 135947"/>
                  <a:gd name="connsiteY11" fmla="*/ 69273 h 239856"/>
                  <a:gd name="connsiteX12" fmla="*/ 51089 w 135947"/>
                  <a:gd name="connsiteY12" fmla="*/ 155864 h 239856"/>
                  <a:gd name="connsiteX13" fmla="*/ 84859 w 135947"/>
                  <a:gd name="connsiteY13" fmla="*/ 15586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947" h="239856">
                    <a:moveTo>
                      <a:pt x="0" y="239857"/>
                    </a:moveTo>
                    <a:lnTo>
                      <a:pt x="53686" y="0"/>
                    </a:lnTo>
                    <a:lnTo>
                      <a:pt x="82261" y="0"/>
                    </a:lnTo>
                    <a:lnTo>
                      <a:pt x="135948" y="239857"/>
                    </a:lnTo>
                    <a:lnTo>
                      <a:pt x="101311" y="239857"/>
                    </a:lnTo>
                    <a:lnTo>
                      <a:pt x="90920" y="188768"/>
                    </a:lnTo>
                    <a:lnTo>
                      <a:pt x="44161" y="188768"/>
                    </a:lnTo>
                    <a:lnTo>
                      <a:pt x="33770" y="239857"/>
                    </a:lnTo>
                    <a:lnTo>
                      <a:pt x="0" y="239857"/>
                    </a:lnTo>
                    <a:close/>
                    <a:moveTo>
                      <a:pt x="84859" y="155864"/>
                    </a:moveTo>
                    <a:lnTo>
                      <a:pt x="68407" y="69273"/>
                    </a:lnTo>
                    <a:lnTo>
                      <a:pt x="67541" y="69273"/>
                    </a:lnTo>
                    <a:lnTo>
                      <a:pt x="51089" y="155864"/>
                    </a:lnTo>
                    <a:lnTo>
                      <a:pt x="84859" y="155864"/>
                    </a:lnTo>
                    <a:close/>
                  </a:path>
                </a:pathLst>
              </a:custGeom>
              <a:grpFill/>
              <a:ln w="865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893060CF-9958-5469-2102-A1689F1494EE}"/>
                  </a:ext>
                </a:extLst>
              </p:cNvPr>
              <p:cNvSpPr/>
              <p:nvPr/>
            </p:nvSpPr>
            <p:spPr>
              <a:xfrm>
                <a:off x="5493327" y="4487141"/>
                <a:ext cx="111702" cy="239856"/>
              </a:xfrm>
              <a:custGeom>
                <a:avLst/>
                <a:gdLst>
                  <a:gd name="connsiteX0" fmla="*/ 0 w 111702"/>
                  <a:gd name="connsiteY0" fmla="*/ 239857 h 239856"/>
                  <a:gd name="connsiteX1" fmla="*/ 0 w 111702"/>
                  <a:gd name="connsiteY1" fmla="*/ 0 h 239856"/>
                  <a:gd name="connsiteX2" fmla="*/ 51089 w 111702"/>
                  <a:gd name="connsiteY2" fmla="*/ 0 h 239856"/>
                  <a:gd name="connsiteX3" fmla="*/ 96116 w 111702"/>
                  <a:gd name="connsiteY3" fmla="*/ 16452 h 239856"/>
                  <a:gd name="connsiteX4" fmla="*/ 111702 w 111702"/>
                  <a:gd name="connsiteY4" fmla="*/ 62346 h 239856"/>
                  <a:gd name="connsiteX5" fmla="*/ 111702 w 111702"/>
                  <a:gd name="connsiteY5" fmla="*/ 174048 h 239856"/>
                  <a:gd name="connsiteX6" fmla="*/ 95250 w 111702"/>
                  <a:gd name="connsiteY6" fmla="*/ 223404 h 239856"/>
                  <a:gd name="connsiteX7" fmla="*/ 48491 w 111702"/>
                  <a:gd name="connsiteY7" fmla="*/ 238991 h 239856"/>
                  <a:gd name="connsiteX8" fmla="*/ 0 w 111702"/>
                  <a:gd name="connsiteY8" fmla="*/ 238991 h 239856"/>
                  <a:gd name="connsiteX9" fmla="*/ 34636 w 111702"/>
                  <a:gd name="connsiteY9" fmla="*/ 32039 h 239856"/>
                  <a:gd name="connsiteX10" fmla="*/ 34636 w 111702"/>
                  <a:gd name="connsiteY10" fmla="*/ 206952 h 239856"/>
                  <a:gd name="connsiteX11" fmla="*/ 50223 w 111702"/>
                  <a:gd name="connsiteY11" fmla="*/ 206952 h 239856"/>
                  <a:gd name="connsiteX12" fmla="*/ 71005 w 111702"/>
                  <a:gd name="connsiteY12" fmla="*/ 200025 h 239856"/>
                  <a:gd name="connsiteX13" fmla="*/ 77066 w 111702"/>
                  <a:gd name="connsiteY13" fmla="*/ 177511 h 239856"/>
                  <a:gd name="connsiteX14" fmla="*/ 77066 w 111702"/>
                  <a:gd name="connsiteY14" fmla="*/ 62346 h 239856"/>
                  <a:gd name="connsiteX15" fmla="*/ 71005 w 111702"/>
                  <a:gd name="connsiteY15" fmla="*/ 40698 h 239856"/>
                  <a:gd name="connsiteX16" fmla="*/ 50223 w 111702"/>
                  <a:gd name="connsiteY16" fmla="*/ 32904 h 239856"/>
                  <a:gd name="connsiteX17" fmla="*/ 34636 w 111702"/>
                  <a:gd name="connsiteY17" fmla="*/ 3290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702" h="239856">
                    <a:moveTo>
                      <a:pt x="0" y="239857"/>
                    </a:moveTo>
                    <a:lnTo>
                      <a:pt x="0" y="0"/>
                    </a:lnTo>
                    <a:lnTo>
                      <a:pt x="51089" y="0"/>
                    </a:lnTo>
                    <a:cubicBezTo>
                      <a:pt x="71005" y="0"/>
                      <a:pt x="85725" y="5195"/>
                      <a:pt x="96116" y="16452"/>
                    </a:cubicBezTo>
                    <a:cubicBezTo>
                      <a:pt x="106507" y="26843"/>
                      <a:pt x="111702" y="42429"/>
                      <a:pt x="111702" y="62346"/>
                    </a:cubicBezTo>
                    <a:lnTo>
                      <a:pt x="111702" y="174048"/>
                    </a:lnTo>
                    <a:cubicBezTo>
                      <a:pt x="111702" y="196561"/>
                      <a:pt x="106507" y="213013"/>
                      <a:pt x="95250" y="223404"/>
                    </a:cubicBezTo>
                    <a:cubicBezTo>
                      <a:pt x="83993" y="233795"/>
                      <a:pt x="68407" y="238991"/>
                      <a:pt x="48491" y="238991"/>
                    </a:cubicBezTo>
                    <a:lnTo>
                      <a:pt x="0" y="238991"/>
                    </a:lnTo>
                    <a:close/>
                    <a:moveTo>
                      <a:pt x="34636" y="32039"/>
                    </a:moveTo>
                    <a:lnTo>
                      <a:pt x="34636" y="206952"/>
                    </a:lnTo>
                    <a:lnTo>
                      <a:pt x="50223" y="206952"/>
                    </a:lnTo>
                    <a:cubicBezTo>
                      <a:pt x="59748" y="206952"/>
                      <a:pt x="66675" y="204354"/>
                      <a:pt x="71005" y="200025"/>
                    </a:cubicBezTo>
                    <a:cubicBezTo>
                      <a:pt x="75334" y="194830"/>
                      <a:pt x="77066" y="187902"/>
                      <a:pt x="77066" y="177511"/>
                    </a:cubicBezTo>
                    <a:lnTo>
                      <a:pt x="77066" y="62346"/>
                    </a:lnTo>
                    <a:cubicBezTo>
                      <a:pt x="77066" y="52820"/>
                      <a:pt x="75334" y="45893"/>
                      <a:pt x="71005" y="40698"/>
                    </a:cubicBezTo>
                    <a:cubicBezTo>
                      <a:pt x="67541" y="35502"/>
                      <a:pt x="60614" y="32904"/>
                      <a:pt x="50223" y="32904"/>
                    </a:cubicBezTo>
                    <a:lnTo>
                      <a:pt x="34636" y="32904"/>
                    </a:ln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91A394A-4183-E4C4-273D-98B69C46A20C}"/>
                  </a:ext>
                </a:extLst>
              </p:cNvPr>
              <p:cNvSpPr/>
              <p:nvPr/>
            </p:nvSpPr>
            <p:spPr>
              <a:xfrm>
                <a:off x="5618884" y="4487141"/>
                <a:ext cx="128154" cy="239856"/>
              </a:xfrm>
              <a:custGeom>
                <a:avLst/>
                <a:gdLst>
                  <a:gd name="connsiteX0" fmla="*/ 128155 w 128154"/>
                  <a:gd name="connsiteY0" fmla="*/ 0 h 239856"/>
                  <a:gd name="connsiteX1" fmla="*/ 78798 w 128154"/>
                  <a:gd name="connsiteY1" fmla="*/ 239857 h 239856"/>
                  <a:gd name="connsiteX2" fmla="*/ 48491 w 128154"/>
                  <a:gd name="connsiteY2" fmla="*/ 239857 h 239856"/>
                  <a:gd name="connsiteX3" fmla="*/ 0 w 128154"/>
                  <a:gd name="connsiteY3" fmla="*/ 0 h 239856"/>
                  <a:gd name="connsiteX4" fmla="*/ 36368 w 128154"/>
                  <a:gd name="connsiteY4" fmla="*/ 0 h 239856"/>
                  <a:gd name="connsiteX5" fmla="*/ 63212 w 128154"/>
                  <a:gd name="connsiteY5" fmla="*/ 167120 h 239856"/>
                  <a:gd name="connsiteX6" fmla="*/ 64077 w 128154"/>
                  <a:gd name="connsiteY6" fmla="*/ 167120 h 239856"/>
                  <a:gd name="connsiteX7" fmla="*/ 91786 w 128154"/>
                  <a:gd name="connsiteY7" fmla="*/ 0 h 239856"/>
                  <a:gd name="connsiteX8" fmla="*/ 128155 w 128154"/>
                  <a:gd name="connsiteY8" fmla="*/ 0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54" h="239856">
                    <a:moveTo>
                      <a:pt x="128155" y="0"/>
                    </a:moveTo>
                    <a:lnTo>
                      <a:pt x="78798" y="239857"/>
                    </a:lnTo>
                    <a:lnTo>
                      <a:pt x="48491" y="239857"/>
                    </a:lnTo>
                    <a:lnTo>
                      <a:pt x="0" y="0"/>
                    </a:lnTo>
                    <a:lnTo>
                      <a:pt x="36368" y="0"/>
                    </a:lnTo>
                    <a:lnTo>
                      <a:pt x="63212" y="167120"/>
                    </a:lnTo>
                    <a:lnTo>
                      <a:pt x="64077" y="167120"/>
                    </a:lnTo>
                    <a:lnTo>
                      <a:pt x="91786" y="0"/>
                    </a:lnTo>
                    <a:lnTo>
                      <a:pt x="128155" y="0"/>
                    </a:ln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54C3B9E-F402-5B49-4C7B-B648F69A8539}"/>
                  </a:ext>
                </a:extLst>
              </p:cNvPr>
              <p:cNvSpPr/>
              <p:nvPr/>
            </p:nvSpPr>
            <p:spPr>
              <a:xfrm>
                <a:off x="5767820" y="4487141"/>
                <a:ext cx="102177" cy="239856"/>
              </a:xfrm>
              <a:custGeom>
                <a:avLst/>
                <a:gdLst>
                  <a:gd name="connsiteX0" fmla="*/ 0 w 102177"/>
                  <a:gd name="connsiteY0" fmla="*/ 239857 h 239856"/>
                  <a:gd name="connsiteX1" fmla="*/ 0 w 102177"/>
                  <a:gd name="connsiteY1" fmla="*/ 0 h 239856"/>
                  <a:gd name="connsiteX2" fmla="*/ 102177 w 102177"/>
                  <a:gd name="connsiteY2" fmla="*/ 0 h 239856"/>
                  <a:gd name="connsiteX3" fmla="*/ 102177 w 102177"/>
                  <a:gd name="connsiteY3" fmla="*/ 32039 h 239856"/>
                  <a:gd name="connsiteX4" fmla="*/ 33770 w 102177"/>
                  <a:gd name="connsiteY4" fmla="*/ 32039 h 239856"/>
                  <a:gd name="connsiteX5" fmla="*/ 33770 w 102177"/>
                  <a:gd name="connsiteY5" fmla="*/ 102177 h 239856"/>
                  <a:gd name="connsiteX6" fmla="*/ 92652 w 102177"/>
                  <a:gd name="connsiteY6" fmla="*/ 102177 h 239856"/>
                  <a:gd name="connsiteX7" fmla="*/ 92652 w 102177"/>
                  <a:gd name="connsiteY7" fmla="*/ 134216 h 239856"/>
                  <a:gd name="connsiteX8" fmla="*/ 33770 w 102177"/>
                  <a:gd name="connsiteY8" fmla="*/ 134216 h 239856"/>
                  <a:gd name="connsiteX9" fmla="*/ 33770 w 102177"/>
                  <a:gd name="connsiteY9" fmla="*/ 204354 h 239856"/>
                  <a:gd name="connsiteX10" fmla="*/ 101311 w 102177"/>
                  <a:gd name="connsiteY10" fmla="*/ 204354 h 239856"/>
                  <a:gd name="connsiteX11" fmla="*/ 101311 w 102177"/>
                  <a:gd name="connsiteY11" fmla="*/ 238991 h 239856"/>
                  <a:gd name="connsiteX12" fmla="*/ 0 w 102177"/>
                  <a:gd name="connsiteY12" fmla="*/ 238991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177" h="239856">
                    <a:moveTo>
                      <a:pt x="0" y="239857"/>
                    </a:moveTo>
                    <a:lnTo>
                      <a:pt x="0" y="0"/>
                    </a:lnTo>
                    <a:lnTo>
                      <a:pt x="102177" y="0"/>
                    </a:lnTo>
                    <a:lnTo>
                      <a:pt x="102177" y="32039"/>
                    </a:lnTo>
                    <a:lnTo>
                      <a:pt x="33770" y="32039"/>
                    </a:lnTo>
                    <a:lnTo>
                      <a:pt x="33770" y="102177"/>
                    </a:lnTo>
                    <a:lnTo>
                      <a:pt x="92652" y="102177"/>
                    </a:lnTo>
                    <a:lnTo>
                      <a:pt x="92652" y="134216"/>
                    </a:lnTo>
                    <a:lnTo>
                      <a:pt x="33770" y="134216"/>
                    </a:lnTo>
                    <a:lnTo>
                      <a:pt x="33770" y="204354"/>
                    </a:lnTo>
                    <a:lnTo>
                      <a:pt x="101311" y="204354"/>
                    </a:lnTo>
                    <a:lnTo>
                      <a:pt x="101311" y="238991"/>
                    </a:lnTo>
                    <a:lnTo>
                      <a:pt x="0" y="238991"/>
                    </a:ln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3E915D0-8D4F-F5E3-2773-BA5D94DC3E8F}"/>
                  </a:ext>
                </a:extLst>
              </p:cNvPr>
              <p:cNvSpPr/>
              <p:nvPr/>
            </p:nvSpPr>
            <p:spPr>
              <a:xfrm>
                <a:off x="5891645" y="4487141"/>
                <a:ext cx="122959" cy="239856"/>
              </a:xfrm>
              <a:custGeom>
                <a:avLst/>
                <a:gdLst>
                  <a:gd name="connsiteX0" fmla="*/ 0 w 122959"/>
                  <a:gd name="connsiteY0" fmla="*/ 239857 h 239856"/>
                  <a:gd name="connsiteX1" fmla="*/ 0 w 122959"/>
                  <a:gd name="connsiteY1" fmla="*/ 0 h 239856"/>
                  <a:gd name="connsiteX2" fmla="*/ 55418 w 122959"/>
                  <a:gd name="connsiteY2" fmla="*/ 0 h 239856"/>
                  <a:gd name="connsiteX3" fmla="*/ 116032 w 122959"/>
                  <a:gd name="connsiteY3" fmla="*/ 70138 h 239856"/>
                  <a:gd name="connsiteX4" fmla="*/ 109105 w 122959"/>
                  <a:gd name="connsiteY4" fmla="*/ 106507 h 239856"/>
                  <a:gd name="connsiteX5" fmla="*/ 85725 w 122959"/>
                  <a:gd name="connsiteY5" fmla="*/ 130752 h 239856"/>
                  <a:gd name="connsiteX6" fmla="*/ 122959 w 122959"/>
                  <a:gd name="connsiteY6" fmla="*/ 239857 h 239856"/>
                  <a:gd name="connsiteX7" fmla="*/ 86591 w 122959"/>
                  <a:gd name="connsiteY7" fmla="*/ 239857 h 239856"/>
                  <a:gd name="connsiteX8" fmla="*/ 54552 w 122959"/>
                  <a:gd name="connsiteY8" fmla="*/ 137679 h 239856"/>
                  <a:gd name="connsiteX9" fmla="*/ 33770 w 122959"/>
                  <a:gd name="connsiteY9" fmla="*/ 137679 h 239856"/>
                  <a:gd name="connsiteX10" fmla="*/ 33770 w 122959"/>
                  <a:gd name="connsiteY10" fmla="*/ 239857 h 239856"/>
                  <a:gd name="connsiteX11" fmla="*/ 0 w 122959"/>
                  <a:gd name="connsiteY11" fmla="*/ 239857 h 239856"/>
                  <a:gd name="connsiteX12" fmla="*/ 34636 w 122959"/>
                  <a:gd name="connsiteY12" fmla="*/ 32039 h 239856"/>
                  <a:gd name="connsiteX13" fmla="*/ 34636 w 122959"/>
                  <a:gd name="connsiteY13" fmla="*/ 106507 h 239856"/>
                  <a:gd name="connsiteX14" fmla="*/ 54552 w 122959"/>
                  <a:gd name="connsiteY14" fmla="*/ 106507 h 239856"/>
                  <a:gd name="connsiteX15" fmla="*/ 69273 w 122959"/>
                  <a:gd name="connsiteY15" fmla="*/ 103909 h 239856"/>
                  <a:gd name="connsiteX16" fmla="*/ 77932 w 122959"/>
                  <a:gd name="connsiteY16" fmla="*/ 96982 h 239856"/>
                  <a:gd name="connsiteX17" fmla="*/ 81395 w 122959"/>
                  <a:gd name="connsiteY17" fmla="*/ 85725 h 239856"/>
                  <a:gd name="connsiteX18" fmla="*/ 82261 w 122959"/>
                  <a:gd name="connsiteY18" fmla="*/ 70138 h 239856"/>
                  <a:gd name="connsiteX19" fmla="*/ 81395 w 122959"/>
                  <a:gd name="connsiteY19" fmla="*/ 54552 h 239856"/>
                  <a:gd name="connsiteX20" fmla="*/ 77066 w 122959"/>
                  <a:gd name="connsiteY20" fmla="*/ 42429 h 239856"/>
                  <a:gd name="connsiteX21" fmla="*/ 52821 w 122959"/>
                  <a:gd name="connsiteY21" fmla="*/ 32904 h 239856"/>
                  <a:gd name="connsiteX22" fmla="*/ 34636 w 122959"/>
                  <a:gd name="connsiteY22" fmla="*/ 3290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959" h="239856">
                    <a:moveTo>
                      <a:pt x="0" y="239857"/>
                    </a:moveTo>
                    <a:lnTo>
                      <a:pt x="0" y="0"/>
                    </a:lnTo>
                    <a:lnTo>
                      <a:pt x="55418" y="0"/>
                    </a:lnTo>
                    <a:cubicBezTo>
                      <a:pt x="96116" y="0"/>
                      <a:pt x="116032" y="23380"/>
                      <a:pt x="116032" y="70138"/>
                    </a:cubicBezTo>
                    <a:cubicBezTo>
                      <a:pt x="116032" y="83993"/>
                      <a:pt x="113434" y="96116"/>
                      <a:pt x="109105" y="106507"/>
                    </a:cubicBezTo>
                    <a:cubicBezTo>
                      <a:pt x="104775" y="116032"/>
                      <a:pt x="96982" y="124691"/>
                      <a:pt x="85725" y="130752"/>
                    </a:cubicBezTo>
                    <a:lnTo>
                      <a:pt x="122959" y="239857"/>
                    </a:lnTo>
                    <a:lnTo>
                      <a:pt x="86591" y="239857"/>
                    </a:lnTo>
                    <a:lnTo>
                      <a:pt x="54552" y="137679"/>
                    </a:lnTo>
                    <a:lnTo>
                      <a:pt x="33770" y="137679"/>
                    </a:lnTo>
                    <a:lnTo>
                      <a:pt x="33770" y="239857"/>
                    </a:lnTo>
                    <a:lnTo>
                      <a:pt x="0" y="239857"/>
                    </a:lnTo>
                    <a:close/>
                    <a:moveTo>
                      <a:pt x="34636" y="32039"/>
                    </a:moveTo>
                    <a:lnTo>
                      <a:pt x="34636" y="106507"/>
                    </a:lnTo>
                    <a:lnTo>
                      <a:pt x="54552" y="106507"/>
                    </a:lnTo>
                    <a:cubicBezTo>
                      <a:pt x="60614" y="106507"/>
                      <a:pt x="65809" y="105641"/>
                      <a:pt x="69273" y="103909"/>
                    </a:cubicBezTo>
                    <a:cubicBezTo>
                      <a:pt x="72736" y="102177"/>
                      <a:pt x="75334" y="99580"/>
                      <a:pt x="77932" y="96982"/>
                    </a:cubicBezTo>
                    <a:cubicBezTo>
                      <a:pt x="79664" y="93518"/>
                      <a:pt x="80530" y="90054"/>
                      <a:pt x="81395" y="85725"/>
                    </a:cubicBezTo>
                    <a:cubicBezTo>
                      <a:pt x="82261" y="81395"/>
                      <a:pt x="82261" y="76200"/>
                      <a:pt x="82261" y="70138"/>
                    </a:cubicBezTo>
                    <a:cubicBezTo>
                      <a:pt x="82261" y="64077"/>
                      <a:pt x="82261" y="58882"/>
                      <a:pt x="81395" y="54552"/>
                    </a:cubicBezTo>
                    <a:cubicBezTo>
                      <a:pt x="80530" y="50223"/>
                      <a:pt x="79664" y="45893"/>
                      <a:pt x="77066" y="42429"/>
                    </a:cubicBezTo>
                    <a:cubicBezTo>
                      <a:pt x="72736" y="36368"/>
                      <a:pt x="64943" y="32904"/>
                      <a:pt x="52821" y="32904"/>
                    </a:cubicBezTo>
                    <a:lnTo>
                      <a:pt x="34636" y="32904"/>
                    </a:ln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61D3425-00D0-A052-A209-B1D08FA5097C}"/>
                  </a:ext>
                </a:extLst>
              </p:cNvPr>
              <p:cNvSpPr/>
              <p:nvPr/>
            </p:nvSpPr>
            <p:spPr>
              <a:xfrm>
                <a:off x="6012006" y="4488006"/>
                <a:ext cx="113434" cy="238991"/>
              </a:xfrm>
              <a:custGeom>
                <a:avLst/>
                <a:gdLst>
                  <a:gd name="connsiteX0" fmla="*/ 39832 w 113434"/>
                  <a:gd name="connsiteY0" fmla="*/ 238991 h 238991"/>
                  <a:gd name="connsiteX1" fmla="*/ 39832 w 113434"/>
                  <a:gd name="connsiteY1" fmla="*/ 32039 h 238991"/>
                  <a:gd name="connsiteX2" fmla="*/ 0 w 113434"/>
                  <a:gd name="connsiteY2" fmla="*/ 32039 h 238991"/>
                  <a:gd name="connsiteX3" fmla="*/ 0 w 113434"/>
                  <a:gd name="connsiteY3" fmla="*/ 0 h 238991"/>
                  <a:gd name="connsiteX4" fmla="*/ 113434 w 113434"/>
                  <a:gd name="connsiteY4" fmla="*/ 0 h 238991"/>
                  <a:gd name="connsiteX5" fmla="*/ 113434 w 113434"/>
                  <a:gd name="connsiteY5" fmla="*/ 32039 h 238991"/>
                  <a:gd name="connsiteX6" fmla="*/ 73602 w 113434"/>
                  <a:gd name="connsiteY6" fmla="*/ 32039 h 238991"/>
                  <a:gd name="connsiteX7" fmla="*/ 73602 w 113434"/>
                  <a:gd name="connsiteY7" fmla="*/ 238991 h 238991"/>
                  <a:gd name="connsiteX8" fmla="*/ 39832 w 113434"/>
                  <a:gd name="connsiteY8" fmla="*/ 238991 h 23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 h="238991">
                    <a:moveTo>
                      <a:pt x="39832" y="238991"/>
                    </a:moveTo>
                    <a:lnTo>
                      <a:pt x="39832" y="32039"/>
                    </a:lnTo>
                    <a:lnTo>
                      <a:pt x="0" y="32039"/>
                    </a:lnTo>
                    <a:lnTo>
                      <a:pt x="0" y="0"/>
                    </a:lnTo>
                    <a:lnTo>
                      <a:pt x="113434" y="0"/>
                    </a:lnTo>
                    <a:lnTo>
                      <a:pt x="113434" y="32039"/>
                    </a:lnTo>
                    <a:lnTo>
                      <a:pt x="73602" y="32039"/>
                    </a:lnTo>
                    <a:lnTo>
                      <a:pt x="73602" y="238991"/>
                    </a:lnTo>
                    <a:lnTo>
                      <a:pt x="39832" y="238991"/>
                    </a:ln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4D302E2-42DB-F42E-3F58-135B35E04D81}"/>
                  </a:ext>
                </a:extLst>
              </p:cNvPr>
              <p:cNvSpPr/>
              <p:nvPr/>
            </p:nvSpPr>
            <p:spPr>
              <a:xfrm>
                <a:off x="6141893" y="4487141"/>
                <a:ext cx="34636" cy="239856"/>
              </a:xfrm>
              <a:custGeom>
                <a:avLst/>
                <a:gdLst>
                  <a:gd name="connsiteX0" fmla="*/ 0 w 34636"/>
                  <a:gd name="connsiteY0" fmla="*/ 239857 h 239856"/>
                  <a:gd name="connsiteX1" fmla="*/ 0 w 34636"/>
                  <a:gd name="connsiteY1" fmla="*/ 0 h 239856"/>
                  <a:gd name="connsiteX2" fmla="*/ 34636 w 34636"/>
                  <a:gd name="connsiteY2" fmla="*/ 0 h 239856"/>
                  <a:gd name="connsiteX3" fmla="*/ 34636 w 34636"/>
                  <a:gd name="connsiteY3" fmla="*/ 239857 h 239856"/>
                  <a:gd name="connsiteX4" fmla="*/ 0 w 34636"/>
                  <a:gd name="connsiteY4" fmla="*/ 239857 h 239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6" h="239856">
                    <a:moveTo>
                      <a:pt x="0" y="239857"/>
                    </a:moveTo>
                    <a:lnTo>
                      <a:pt x="0" y="0"/>
                    </a:lnTo>
                    <a:lnTo>
                      <a:pt x="34636" y="0"/>
                    </a:lnTo>
                    <a:lnTo>
                      <a:pt x="34636" y="239857"/>
                    </a:lnTo>
                    <a:lnTo>
                      <a:pt x="0" y="239857"/>
                    </a:ln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9A43C8BA-92B3-204F-19FE-E3281ED5AA88}"/>
                  </a:ext>
                </a:extLst>
              </p:cNvPr>
              <p:cNvSpPr/>
              <p:nvPr/>
            </p:nvSpPr>
            <p:spPr>
              <a:xfrm>
                <a:off x="6205104" y="4482811"/>
                <a:ext cx="119495" cy="244186"/>
              </a:xfrm>
              <a:custGeom>
                <a:avLst/>
                <a:gdLst>
                  <a:gd name="connsiteX0" fmla="*/ 115166 w 119495"/>
                  <a:gd name="connsiteY0" fmla="*/ 73602 h 244186"/>
                  <a:gd name="connsiteX1" fmla="*/ 80529 w 119495"/>
                  <a:gd name="connsiteY1" fmla="*/ 73602 h 244186"/>
                  <a:gd name="connsiteX2" fmla="*/ 80529 w 119495"/>
                  <a:gd name="connsiteY2" fmla="*/ 65809 h 244186"/>
                  <a:gd name="connsiteX3" fmla="*/ 75334 w 119495"/>
                  <a:gd name="connsiteY3" fmla="*/ 45027 h 244186"/>
                  <a:gd name="connsiteX4" fmla="*/ 56284 w 119495"/>
                  <a:gd name="connsiteY4" fmla="*/ 36368 h 244186"/>
                  <a:gd name="connsiteX5" fmla="*/ 45027 w 119495"/>
                  <a:gd name="connsiteY5" fmla="*/ 38966 h 244186"/>
                  <a:gd name="connsiteX6" fmla="*/ 38100 w 119495"/>
                  <a:gd name="connsiteY6" fmla="*/ 45893 h 244186"/>
                  <a:gd name="connsiteX7" fmla="*/ 34636 w 119495"/>
                  <a:gd name="connsiteY7" fmla="*/ 55418 h 244186"/>
                  <a:gd name="connsiteX8" fmla="*/ 33770 w 119495"/>
                  <a:gd name="connsiteY8" fmla="*/ 66675 h 244186"/>
                  <a:gd name="connsiteX9" fmla="*/ 34636 w 119495"/>
                  <a:gd name="connsiteY9" fmla="*/ 78798 h 244186"/>
                  <a:gd name="connsiteX10" fmla="*/ 37234 w 119495"/>
                  <a:gd name="connsiteY10" fmla="*/ 87457 h 244186"/>
                  <a:gd name="connsiteX11" fmla="*/ 43295 w 119495"/>
                  <a:gd name="connsiteY11" fmla="*/ 93518 h 244186"/>
                  <a:gd name="connsiteX12" fmla="*/ 53686 w 119495"/>
                  <a:gd name="connsiteY12" fmla="*/ 98713 h 244186"/>
                  <a:gd name="connsiteX13" fmla="*/ 79663 w 119495"/>
                  <a:gd name="connsiteY13" fmla="*/ 109104 h 244186"/>
                  <a:gd name="connsiteX14" fmla="*/ 97848 w 119495"/>
                  <a:gd name="connsiteY14" fmla="*/ 119495 h 244186"/>
                  <a:gd name="connsiteX15" fmla="*/ 109105 w 119495"/>
                  <a:gd name="connsiteY15" fmla="*/ 133350 h 244186"/>
                  <a:gd name="connsiteX16" fmla="*/ 114300 w 119495"/>
                  <a:gd name="connsiteY16" fmla="*/ 151534 h 244186"/>
                  <a:gd name="connsiteX17" fmla="*/ 116032 w 119495"/>
                  <a:gd name="connsiteY17" fmla="*/ 174914 h 244186"/>
                  <a:gd name="connsiteX18" fmla="*/ 113434 w 119495"/>
                  <a:gd name="connsiteY18" fmla="*/ 202622 h 244186"/>
                  <a:gd name="connsiteX19" fmla="*/ 103909 w 119495"/>
                  <a:gd name="connsiteY19" fmla="*/ 224270 h 244186"/>
                  <a:gd name="connsiteX20" fmla="*/ 85725 w 119495"/>
                  <a:gd name="connsiteY20" fmla="*/ 238991 h 244186"/>
                  <a:gd name="connsiteX21" fmla="*/ 58016 w 119495"/>
                  <a:gd name="connsiteY21" fmla="*/ 244186 h 244186"/>
                  <a:gd name="connsiteX22" fmla="*/ 34636 w 119495"/>
                  <a:gd name="connsiteY22" fmla="*/ 239857 h 244186"/>
                  <a:gd name="connsiteX23" fmla="*/ 16452 w 119495"/>
                  <a:gd name="connsiteY23" fmla="*/ 227734 h 244186"/>
                  <a:gd name="connsiteX24" fmla="*/ 4330 w 119495"/>
                  <a:gd name="connsiteY24" fmla="*/ 209550 h 244186"/>
                  <a:gd name="connsiteX25" fmla="*/ 0 w 119495"/>
                  <a:gd name="connsiteY25" fmla="*/ 187036 h 244186"/>
                  <a:gd name="connsiteX26" fmla="*/ 0 w 119495"/>
                  <a:gd name="connsiteY26" fmla="*/ 174048 h 244186"/>
                  <a:gd name="connsiteX27" fmla="*/ 34636 w 119495"/>
                  <a:gd name="connsiteY27" fmla="*/ 174048 h 244186"/>
                  <a:gd name="connsiteX28" fmla="*/ 34636 w 119495"/>
                  <a:gd name="connsiteY28" fmla="*/ 184439 h 244186"/>
                  <a:gd name="connsiteX29" fmla="*/ 39832 w 119495"/>
                  <a:gd name="connsiteY29" fmla="*/ 201757 h 244186"/>
                  <a:gd name="connsiteX30" fmla="*/ 58882 w 119495"/>
                  <a:gd name="connsiteY30" fmla="*/ 209550 h 244186"/>
                  <a:gd name="connsiteX31" fmla="*/ 72736 w 119495"/>
                  <a:gd name="connsiteY31" fmla="*/ 206952 h 244186"/>
                  <a:gd name="connsiteX32" fmla="*/ 80529 w 119495"/>
                  <a:gd name="connsiteY32" fmla="*/ 200025 h 244186"/>
                  <a:gd name="connsiteX33" fmla="*/ 83993 w 119495"/>
                  <a:gd name="connsiteY33" fmla="*/ 188768 h 244186"/>
                  <a:gd name="connsiteX34" fmla="*/ 84859 w 119495"/>
                  <a:gd name="connsiteY34" fmla="*/ 174048 h 244186"/>
                  <a:gd name="connsiteX35" fmla="*/ 83993 w 119495"/>
                  <a:gd name="connsiteY35" fmla="*/ 158461 h 244186"/>
                  <a:gd name="connsiteX36" fmla="*/ 81395 w 119495"/>
                  <a:gd name="connsiteY36" fmla="*/ 148936 h 244186"/>
                  <a:gd name="connsiteX37" fmla="*/ 75334 w 119495"/>
                  <a:gd name="connsiteY37" fmla="*/ 142875 h 244186"/>
                  <a:gd name="connsiteX38" fmla="*/ 64943 w 119495"/>
                  <a:gd name="connsiteY38" fmla="*/ 137679 h 244186"/>
                  <a:gd name="connsiteX39" fmla="*/ 40698 w 119495"/>
                  <a:gd name="connsiteY39" fmla="*/ 127289 h 244186"/>
                  <a:gd name="connsiteX40" fmla="*/ 11257 w 119495"/>
                  <a:gd name="connsiteY40" fmla="*/ 103043 h 244186"/>
                  <a:gd name="connsiteX41" fmla="*/ 3464 w 119495"/>
                  <a:gd name="connsiteY41" fmla="*/ 65809 h 244186"/>
                  <a:gd name="connsiteX42" fmla="*/ 6927 w 119495"/>
                  <a:gd name="connsiteY42" fmla="*/ 39832 h 244186"/>
                  <a:gd name="connsiteX43" fmla="*/ 18184 w 119495"/>
                  <a:gd name="connsiteY43" fmla="*/ 19050 h 244186"/>
                  <a:gd name="connsiteX44" fmla="*/ 36368 w 119495"/>
                  <a:gd name="connsiteY44" fmla="*/ 5195 h 244186"/>
                  <a:gd name="connsiteX45" fmla="*/ 62345 w 119495"/>
                  <a:gd name="connsiteY45" fmla="*/ 0 h 244186"/>
                  <a:gd name="connsiteX46" fmla="*/ 85725 w 119495"/>
                  <a:gd name="connsiteY46" fmla="*/ 4330 h 244186"/>
                  <a:gd name="connsiteX47" fmla="*/ 103909 w 119495"/>
                  <a:gd name="connsiteY47" fmla="*/ 16452 h 244186"/>
                  <a:gd name="connsiteX48" fmla="*/ 119495 w 119495"/>
                  <a:gd name="connsiteY48" fmla="*/ 53686 h 244186"/>
                  <a:gd name="connsiteX49" fmla="*/ 119495 w 119495"/>
                  <a:gd name="connsiteY49" fmla="*/ 73602 h 24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9495" h="244186">
                    <a:moveTo>
                      <a:pt x="115166" y="73602"/>
                    </a:moveTo>
                    <a:lnTo>
                      <a:pt x="80529" y="73602"/>
                    </a:lnTo>
                    <a:lnTo>
                      <a:pt x="80529" y="65809"/>
                    </a:lnTo>
                    <a:cubicBezTo>
                      <a:pt x="80529" y="58016"/>
                      <a:pt x="78798" y="51088"/>
                      <a:pt x="75334" y="45027"/>
                    </a:cubicBezTo>
                    <a:cubicBezTo>
                      <a:pt x="71870" y="38966"/>
                      <a:pt x="65809" y="36368"/>
                      <a:pt x="56284" y="36368"/>
                    </a:cubicBezTo>
                    <a:cubicBezTo>
                      <a:pt x="51955" y="36368"/>
                      <a:pt x="47625" y="37234"/>
                      <a:pt x="45027" y="38966"/>
                    </a:cubicBezTo>
                    <a:cubicBezTo>
                      <a:pt x="42429" y="40698"/>
                      <a:pt x="39832" y="43295"/>
                      <a:pt x="38100" y="45893"/>
                    </a:cubicBezTo>
                    <a:cubicBezTo>
                      <a:pt x="36368" y="48491"/>
                      <a:pt x="35502" y="51955"/>
                      <a:pt x="34636" y="55418"/>
                    </a:cubicBezTo>
                    <a:cubicBezTo>
                      <a:pt x="33770" y="58882"/>
                      <a:pt x="33770" y="63211"/>
                      <a:pt x="33770" y="66675"/>
                    </a:cubicBezTo>
                    <a:cubicBezTo>
                      <a:pt x="33770" y="71005"/>
                      <a:pt x="33770" y="75334"/>
                      <a:pt x="34636" y="78798"/>
                    </a:cubicBezTo>
                    <a:cubicBezTo>
                      <a:pt x="34636" y="82261"/>
                      <a:pt x="35502" y="84859"/>
                      <a:pt x="37234" y="87457"/>
                    </a:cubicBezTo>
                    <a:cubicBezTo>
                      <a:pt x="38966" y="90054"/>
                      <a:pt x="40698" y="91786"/>
                      <a:pt x="43295" y="93518"/>
                    </a:cubicBezTo>
                    <a:cubicBezTo>
                      <a:pt x="45893" y="95250"/>
                      <a:pt x="49357" y="96982"/>
                      <a:pt x="53686" y="98713"/>
                    </a:cubicBezTo>
                    <a:lnTo>
                      <a:pt x="79663" y="109104"/>
                    </a:lnTo>
                    <a:cubicBezTo>
                      <a:pt x="87457" y="111702"/>
                      <a:pt x="93518" y="115166"/>
                      <a:pt x="97848" y="119495"/>
                    </a:cubicBezTo>
                    <a:cubicBezTo>
                      <a:pt x="102177" y="123825"/>
                      <a:pt x="106507" y="128154"/>
                      <a:pt x="109105" y="133350"/>
                    </a:cubicBezTo>
                    <a:cubicBezTo>
                      <a:pt x="111702" y="138545"/>
                      <a:pt x="113434" y="144607"/>
                      <a:pt x="114300" y="151534"/>
                    </a:cubicBezTo>
                    <a:cubicBezTo>
                      <a:pt x="115166" y="158461"/>
                      <a:pt x="116032" y="166255"/>
                      <a:pt x="116032" y="174914"/>
                    </a:cubicBezTo>
                    <a:cubicBezTo>
                      <a:pt x="116032" y="185304"/>
                      <a:pt x="115166" y="193963"/>
                      <a:pt x="113434" y="202622"/>
                    </a:cubicBezTo>
                    <a:cubicBezTo>
                      <a:pt x="111702" y="211282"/>
                      <a:pt x="108239" y="218209"/>
                      <a:pt x="103909" y="224270"/>
                    </a:cubicBezTo>
                    <a:cubicBezTo>
                      <a:pt x="99580" y="230332"/>
                      <a:pt x="92652" y="235527"/>
                      <a:pt x="85725" y="238991"/>
                    </a:cubicBezTo>
                    <a:cubicBezTo>
                      <a:pt x="77932" y="242455"/>
                      <a:pt x="68407" y="244186"/>
                      <a:pt x="58016" y="244186"/>
                    </a:cubicBezTo>
                    <a:cubicBezTo>
                      <a:pt x="49357" y="244186"/>
                      <a:pt x="41564" y="242455"/>
                      <a:pt x="34636" y="239857"/>
                    </a:cubicBezTo>
                    <a:cubicBezTo>
                      <a:pt x="27709" y="237259"/>
                      <a:pt x="21648" y="232929"/>
                      <a:pt x="16452" y="227734"/>
                    </a:cubicBezTo>
                    <a:cubicBezTo>
                      <a:pt x="11257" y="222539"/>
                      <a:pt x="6927" y="216477"/>
                      <a:pt x="4330" y="209550"/>
                    </a:cubicBezTo>
                    <a:cubicBezTo>
                      <a:pt x="1732" y="202622"/>
                      <a:pt x="0" y="194830"/>
                      <a:pt x="0" y="187036"/>
                    </a:cubicBezTo>
                    <a:lnTo>
                      <a:pt x="0" y="174048"/>
                    </a:lnTo>
                    <a:lnTo>
                      <a:pt x="34636" y="174048"/>
                    </a:lnTo>
                    <a:lnTo>
                      <a:pt x="34636" y="184439"/>
                    </a:lnTo>
                    <a:cubicBezTo>
                      <a:pt x="34636" y="190500"/>
                      <a:pt x="36368" y="196561"/>
                      <a:pt x="39832" y="201757"/>
                    </a:cubicBezTo>
                    <a:cubicBezTo>
                      <a:pt x="43295" y="206952"/>
                      <a:pt x="49357" y="209550"/>
                      <a:pt x="58882" y="209550"/>
                    </a:cubicBezTo>
                    <a:cubicBezTo>
                      <a:pt x="64943" y="209550"/>
                      <a:pt x="69273" y="208684"/>
                      <a:pt x="72736" y="206952"/>
                    </a:cubicBezTo>
                    <a:cubicBezTo>
                      <a:pt x="76200" y="205221"/>
                      <a:pt x="78798" y="202622"/>
                      <a:pt x="80529" y="200025"/>
                    </a:cubicBezTo>
                    <a:cubicBezTo>
                      <a:pt x="82261" y="196561"/>
                      <a:pt x="83127" y="193098"/>
                      <a:pt x="83993" y="188768"/>
                    </a:cubicBezTo>
                    <a:cubicBezTo>
                      <a:pt x="83993" y="184439"/>
                      <a:pt x="84859" y="179243"/>
                      <a:pt x="84859" y="174048"/>
                    </a:cubicBezTo>
                    <a:cubicBezTo>
                      <a:pt x="84859" y="167986"/>
                      <a:pt x="84859" y="162791"/>
                      <a:pt x="83993" y="158461"/>
                    </a:cubicBezTo>
                    <a:cubicBezTo>
                      <a:pt x="83127" y="154132"/>
                      <a:pt x="82261" y="151534"/>
                      <a:pt x="81395" y="148936"/>
                    </a:cubicBezTo>
                    <a:cubicBezTo>
                      <a:pt x="79663" y="146338"/>
                      <a:pt x="77932" y="144607"/>
                      <a:pt x="75334" y="142875"/>
                    </a:cubicBezTo>
                    <a:cubicBezTo>
                      <a:pt x="72736" y="141143"/>
                      <a:pt x="69273" y="139411"/>
                      <a:pt x="64943" y="137679"/>
                    </a:cubicBezTo>
                    <a:lnTo>
                      <a:pt x="40698" y="127289"/>
                    </a:lnTo>
                    <a:cubicBezTo>
                      <a:pt x="25977" y="121227"/>
                      <a:pt x="15586" y="113434"/>
                      <a:pt x="11257" y="103043"/>
                    </a:cubicBezTo>
                    <a:cubicBezTo>
                      <a:pt x="6061" y="92652"/>
                      <a:pt x="3464" y="80529"/>
                      <a:pt x="3464" y="65809"/>
                    </a:cubicBezTo>
                    <a:cubicBezTo>
                      <a:pt x="3464" y="57150"/>
                      <a:pt x="4330" y="48491"/>
                      <a:pt x="6927" y="39832"/>
                    </a:cubicBezTo>
                    <a:cubicBezTo>
                      <a:pt x="9525" y="31173"/>
                      <a:pt x="12989" y="25111"/>
                      <a:pt x="18184" y="19050"/>
                    </a:cubicBezTo>
                    <a:cubicBezTo>
                      <a:pt x="22514" y="12989"/>
                      <a:pt x="28575" y="8659"/>
                      <a:pt x="36368" y="5195"/>
                    </a:cubicBezTo>
                    <a:cubicBezTo>
                      <a:pt x="43295" y="1732"/>
                      <a:pt x="51955" y="0"/>
                      <a:pt x="62345" y="0"/>
                    </a:cubicBezTo>
                    <a:cubicBezTo>
                      <a:pt x="71004" y="0"/>
                      <a:pt x="78798" y="1732"/>
                      <a:pt x="85725" y="4330"/>
                    </a:cubicBezTo>
                    <a:cubicBezTo>
                      <a:pt x="92652" y="7793"/>
                      <a:pt x="98714" y="11257"/>
                      <a:pt x="103909" y="16452"/>
                    </a:cubicBezTo>
                    <a:cubicBezTo>
                      <a:pt x="114300" y="26843"/>
                      <a:pt x="119495" y="39832"/>
                      <a:pt x="119495" y="53686"/>
                    </a:cubicBezTo>
                    <a:lnTo>
                      <a:pt x="119495" y="73602"/>
                    </a:ln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B33E38F-3FF1-CEBF-E2F9-55A3F9CD871A}"/>
                  </a:ext>
                </a:extLst>
              </p:cNvPr>
              <p:cNvSpPr/>
              <p:nvPr/>
            </p:nvSpPr>
            <p:spPr>
              <a:xfrm>
                <a:off x="6347113" y="4487141"/>
                <a:ext cx="34636" cy="239856"/>
              </a:xfrm>
              <a:custGeom>
                <a:avLst/>
                <a:gdLst>
                  <a:gd name="connsiteX0" fmla="*/ 0 w 34636"/>
                  <a:gd name="connsiteY0" fmla="*/ 239857 h 239856"/>
                  <a:gd name="connsiteX1" fmla="*/ 0 w 34636"/>
                  <a:gd name="connsiteY1" fmla="*/ 0 h 239856"/>
                  <a:gd name="connsiteX2" fmla="*/ 34636 w 34636"/>
                  <a:gd name="connsiteY2" fmla="*/ 0 h 239856"/>
                  <a:gd name="connsiteX3" fmla="*/ 34636 w 34636"/>
                  <a:gd name="connsiteY3" fmla="*/ 239857 h 239856"/>
                  <a:gd name="connsiteX4" fmla="*/ 0 w 34636"/>
                  <a:gd name="connsiteY4" fmla="*/ 239857 h 239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6" h="239856">
                    <a:moveTo>
                      <a:pt x="0" y="239857"/>
                    </a:moveTo>
                    <a:lnTo>
                      <a:pt x="0" y="0"/>
                    </a:lnTo>
                    <a:lnTo>
                      <a:pt x="34636" y="0"/>
                    </a:lnTo>
                    <a:lnTo>
                      <a:pt x="34636" y="239857"/>
                    </a:lnTo>
                    <a:lnTo>
                      <a:pt x="0" y="239857"/>
                    </a:ln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71F694D-FE19-5585-8A30-816F30F26FC1}"/>
                  </a:ext>
                </a:extLst>
              </p:cNvPr>
              <p:cNvSpPr/>
              <p:nvPr/>
            </p:nvSpPr>
            <p:spPr>
              <a:xfrm>
                <a:off x="6412922" y="4487141"/>
                <a:ext cx="120361" cy="239856"/>
              </a:xfrm>
              <a:custGeom>
                <a:avLst/>
                <a:gdLst>
                  <a:gd name="connsiteX0" fmla="*/ 0 w 120361"/>
                  <a:gd name="connsiteY0" fmla="*/ 239857 h 239856"/>
                  <a:gd name="connsiteX1" fmla="*/ 0 w 120361"/>
                  <a:gd name="connsiteY1" fmla="*/ 0 h 239856"/>
                  <a:gd name="connsiteX2" fmla="*/ 32904 w 120361"/>
                  <a:gd name="connsiteY2" fmla="*/ 0 h 239856"/>
                  <a:gd name="connsiteX3" fmla="*/ 84859 w 120361"/>
                  <a:gd name="connsiteY3" fmla="*/ 144607 h 239856"/>
                  <a:gd name="connsiteX4" fmla="*/ 85725 w 120361"/>
                  <a:gd name="connsiteY4" fmla="*/ 144607 h 239856"/>
                  <a:gd name="connsiteX5" fmla="*/ 85725 w 120361"/>
                  <a:gd name="connsiteY5" fmla="*/ 0 h 239856"/>
                  <a:gd name="connsiteX6" fmla="*/ 120361 w 120361"/>
                  <a:gd name="connsiteY6" fmla="*/ 0 h 239856"/>
                  <a:gd name="connsiteX7" fmla="*/ 120361 w 120361"/>
                  <a:gd name="connsiteY7" fmla="*/ 239857 h 239856"/>
                  <a:gd name="connsiteX8" fmla="*/ 88323 w 120361"/>
                  <a:gd name="connsiteY8" fmla="*/ 239857 h 239856"/>
                  <a:gd name="connsiteX9" fmla="*/ 35502 w 120361"/>
                  <a:gd name="connsiteY9" fmla="*/ 96116 h 239856"/>
                  <a:gd name="connsiteX10" fmla="*/ 34636 w 120361"/>
                  <a:gd name="connsiteY10" fmla="*/ 96116 h 239856"/>
                  <a:gd name="connsiteX11" fmla="*/ 34636 w 120361"/>
                  <a:gd name="connsiteY11" fmla="*/ 239857 h 239856"/>
                  <a:gd name="connsiteX12" fmla="*/ 0 w 120361"/>
                  <a:gd name="connsiteY12" fmla="*/ 239857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361" h="239856">
                    <a:moveTo>
                      <a:pt x="0" y="239857"/>
                    </a:moveTo>
                    <a:lnTo>
                      <a:pt x="0" y="0"/>
                    </a:lnTo>
                    <a:lnTo>
                      <a:pt x="32904" y="0"/>
                    </a:lnTo>
                    <a:lnTo>
                      <a:pt x="84859" y="144607"/>
                    </a:lnTo>
                    <a:lnTo>
                      <a:pt x="85725" y="144607"/>
                    </a:lnTo>
                    <a:lnTo>
                      <a:pt x="85725" y="0"/>
                    </a:lnTo>
                    <a:lnTo>
                      <a:pt x="120361" y="0"/>
                    </a:lnTo>
                    <a:lnTo>
                      <a:pt x="120361" y="239857"/>
                    </a:lnTo>
                    <a:lnTo>
                      <a:pt x="88323" y="239857"/>
                    </a:lnTo>
                    <a:lnTo>
                      <a:pt x="35502" y="96116"/>
                    </a:lnTo>
                    <a:lnTo>
                      <a:pt x="34636" y="96116"/>
                    </a:lnTo>
                    <a:lnTo>
                      <a:pt x="34636" y="239857"/>
                    </a:lnTo>
                    <a:lnTo>
                      <a:pt x="0" y="239857"/>
                    </a:ln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A996A249-7A79-79A8-6C7B-330AABEDADE5}"/>
                  </a:ext>
                </a:extLst>
              </p:cNvPr>
              <p:cNvSpPr/>
              <p:nvPr/>
            </p:nvSpPr>
            <p:spPr>
              <a:xfrm>
                <a:off x="6560993" y="4485409"/>
                <a:ext cx="116897" cy="243320"/>
              </a:xfrm>
              <a:custGeom>
                <a:avLst/>
                <a:gdLst>
                  <a:gd name="connsiteX0" fmla="*/ 866 w 116897"/>
                  <a:gd name="connsiteY0" fmla="*/ 58016 h 243320"/>
                  <a:gd name="connsiteX1" fmla="*/ 6061 w 116897"/>
                  <a:gd name="connsiteY1" fmla="*/ 32039 h 243320"/>
                  <a:gd name="connsiteX2" fmla="*/ 19916 w 116897"/>
                  <a:gd name="connsiteY2" fmla="*/ 13854 h 243320"/>
                  <a:gd name="connsiteX3" fmla="*/ 38100 w 116897"/>
                  <a:gd name="connsiteY3" fmla="*/ 3464 h 243320"/>
                  <a:gd name="connsiteX4" fmla="*/ 58882 w 116897"/>
                  <a:gd name="connsiteY4" fmla="*/ 0 h 243320"/>
                  <a:gd name="connsiteX5" fmla="*/ 79663 w 116897"/>
                  <a:gd name="connsiteY5" fmla="*/ 3464 h 243320"/>
                  <a:gd name="connsiteX6" fmla="*/ 98714 w 116897"/>
                  <a:gd name="connsiteY6" fmla="*/ 13854 h 243320"/>
                  <a:gd name="connsiteX7" fmla="*/ 111702 w 116897"/>
                  <a:gd name="connsiteY7" fmla="*/ 32039 h 243320"/>
                  <a:gd name="connsiteX8" fmla="*/ 116898 w 116897"/>
                  <a:gd name="connsiteY8" fmla="*/ 58016 h 243320"/>
                  <a:gd name="connsiteX9" fmla="*/ 116898 w 116897"/>
                  <a:gd name="connsiteY9" fmla="*/ 70138 h 243320"/>
                  <a:gd name="connsiteX10" fmla="*/ 82261 w 116897"/>
                  <a:gd name="connsiteY10" fmla="*/ 70138 h 243320"/>
                  <a:gd name="connsiteX11" fmla="*/ 82261 w 116897"/>
                  <a:gd name="connsiteY11" fmla="*/ 58016 h 243320"/>
                  <a:gd name="connsiteX12" fmla="*/ 75334 w 116897"/>
                  <a:gd name="connsiteY12" fmla="*/ 39832 h 243320"/>
                  <a:gd name="connsiteX13" fmla="*/ 58882 w 116897"/>
                  <a:gd name="connsiteY13" fmla="*/ 33771 h 243320"/>
                  <a:gd name="connsiteX14" fmla="*/ 42429 w 116897"/>
                  <a:gd name="connsiteY14" fmla="*/ 39832 h 243320"/>
                  <a:gd name="connsiteX15" fmla="*/ 35502 w 116897"/>
                  <a:gd name="connsiteY15" fmla="*/ 58016 h 243320"/>
                  <a:gd name="connsiteX16" fmla="*/ 35502 w 116897"/>
                  <a:gd name="connsiteY16" fmla="*/ 184439 h 243320"/>
                  <a:gd name="connsiteX17" fmla="*/ 42429 w 116897"/>
                  <a:gd name="connsiteY17" fmla="*/ 202623 h 243320"/>
                  <a:gd name="connsiteX18" fmla="*/ 58882 w 116897"/>
                  <a:gd name="connsiteY18" fmla="*/ 208684 h 243320"/>
                  <a:gd name="connsiteX19" fmla="*/ 75334 w 116897"/>
                  <a:gd name="connsiteY19" fmla="*/ 202623 h 243320"/>
                  <a:gd name="connsiteX20" fmla="*/ 82261 w 116897"/>
                  <a:gd name="connsiteY20" fmla="*/ 184439 h 243320"/>
                  <a:gd name="connsiteX21" fmla="*/ 82261 w 116897"/>
                  <a:gd name="connsiteY21" fmla="*/ 139411 h 243320"/>
                  <a:gd name="connsiteX22" fmla="*/ 54552 w 116897"/>
                  <a:gd name="connsiteY22" fmla="*/ 139411 h 243320"/>
                  <a:gd name="connsiteX23" fmla="*/ 54552 w 116897"/>
                  <a:gd name="connsiteY23" fmla="*/ 109104 h 243320"/>
                  <a:gd name="connsiteX24" fmla="*/ 116032 w 116897"/>
                  <a:gd name="connsiteY24" fmla="*/ 109104 h 243320"/>
                  <a:gd name="connsiteX25" fmla="*/ 116032 w 116897"/>
                  <a:gd name="connsiteY25" fmla="*/ 184439 h 243320"/>
                  <a:gd name="connsiteX26" fmla="*/ 110836 w 116897"/>
                  <a:gd name="connsiteY26" fmla="*/ 210416 h 243320"/>
                  <a:gd name="connsiteX27" fmla="*/ 97848 w 116897"/>
                  <a:gd name="connsiteY27" fmla="*/ 228600 h 243320"/>
                  <a:gd name="connsiteX28" fmla="*/ 78798 w 116897"/>
                  <a:gd name="connsiteY28" fmla="*/ 239857 h 243320"/>
                  <a:gd name="connsiteX29" fmla="*/ 58016 w 116897"/>
                  <a:gd name="connsiteY29" fmla="*/ 243320 h 243320"/>
                  <a:gd name="connsiteX30" fmla="*/ 37234 w 116897"/>
                  <a:gd name="connsiteY30" fmla="*/ 239857 h 243320"/>
                  <a:gd name="connsiteX31" fmla="*/ 19050 w 116897"/>
                  <a:gd name="connsiteY31" fmla="*/ 228600 h 243320"/>
                  <a:gd name="connsiteX32" fmla="*/ 5195 w 116897"/>
                  <a:gd name="connsiteY32" fmla="*/ 210416 h 243320"/>
                  <a:gd name="connsiteX33" fmla="*/ 0 w 116897"/>
                  <a:gd name="connsiteY33" fmla="*/ 184439 h 243320"/>
                  <a:gd name="connsiteX34" fmla="*/ 0 w 116897"/>
                  <a:gd name="connsiteY34" fmla="*/ 58016 h 24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6897" h="243320">
                    <a:moveTo>
                      <a:pt x="866" y="58016"/>
                    </a:moveTo>
                    <a:cubicBezTo>
                      <a:pt x="866" y="48491"/>
                      <a:pt x="2598" y="39832"/>
                      <a:pt x="6061" y="32039"/>
                    </a:cubicBezTo>
                    <a:cubicBezTo>
                      <a:pt x="9525" y="24245"/>
                      <a:pt x="13854" y="18184"/>
                      <a:pt x="19916" y="13854"/>
                    </a:cubicBezTo>
                    <a:cubicBezTo>
                      <a:pt x="25111" y="9525"/>
                      <a:pt x="31173" y="5195"/>
                      <a:pt x="38100" y="3464"/>
                    </a:cubicBezTo>
                    <a:cubicBezTo>
                      <a:pt x="45027" y="1732"/>
                      <a:pt x="51955" y="0"/>
                      <a:pt x="58882" y="0"/>
                    </a:cubicBezTo>
                    <a:cubicBezTo>
                      <a:pt x="65809" y="0"/>
                      <a:pt x="72736" y="866"/>
                      <a:pt x="79663" y="3464"/>
                    </a:cubicBezTo>
                    <a:cubicBezTo>
                      <a:pt x="86591" y="6061"/>
                      <a:pt x="92652" y="9525"/>
                      <a:pt x="98714" y="13854"/>
                    </a:cubicBezTo>
                    <a:cubicBezTo>
                      <a:pt x="103909" y="19050"/>
                      <a:pt x="108239" y="25112"/>
                      <a:pt x="111702" y="32039"/>
                    </a:cubicBezTo>
                    <a:cubicBezTo>
                      <a:pt x="115166" y="39832"/>
                      <a:pt x="116898" y="47625"/>
                      <a:pt x="116898" y="58016"/>
                    </a:cubicBezTo>
                    <a:lnTo>
                      <a:pt x="116898" y="70138"/>
                    </a:lnTo>
                    <a:lnTo>
                      <a:pt x="82261" y="70138"/>
                    </a:lnTo>
                    <a:lnTo>
                      <a:pt x="82261" y="58016"/>
                    </a:lnTo>
                    <a:cubicBezTo>
                      <a:pt x="82261" y="49357"/>
                      <a:pt x="79663" y="43295"/>
                      <a:pt x="75334" y="39832"/>
                    </a:cubicBezTo>
                    <a:cubicBezTo>
                      <a:pt x="71004" y="35502"/>
                      <a:pt x="64943" y="33771"/>
                      <a:pt x="58882" y="33771"/>
                    </a:cubicBezTo>
                    <a:cubicBezTo>
                      <a:pt x="52820" y="33771"/>
                      <a:pt x="46759" y="35502"/>
                      <a:pt x="42429" y="39832"/>
                    </a:cubicBezTo>
                    <a:cubicBezTo>
                      <a:pt x="38100" y="44161"/>
                      <a:pt x="35502" y="50223"/>
                      <a:pt x="35502" y="58016"/>
                    </a:cubicBezTo>
                    <a:lnTo>
                      <a:pt x="35502" y="184439"/>
                    </a:lnTo>
                    <a:cubicBezTo>
                      <a:pt x="35502" y="193098"/>
                      <a:pt x="38100" y="199159"/>
                      <a:pt x="42429" y="202623"/>
                    </a:cubicBezTo>
                    <a:cubicBezTo>
                      <a:pt x="46759" y="206952"/>
                      <a:pt x="52820" y="208684"/>
                      <a:pt x="58882" y="208684"/>
                    </a:cubicBezTo>
                    <a:cubicBezTo>
                      <a:pt x="64943" y="208684"/>
                      <a:pt x="71004" y="206952"/>
                      <a:pt x="75334" y="202623"/>
                    </a:cubicBezTo>
                    <a:cubicBezTo>
                      <a:pt x="79663" y="198293"/>
                      <a:pt x="82261" y="192232"/>
                      <a:pt x="82261" y="184439"/>
                    </a:cubicBezTo>
                    <a:lnTo>
                      <a:pt x="82261" y="139411"/>
                    </a:lnTo>
                    <a:lnTo>
                      <a:pt x="54552" y="139411"/>
                    </a:lnTo>
                    <a:lnTo>
                      <a:pt x="54552" y="109104"/>
                    </a:lnTo>
                    <a:lnTo>
                      <a:pt x="116032" y="109104"/>
                    </a:lnTo>
                    <a:lnTo>
                      <a:pt x="116032" y="184439"/>
                    </a:lnTo>
                    <a:cubicBezTo>
                      <a:pt x="116032" y="194830"/>
                      <a:pt x="114300" y="203489"/>
                      <a:pt x="110836" y="210416"/>
                    </a:cubicBezTo>
                    <a:cubicBezTo>
                      <a:pt x="107373" y="217343"/>
                      <a:pt x="103043" y="223404"/>
                      <a:pt x="97848" y="228600"/>
                    </a:cubicBezTo>
                    <a:cubicBezTo>
                      <a:pt x="92652" y="233795"/>
                      <a:pt x="85725" y="237259"/>
                      <a:pt x="78798" y="239857"/>
                    </a:cubicBezTo>
                    <a:cubicBezTo>
                      <a:pt x="71870" y="242455"/>
                      <a:pt x="64943" y="243320"/>
                      <a:pt x="58016" y="243320"/>
                    </a:cubicBezTo>
                    <a:cubicBezTo>
                      <a:pt x="51089" y="243320"/>
                      <a:pt x="44161" y="242455"/>
                      <a:pt x="37234" y="239857"/>
                    </a:cubicBezTo>
                    <a:cubicBezTo>
                      <a:pt x="30307" y="237259"/>
                      <a:pt x="24245" y="233795"/>
                      <a:pt x="19050" y="228600"/>
                    </a:cubicBezTo>
                    <a:cubicBezTo>
                      <a:pt x="13854" y="224271"/>
                      <a:pt x="8659" y="218209"/>
                      <a:pt x="5195" y="210416"/>
                    </a:cubicBezTo>
                    <a:cubicBezTo>
                      <a:pt x="1732" y="203489"/>
                      <a:pt x="0" y="194830"/>
                      <a:pt x="0" y="184439"/>
                    </a:cubicBezTo>
                    <a:lnTo>
                      <a:pt x="0" y="58016"/>
                    </a:lnTo>
                    <a:close/>
                  </a:path>
                </a:pathLst>
              </a:custGeom>
              <a:grpFill/>
              <a:ln w="8653" cap="flat">
                <a:noFill/>
                <a:prstDash val="solid"/>
                <a:miter/>
              </a:ln>
            </p:spPr>
            <p:txBody>
              <a:bodyPr rtlCol="0" anchor="ctr"/>
              <a:lstStyle/>
              <a:p>
                <a:endParaRPr lang="en-US"/>
              </a:p>
            </p:txBody>
          </p:sp>
        </p:grpSp>
        <p:grpSp>
          <p:nvGrpSpPr>
            <p:cNvPr id="27" name="Graphic 12">
              <a:extLst>
                <a:ext uri="{FF2B5EF4-FFF2-40B4-BE49-F238E27FC236}">
                  <a16:creationId xmlns:a16="http://schemas.microsoft.com/office/drawing/2014/main" id="{9C315CD0-7B4A-7E70-775A-F3B1CB01A9BD}"/>
                </a:ext>
              </a:extLst>
            </p:cNvPr>
            <p:cNvGrpSpPr/>
            <p:nvPr/>
          </p:nvGrpSpPr>
          <p:grpSpPr>
            <a:xfrm>
              <a:off x="5340927" y="4756438"/>
              <a:ext cx="1007052" cy="229465"/>
              <a:chOff x="5684693" y="4756438"/>
              <a:chExt cx="1007052" cy="229465"/>
            </a:xfrm>
            <a:grpFill/>
          </p:grpSpPr>
          <p:sp>
            <p:nvSpPr>
              <p:cNvPr id="28" name="Freeform 27">
                <a:extLst>
                  <a:ext uri="{FF2B5EF4-FFF2-40B4-BE49-F238E27FC236}">
                    <a16:creationId xmlns:a16="http://schemas.microsoft.com/office/drawing/2014/main" id="{0B63C41B-8B96-738A-D134-86DF37008263}"/>
                  </a:ext>
                </a:extLst>
              </p:cNvPr>
              <p:cNvSpPr/>
              <p:nvPr/>
            </p:nvSpPr>
            <p:spPr>
              <a:xfrm>
                <a:off x="5684693" y="4759902"/>
                <a:ext cx="103909" cy="223404"/>
              </a:xfrm>
              <a:custGeom>
                <a:avLst/>
                <a:gdLst>
                  <a:gd name="connsiteX0" fmla="*/ 0 w 103909"/>
                  <a:gd name="connsiteY0" fmla="*/ 223404 h 223404"/>
                  <a:gd name="connsiteX1" fmla="*/ 0 w 103909"/>
                  <a:gd name="connsiteY1" fmla="*/ 0 h 223404"/>
                  <a:gd name="connsiteX2" fmla="*/ 47625 w 103909"/>
                  <a:gd name="connsiteY2" fmla="*/ 0 h 223404"/>
                  <a:gd name="connsiteX3" fmla="*/ 71005 w 103909"/>
                  <a:gd name="connsiteY3" fmla="*/ 3463 h 223404"/>
                  <a:gd name="connsiteX4" fmla="*/ 89189 w 103909"/>
                  <a:gd name="connsiteY4" fmla="*/ 15586 h 223404"/>
                  <a:gd name="connsiteX5" fmla="*/ 100446 w 103909"/>
                  <a:gd name="connsiteY5" fmla="*/ 36368 h 223404"/>
                  <a:gd name="connsiteX6" fmla="*/ 103909 w 103909"/>
                  <a:gd name="connsiteY6" fmla="*/ 68407 h 223404"/>
                  <a:gd name="connsiteX7" fmla="*/ 102177 w 103909"/>
                  <a:gd name="connsiteY7" fmla="*/ 93518 h 223404"/>
                  <a:gd name="connsiteX8" fmla="*/ 94384 w 103909"/>
                  <a:gd name="connsiteY8" fmla="*/ 112568 h 223404"/>
                  <a:gd name="connsiteX9" fmla="*/ 77066 w 103909"/>
                  <a:gd name="connsiteY9" fmla="*/ 129886 h 223404"/>
                  <a:gd name="connsiteX10" fmla="*/ 48491 w 103909"/>
                  <a:gd name="connsiteY10" fmla="*/ 135948 h 223404"/>
                  <a:gd name="connsiteX11" fmla="*/ 32039 w 103909"/>
                  <a:gd name="connsiteY11" fmla="*/ 135948 h 223404"/>
                  <a:gd name="connsiteX12" fmla="*/ 32039 w 103909"/>
                  <a:gd name="connsiteY12" fmla="*/ 223404 h 223404"/>
                  <a:gd name="connsiteX13" fmla="*/ 0 w 103909"/>
                  <a:gd name="connsiteY13" fmla="*/ 223404 h 223404"/>
                  <a:gd name="connsiteX14" fmla="*/ 32039 w 103909"/>
                  <a:gd name="connsiteY14" fmla="*/ 29441 h 223404"/>
                  <a:gd name="connsiteX15" fmla="*/ 32039 w 103909"/>
                  <a:gd name="connsiteY15" fmla="*/ 105641 h 223404"/>
                  <a:gd name="connsiteX16" fmla="*/ 47625 w 103909"/>
                  <a:gd name="connsiteY16" fmla="*/ 105641 h 223404"/>
                  <a:gd name="connsiteX17" fmla="*/ 62346 w 103909"/>
                  <a:gd name="connsiteY17" fmla="*/ 103043 h 223404"/>
                  <a:gd name="connsiteX18" fmla="*/ 70139 w 103909"/>
                  <a:gd name="connsiteY18" fmla="*/ 95250 h 223404"/>
                  <a:gd name="connsiteX19" fmla="*/ 72736 w 103909"/>
                  <a:gd name="connsiteY19" fmla="*/ 83993 h 223404"/>
                  <a:gd name="connsiteX20" fmla="*/ 73602 w 103909"/>
                  <a:gd name="connsiteY20" fmla="*/ 68407 h 223404"/>
                  <a:gd name="connsiteX21" fmla="*/ 73602 w 103909"/>
                  <a:gd name="connsiteY21" fmla="*/ 53686 h 223404"/>
                  <a:gd name="connsiteX22" fmla="*/ 71005 w 103909"/>
                  <a:gd name="connsiteY22" fmla="*/ 41564 h 223404"/>
                  <a:gd name="connsiteX23" fmla="*/ 63211 w 103909"/>
                  <a:gd name="connsiteY23" fmla="*/ 33770 h 223404"/>
                  <a:gd name="connsiteX24" fmla="*/ 48491 w 103909"/>
                  <a:gd name="connsiteY24" fmla="*/ 31173 h 223404"/>
                  <a:gd name="connsiteX25" fmla="*/ 32039 w 103909"/>
                  <a:gd name="connsiteY25" fmla="*/ 31173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3909" h="223404">
                    <a:moveTo>
                      <a:pt x="0" y="223404"/>
                    </a:moveTo>
                    <a:lnTo>
                      <a:pt x="0" y="0"/>
                    </a:lnTo>
                    <a:lnTo>
                      <a:pt x="47625" y="0"/>
                    </a:lnTo>
                    <a:cubicBezTo>
                      <a:pt x="56284" y="0"/>
                      <a:pt x="64077" y="866"/>
                      <a:pt x="71005" y="3463"/>
                    </a:cubicBezTo>
                    <a:cubicBezTo>
                      <a:pt x="77932" y="6061"/>
                      <a:pt x="83993" y="9525"/>
                      <a:pt x="89189" y="15586"/>
                    </a:cubicBezTo>
                    <a:cubicBezTo>
                      <a:pt x="94384" y="21648"/>
                      <a:pt x="98714" y="28575"/>
                      <a:pt x="100446" y="36368"/>
                    </a:cubicBezTo>
                    <a:cubicBezTo>
                      <a:pt x="102177" y="44161"/>
                      <a:pt x="103909" y="54552"/>
                      <a:pt x="103909" y="68407"/>
                    </a:cubicBezTo>
                    <a:cubicBezTo>
                      <a:pt x="103909" y="78798"/>
                      <a:pt x="103043" y="86591"/>
                      <a:pt x="102177" y="93518"/>
                    </a:cubicBezTo>
                    <a:cubicBezTo>
                      <a:pt x="101311" y="100445"/>
                      <a:pt x="98714" y="106507"/>
                      <a:pt x="94384" y="112568"/>
                    </a:cubicBezTo>
                    <a:cubicBezTo>
                      <a:pt x="90055" y="119495"/>
                      <a:pt x="83993" y="125557"/>
                      <a:pt x="77066" y="129886"/>
                    </a:cubicBezTo>
                    <a:cubicBezTo>
                      <a:pt x="70139" y="134216"/>
                      <a:pt x="59748" y="135948"/>
                      <a:pt x="48491" y="135948"/>
                    </a:cubicBezTo>
                    <a:lnTo>
                      <a:pt x="32039" y="135948"/>
                    </a:lnTo>
                    <a:lnTo>
                      <a:pt x="32039" y="223404"/>
                    </a:lnTo>
                    <a:lnTo>
                      <a:pt x="0" y="223404"/>
                    </a:lnTo>
                    <a:close/>
                    <a:moveTo>
                      <a:pt x="32039" y="29441"/>
                    </a:moveTo>
                    <a:lnTo>
                      <a:pt x="32039" y="105641"/>
                    </a:lnTo>
                    <a:lnTo>
                      <a:pt x="47625" y="105641"/>
                    </a:lnTo>
                    <a:cubicBezTo>
                      <a:pt x="53686" y="105641"/>
                      <a:pt x="58882" y="104775"/>
                      <a:pt x="62346" y="103043"/>
                    </a:cubicBezTo>
                    <a:cubicBezTo>
                      <a:pt x="65809" y="101311"/>
                      <a:pt x="68407" y="98713"/>
                      <a:pt x="70139" y="95250"/>
                    </a:cubicBezTo>
                    <a:cubicBezTo>
                      <a:pt x="71870" y="91786"/>
                      <a:pt x="72736" y="88323"/>
                      <a:pt x="72736" y="83993"/>
                    </a:cubicBezTo>
                    <a:cubicBezTo>
                      <a:pt x="72736" y="79664"/>
                      <a:pt x="73602" y="74468"/>
                      <a:pt x="73602" y="68407"/>
                    </a:cubicBezTo>
                    <a:cubicBezTo>
                      <a:pt x="73602" y="63211"/>
                      <a:pt x="73602" y="58016"/>
                      <a:pt x="73602" y="53686"/>
                    </a:cubicBezTo>
                    <a:cubicBezTo>
                      <a:pt x="73602" y="49357"/>
                      <a:pt x="72736" y="45027"/>
                      <a:pt x="71005" y="41564"/>
                    </a:cubicBezTo>
                    <a:cubicBezTo>
                      <a:pt x="69273" y="38100"/>
                      <a:pt x="66675" y="35502"/>
                      <a:pt x="63211" y="33770"/>
                    </a:cubicBezTo>
                    <a:cubicBezTo>
                      <a:pt x="59748" y="32039"/>
                      <a:pt x="55418" y="31173"/>
                      <a:pt x="48491" y="31173"/>
                    </a:cubicBezTo>
                    <a:lnTo>
                      <a:pt x="32039" y="31173"/>
                    </a:lnTo>
                    <a:close/>
                  </a:path>
                </a:pathLst>
              </a:custGeom>
              <a:solidFill>
                <a:srgbClr val="427F70">
                  <a:alpha val="70000"/>
                </a:srgbClr>
              </a:solidFill>
              <a:ln w="86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7D6232A4-5CC8-B695-D740-497049376F3A}"/>
                  </a:ext>
                </a:extLst>
              </p:cNvPr>
              <p:cNvSpPr/>
              <p:nvPr/>
            </p:nvSpPr>
            <p:spPr>
              <a:xfrm>
                <a:off x="5811981" y="4759902"/>
                <a:ext cx="114299" cy="224270"/>
              </a:xfrm>
              <a:custGeom>
                <a:avLst/>
                <a:gdLst>
                  <a:gd name="connsiteX0" fmla="*/ 0 w 114299"/>
                  <a:gd name="connsiteY0" fmla="*/ 223404 h 224270"/>
                  <a:gd name="connsiteX1" fmla="*/ 0 w 114299"/>
                  <a:gd name="connsiteY1" fmla="*/ 0 h 224270"/>
                  <a:gd name="connsiteX2" fmla="*/ 51089 w 114299"/>
                  <a:gd name="connsiteY2" fmla="*/ 0 h 224270"/>
                  <a:gd name="connsiteX3" fmla="*/ 107373 w 114299"/>
                  <a:gd name="connsiteY3" fmla="*/ 65809 h 224270"/>
                  <a:gd name="connsiteX4" fmla="*/ 101311 w 114299"/>
                  <a:gd name="connsiteY4" fmla="*/ 99580 h 224270"/>
                  <a:gd name="connsiteX5" fmla="*/ 79663 w 114299"/>
                  <a:gd name="connsiteY5" fmla="*/ 122093 h 224270"/>
                  <a:gd name="connsiteX6" fmla="*/ 114300 w 114299"/>
                  <a:gd name="connsiteY6" fmla="*/ 224270 h 224270"/>
                  <a:gd name="connsiteX7" fmla="*/ 80529 w 114299"/>
                  <a:gd name="connsiteY7" fmla="*/ 224270 h 224270"/>
                  <a:gd name="connsiteX8" fmla="*/ 51089 w 114299"/>
                  <a:gd name="connsiteY8" fmla="*/ 129020 h 224270"/>
                  <a:gd name="connsiteX9" fmla="*/ 32038 w 114299"/>
                  <a:gd name="connsiteY9" fmla="*/ 129020 h 224270"/>
                  <a:gd name="connsiteX10" fmla="*/ 32038 w 114299"/>
                  <a:gd name="connsiteY10" fmla="*/ 224270 h 224270"/>
                  <a:gd name="connsiteX11" fmla="*/ 0 w 114299"/>
                  <a:gd name="connsiteY11" fmla="*/ 224270 h 224270"/>
                  <a:gd name="connsiteX12" fmla="*/ 32038 w 114299"/>
                  <a:gd name="connsiteY12" fmla="*/ 29441 h 224270"/>
                  <a:gd name="connsiteX13" fmla="*/ 32038 w 114299"/>
                  <a:gd name="connsiteY13" fmla="*/ 98713 h 224270"/>
                  <a:gd name="connsiteX14" fmla="*/ 50223 w 114299"/>
                  <a:gd name="connsiteY14" fmla="*/ 98713 h 224270"/>
                  <a:gd name="connsiteX15" fmla="*/ 64077 w 114299"/>
                  <a:gd name="connsiteY15" fmla="*/ 96116 h 224270"/>
                  <a:gd name="connsiteX16" fmla="*/ 71870 w 114299"/>
                  <a:gd name="connsiteY16" fmla="*/ 89189 h 224270"/>
                  <a:gd name="connsiteX17" fmla="*/ 75334 w 114299"/>
                  <a:gd name="connsiteY17" fmla="*/ 77932 h 224270"/>
                  <a:gd name="connsiteX18" fmla="*/ 76200 w 114299"/>
                  <a:gd name="connsiteY18" fmla="*/ 63211 h 224270"/>
                  <a:gd name="connsiteX19" fmla="*/ 75334 w 114299"/>
                  <a:gd name="connsiteY19" fmla="*/ 48491 h 224270"/>
                  <a:gd name="connsiteX20" fmla="*/ 71870 w 114299"/>
                  <a:gd name="connsiteY20" fmla="*/ 37234 h 224270"/>
                  <a:gd name="connsiteX21" fmla="*/ 49357 w 114299"/>
                  <a:gd name="connsiteY21" fmla="*/ 28575 h 224270"/>
                  <a:gd name="connsiteX22" fmla="*/ 32038 w 114299"/>
                  <a:gd name="connsiteY22" fmla="*/ 28575 h 22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4299" h="224270">
                    <a:moveTo>
                      <a:pt x="0" y="223404"/>
                    </a:moveTo>
                    <a:lnTo>
                      <a:pt x="0" y="0"/>
                    </a:lnTo>
                    <a:lnTo>
                      <a:pt x="51089" y="0"/>
                    </a:lnTo>
                    <a:cubicBezTo>
                      <a:pt x="88323" y="0"/>
                      <a:pt x="107373" y="21648"/>
                      <a:pt x="107373" y="65809"/>
                    </a:cubicBezTo>
                    <a:cubicBezTo>
                      <a:pt x="107373" y="78798"/>
                      <a:pt x="105641" y="90054"/>
                      <a:pt x="101311" y="99580"/>
                    </a:cubicBezTo>
                    <a:cubicBezTo>
                      <a:pt x="96982" y="109104"/>
                      <a:pt x="90055" y="116032"/>
                      <a:pt x="79663" y="122093"/>
                    </a:cubicBezTo>
                    <a:lnTo>
                      <a:pt x="114300" y="224270"/>
                    </a:lnTo>
                    <a:lnTo>
                      <a:pt x="80529" y="224270"/>
                    </a:lnTo>
                    <a:lnTo>
                      <a:pt x="51089" y="129020"/>
                    </a:lnTo>
                    <a:lnTo>
                      <a:pt x="32038" y="129020"/>
                    </a:lnTo>
                    <a:lnTo>
                      <a:pt x="32038" y="224270"/>
                    </a:lnTo>
                    <a:lnTo>
                      <a:pt x="0" y="224270"/>
                    </a:lnTo>
                    <a:close/>
                    <a:moveTo>
                      <a:pt x="32038" y="29441"/>
                    </a:moveTo>
                    <a:lnTo>
                      <a:pt x="32038" y="98713"/>
                    </a:lnTo>
                    <a:lnTo>
                      <a:pt x="50223" y="98713"/>
                    </a:lnTo>
                    <a:cubicBezTo>
                      <a:pt x="56284" y="98713"/>
                      <a:pt x="60614" y="97848"/>
                      <a:pt x="64077" y="96116"/>
                    </a:cubicBezTo>
                    <a:cubicBezTo>
                      <a:pt x="67541" y="94384"/>
                      <a:pt x="70138" y="92652"/>
                      <a:pt x="71870" y="89189"/>
                    </a:cubicBezTo>
                    <a:cubicBezTo>
                      <a:pt x="73602" y="86591"/>
                      <a:pt x="74468" y="82261"/>
                      <a:pt x="75334" y="77932"/>
                    </a:cubicBezTo>
                    <a:cubicBezTo>
                      <a:pt x="76200" y="73602"/>
                      <a:pt x="76200" y="68407"/>
                      <a:pt x="76200" y="63211"/>
                    </a:cubicBezTo>
                    <a:cubicBezTo>
                      <a:pt x="76200" y="57150"/>
                      <a:pt x="76200" y="52820"/>
                      <a:pt x="75334" y="48491"/>
                    </a:cubicBezTo>
                    <a:cubicBezTo>
                      <a:pt x="74468" y="44161"/>
                      <a:pt x="73602" y="40698"/>
                      <a:pt x="71870" y="37234"/>
                    </a:cubicBezTo>
                    <a:cubicBezTo>
                      <a:pt x="67541" y="31173"/>
                      <a:pt x="60614" y="28575"/>
                      <a:pt x="49357" y="28575"/>
                    </a:cubicBezTo>
                    <a:lnTo>
                      <a:pt x="32038" y="28575"/>
                    </a:lnTo>
                    <a:close/>
                  </a:path>
                </a:pathLst>
              </a:custGeom>
              <a:solidFill>
                <a:srgbClr val="427F70">
                  <a:alpha val="70000"/>
                </a:srgbClr>
              </a:solid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4BF1702-542B-38C1-582C-B90D12006F12}"/>
                  </a:ext>
                </a:extLst>
              </p:cNvPr>
              <p:cNvSpPr/>
              <p:nvPr/>
            </p:nvSpPr>
            <p:spPr>
              <a:xfrm>
                <a:off x="5944465" y="4756438"/>
                <a:ext cx="105641" cy="227733"/>
              </a:xfrm>
              <a:custGeom>
                <a:avLst/>
                <a:gdLst>
                  <a:gd name="connsiteX0" fmla="*/ 0 w 105641"/>
                  <a:gd name="connsiteY0" fmla="*/ 55418 h 227733"/>
                  <a:gd name="connsiteX1" fmla="*/ 4330 w 105641"/>
                  <a:gd name="connsiteY1" fmla="*/ 31173 h 227733"/>
                  <a:gd name="connsiteX2" fmla="*/ 16452 w 105641"/>
                  <a:gd name="connsiteY2" fmla="*/ 13855 h 227733"/>
                  <a:gd name="connsiteX3" fmla="*/ 33770 w 105641"/>
                  <a:gd name="connsiteY3" fmla="*/ 3464 h 227733"/>
                  <a:gd name="connsiteX4" fmla="*/ 52821 w 105641"/>
                  <a:gd name="connsiteY4" fmla="*/ 0 h 227733"/>
                  <a:gd name="connsiteX5" fmla="*/ 71870 w 105641"/>
                  <a:gd name="connsiteY5" fmla="*/ 3464 h 227733"/>
                  <a:gd name="connsiteX6" fmla="*/ 89189 w 105641"/>
                  <a:gd name="connsiteY6" fmla="*/ 13855 h 227733"/>
                  <a:gd name="connsiteX7" fmla="*/ 101311 w 105641"/>
                  <a:gd name="connsiteY7" fmla="*/ 31173 h 227733"/>
                  <a:gd name="connsiteX8" fmla="*/ 105641 w 105641"/>
                  <a:gd name="connsiteY8" fmla="*/ 55418 h 227733"/>
                  <a:gd name="connsiteX9" fmla="*/ 105641 w 105641"/>
                  <a:gd name="connsiteY9" fmla="*/ 173182 h 227733"/>
                  <a:gd name="connsiteX10" fmla="*/ 101311 w 105641"/>
                  <a:gd name="connsiteY10" fmla="*/ 197427 h 227733"/>
                  <a:gd name="connsiteX11" fmla="*/ 89189 w 105641"/>
                  <a:gd name="connsiteY11" fmla="*/ 213880 h 227733"/>
                  <a:gd name="connsiteX12" fmla="*/ 71870 w 105641"/>
                  <a:gd name="connsiteY12" fmla="*/ 224271 h 227733"/>
                  <a:gd name="connsiteX13" fmla="*/ 52821 w 105641"/>
                  <a:gd name="connsiteY13" fmla="*/ 227734 h 227733"/>
                  <a:gd name="connsiteX14" fmla="*/ 33770 w 105641"/>
                  <a:gd name="connsiteY14" fmla="*/ 224271 h 227733"/>
                  <a:gd name="connsiteX15" fmla="*/ 16452 w 105641"/>
                  <a:gd name="connsiteY15" fmla="*/ 213880 h 227733"/>
                  <a:gd name="connsiteX16" fmla="*/ 4330 w 105641"/>
                  <a:gd name="connsiteY16" fmla="*/ 197427 h 227733"/>
                  <a:gd name="connsiteX17" fmla="*/ 0 w 105641"/>
                  <a:gd name="connsiteY17" fmla="*/ 173182 h 227733"/>
                  <a:gd name="connsiteX18" fmla="*/ 0 w 105641"/>
                  <a:gd name="connsiteY18" fmla="*/ 55418 h 227733"/>
                  <a:gd name="connsiteX19" fmla="*/ 32039 w 105641"/>
                  <a:gd name="connsiteY19" fmla="*/ 174048 h 227733"/>
                  <a:gd name="connsiteX20" fmla="*/ 38100 w 105641"/>
                  <a:gd name="connsiteY20" fmla="*/ 191366 h 227733"/>
                  <a:gd name="connsiteX21" fmla="*/ 53686 w 105641"/>
                  <a:gd name="connsiteY21" fmla="*/ 196561 h 227733"/>
                  <a:gd name="connsiteX22" fmla="*/ 69273 w 105641"/>
                  <a:gd name="connsiteY22" fmla="*/ 191366 h 227733"/>
                  <a:gd name="connsiteX23" fmla="*/ 75334 w 105641"/>
                  <a:gd name="connsiteY23" fmla="*/ 174048 h 227733"/>
                  <a:gd name="connsiteX24" fmla="*/ 75334 w 105641"/>
                  <a:gd name="connsiteY24" fmla="*/ 56284 h 227733"/>
                  <a:gd name="connsiteX25" fmla="*/ 69273 w 105641"/>
                  <a:gd name="connsiteY25" fmla="*/ 38966 h 227733"/>
                  <a:gd name="connsiteX26" fmla="*/ 53686 w 105641"/>
                  <a:gd name="connsiteY26" fmla="*/ 33771 h 227733"/>
                  <a:gd name="connsiteX27" fmla="*/ 38100 w 105641"/>
                  <a:gd name="connsiteY27" fmla="*/ 38966 h 227733"/>
                  <a:gd name="connsiteX28" fmla="*/ 32039 w 105641"/>
                  <a:gd name="connsiteY28" fmla="*/ 56284 h 227733"/>
                  <a:gd name="connsiteX29" fmla="*/ 32039 w 105641"/>
                  <a:gd name="connsiteY29" fmla="*/ 174048 h 2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5641" h="227733">
                    <a:moveTo>
                      <a:pt x="0" y="55418"/>
                    </a:moveTo>
                    <a:cubicBezTo>
                      <a:pt x="0" y="46759"/>
                      <a:pt x="1732" y="38100"/>
                      <a:pt x="4330" y="31173"/>
                    </a:cubicBezTo>
                    <a:cubicBezTo>
                      <a:pt x="7793" y="24245"/>
                      <a:pt x="11257" y="18184"/>
                      <a:pt x="16452" y="13855"/>
                    </a:cubicBezTo>
                    <a:cubicBezTo>
                      <a:pt x="21648" y="9525"/>
                      <a:pt x="26843" y="6061"/>
                      <a:pt x="33770" y="3464"/>
                    </a:cubicBezTo>
                    <a:cubicBezTo>
                      <a:pt x="39832" y="866"/>
                      <a:pt x="46759" y="0"/>
                      <a:pt x="52821" y="0"/>
                    </a:cubicBezTo>
                    <a:cubicBezTo>
                      <a:pt x="58882" y="0"/>
                      <a:pt x="65809" y="866"/>
                      <a:pt x="71870" y="3464"/>
                    </a:cubicBezTo>
                    <a:cubicBezTo>
                      <a:pt x="77932" y="6061"/>
                      <a:pt x="83993" y="9525"/>
                      <a:pt x="89189" y="13855"/>
                    </a:cubicBezTo>
                    <a:cubicBezTo>
                      <a:pt x="94384" y="18184"/>
                      <a:pt x="98714" y="24245"/>
                      <a:pt x="101311" y="31173"/>
                    </a:cubicBezTo>
                    <a:cubicBezTo>
                      <a:pt x="104775" y="38100"/>
                      <a:pt x="105641" y="45893"/>
                      <a:pt x="105641" y="55418"/>
                    </a:cubicBezTo>
                    <a:lnTo>
                      <a:pt x="105641" y="173182"/>
                    </a:lnTo>
                    <a:cubicBezTo>
                      <a:pt x="105641" y="182707"/>
                      <a:pt x="103909" y="190500"/>
                      <a:pt x="101311" y="197427"/>
                    </a:cubicBezTo>
                    <a:cubicBezTo>
                      <a:pt x="97848" y="204355"/>
                      <a:pt x="94384" y="209550"/>
                      <a:pt x="89189" y="213880"/>
                    </a:cubicBezTo>
                    <a:cubicBezTo>
                      <a:pt x="83993" y="218209"/>
                      <a:pt x="77932" y="221673"/>
                      <a:pt x="71870" y="224271"/>
                    </a:cubicBezTo>
                    <a:cubicBezTo>
                      <a:pt x="65809" y="226868"/>
                      <a:pt x="58882" y="227734"/>
                      <a:pt x="52821" y="227734"/>
                    </a:cubicBezTo>
                    <a:cubicBezTo>
                      <a:pt x="46759" y="227734"/>
                      <a:pt x="39832" y="226868"/>
                      <a:pt x="33770" y="224271"/>
                    </a:cubicBezTo>
                    <a:cubicBezTo>
                      <a:pt x="27709" y="221673"/>
                      <a:pt x="21648" y="218209"/>
                      <a:pt x="16452" y="213880"/>
                    </a:cubicBezTo>
                    <a:cubicBezTo>
                      <a:pt x="11257" y="209550"/>
                      <a:pt x="6927" y="204355"/>
                      <a:pt x="4330" y="197427"/>
                    </a:cubicBezTo>
                    <a:cubicBezTo>
                      <a:pt x="866" y="190500"/>
                      <a:pt x="0" y="182707"/>
                      <a:pt x="0" y="173182"/>
                    </a:cubicBezTo>
                    <a:lnTo>
                      <a:pt x="0" y="55418"/>
                    </a:lnTo>
                    <a:close/>
                    <a:moveTo>
                      <a:pt x="32039" y="174048"/>
                    </a:moveTo>
                    <a:cubicBezTo>
                      <a:pt x="32039" y="181841"/>
                      <a:pt x="33770" y="187902"/>
                      <a:pt x="38100" y="191366"/>
                    </a:cubicBezTo>
                    <a:cubicBezTo>
                      <a:pt x="42429" y="194830"/>
                      <a:pt x="47625" y="196561"/>
                      <a:pt x="53686" y="196561"/>
                    </a:cubicBezTo>
                    <a:cubicBezTo>
                      <a:pt x="59748" y="196561"/>
                      <a:pt x="64943" y="194830"/>
                      <a:pt x="69273" y="191366"/>
                    </a:cubicBezTo>
                    <a:cubicBezTo>
                      <a:pt x="73602" y="187902"/>
                      <a:pt x="75334" y="181841"/>
                      <a:pt x="75334" y="174048"/>
                    </a:cubicBezTo>
                    <a:lnTo>
                      <a:pt x="75334" y="56284"/>
                    </a:lnTo>
                    <a:cubicBezTo>
                      <a:pt x="75334" y="48491"/>
                      <a:pt x="73602" y="42430"/>
                      <a:pt x="69273" y="38966"/>
                    </a:cubicBezTo>
                    <a:cubicBezTo>
                      <a:pt x="64943" y="35503"/>
                      <a:pt x="59748" y="33771"/>
                      <a:pt x="53686" y="33771"/>
                    </a:cubicBezTo>
                    <a:cubicBezTo>
                      <a:pt x="47625" y="33771"/>
                      <a:pt x="42429" y="35503"/>
                      <a:pt x="38100" y="38966"/>
                    </a:cubicBezTo>
                    <a:cubicBezTo>
                      <a:pt x="33770" y="42430"/>
                      <a:pt x="32039" y="48491"/>
                      <a:pt x="32039" y="56284"/>
                    </a:cubicBezTo>
                    <a:lnTo>
                      <a:pt x="32039" y="174048"/>
                    </a:lnTo>
                    <a:close/>
                  </a:path>
                </a:pathLst>
              </a:custGeom>
              <a:solidFill>
                <a:srgbClr val="427F70">
                  <a:alpha val="70000"/>
                </a:srgbClr>
              </a:solid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9AA2A73D-6585-CAF8-424B-0DB611E204BA}"/>
                  </a:ext>
                </a:extLst>
              </p:cNvPr>
              <p:cNvSpPr/>
              <p:nvPr/>
            </p:nvSpPr>
            <p:spPr>
              <a:xfrm>
                <a:off x="6079547" y="4759902"/>
                <a:ext cx="103909" cy="223404"/>
              </a:xfrm>
              <a:custGeom>
                <a:avLst/>
                <a:gdLst>
                  <a:gd name="connsiteX0" fmla="*/ 0 w 103909"/>
                  <a:gd name="connsiteY0" fmla="*/ 223404 h 223404"/>
                  <a:gd name="connsiteX1" fmla="*/ 0 w 103909"/>
                  <a:gd name="connsiteY1" fmla="*/ 0 h 223404"/>
                  <a:gd name="connsiteX2" fmla="*/ 47625 w 103909"/>
                  <a:gd name="connsiteY2" fmla="*/ 0 h 223404"/>
                  <a:gd name="connsiteX3" fmla="*/ 71004 w 103909"/>
                  <a:gd name="connsiteY3" fmla="*/ 3463 h 223404"/>
                  <a:gd name="connsiteX4" fmla="*/ 89189 w 103909"/>
                  <a:gd name="connsiteY4" fmla="*/ 15586 h 223404"/>
                  <a:gd name="connsiteX5" fmla="*/ 100446 w 103909"/>
                  <a:gd name="connsiteY5" fmla="*/ 36368 h 223404"/>
                  <a:gd name="connsiteX6" fmla="*/ 103909 w 103909"/>
                  <a:gd name="connsiteY6" fmla="*/ 68407 h 223404"/>
                  <a:gd name="connsiteX7" fmla="*/ 102177 w 103909"/>
                  <a:gd name="connsiteY7" fmla="*/ 93518 h 223404"/>
                  <a:gd name="connsiteX8" fmla="*/ 94384 w 103909"/>
                  <a:gd name="connsiteY8" fmla="*/ 112568 h 223404"/>
                  <a:gd name="connsiteX9" fmla="*/ 77066 w 103909"/>
                  <a:gd name="connsiteY9" fmla="*/ 129886 h 223404"/>
                  <a:gd name="connsiteX10" fmla="*/ 48491 w 103909"/>
                  <a:gd name="connsiteY10" fmla="*/ 135948 h 223404"/>
                  <a:gd name="connsiteX11" fmla="*/ 32038 w 103909"/>
                  <a:gd name="connsiteY11" fmla="*/ 135948 h 223404"/>
                  <a:gd name="connsiteX12" fmla="*/ 32038 w 103909"/>
                  <a:gd name="connsiteY12" fmla="*/ 223404 h 223404"/>
                  <a:gd name="connsiteX13" fmla="*/ 0 w 103909"/>
                  <a:gd name="connsiteY13" fmla="*/ 223404 h 223404"/>
                  <a:gd name="connsiteX14" fmla="*/ 32038 w 103909"/>
                  <a:gd name="connsiteY14" fmla="*/ 29441 h 223404"/>
                  <a:gd name="connsiteX15" fmla="*/ 32038 w 103909"/>
                  <a:gd name="connsiteY15" fmla="*/ 105641 h 223404"/>
                  <a:gd name="connsiteX16" fmla="*/ 47625 w 103909"/>
                  <a:gd name="connsiteY16" fmla="*/ 105641 h 223404"/>
                  <a:gd name="connsiteX17" fmla="*/ 62345 w 103909"/>
                  <a:gd name="connsiteY17" fmla="*/ 103043 h 223404"/>
                  <a:gd name="connsiteX18" fmla="*/ 70139 w 103909"/>
                  <a:gd name="connsiteY18" fmla="*/ 95250 h 223404"/>
                  <a:gd name="connsiteX19" fmla="*/ 72736 w 103909"/>
                  <a:gd name="connsiteY19" fmla="*/ 83993 h 223404"/>
                  <a:gd name="connsiteX20" fmla="*/ 73602 w 103909"/>
                  <a:gd name="connsiteY20" fmla="*/ 68407 h 223404"/>
                  <a:gd name="connsiteX21" fmla="*/ 73602 w 103909"/>
                  <a:gd name="connsiteY21" fmla="*/ 53686 h 223404"/>
                  <a:gd name="connsiteX22" fmla="*/ 71004 w 103909"/>
                  <a:gd name="connsiteY22" fmla="*/ 41564 h 223404"/>
                  <a:gd name="connsiteX23" fmla="*/ 63211 w 103909"/>
                  <a:gd name="connsiteY23" fmla="*/ 33770 h 223404"/>
                  <a:gd name="connsiteX24" fmla="*/ 48491 w 103909"/>
                  <a:gd name="connsiteY24" fmla="*/ 31173 h 223404"/>
                  <a:gd name="connsiteX25" fmla="*/ 32038 w 103909"/>
                  <a:gd name="connsiteY25" fmla="*/ 31173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3909" h="223404">
                    <a:moveTo>
                      <a:pt x="0" y="223404"/>
                    </a:moveTo>
                    <a:lnTo>
                      <a:pt x="0" y="0"/>
                    </a:lnTo>
                    <a:lnTo>
                      <a:pt x="47625" y="0"/>
                    </a:lnTo>
                    <a:cubicBezTo>
                      <a:pt x="56284" y="0"/>
                      <a:pt x="64077" y="866"/>
                      <a:pt x="71004" y="3463"/>
                    </a:cubicBezTo>
                    <a:cubicBezTo>
                      <a:pt x="77932" y="6061"/>
                      <a:pt x="83993" y="9525"/>
                      <a:pt x="89189" y="15586"/>
                    </a:cubicBezTo>
                    <a:cubicBezTo>
                      <a:pt x="94384" y="21648"/>
                      <a:pt x="98714" y="28575"/>
                      <a:pt x="100446" y="36368"/>
                    </a:cubicBezTo>
                    <a:cubicBezTo>
                      <a:pt x="102177" y="44161"/>
                      <a:pt x="103909" y="54552"/>
                      <a:pt x="103909" y="68407"/>
                    </a:cubicBezTo>
                    <a:cubicBezTo>
                      <a:pt x="103909" y="78798"/>
                      <a:pt x="103043" y="86591"/>
                      <a:pt x="102177" y="93518"/>
                    </a:cubicBezTo>
                    <a:cubicBezTo>
                      <a:pt x="101311" y="100445"/>
                      <a:pt x="98714" y="106507"/>
                      <a:pt x="94384" y="112568"/>
                    </a:cubicBezTo>
                    <a:cubicBezTo>
                      <a:pt x="90055" y="119495"/>
                      <a:pt x="83993" y="125557"/>
                      <a:pt x="77066" y="129886"/>
                    </a:cubicBezTo>
                    <a:cubicBezTo>
                      <a:pt x="70139" y="134216"/>
                      <a:pt x="59748" y="135948"/>
                      <a:pt x="48491" y="135948"/>
                    </a:cubicBezTo>
                    <a:lnTo>
                      <a:pt x="32038" y="135948"/>
                    </a:lnTo>
                    <a:lnTo>
                      <a:pt x="32038" y="223404"/>
                    </a:lnTo>
                    <a:lnTo>
                      <a:pt x="0" y="223404"/>
                    </a:lnTo>
                    <a:close/>
                    <a:moveTo>
                      <a:pt x="32038" y="29441"/>
                    </a:moveTo>
                    <a:lnTo>
                      <a:pt x="32038" y="105641"/>
                    </a:lnTo>
                    <a:lnTo>
                      <a:pt x="47625" y="105641"/>
                    </a:lnTo>
                    <a:cubicBezTo>
                      <a:pt x="53686" y="105641"/>
                      <a:pt x="58882" y="104775"/>
                      <a:pt x="62345" y="103043"/>
                    </a:cubicBezTo>
                    <a:cubicBezTo>
                      <a:pt x="65809" y="101311"/>
                      <a:pt x="68407" y="98713"/>
                      <a:pt x="70139" y="95250"/>
                    </a:cubicBezTo>
                    <a:cubicBezTo>
                      <a:pt x="71870" y="91786"/>
                      <a:pt x="72736" y="88323"/>
                      <a:pt x="72736" y="83993"/>
                    </a:cubicBezTo>
                    <a:cubicBezTo>
                      <a:pt x="72736" y="79664"/>
                      <a:pt x="73602" y="74468"/>
                      <a:pt x="73602" y="68407"/>
                    </a:cubicBezTo>
                    <a:cubicBezTo>
                      <a:pt x="73602" y="63211"/>
                      <a:pt x="73602" y="58016"/>
                      <a:pt x="73602" y="53686"/>
                    </a:cubicBezTo>
                    <a:cubicBezTo>
                      <a:pt x="73602" y="49357"/>
                      <a:pt x="72736" y="45027"/>
                      <a:pt x="71004" y="41564"/>
                    </a:cubicBezTo>
                    <a:cubicBezTo>
                      <a:pt x="69273" y="38100"/>
                      <a:pt x="66675" y="35502"/>
                      <a:pt x="63211" y="33770"/>
                    </a:cubicBezTo>
                    <a:cubicBezTo>
                      <a:pt x="59748" y="32039"/>
                      <a:pt x="55418" y="31173"/>
                      <a:pt x="48491" y="31173"/>
                    </a:cubicBezTo>
                    <a:lnTo>
                      <a:pt x="32038" y="31173"/>
                    </a:lnTo>
                    <a:close/>
                  </a:path>
                </a:pathLst>
              </a:custGeom>
              <a:solidFill>
                <a:srgbClr val="427F70">
                  <a:alpha val="70000"/>
                </a:srgbClr>
              </a:solid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137886A1-D56F-848C-2E19-795ABB83DFD5}"/>
                  </a:ext>
                </a:extLst>
              </p:cNvPr>
              <p:cNvSpPr/>
              <p:nvPr/>
            </p:nvSpPr>
            <p:spPr>
              <a:xfrm>
                <a:off x="6205970" y="4756438"/>
                <a:ext cx="105640" cy="227733"/>
              </a:xfrm>
              <a:custGeom>
                <a:avLst/>
                <a:gdLst>
                  <a:gd name="connsiteX0" fmla="*/ 0 w 105640"/>
                  <a:gd name="connsiteY0" fmla="*/ 55418 h 227733"/>
                  <a:gd name="connsiteX1" fmla="*/ 4330 w 105640"/>
                  <a:gd name="connsiteY1" fmla="*/ 31173 h 227733"/>
                  <a:gd name="connsiteX2" fmla="*/ 16452 w 105640"/>
                  <a:gd name="connsiteY2" fmla="*/ 13855 h 227733"/>
                  <a:gd name="connsiteX3" fmla="*/ 33770 w 105640"/>
                  <a:gd name="connsiteY3" fmla="*/ 3464 h 227733"/>
                  <a:gd name="connsiteX4" fmla="*/ 52820 w 105640"/>
                  <a:gd name="connsiteY4" fmla="*/ 0 h 227733"/>
                  <a:gd name="connsiteX5" fmla="*/ 71870 w 105640"/>
                  <a:gd name="connsiteY5" fmla="*/ 3464 h 227733"/>
                  <a:gd name="connsiteX6" fmla="*/ 89189 w 105640"/>
                  <a:gd name="connsiteY6" fmla="*/ 13855 h 227733"/>
                  <a:gd name="connsiteX7" fmla="*/ 101311 w 105640"/>
                  <a:gd name="connsiteY7" fmla="*/ 31173 h 227733"/>
                  <a:gd name="connsiteX8" fmla="*/ 105641 w 105640"/>
                  <a:gd name="connsiteY8" fmla="*/ 55418 h 227733"/>
                  <a:gd name="connsiteX9" fmla="*/ 105641 w 105640"/>
                  <a:gd name="connsiteY9" fmla="*/ 173182 h 227733"/>
                  <a:gd name="connsiteX10" fmla="*/ 101311 w 105640"/>
                  <a:gd name="connsiteY10" fmla="*/ 197427 h 227733"/>
                  <a:gd name="connsiteX11" fmla="*/ 89189 w 105640"/>
                  <a:gd name="connsiteY11" fmla="*/ 213880 h 227733"/>
                  <a:gd name="connsiteX12" fmla="*/ 71870 w 105640"/>
                  <a:gd name="connsiteY12" fmla="*/ 224271 h 227733"/>
                  <a:gd name="connsiteX13" fmla="*/ 52820 w 105640"/>
                  <a:gd name="connsiteY13" fmla="*/ 227734 h 227733"/>
                  <a:gd name="connsiteX14" fmla="*/ 33770 w 105640"/>
                  <a:gd name="connsiteY14" fmla="*/ 224271 h 227733"/>
                  <a:gd name="connsiteX15" fmla="*/ 16452 w 105640"/>
                  <a:gd name="connsiteY15" fmla="*/ 213880 h 227733"/>
                  <a:gd name="connsiteX16" fmla="*/ 4330 w 105640"/>
                  <a:gd name="connsiteY16" fmla="*/ 197427 h 227733"/>
                  <a:gd name="connsiteX17" fmla="*/ 0 w 105640"/>
                  <a:gd name="connsiteY17" fmla="*/ 173182 h 227733"/>
                  <a:gd name="connsiteX18" fmla="*/ 0 w 105640"/>
                  <a:gd name="connsiteY18" fmla="*/ 55418 h 227733"/>
                  <a:gd name="connsiteX19" fmla="*/ 32038 w 105640"/>
                  <a:gd name="connsiteY19" fmla="*/ 174048 h 227733"/>
                  <a:gd name="connsiteX20" fmla="*/ 38100 w 105640"/>
                  <a:gd name="connsiteY20" fmla="*/ 191366 h 227733"/>
                  <a:gd name="connsiteX21" fmla="*/ 53686 w 105640"/>
                  <a:gd name="connsiteY21" fmla="*/ 196561 h 227733"/>
                  <a:gd name="connsiteX22" fmla="*/ 69273 w 105640"/>
                  <a:gd name="connsiteY22" fmla="*/ 191366 h 227733"/>
                  <a:gd name="connsiteX23" fmla="*/ 75334 w 105640"/>
                  <a:gd name="connsiteY23" fmla="*/ 174048 h 227733"/>
                  <a:gd name="connsiteX24" fmla="*/ 75334 w 105640"/>
                  <a:gd name="connsiteY24" fmla="*/ 56284 h 227733"/>
                  <a:gd name="connsiteX25" fmla="*/ 69273 w 105640"/>
                  <a:gd name="connsiteY25" fmla="*/ 38966 h 227733"/>
                  <a:gd name="connsiteX26" fmla="*/ 53686 w 105640"/>
                  <a:gd name="connsiteY26" fmla="*/ 33771 h 227733"/>
                  <a:gd name="connsiteX27" fmla="*/ 38100 w 105640"/>
                  <a:gd name="connsiteY27" fmla="*/ 38966 h 227733"/>
                  <a:gd name="connsiteX28" fmla="*/ 32038 w 105640"/>
                  <a:gd name="connsiteY28" fmla="*/ 56284 h 227733"/>
                  <a:gd name="connsiteX29" fmla="*/ 32038 w 105640"/>
                  <a:gd name="connsiteY29" fmla="*/ 174048 h 2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5640" h="227733">
                    <a:moveTo>
                      <a:pt x="0" y="55418"/>
                    </a:moveTo>
                    <a:cubicBezTo>
                      <a:pt x="0" y="46759"/>
                      <a:pt x="1732" y="38100"/>
                      <a:pt x="4330" y="31173"/>
                    </a:cubicBezTo>
                    <a:cubicBezTo>
                      <a:pt x="7793" y="24245"/>
                      <a:pt x="11257" y="18184"/>
                      <a:pt x="16452" y="13855"/>
                    </a:cubicBezTo>
                    <a:cubicBezTo>
                      <a:pt x="21648" y="9525"/>
                      <a:pt x="26843" y="6061"/>
                      <a:pt x="33770" y="3464"/>
                    </a:cubicBezTo>
                    <a:cubicBezTo>
                      <a:pt x="39832" y="866"/>
                      <a:pt x="46759" y="0"/>
                      <a:pt x="52820" y="0"/>
                    </a:cubicBezTo>
                    <a:cubicBezTo>
                      <a:pt x="58882" y="0"/>
                      <a:pt x="65809" y="866"/>
                      <a:pt x="71870" y="3464"/>
                    </a:cubicBezTo>
                    <a:cubicBezTo>
                      <a:pt x="77932" y="6061"/>
                      <a:pt x="83993" y="9525"/>
                      <a:pt x="89189" y="13855"/>
                    </a:cubicBezTo>
                    <a:cubicBezTo>
                      <a:pt x="94384" y="18184"/>
                      <a:pt x="98714" y="24245"/>
                      <a:pt x="101311" y="31173"/>
                    </a:cubicBezTo>
                    <a:cubicBezTo>
                      <a:pt x="104775" y="38100"/>
                      <a:pt x="105641" y="45893"/>
                      <a:pt x="105641" y="55418"/>
                    </a:cubicBezTo>
                    <a:lnTo>
                      <a:pt x="105641" y="173182"/>
                    </a:lnTo>
                    <a:cubicBezTo>
                      <a:pt x="105641" y="182707"/>
                      <a:pt x="103909" y="190500"/>
                      <a:pt x="101311" y="197427"/>
                    </a:cubicBezTo>
                    <a:cubicBezTo>
                      <a:pt x="97848" y="204355"/>
                      <a:pt x="94384" y="209550"/>
                      <a:pt x="89189" y="213880"/>
                    </a:cubicBezTo>
                    <a:cubicBezTo>
                      <a:pt x="83993" y="218209"/>
                      <a:pt x="77932" y="221673"/>
                      <a:pt x="71870" y="224271"/>
                    </a:cubicBezTo>
                    <a:cubicBezTo>
                      <a:pt x="65809" y="226868"/>
                      <a:pt x="58882" y="227734"/>
                      <a:pt x="52820" y="227734"/>
                    </a:cubicBezTo>
                    <a:cubicBezTo>
                      <a:pt x="46759" y="227734"/>
                      <a:pt x="39832" y="226868"/>
                      <a:pt x="33770" y="224271"/>
                    </a:cubicBezTo>
                    <a:cubicBezTo>
                      <a:pt x="27709" y="221673"/>
                      <a:pt x="21648" y="218209"/>
                      <a:pt x="16452" y="213880"/>
                    </a:cubicBezTo>
                    <a:cubicBezTo>
                      <a:pt x="11257" y="209550"/>
                      <a:pt x="6927" y="204355"/>
                      <a:pt x="4330" y="197427"/>
                    </a:cubicBezTo>
                    <a:cubicBezTo>
                      <a:pt x="866" y="190500"/>
                      <a:pt x="0" y="182707"/>
                      <a:pt x="0" y="173182"/>
                    </a:cubicBezTo>
                    <a:lnTo>
                      <a:pt x="0" y="55418"/>
                    </a:lnTo>
                    <a:close/>
                    <a:moveTo>
                      <a:pt x="32038" y="174048"/>
                    </a:moveTo>
                    <a:cubicBezTo>
                      <a:pt x="32038" y="181841"/>
                      <a:pt x="33770" y="187902"/>
                      <a:pt x="38100" y="191366"/>
                    </a:cubicBezTo>
                    <a:cubicBezTo>
                      <a:pt x="42429" y="194830"/>
                      <a:pt x="47625" y="196561"/>
                      <a:pt x="53686" y="196561"/>
                    </a:cubicBezTo>
                    <a:cubicBezTo>
                      <a:pt x="59748" y="196561"/>
                      <a:pt x="64943" y="194830"/>
                      <a:pt x="69273" y="191366"/>
                    </a:cubicBezTo>
                    <a:cubicBezTo>
                      <a:pt x="73602" y="187902"/>
                      <a:pt x="75334" y="181841"/>
                      <a:pt x="75334" y="174048"/>
                    </a:cubicBezTo>
                    <a:lnTo>
                      <a:pt x="75334" y="56284"/>
                    </a:lnTo>
                    <a:cubicBezTo>
                      <a:pt x="75334" y="48491"/>
                      <a:pt x="73602" y="42430"/>
                      <a:pt x="69273" y="38966"/>
                    </a:cubicBezTo>
                    <a:cubicBezTo>
                      <a:pt x="64943" y="35503"/>
                      <a:pt x="59748" y="33771"/>
                      <a:pt x="53686" y="33771"/>
                    </a:cubicBezTo>
                    <a:cubicBezTo>
                      <a:pt x="47625" y="33771"/>
                      <a:pt x="42429" y="35503"/>
                      <a:pt x="38100" y="38966"/>
                    </a:cubicBezTo>
                    <a:cubicBezTo>
                      <a:pt x="33770" y="42430"/>
                      <a:pt x="32038" y="48491"/>
                      <a:pt x="32038" y="56284"/>
                    </a:cubicBezTo>
                    <a:lnTo>
                      <a:pt x="32038" y="174048"/>
                    </a:lnTo>
                    <a:close/>
                  </a:path>
                </a:pathLst>
              </a:custGeom>
              <a:solidFill>
                <a:srgbClr val="427F70">
                  <a:alpha val="70000"/>
                </a:srgbClr>
              </a:solidFill>
              <a:ln w="865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50E2989-BBDD-1D33-3C15-74AE68642A98}"/>
                  </a:ext>
                </a:extLst>
              </p:cNvPr>
              <p:cNvSpPr/>
              <p:nvPr/>
            </p:nvSpPr>
            <p:spPr>
              <a:xfrm>
                <a:off x="6334125" y="4757304"/>
                <a:ext cx="110836" cy="228599"/>
              </a:xfrm>
              <a:custGeom>
                <a:avLst/>
                <a:gdLst>
                  <a:gd name="connsiteX0" fmla="*/ 110836 w 110836"/>
                  <a:gd name="connsiteY0" fmla="*/ 66675 h 228599"/>
                  <a:gd name="connsiteX1" fmla="*/ 78798 w 110836"/>
                  <a:gd name="connsiteY1" fmla="*/ 66675 h 228599"/>
                  <a:gd name="connsiteX2" fmla="*/ 78798 w 110836"/>
                  <a:gd name="connsiteY2" fmla="*/ 59747 h 228599"/>
                  <a:gd name="connsiteX3" fmla="*/ 73602 w 110836"/>
                  <a:gd name="connsiteY3" fmla="*/ 40697 h 228599"/>
                  <a:gd name="connsiteX4" fmla="*/ 56284 w 110836"/>
                  <a:gd name="connsiteY4" fmla="*/ 32904 h 228599"/>
                  <a:gd name="connsiteX5" fmla="*/ 45893 w 110836"/>
                  <a:gd name="connsiteY5" fmla="*/ 35502 h 228599"/>
                  <a:gd name="connsiteX6" fmla="*/ 38966 w 110836"/>
                  <a:gd name="connsiteY6" fmla="*/ 41564 h 228599"/>
                  <a:gd name="connsiteX7" fmla="*/ 35502 w 110836"/>
                  <a:gd name="connsiteY7" fmla="*/ 51088 h 228599"/>
                  <a:gd name="connsiteX8" fmla="*/ 34636 w 110836"/>
                  <a:gd name="connsiteY8" fmla="*/ 61479 h 228599"/>
                  <a:gd name="connsiteX9" fmla="*/ 35502 w 110836"/>
                  <a:gd name="connsiteY9" fmla="*/ 72736 h 228599"/>
                  <a:gd name="connsiteX10" fmla="*/ 38100 w 110836"/>
                  <a:gd name="connsiteY10" fmla="*/ 80529 h 228599"/>
                  <a:gd name="connsiteX11" fmla="*/ 43295 w 110836"/>
                  <a:gd name="connsiteY11" fmla="*/ 86591 h 228599"/>
                  <a:gd name="connsiteX12" fmla="*/ 52821 w 110836"/>
                  <a:gd name="connsiteY12" fmla="*/ 91786 h 228599"/>
                  <a:gd name="connsiteX13" fmla="*/ 77066 w 110836"/>
                  <a:gd name="connsiteY13" fmla="*/ 101311 h 228599"/>
                  <a:gd name="connsiteX14" fmla="*/ 94384 w 110836"/>
                  <a:gd name="connsiteY14" fmla="*/ 110836 h 228599"/>
                  <a:gd name="connsiteX15" fmla="*/ 104775 w 110836"/>
                  <a:gd name="connsiteY15" fmla="*/ 123825 h 228599"/>
                  <a:gd name="connsiteX16" fmla="*/ 109105 w 110836"/>
                  <a:gd name="connsiteY16" fmla="*/ 141143 h 228599"/>
                  <a:gd name="connsiteX17" fmla="*/ 109971 w 110836"/>
                  <a:gd name="connsiteY17" fmla="*/ 162791 h 228599"/>
                  <a:gd name="connsiteX18" fmla="*/ 107373 w 110836"/>
                  <a:gd name="connsiteY18" fmla="*/ 188768 h 228599"/>
                  <a:gd name="connsiteX19" fmla="*/ 97848 w 110836"/>
                  <a:gd name="connsiteY19" fmla="*/ 209550 h 228599"/>
                  <a:gd name="connsiteX20" fmla="*/ 80529 w 110836"/>
                  <a:gd name="connsiteY20" fmla="*/ 223404 h 228599"/>
                  <a:gd name="connsiteX21" fmla="*/ 54552 w 110836"/>
                  <a:gd name="connsiteY21" fmla="*/ 228600 h 228599"/>
                  <a:gd name="connsiteX22" fmla="*/ 32904 w 110836"/>
                  <a:gd name="connsiteY22" fmla="*/ 224270 h 228599"/>
                  <a:gd name="connsiteX23" fmla="*/ 15586 w 110836"/>
                  <a:gd name="connsiteY23" fmla="*/ 213013 h 228599"/>
                  <a:gd name="connsiteX24" fmla="*/ 4330 w 110836"/>
                  <a:gd name="connsiteY24" fmla="*/ 196561 h 228599"/>
                  <a:gd name="connsiteX25" fmla="*/ 0 w 110836"/>
                  <a:gd name="connsiteY25" fmla="*/ 175779 h 228599"/>
                  <a:gd name="connsiteX26" fmla="*/ 0 w 110836"/>
                  <a:gd name="connsiteY26" fmla="*/ 163657 h 228599"/>
                  <a:gd name="connsiteX27" fmla="*/ 32039 w 110836"/>
                  <a:gd name="connsiteY27" fmla="*/ 163657 h 228599"/>
                  <a:gd name="connsiteX28" fmla="*/ 32039 w 110836"/>
                  <a:gd name="connsiteY28" fmla="*/ 174048 h 228599"/>
                  <a:gd name="connsiteX29" fmla="*/ 37234 w 110836"/>
                  <a:gd name="connsiteY29" fmla="*/ 189634 h 228599"/>
                  <a:gd name="connsiteX30" fmla="*/ 54552 w 110836"/>
                  <a:gd name="connsiteY30" fmla="*/ 196561 h 228599"/>
                  <a:gd name="connsiteX31" fmla="*/ 67541 w 110836"/>
                  <a:gd name="connsiteY31" fmla="*/ 193963 h 228599"/>
                  <a:gd name="connsiteX32" fmla="*/ 74468 w 110836"/>
                  <a:gd name="connsiteY32" fmla="*/ 187036 h 228599"/>
                  <a:gd name="connsiteX33" fmla="*/ 77066 w 110836"/>
                  <a:gd name="connsiteY33" fmla="*/ 176645 h 228599"/>
                  <a:gd name="connsiteX34" fmla="*/ 77932 w 110836"/>
                  <a:gd name="connsiteY34" fmla="*/ 162791 h 228599"/>
                  <a:gd name="connsiteX35" fmla="*/ 77066 w 110836"/>
                  <a:gd name="connsiteY35" fmla="*/ 148070 h 228599"/>
                  <a:gd name="connsiteX36" fmla="*/ 74468 w 110836"/>
                  <a:gd name="connsiteY36" fmla="*/ 138545 h 228599"/>
                  <a:gd name="connsiteX37" fmla="*/ 68407 w 110836"/>
                  <a:gd name="connsiteY37" fmla="*/ 132484 h 228599"/>
                  <a:gd name="connsiteX38" fmla="*/ 58882 w 110836"/>
                  <a:gd name="connsiteY38" fmla="*/ 128154 h 228599"/>
                  <a:gd name="connsiteX39" fmla="*/ 36368 w 110836"/>
                  <a:gd name="connsiteY39" fmla="*/ 118629 h 228599"/>
                  <a:gd name="connsiteX40" fmla="*/ 8659 w 110836"/>
                  <a:gd name="connsiteY40" fmla="*/ 96116 h 228599"/>
                  <a:gd name="connsiteX41" fmla="*/ 1732 w 110836"/>
                  <a:gd name="connsiteY41" fmla="*/ 61479 h 228599"/>
                  <a:gd name="connsiteX42" fmla="*/ 5196 w 110836"/>
                  <a:gd name="connsiteY42" fmla="*/ 37234 h 228599"/>
                  <a:gd name="connsiteX43" fmla="*/ 15586 w 110836"/>
                  <a:gd name="connsiteY43" fmla="*/ 18184 h 228599"/>
                  <a:gd name="connsiteX44" fmla="*/ 32039 w 110836"/>
                  <a:gd name="connsiteY44" fmla="*/ 5195 h 228599"/>
                  <a:gd name="connsiteX45" fmla="*/ 56284 w 110836"/>
                  <a:gd name="connsiteY45" fmla="*/ 0 h 228599"/>
                  <a:gd name="connsiteX46" fmla="*/ 77932 w 110836"/>
                  <a:gd name="connsiteY46" fmla="*/ 4330 h 228599"/>
                  <a:gd name="connsiteX47" fmla="*/ 95250 w 110836"/>
                  <a:gd name="connsiteY47" fmla="*/ 15586 h 228599"/>
                  <a:gd name="connsiteX48" fmla="*/ 109971 w 110836"/>
                  <a:gd name="connsiteY48" fmla="*/ 50223 h 228599"/>
                  <a:gd name="connsiteX49" fmla="*/ 109971 w 110836"/>
                  <a:gd name="connsiteY49" fmla="*/ 66675 h 22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0836" h="228599">
                    <a:moveTo>
                      <a:pt x="110836" y="66675"/>
                    </a:moveTo>
                    <a:lnTo>
                      <a:pt x="78798" y="66675"/>
                    </a:lnTo>
                    <a:lnTo>
                      <a:pt x="78798" y="59747"/>
                    </a:lnTo>
                    <a:cubicBezTo>
                      <a:pt x="78798" y="52820"/>
                      <a:pt x="77066" y="45893"/>
                      <a:pt x="73602" y="40697"/>
                    </a:cubicBezTo>
                    <a:cubicBezTo>
                      <a:pt x="70139" y="35502"/>
                      <a:pt x="64077" y="32904"/>
                      <a:pt x="56284" y="32904"/>
                    </a:cubicBezTo>
                    <a:cubicBezTo>
                      <a:pt x="51955" y="32904"/>
                      <a:pt x="48491" y="33770"/>
                      <a:pt x="45893" y="35502"/>
                    </a:cubicBezTo>
                    <a:cubicBezTo>
                      <a:pt x="43295" y="37234"/>
                      <a:pt x="40698" y="38966"/>
                      <a:pt x="38966" y="41564"/>
                    </a:cubicBezTo>
                    <a:cubicBezTo>
                      <a:pt x="37234" y="44161"/>
                      <a:pt x="36368" y="47625"/>
                      <a:pt x="35502" y="51088"/>
                    </a:cubicBezTo>
                    <a:cubicBezTo>
                      <a:pt x="34636" y="54552"/>
                      <a:pt x="34636" y="58015"/>
                      <a:pt x="34636" y="61479"/>
                    </a:cubicBezTo>
                    <a:cubicBezTo>
                      <a:pt x="34636" y="65809"/>
                      <a:pt x="34636" y="69273"/>
                      <a:pt x="35502" y="72736"/>
                    </a:cubicBezTo>
                    <a:cubicBezTo>
                      <a:pt x="35502" y="75334"/>
                      <a:pt x="36368" y="77932"/>
                      <a:pt x="38100" y="80529"/>
                    </a:cubicBezTo>
                    <a:cubicBezTo>
                      <a:pt x="38966" y="83127"/>
                      <a:pt x="41564" y="84859"/>
                      <a:pt x="43295" y="86591"/>
                    </a:cubicBezTo>
                    <a:cubicBezTo>
                      <a:pt x="45893" y="88322"/>
                      <a:pt x="49357" y="90054"/>
                      <a:pt x="52821" y="91786"/>
                    </a:cubicBezTo>
                    <a:lnTo>
                      <a:pt x="77066" y="101311"/>
                    </a:lnTo>
                    <a:cubicBezTo>
                      <a:pt x="83993" y="103909"/>
                      <a:pt x="90055" y="107372"/>
                      <a:pt x="94384" y="110836"/>
                    </a:cubicBezTo>
                    <a:cubicBezTo>
                      <a:pt x="98714" y="114300"/>
                      <a:pt x="102177" y="118629"/>
                      <a:pt x="104775" y="123825"/>
                    </a:cubicBezTo>
                    <a:cubicBezTo>
                      <a:pt x="107373" y="129020"/>
                      <a:pt x="108239" y="134216"/>
                      <a:pt x="109105" y="141143"/>
                    </a:cubicBezTo>
                    <a:cubicBezTo>
                      <a:pt x="109971" y="147205"/>
                      <a:pt x="109971" y="154997"/>
                      <a:pt x="109971" y="162791"/>
                    </a:cubicBezTo>
                    <a:cubicBezTo>
                      <a:pt x="109971" y="172316"/>
                      <a:pt x="109105" y="180975"/>
                      <a:pt x="107373" y="188768"/>
                    </a:cubicBezTo>
                    <a:cubicBezTo>
                      <a:pt x="105641" y="196561"/>
                      <a:pt x="102177" y="203489"/>
                      <a:pt x="97848" y="209550"/>
                    </a:cubicBezTo>
                    <a:cubicBezTo>
                      <a:pt x="93518" y="215611"/>
                      <a:pt x="87457" y="219941"/>
                      <a:pt x="80529" y="223404"/>
                    </a:cubicBezTo>
                    <a:cubicBezTo>
                      <a:pt x="73602" y="226868"/>
                      <a:pt x="64943" y="228600"/>
                      <a:pt x="54552" y="228600"/>
                    </a:cubicBezTo>
                    <a:cubicBezTo>
                      <a:pt x="46759" y="228600"/>
                      <a:pt x="39832" y="226868"/>
                      <a:pt x="32904" y="224270"/>
                    </a:cubicBezTo>
                    <a:cubicBezTo>
                      <a:pt x="25977" y="221673"/>
                      <a:pt x="20782" y="218209"/>
                      <a:pt x="15586" y="213013"/>
                    </a:cubicBezTo>
                    <a:cubicBezTo>
                      <a:pt x="10391" y="207818"/>
                      <a:pt x="6927" y="202622"/>
                      <a:pt x="4330" y="196561"/>
                    </a:cubicBezTo>
                    <a:cubicBezTo>
                      <a:pt x="1732" y="190500"/>
                      <a:pt x="0" y="183572"/>
                      <a:pt x="0" y="175779"/>
                    </a:cubicBezTo>
                    <a:lnTo>
                      <a:pt x="0" y="163657"/>
                    </a:lnTo>
                    <a:lnTo>
                      <a:pt x="32039" y="163657"/>
                    </a:lnTo>
                    <a:lnTo>
                      <a:pt x="32039" y="174048"/>
                    </a:lnTo>
                    <a:cubicBezTo>
                      <a:pt x="32039" y="180109"/>
                      <a:pt x="33770" y="185304"/>
                      <a:pt x="37234" y="189634"/>
                    </a:cubicBezTo>
                    <a:cubicBezTo>
                      <a:pt x="40698" y="193963"/>
                      <a:pt x="46759" y="196561"/>
                      <a:pt x="54552" y="196561"/>
                    </a:cubicBezTo>
                    <a:cubicBezTo>
                      <a:pt x="59748" y="196561"/>
                      <a:pt x="64077" y="195695"/>
                      <a:pt x="67541" y="193963"/>
                    </a:cubicBezTo>
                    <a:cubicBezTo>
                      <a:pt x="70139" y="192231"/>
                      <a:pt x="72736" y="190500"/>
                      <a:pt x="74468" y="187036"/>
                    </a:cubicBezTo>
                    <a:cubicBezTo>
                      <a:pt x="76200" y="184439"/>
                      <a:pt x="77066" y="180975"/>
                      <a:pt x="77066" y="176645"/>
                    </a:cubicBezTo>
                    <a:cubicBezTo>
                      <a:pt x="77066" y="172316"/>
                      <a:pt x="77932" y="167986"/>
                      <a:pt x="77932" y="162791"/>
                    </a:cubicBezTo>
                    <a:cubicBezTo>
                      <a:pt x="77932" y="156729"/>
                      <a:pt x="77932" y="152400"/>
                      <a:pt x="77066" y="148070"/>
                    </a:cubicBezTo>
                    <a:cubicBezTo>
                      <a:pt x="77066" y="144606"/>
                      <a:pt x="76200" y="141143"/>
                      <a:pt x="74468" y="138545"/>
                    </a:cubicBezTo>
                    <a:cubicBezTo>
                      <a:pt x="72736" y="135947"/>
                      <a:pt x="71005" y="134216"/>
                      <a:pt x="68407" y="132484"/>
                    </a:cubicBezTo>
                    <a:cubicBezTo>
                      <a:pt x="65809" y="130752"/>
                      <a:pt x="63211" y="129020"/>
                      <a:pt x="58882" y="128154"/>
                    </a:cubicBezTo>
                    <a:lnTo>
                      <a:pt x="36368" y="118629"/>
                    </a:lnTo>
                    <a:cubicBezTo>
                      <a:pt x="22514" y="112568"/>
                      <a:pt x="12989" y="105640"/>
                      <a:pt x="8659" y="96116"/>
                    </a:cubicBezTo>
                    <a:cubicBezTo>
                      <a:pt x="4330" y="86591"/>
                      <a:pt x="1732" y="75334"/>
                      <a:pt x="1732" y="61479"/>
                    </a:cubicBezTo>
                    <a:cubicBezTo>
                      <a:pt x="1732" y="52820"/>
                      <a:pt x="2598" y="45027"/>
                      <a:pt x="5196" y="37234"/>
                    </a:cubicBezTo>
                    <a:cubicBezTo>
                      <a:pt x="7793" y="29441"/>
                      <a:pt x="11257" y="23379"/>
                      <a:pt x="15586" y="18184"/>
                    </a:cubicBezTo>
                    <a:cubicBezTo>
                      <a:pt x="19916" y="12989"/>
                      <a:pt x="25977" y="8659"/>
                      <a:pt x="32039" y="5195"/>
                    </a:cubicBezTo>
                    <a:cubicBezTo>
                      <a:pt x="38966" y="1731"/>
                      <a:pt x="46759" y="0"/>
                      <a:pt x="56284" y="0"/>
                    </a:cubicBezTo>
                    <a:cubicBezTo>
                      <a:pt x="64077" y="0"/>
                      <a:pt x="71870" y="1731"/>
                      <a:pt x="77932" y="4330"/>
                    </a:cubicBezTo>
                    <a:cubicBezTo>
                      <a:pt x="84859" y="6927"/>
                      <a:pt x="90055" y="11257"/>
                      <a:pt x="95250" y="15586"/>
                    </a:cubicBezTo>
                    <a:cubicBezTo>
                      <a:pt x="104775" y="25977"/>
                      <a:pt x="109971" y="37234"/>
                      <a:pt x="109971" y="50223"/>
                    </a:cubicBezTo>
                    <a:lnTo>
                      <a:pt x="109971" y="66675"/>
                    </a:lnTo>
                    <a:close/>
                  </a:path>
                </a:pathLst>
              </a:custGeom>
              <a:solidFill>
                <a:srgbClr val="427F70">
                  <a:alpha val="70000"/>
                </a:srgbClr>
              </a:solid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4332520F-5AC0-B953-154C-B4CE04E6F843}"/>
                  </a:ext>
                </a:extLst>
              </p:cNvPr>
              <p:cNvSpPr/>
              <p:nvPr/>
            </p:nvSpPr>
            <p:spPr>
              <a:xfrm>
                <a:off x="6454486" y="4759902"/>
                <a:ext cx="127288" cy="223404"/>
              </a:xfrm>
              <a:custGeom>
                <a:avLst/>
                <a:gdLst>
                  <a:gd name="connsiteX0" fmla="*/ 0 w 127288"/>
                  <a:gd name="connsiteY0" fmla="*/ 223404 h 223404"/>
                  <a:gd name="connsiteX1" fmla="*/ 50223 w 127288"/>
                  <a:gd name="connsiteY1" fmla="*/ 0 h 223404"/>
                  <a:gd name="connsiteX2" fmla="*/ 77066 w 127288"/>
                  <a:gd name="connsiteY2" fmla="*/ 0 h 223404"/>
                  <a:gd name="connsiteX3" fmla="*/ 127289 w 127288"/>
                  <a:gd name="connsiteY3" fmla="*/ 223404 h 223404"/>
                  <a:gd name="connsiteX4" fmla="*/ 95250 w 127288"/>
                  <a:gd name="connsiteY4" fmla="*/ 223404 h 223404"/>
                  <a:gd name="connsiteX5" fmla="*/ 85725 w 127288"/>
                  <a:gd name="connsiteY5" fmla="*/ 175779 h 223404"/>
                  <a:gd name="connsiteX6" fmla="*/ 42429 w 127288"/>
                  <a:gd name="connsiteY6" fmla="*/ 175779 h 223404"/>
                  <a:gd name="connsiteX7" fmla="*/ 32905 w 127288"/>
                  <a:gd name="connsiteY7" fmla="*/ 223404 h 223404"/>
                  <a:gd name="connsiteX8" fmla="*/ 0 w 127288"/>
                  <a:gd name="connsiteY8" fmla="*/ 223404 h 223404"/>
                  <a:gd name="connsiteX9" fmla="*/ 78798 w 127288"/>
                  <a:gd name="connsiteY9" fmla="*/ 144607 h 223404"/>
                  <a:gd name="connsiteX10" fmla="*/ 63212 w 127288"/>
                  <a:gd name="connsiteY10" fmla="*/ 63211 h 223404"/>
                  <a:gd name="connsiteX11" fmla="*/ 62346 w 127288"/>
                  <a:gd name="connsiteY11" fmla="*/ 63211 h 223404"/>
                  <a:gd name="connsiteX12" fmla="*/ 46759 w 127288"/>
                  <a:gd name="connsiteY12" fmla="*/ 144607 h 223404"/>
                  <a:gd name="connsiteX13" fmla="*/ 78798 w 127288"/>
                  <a:gd name="connsiteY13" fmla="*/ 144607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288" h="223404">
                    <a:moveTo>
                      <a:pt x="0" y="223404"/>
                    </a:moveTo>
                    <a:lnTo>
                      <a:pt x="50223" y="0"/>
                    </a:lnTo>
                    <a:lnTo>
                      <a:pt x="77066" y="0"/>
                    </a:lnTo>
                    <a:lnTo>
                      <a:pt x="127289" y="223404"/>
                    </a:lnTo>
                    <a:lnTo>
                      <a:pt x="95250" y="223404"/>
                    </a:lnTo>
                    <a:lnTo>
                      <a:pt x="85725" y="175779"/>
                    </a:lnTo>
                    <a:lnTo>
                      <a:pt x="42429" y="175779"/>
                    </a:lnTo>
                    <a:lnTo>
                      <a:pt x="32905" y="223404"/>
                    </a:lnTo>
                    <a:lnTo>
                      <a:pt x="0" y="223404"/>
                    </a:lnTo>
                    <a:close/>
                    <a:moveTo>
                      <a:pt x="78798" y="144607"/>
                    </a:moveTo>
                    <a:lnTo>
                      <a:pt x="63212" y="63211"/>
                    </a:lnTo>
                    <a:lnTo>
                      <a:pt x="62346" y="63211"/>
                    </a:lnTo>
                    <a:lnTo>
                      <a:pt x="46759" y="144607"/>
                    </a:lnTo>
                    <a:lnTo>
                      <a:pt x="78798" y="144607"/>
                    </a:lnTo>
                    <a:close/>
                  </a:path>
                </a:pathLst>
              </a:custGeom>
              <a:solidFill>
                <a:srgbClr val="427F70">
                  <a:alpha val="70000"/>
                </a:srgbClr>
              </a:solidFill>
              <a:ln w="865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DB0C7EB9-DE9A-25C0-4341-07D6A4EC82E1}"/>
                  </a:ext>
                </a:extLst>
              </p:cNvPr>
              <p:cNvSpPr/>
              <p:nvPr/>
            </p:nvSpPr>
            <p:spPr>
              <a:xfrm>
                <a:off x="6596495" y="4759902"/>
                <a:ext cx="95250" cy="223404"/>
              </a:xfrm>
              <a:custGeom>
                <a:avLst/>
                <a:gdLst>
                  <a:gd name="connsiteX0" fmla="*/ 0 w 95250"/>
                  <a:gd name="connsiteY0" fmla="*/ 223404 h 223404"/>
                  <a:gd name="connsiteX1" fmla="*/ 0 w 95250"/>
                  <a:gd name="connsiteY1" fmla="*/ 0 h 223404"/>
                  <a:gd name="connsiteX2" fmla="*/ 32039 w 95250"/>
                  <a:gd name="connsiteY2" fmla="*/ 0 h 223404"/>
                  <a:gd name="connsiteX3" fmla="*/ 32039 w 95250"/>
                  <a:gd name="connsiteY3" fmla="*/ 191366 h 223404"/>
                  <a:gd name="connsiteX4" fmla="*/ 95250 w 95250"/>
                  <a:gd name="connsiteY4" fmla="*/ 191366 h 223404"/>
                  <a:gd name="connsiteX5" fmla="*/ 95250 w 95250"/>
                  <a:gd name="connsiteY5" fmla="*/ 223404 h 223404"/>
                  <a:gd name="connsiteX6" fmla="*/ 0 w 95250"/>
                  <a:gd name="connsiteY6" fmla="*/ 223404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223404">
                    <a:moveTo>
                      <a:pt x="0" y="223404"/>
                    </a:moveTo>
                    <a:lnTo>
                      <a:pt x="0" y="0"/>
                    </a:lnTo>
                    <a:lnTo>
                      <a:pt x="32039" y="0"/>
                    </a:lnTo>
                    <a:lnTo>
                      <a:pt x="32039" y="191366"/>
                    </a:lnTo>
                    <a:lnTo>
                      <a:pt x="95250" y="191366"/>
                    </a:lnTo>
                    <a:lnTo>
                      <a:pt x="95250" y="223404"/>
                    </a:lnTo>
                    <a:lnTo>
                      <a:pt x="0" y="223404"/>
                    </a:lnTo>
                    <a:close/>
                  </a:path>
                </a:pathLst>
              </a:custGeom>
              <a:solidFill>
                <a:srgbClr val="427F70">
                  <a:alpha val="70000"/>
                </a:srgbClr>
              </a:solidFill>
              <a:ln w="8653"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96222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C7E41372-57F6-06FE-9D33-556202B0E952}"/>
              </a:ext>
            </a:extLst>
          </p:cNvPr>
          <p:cNvPicPr>
            <a:picLocks noChangeAspect="1"/>
          </p:cNvPicPr>
          <p:nvPr/>
        </p:nvPicPr>
        <p:blipFill rotWithShape="1">
          <a:blip r:embed="rId3">
            <a:alphaModFix/>
            <a:extLst>
              <a:ext uri="{28A0092B-C50C-407E-A947-70E740481C1C}">
                <a14:useLocalDpi xmlns:a14="http://schemas.microsoft.com/office/drawing/2010/main"/>
              </a:ext>
            </a:extLst>
          </a:blip>
          <a:srcRect/>
          <a:stretch/>
        </p:blipFill>
        <p:spPr>
          <a:xfrm>
            <a:off x="0" y="-1"/>
            <a:ext cx="3414713" cy="6895099"/>
          </a:xfrm>
          <a:prstGeom prst="rect">
            <a:avLst/>
          </a:prstGeom>
        </p:spPr>
      </p:pic>
      <p:pic>
        <p:nvPicPr>
          <p:cNvPr id="6" name="Picture 5">
            <a:extLst>
              <a:ext uri="{FF2B5EF4-FFF2-40B4-BE49-F238E27FC236}">
                <a16:creationId xmlns:a16="http://schemas.microsoft.com/office/drawing/2014/main" id="{873B9084-EA7D-910D-0A40-2BD812EDF2B9}"/>
              </a:ext>
            </a:extLst>
          </p:cNvPr>
          <p:cNvPicPr>
            <a:picLocks noChangeAspect="1"/>
          </p:cNvPicPr>
          <p:nvPr/>
        </p:nvPicPr>
        <p:blipFill rotWithShape="1">
          <a:blip r:embed="rId4">
            <a:alphaModFix/>
            <a:extLst>
              <a:ext uri="{28A0092B-C50C-407E-A947-70E740481C1C}">
                <a14:useLocalDpi xmlns:a14="http://schemas.microsoft.com/office/drawing/2010/main"/>
              </a:ext>
            </a:extLst>
          </a:blip>
          <a:srcRect/>
          <a:stretch/>
        </p:blipFill>
        <p:spPr>
          <a:xfrm>
            <a:off x="1711487" y="0"/>
            <a:ext cx="10480513" cy="6895099"/>
          </a:xfrm>
          <a:prstGeom prst="rect">
            <a:avLst/>
          </a:prstGeom>
        </p:spPr>
      </p:pic>
      <p:sp>
        <p:nvSpPr>
          <p:cNvPr id="49" name="Rectangle 48">
            <a:extLst>
              <a:ext uri="{FF2B5EF4-FFF2-40B4-BE49-F238E27FC236}">
                <a16:creationId xmlns:a16="http://schemas.microsoft.com/office/drawing/2014/main" id="{9C3B06C2-B5AF-AE3A-BE69-CF44C431EB42}"/>
              </a:ext>
            </a:extLst>
          </p:cNvPr>
          <p:cNvSpPr/>
          <p:nvPr/>
        </p:nvSpPr>
        <p:spPr>
          <a:xfrm>
            <a:off x="1" y="0"/>
            <a:ext cx="5726904" cy="6895098"/>
          </a:xfrm>
          <a:prstGeom prst="rect">
            <a:avLst/>
          </a:prstGeom>
          <a:solidFill>
            <a:schemeClr val="bg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28CB038D-F4C2-BA70-5830-4DCD46CE9EEE}"/>
              </a:ext>
            </a:extLst>
          </p:cNvPr>
          <p:cNvGrpSpPr/>
          <p:nvPr/>
        </p:nvGrpSpPr>
        <p:grpSpPr>
          <a:xfrm>
            <a:off x="7961919" y="5068960"/>
            <a:ext cx="3986959" cy="1621649"/>
            <a:chOff x="7961919" y="5068960"/>
            <a:chExt cx="3986959" cy="1621649"/>
          </a:xfrm>
        </p:grpSpPr>
        <p:grpSp>
          <p:nvGrpSpPr>
            <p:cNvPr id="4" name="Graphic 2">
              <a:extLst>
                <a:ext uri="{FF2B5EF4-FFF2-40B4-BE49-F238E27FC236}">
                  <a16:creationId xmlns:a16="http://schemas.microsoft.com/office/drawing/2014/main" id="{83BDBC19-C3BB-48E3-CDDF-C306E11E07F1}"/>
                </a:ext>
              </a:extLst>
            </p:cNvPr>
            <p:cNvGrpSpPr/>
            <p:nvPr/>
          </p:nvGrpSpPr>
          <p:grpSpPr>
            <a:xfrm>
              <a:off x="8005981" y="5068960"/>
              <a:ext cx="3902456" cy="717806"/>
              <a:chOff x="5340927" y="4482811"/>
              <a:chExt cx="1336963" cy="245917"/>
            </a:xfrm>
            <a:solidFill>
              <a:srgbClr val="FFFFFF"/>
            </a:solidFill>
          </p:grpSpPr>
          <p:sp>
            <p:nvSpPr>
              <p:cNvPr id="30" name="Freeform 29">
                <a:extLst>
                  <a:ext uri="{FF2B5EF4-FFF2-40B4-BE49-F238E27FC236}">
                    <a16:creationId xmlns:a16="http://schemas.microsoft.com/office/drawing/2014/main" id="{39D9B075-57A3-0E81-5119-E19E077C4B79}"/>
                  </a:ext>
                </a:extLst>
              </p:cNvPr>
              <p:cNvSpPr/>
              <p:nvPr/>
            </p:nvSpPr>
            <p:spPr>
              <a:xfrm>
                <a:off x="5340927" y="4487141"/>
                <a:ext cx="135947" cy="239856"/>
              </a:xfrm>
              <a:custGeom>
                <a:avLst/>
                <a:gdLst>
                  <a:gd name="connsiteX0" fmla="*/ 0 w 135947"/>
                  <a:gd name="connsiteY0" fmla="*/ 239857 h 239856"/>
                  <a:gd name="connsiteX1" fmla="*/ 53686 w 135947"/>
                  <a:gd name="connsiteY1" fmla="*/ 0 h 239856"/>
                  <a:gd name="connsiteX2" fmla="*/ 82261 w 135947"/>
                  <a:gd name="connsiteY2" fmla="*/ 0 h 239856"/>
                  <a:gd name="connsiteX3" fmla="*/ 135948 w 135947"/>
                  <a:gd name="connsiteY3" fmla="*/ 239857 h 239856"/>
                  <a:gd name="connsiteX4" fmla="*/ 101311 w 135947"/>
                  <a:gd name="connsiteY4" fmla="*/ 239857 h 239856"/>
                  <a:gd name="connsiteX5" fmla="*/ 90920 w 135947"/>
                  <a:gd name="connsiteY5" fmla="*/ 188768 h 239856"/>
                  <a:gd name="connsiteX6" fmla="*/ 44161 w 135947"/>
                  <a:gd name="connsiteY6" fmla="*/ 188768 h 239856"/>
                  <a:gd name="connsiteX7" fmla="*/ 33770 w 135947"/>
                  <a:gd name="connsiteY7" fmla="*/ 239857 h 239856"/>
                  <a:gd name="connsiteX8" fmla="*/ 0 w 135947"/>
                  <a:gd name="connsiteY8" fmla="*/ 239857 h 239856"/>
                  <a:gd name="connsiteX9" fmla="*/ 84859 w 135947"/>
                  <a:gd name="connsiteY9" fmla="*/ 155864 h 239856"/>
                  <a:gd name="connsiteX10" fmla="*/ 68407 w 135947"/>
                  <a:gd name="connsiteY10" fmla="*/ 69273 h 239856"/>
                  <a:gd name="connsiteX11" fmla="*/ 67541 w 135947"/>
                  <a:gd name="connsiteY11" fmla="*/ 69273 h 239856"/>
                  <a:gd name="connsiteX12" fmla="*/ 51089 w 135947"/>
                  <a:gd name="connsiteY12" fmla="*/ 155864 h 239856"/>
                  <a:gd name="connsiteX13" fmla="*/ 84859 w 135947"/>
                  <a:gd name="connsiteY13" fmla="*/ 15586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947" h="239856">
                    <a:moveTo>
                      <a:pt x="0" y="239857"/>
                    </a:moveTo>
                    <a:lnTo>
                      <a:pt x="53686" y="0"/>
                    </a:lnTo>
                    <a:lnTo>
                      <a:pt x="82261" y="0"/>
                    </a:lnTo>
                    <a:lnTo>
                      <a:pt x="135948" y="239857"/>
                    </a:lnTo>
                    <a:lnTo>
                      <a:pt x="101311" y="239857"/>
                    </a:lnTo>
                    <a:lnTo>
                      <a:pt x="90920" y="188768"/>
                    </a:lnTo>
                    <a:lnTo>
                      <a:pt x="44161" y="188768"/>
                    </a:lnTo>
                    <a:lnTo>
                      <a:pt x="33770" y="239857"/>
                    </a:lnTo>
                    <a:lnTo>
                      <a:pt x="0" y="239857"/>
                    </a:lnTo>
                    <a:close/>
                    <a:moveTo>
                      <a:pt x="84859" y="155864"/>
                    </a:moveTo>
                    <a:lnTo>
                      <a:pt x="68407" y="69273"/>
                    </a:lnTo>
                    <a:lnTo>
                      <a:pt x="67541" y="69273"/>
                    </a:lnTo>
                    <a:lnTo>
                      <a:pt x="51089" y="155864"/>
                    </a:lnTo>
                    <a:lnTo>
                      <a:pt x="84859" y="155864"/>
                    </a:lnTo>
                    <a:close/>
                  </a:path>
                </a:pathLst>
              </a:custGeom>
              <a:solidFill>
                <a:srgbClr val="FFFFFF"/>
              </a:solid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335A1971-19D9-10FF-5B7B-1CC7B823A94D}"/>
                  </a:ext>
                </a:extLst>
              </p:cNvPr>
              <p:cNvSpPr/>
              <p:nvPr/>
            </p:nvSpPr>
            <p:spPr>
              <a:xfrm>
                <a:off x="5493327" y="4487141"/>
                <a:ext cx="111702" cy="239856"/>
              </a:xfrm>
              <a:custGeom>
                <a:avLst/>
                <a:gdLst>
                  <a:gd name="connsiteX0" fmla="*/ 0 w 111702"/>
                  <a:gd name="connsiteY0" fmla="*/ 239857 h 239856"/>
                  <a:gd name="connsiteX1" fmla="*/ 0 w 111702"/>
                  <a:gd name="connsiteY1" fmla="*/ 0 h 239856"/>
                  <a:gd name="connsiteX2" fmla="*/ 51089 w 111702"/>
                  <a:gd name="connsiteY2" fmla="*/ 0 h 239856"/>
                  <a:gd name="connsiteX3" fmla="*/ 96116 w 111702"/>
                  <a:gd name="connsiteY3" fmla="*/ 16452 h 239856"/>
                  <a:gd name="connsiteX4" fmla="*/ 111702 w 111702"/>
                  <a:gd name="connsiteY4" fmla="*/ 62346 h 239856"/>
                  <a:gd name="connsiteX5" fmla="*/ 111702 w 111702"/>
                  <a:gd name="connsiteY5" fmla="*/ 174048 h 239856"/>
                  <a:gd name="connsiteX6" fmla="*/ 95250 w 111702"/>
                  <a:gd name="connsiteY6" fmla="*/ 223404 h 239856"/>
                  <a:gd name="connsiteX7" fmla="*/ 48491 w 111702"/>
                  <a:gd name="connsiteY7" fmla="*/ 238991 h 239856"/>
                  <a:gd name="connsiteX8" fmla="*/ 0 w 111702"/>
                  <a:gd name="connsiteY8" fmla="*/ 238991 h 239856"/>
                  <a:gd name="connsiteX9" fmla="*/ 34636 w 111702"/>
                  <a:gd name="connsiteY9" fmla="*/ 32039 h 239856"/>
                  <a:gd name="connsiteX10" fmla="*/ 34636 w 111702"/>
                  <a:gd name="connsiteY10" fmla="*/ 206952 h 239856"/>
                  <a:gd name="connsiteX11" fmla="*/ 50223 w 111702"/>
                  <a:gd name="connsiteY11" fmla="*/ 206952 h 239856"/>
                  <a:gd name="connsiteX12" fmla="*/ 71005 w 111702"/>
                  <a:gd name="connsiteY12" fmla="*/ 200025 h 239856"/>
                  <a:gd name="connsiteX13" fmla="*/ 77066 w 111702"/>
                  <a:gd name="connsiteY13" fmla="*/ 177511 h 239856"/>
                  <a:gd name="connsiteX14" fmla="*/ 77066 w 111702"/>
                  <a:gd name="connsiteY14" fmla="*/ 62346 h 239856"/>
                  <a:gd name="connsiteX15" fmla="*/ 71005 w 111702"/>
                  <a:gd name="connsiteY15" fmla="*/ 40698 h 239856"/>
                  <a:gd name="connsiteX16" fmla="*/ 50223 w 111702"/>
                  <a:gd name="connsiteY16" fmla="*/ 32904 h 239856"/>
                  <a:gd name="connsiteX17" fmla="*/ 34636 w 111702"/>
                  <a:gd name="connsiteY17" fmla="*/ 3290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702" h="239856">
                    <a:moveTo>
                      <a:pt x="0" y="239857"/>
                    </a:moveTo>
                    <a:lnTo>
                      <a:pt x="0" y="0"/>
                    </a:lnTo>
                    <a:lnTo>
                      <a:pt x="51089" y="0"/>
                    </a:lnTo>
                    <a:cubicBezTo>
                      <a:pt x="71005" y="0"/>
                      <a:pt x="85725" y="5195"/>
                      <a:pt x="96116" y="16452"/>
                    </a:cubicBezTo>
                    <a:cubicBezTo>
                      <a:pt x="106507" y="26843"/>
                      <a:pt x="111702" y="42429"/>
                      <a:pt x="111702" y="62346"/>
                    </a:cubicBezTo>
                    <a:lnTo>
                      <a:pt x="111702" y="174048"/>
                    </a:lnTo>
                    <a:cubicBezTo>
                      <a:pt x="111702" y="196561"/>
                      <a:pt x="106507" y="213013"/>
                      <a:pt x="95250" y="223404"/>
                    </a:cubicBezTo>
                    <a:cubicBezTo>
                      <a:pt x="83993" y="233795"/>
                      <a:pt x="68407" y="238991"/>
                      <a:pt x="48491" y="238991"/>
                    </a:cubicBezTo>
                    <a:lnTo>
                      <a:pt x="0" y="238991"/>
                    </a:lnTo>
                    <a:close/>
                    <a:moveTo>
                      <a:pt x="34636" y="32039"/>
                    </a:moveTo>
                    <a:lnTo>
                      <a:pt x="34636" y="206952"/>
                    </a:lnTo>
                    <a:lnTo>
                      <a:pt x="50223" y="206952"/>
                    </a:lnTo>
                    <a:cubicBezTo>
                      <a:pt x="59748" y="206952"/>
                      <a:pt x="66675" y="204354"/>
                      <a:pt x="71005" y="200025"/>
                    </a:cubicBezTo>
                    <a:cubicBezTo>
                      <a:pt x="75334" y="194830"/>
                      <a:pt x="77066" y="187902"/>
                      <a:pt x="77066" y="177511"/>
                    </a:cubicBezTo>
                    <a:lnTo>
                      <a:pt x="77066" y="62346"/>
                    </a:lnTo>
                    <a:cubicBezTo>
                      <a:pt x="77066" y="52820"/>
                      <a:pt x="75334" y="45893"/>
                      <a:pt x="71005" y="40698"/>
                    </a:cubicBezTo>
                    <a:cubicBezTo>
                      <a:pt x="67541" y="35502"/>
                      <a:pt x="60614" y="32904"/>
                      <a:pt x="50223" y="32904"/>
                    </a:cubicBezTo>
                    <a:lnTo>
                      <a:pt x="34636" y="32904"/>
                    </a:lnTo>
                    <a:close/>
                  </a:path>
                </a:pathLst>
              </a:custGeom>
              <a:solidFill>
                <a:srgbClr val="FFFFFF"/>
              </a:solid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28F2211D-B5ED-1BDD-D79F-84EE030202D3}"/>
                  </a:ext>
                </a:extLst>
              </p:cNvPr>
              <p:cNvSpPr/>
              <p:nvPr/>
            </p:nvSpPr>
            <p:spPr>
              <a:xfrm>
                <a:off x="5618884" y="4487141"/>
                <a:ext cx="128154" cy="239856"/>
              </a:xfrm>
              <a:custGeom>
                <a:avLst/>
                <a:gdLst>
                  <a:gd name="connsiteX0" fmla="*/ 128155 w 128154"/>
                  <a:gd name="connsiteY0" fmla="*/ 0 h 239856"/>
                  <a:gd name="connsiteX1" fmla="*/ 78798 w 128154"/>
                  <a:gd name="connsiteY1" fmla="*/ 239857 h 239856"/>
                  <a:gd name="connsiteX2" fmla="*/ 48491 w 128154"/>
                  <a:gd name="connsiteY2" fmla="*/ 239857 h 239856"/>
                  <a:gd name="connsiteX3" fmla="*/ 0 w 128154"/>
                  <a:gd name="connsiteY3" fmla="*/ 0 h 239856"/>
                  <a:gd name="connsiteX4" fmla="*/ 36368 w 128154"/>
                  <a:gd name="connsiteY4" fmla="*/ 0 h 239856"/>
                  <a:gd name="connsiteX5" fmla="*/ 63212 w 128154"/>
                  <a:gd name="connsiteY5" fmla="*/ 167120 h 239856"/>
                  <a:gd name="connsiteX6" fmla="*/ 64077 w 128154"/>
                  <a:gd name="connsiteY6" fmla="*/ 167120 h 239856"/>
                  <a:gd name="connsiteX7" fmla="*/ 91786 w 128154"/>
                  <a:gd name="connsiteY7" fmla="*/ 0 h 239856"/>
                  <a:gd name="connsiteX8" fmla="*/ 128155 w 128154"/>
                  <a:gd name="connsiteY8" fmla="*/ 0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54" h="239856">
                    <a:moveTo>
                      <a:pt x="128155" y="0"/>
                    </a:moveTo>
                    <a:lnTo>
                      <a:pt x="78798" y="239857"/>
                    </a:lnTo>
                    <a:lnTo>
                      <a:pt x="48491" y="239857"/>
                    </a:lnTo>
                    <a:lnTo>
                      <a:pt x="0" y="0"/>
                    </a:lnTo>
                    <a:lnTo>
                      <a:pt x="36368" y="0"/>
                    </a:lnTo>
                    <a:lnTo>
                      <a:pt x="63212" y="167120"/>
                    </a:lnTo>
                    <a:lnTo>
                      <a:pt x="64077" y="167120"/>
                    </a:lnTo>
                    <a:lnTo>
                      <a:pt x="91786" y="0"/>
                    </a:lnTo>
                    <a:lnTo>
                      <a:pt x="128155" y="0"/>
                    </a:lnTo>
                    <a:close/>
                  </a:path>
                </a:pathLst>
              </a:custGeom>
              <a:solidFill>
                <a:srgbClr val="FFFFFF"/>
              </a:solidFill>
              <a:ln w="8653"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88BCA4CE-576F-CD59-7C50-833F937312CC}"/>
                  </a:ext>
                </a:extLst>
              </p:cNvPr>
              <p:cNvSpPr/>
              <p:nvPr/>
            </p:nvSpPr>
            <p:spPr>
              <a:xfrm>
                <a:off x="5767820" y="4487141"/>
                <a:ext cx="102177" cy="239856"/>
              </a:xfrm>
              <a:custGeom>
                <a:avLst/>
                <a:gdLst>
                  <a:gd name="connsiteX0" fmla="*/ 0 w 102177"/>
                  <a:gd name="connsiteY0" fmla="*/ 239857 h 239856"/>
                  <a:gd name="connsiteX1" fmla="*/ 0 w 102177"/>
                  <a:gd name="connsiteY1" fmla="*/ 0 h 239856"/>
                  <a:gd name="connsiteX2" fmla="*/ 102177 w 102177"/>
                  <a:gd name="connsiteY2" fmla="*/ 0 h 239856"/>
                  <a:gd name="connsiteX3" fmla="*/ 102177 w 102177"/>
                  <a:gd name="connsiteY3" fmla="*/ 32039 h 239856"/>
                  <a:gd name="connsiteX4" fmla="*/ 33770 w 102177"/>
                  <a:gd name="connsiteY4" fmla="*/ 32039 h 239856"/>
                  <a:gd name="connsiteX5" fmla="*/ 33770 w 102177"/>
                  <a:gd name="connsiteY5" fmla="*/ 102177 h 239856"/>
                  <a:gd name="connsiteX6" fmla="*/ 92652 w 102177"/>
                  <a:gd name="connsiteY6" fmla="*/ 102177 h 239856"/>
                  <a:gd name="connsiteX7" fmla="*/ 92652 w 102177"/>
                  <a:gd name="connsiteY7" fmla="*/ 134216 h 239856"/>
                  <a:gd name="connsiteX8" fmla="*/ 33770 w 102177"/>
                  <a:gd name="connsiteY8" fmla="*/ 134216 h 239856"/>
                  <a:gd name="connsiteX9" fmla="*/ 33770 w 102177"/>
                  <a:gd name="connsiteY9" fmla="*/ 204354 h 239856"/>
                  <a:gd name="connsiteX10" fmla="*/ 101311 w 102177"/>
                  <a:gd name="connsiteY10" fmla="*/ 204354 h 239856"/>
                  <a:gd name="connsiteX11" fmla="*/ 101311 w 102177"/>
                  <a:gd name="connsiteY11" fmla="*/ 238991 h 239856"/>
                  <a:gd name="connsiteX12" fmla="*/ 0 w 102177"/>
                  <a:gd name="connsiteY12" fmla="*/ 238991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177" h="239856">
                    <a:moveTo>
                      <a:pt x="0" y="239857"/>
                    </a:moveTo>
                    <a:lnTo>
                      <a:pt x="0" y="0"/>
                    </a:lnTo>
                    <a:lnTo>
                      <a:pt x="102177" y="0"/>
                    </a:lnTo>
                    <a:lnTo>
                      <a:pt x="102177" y="32039"/>
                    </a:lnTo>
                    <a:lnTo>
                      <a:pt x="33770" y="32039"/>
                    </a:lnTo>
                    <a:lnTo>
                      <a:pt x="33770" y="102177"/>
                    </a:lnTo>
                    <a:lnTo>
                      <a:pt x="92652" y="102177"/>
                    </a:lnTo>
                    <a:lnTo>
                      <a:pt x="92652" y="134216"/>
                    </a:lnTo>
                    <a:lnTo>
                      <a:pt x="33770" y="134216"/>
                    </a:lnTo>
                    <a:lnTo>
                      <a:pt x="33770" y="204354"/>
                    </a:lnTo>
                    <a:lnTo>
                      <a:pt x="101311" y="204354"/>
                    </a:lnTo>
                    <a:lnTo>
                      <a:pt x="101311" y="238991"/>
                    </a:lnTo>
                    <a:lnTo>
                      <a:pt x="0" y="238991"/>
                    </a:lnTo>
                    <a:close/>
                  </a:path>
                </a:pathLst>
              </a:custGeom>
              <a:solidFill>
                <a:srgbClr val="FFFFFF"/>
              </a:solid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B7D89345-3211-46B4-8C8A-041315E51FCD}"/>
                  </a:ext>
                </a:extLst>
              </p:cNvPr>
              <p:cNvSpPr/>
              <p:nvPr/>
            </p:nvSpPr>
            <p:spPr>
              <a:xfrm>
                <a:off x="5891645" y="4487141"/>
                <a:ext cx="122959" cy="239856"/>
              </a:xfrm>
              <a:custGeom>
                <a:avLst/>
                <a:gdLst>
                  <a:gd name="connsiteX0" fmla="*/ 0 w 122959"/>
                  <a:gd name="connsiteY0" fmla="*/ 239857 h 239856"/>
                  <a:gd name="connsiteX1" fmla="*/ 0 w 122959"/>
                  <a:gd name="connsiteY1" fmla="*/ 0 h 239856"/>
                  <a:gd name="connsiteX2" fmla="*/ 55418 w 122959"/>
                  <a:gd name="connsiteY2" fmla="*/ 0 h 239856"/>
                  <a:gd name="connsiteX3" fmla="*/ 116032 w 122959"/>
                  <a:gd name="connsiteY3" fmla="*/ 70138 h 239856"/>
                  <a:gd name="connsiteX4" fmla="*/ 109105 w 122959"/>
                  <a:gd name="connsiteY4" fmla="*/ 106507 h 239856"/>
                  <a:gd name="connsiteX5" fmla="*/ 85725 w 122959"/>
                  <a:gd name="connsiteY5" fmla="*/ 130752 h 239856"/>
                  <a:gd name="connsiteX6" fmla="*/ 122959 w 122959"/>
                  <a:gd name="connsiteY6" fmla="*/ 239857 h 239856"/>
                  <a:gd name="connsiteX7" fmla="*/ 86591 w 122959"/>
                  <a:gd name="connsiteY7" fmla="*/ 239857 h 239856"/>
                  <a:gd name="connsiteX8" fmla="*/ 54552 w 122959"/>
                  <a:gd name="connsiteY8" fmla="*/ 137679 h 239856"/>
                  <a:gd name="connsiteX9" fmla="*/ 33770 w 122959"/>
                  <a:gd name="connsiteY9" fmla="*/ 137679 h 239856"/>
                  <a:gd name="connsiteX10" fmla="*/ 33770 w 122959"/>
                  <a:gd name="connsiteY10" fmla="*/ 239857 h 239856"/>
                  <a:gd name="connsiteX11" fmla="*/ 0 w 122959"/>
                  <a:gd name="connsiteY11" fmla="*/ 239857 h 239856"/>
                  <a:gd name="connsiteX12" fmla="*/ 34636 w 122959"/>
                  <a:gd name="connsiteY12" fmla="*/ 32039 h 239856"/>
                  <a:gd name="connsiteX13" fmla="*/ 34636 w 122959"/>
                  <a:gd name="connsiteY13" fmla="*/ 106507 h 239856"/>
                  <a:gd name="connsiteX14" fmla="*/ 54552 w 122959"/>
                  <a:gd name="connsiteY14" fmla="*/ 106507 h 239856"/>
                  <a:gd name="connsiteX15" fmla="*/ 69273 w 122959"/>
                  <a:gd name="connsiteY15" fmla="*/ 103909 h 239856"/>
                  <a:gd name="connsiteX16" fmla="*/ 77932 w 122959"/>
                  <a:gd name="connsiteY16" fmla="*/ 96982 h 239856"/>
                  <a:gd name="connsiteX17" fmla="*/ 81395 w 122959"/>
                  <a:gd name="connsiteY17" fmla="*/ 85725 h 239856"/>
                  <a:gd name="connsiteX18" fmla="*/ 82261 w 122959"/>
                  <a:gd name="connsiteY18" fmla="*/ 70138 h 239856"/>
                  <a:gd name="connsiteX19" fmla="*/ 81395 w 122959"/>
                  <a:gd name="connsiteY19" fmla="*/ 54552 h 239856"/>
                  <a:gd name="connsiteX20" fmla="*/ 77066 w 122959"/>
                  <a:gd name="connsiteY20" fmla="*/ 42429 h 239856"/>
                  <a:gd name="connsiteX21" fmla="*/ 52821 w 122959"/>
                  <a:gd name="connsiteY21" fmla="*/ 32904 h 239856"/>
                  <a:gd name="connsiteX22" fmla="*/ 34636 w 122959"/>
                  <a:gd name="connsiteY22" fmla="*/ 3290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959" h="239856">
                    <a:moveTo>
                      <a:pt x="0" y="239857"/>
                    </a:moveTo>
                    <a:lnTo>
                      <a:pt x="0" y="0"/>
                    </a:lnTo>
                    <a:lnTo>
                      <a:pt x="55418" y="0"/>
                    </a:lnTo>
                    <a:cubicBezTo>
                      <a:pt x="96116" y="0"/>
                      <a:pt x="116032" y="23380"/>
                      <a:pt x="116032" y="70138"/>
                    </a:cubicBezTo>
                    <a:cubicBezTo>
                      <a:pt x="116032" y="83993"/>
                      <a:pt x="113434" y="96116"/>
                      <a:pt x="109105" y="106507"/>
                    </a:cubicBezTo>
                    <a:cubicBezTo>
                      <a:pt x="104775" y="116032"/>
                      <a:pt x="96982" y="124691"/>
                      <a:pt x="85725" y="130752"/>
                    </a:cubicBezTo>
                    <a:lnTo>
                      <a:pt x="122959" y="239857"/>
                    </a:lnTo>
                    <a:lnTo>
                      <a:pt x="86591" y="239857"/>
                    </a:lnTo>
                    <a:lnTo>
                      <a:pt x="54552" y="137679"/>
                    </a:lnTo>
                    <a:lnTo>
                      <a:pt x="33770" y="137679"/>
                    </a:lnTo>
                    <a:lnTo>
                      <a:pt x="33770" y="239857"/>
                    </a:lnTo>
                    <a:lnTo>
                      <a:pt x="0" y="239857"/>
                    </a:lnTo>
                    <a:close/>
                    <a:moveTo>
                      <a:pt x="34636" y="32039"/>
                    </a:moveTo>
                    <a:lnTo>
                      <a:pt x="34636" y="106507"/>
                    </a:lnTo>
                    <a:lnTo>
                      <a:pt x="54552" y="106507"/>
                    </a:lnTo>
                    <a:cubicBezTo>
                      <a:pt x="60614" y="106507"/>
                      <a:pt x="65809" y="105641"/>
                      <a:pt x="69273" y="103909"/>
                    </a:cubicBezTo>
                    <a:cubicBezTo>
                      <a:pt x="72736" y="102177"/>
                      <a:pt x="75334" y="99580"/>
                      <a:pt x="77932" y="96982"/>
                    </a:cubicBezTo>
                    <a:cubicBezTo>
                      <a:pt x="79664" y="93518"/>
                      <a:pt x="80530" y="90054"/>
                      <a:pt x="81395" y="85725"/>
                    </a:cubicBezTo>
                    <a:cubicBezTo>
                      <a:pt x="82261" y="81395"/>
                      <a:pt x="82261" y="76200"/>
                      <a:pt x="82261" y="70138"/>
                    </a:cubicBezTo>
                    <a:cubicBezTo>
                      <a:pt x="82261" y="64077"/>
                      <a:pt x="82261" y="58882"/>
                      <a:pt x="81395" y="54552"/>
                    </a:cubicBezTo>
                    <a:cubicBezTo>
                      <a:pt x="80530" y="50223"/>
                      <a:pt x="79664" y="45893"/>
                      <a:pt x="77066" y="42429"/>
                    </a:cubicBezTo>
                    <a:cubicBezTo>
                      <a:pt x="72736" y="36368"/>
                      <a:pt x="64943" y="32904"/>
                      <a:pt x="52821" y="32904"/>
                    </a:cubicBezTo>
                    <a:lnTo>
                      <a:pt x="34636" y="32904"/>
                    </a:lnTo>
                    <a:close/>
                  </a:path>
                </a:pathLst>
              </a:custGeom>
              <a:solidFill>
                <a:srgbClr val="FFFFFF"/>
              </a:solidFill>
              <a:ln w="8653"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64EDEF9D-3B0E-A22C-696E-8C082032A561}"/>
                  </a:ext>
                </a:extLst>
              </p:cNvPr>
              <p:cNvSpPr/>
              <p:nvPr/>
            </p:nvSpPr>
            <p:spPr>
              <a:xfrm>
                <a:off x="6012006" y="4488006"/>
                <a:ext cx="113434" cy="238991"/>
              </a:xfrm>
              <a:custGeom>
                <a:avLst/>
                <a:gdLst>
                  <a:gd name="connsiteX0" fmla="*/ 39832 w 113434"/>
                  <a:gd name="connsiteY0" fmla="*/ 238991 h 238991"/>
                  <a:gd name="connsiteX1" fmla="*/ 39832 w 113434"/>
                  <a:gd name="connsiteY1" fmla="*/ 32039 h 238991"/>
                  <a:gd name="connsiteX2" fmla="*/ 0 w 113434"/>
                  <a:gd name="connsiteY2" fmla="*/ 32039 h 238991"/>
                  <a:gd name="connsiteX3" fmla="*/ 0 w 113434"/>
                  <a:gd name="connsiteY3" fmla="*/ 0 h 238991"/>
                  <a:gd name="connsiteX4" fmla="*/ 113434 w 113434"/>
                  <a:gd name="connsiteY4" fmla="*/ 0 h 238991"/>
                  <a:gd name="connsiteX5" fmla="*/ 113434 w 113434"/>
                  <a:gd name="connsiteY5" fmla="*/ 32039 h 238991"/>
                  <a:gd name="connsiteX6" fmla="*/ 73602 w 113434"/>
                  <a:gd name="connsiteY6" fmla="*/ 32039 h 238991"/>
                  <a:gd name="connsiteX7" fmla="*/ 73602 w 113434"/>
                  <a:gd name="connsiteY7" fmla="*/ 238991 h 238991"/>
                  <a:gd name="connsiteX8" fmla="*/ 39832 w 113434"/>
                  <a:gd name="connsiteY8" fmla="*/ 238991 h 23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 h="238991">
                    <a:moveTo>
                      <a:pt x="39832" y="238991"/>
                    </a:moveTo>
                    <a:lnTo>
                      <a:pt x="39832" y="32039"/>
                    </a:lnTo>
                    <a:lnTo>
                      <a:pt x="0" y="32039"/>
                    </a:lnTo>
                    <a:lnTo>
                      <a:pt x="0" y="0"/>
                    </a:lnTo>
                    <a:lnTo>
                      <a:pt x="113434" y="0"/>
                    </a:lnTo>
                    <a:lnTo>
                      <a:pt x="113434" y="32039"/>
                    </a:lnTo>
                    <a:lnTo>
                      <a:pt x="73602" y="32039"/>
                    </a:lnTo>
                    <a:lnTo>
                      <a:pt x="73602" y="238991"/>
                    </a:lnTo>
                    <a:lnTo>
                      <a:pt x="39832" y="238991"/>
                    </a:lnTo>
                    <a:close/>
                  </a:path>
                </a:pathLst>
              </a:custGeom>
              <a:solidFill>
                <a:srgbClr val="FFFFFF"/>
              </a:solidFill>
              <a:ln w="865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842AB8B8-BFCF-C39A-3DA2-BC065E331A7B}"/>
                  </a:ext>
                </a:extLst>
              </p:cNvPr>
              <p:cNvSpPr/>
              <p:nvPr/>
            </p:nvSpPr>
            <p:spPr>
              <a:xfrm>
                <a:off x="6141893" y="4487141"/>
                <a:ext cx="34636" cy="239856"/>
              </a:xfrm>
              <a:custGeom>
                <a:avLst/>
                <a:gdLst>
                  <a:gd name="connsiteX0" fmla="*/ 0 w 34636"/>
                  <a:gd name="connsiteY0" fmla="*/ 239857 h 239856"/>
                  <a:gd name="connsiteX1" fmla="*/ 0 w 34636"/>
                  <a:gd name="connsiteY1" fmla="*/ 0 h 239856"/>
                  <a:gd name="connsiteX2" fmla="*/ 34636 w 34636"/>
                  <a:gd name="connsiteY2" fmla="*/ 0 h 239856"/>
                  <a:gd name="connsiteX3" fmla="*/ 34636 w 34636"/>
                  <a:gd name="connsiteY3" fmla="*/ 239857 h 239856"/>
                  <a:gd name="connsiteX4" fmla="*/ 0 w 34636"/>
                  <a:gd name="connsiteY4" fmla="*/ 239857 h 239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6" h="239856">
                    <a:moveTo>
                      <a:pt x="0" y="239857"/>
                    </a:moveTo>
                    <a:lnTo>
                      <a:pt x="0" y="0"/>
                    </a:lnTo>
                    <a:lnTo>
                      <a:pt x="34636" y="0"/>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06943B15-95CE-B04F-BD1E-7F8C5FC31CD4}"/>
                  </a:ext>
                </a:extLst>
              </p:cNvPr>
              <p:cNvSpPr/>
              <p:nvPr/>
            </p:nvSpPr>
            <p:spPr>
              <a:xfrm>
                <a:off x="6205104" y="4482811"/>
                <a:ext cx="119495" cy="244186"/>
              </a:xfrm>
              <a:custGeom>
                <a:avLst/>
                <a:gdLst>
                  <a:gd name="connsiteX0" fmla="*/ 115166 w 119495"/>
                  <a:gd name="connsiteY0" fmla="*/ 73602 h 244186"/>
                  <a:gd name="connsiteX1" fmla="*/ 80529 w 119495"/>
                  <a:gd name="connsiteY1" fmla="*/ 73602 h 244186"/>
                  <a:gd name="connsiteX2" fmla="*/ 80529 w 119495"/>
                  <a:gd name="connsiteY2" fmla="*/ 65809 h 244186"/>
                  <a:gd name="connsiteX3" fmla="*/ 75334 w 119495"/>
                  <a:gd name="connsiteY3" fmla="*/ 45027 h 244186"/>
                  <a:gd name="connsiteX4" fmla="*/ 56284 w 119495"/>
                  <a:gd name="connsiteY4" fmla="*/ 36368 h 244186"/>
                  <a:gd name="connsiteX5" fmla="*/ 45027 w 119495"/>
                  <a:gd name="connsiteY5" fmla="*/ 38966 h 244186"/>
                  <a:gd name="connsiteX6" fmla="*/ 38100 w 119495"/>
                  <a:gd name="connsiteY6" fmla="*/ 45893 h 244186"/>
                  <a:gd name="connsiteX7" fmla="*/ 34636 w 119495"/>
                  <a:gd name="connsiteY7" fmla="*/ 55418 h 244186"/>
                  <a:gd name="connsiteX8" fmla="*/ 33770 w 119495"/>
                  <a:gd name="connsiteY8" fmla="*/ 66675 h 244186"/>
                  <a:gd name="connsiteX9" fmla="*/ 34636 w 119495"/>
                  <a:gd name="connsiteY9" fmla="*/ 78798 h 244186"/>
                  <a:gd name="connsiteX10" fmla="*/ 37234 w 119495"/>
                  <a:gd name="connsiteY10" fmla="*/ 87457 h 244186"/>
                  <a:gd name="connsiteX11" fmla="*/ 43295 w 119495"/>
                  <a:gd name="connsiteY11" fmla="*/ 93518 h 244186"/>
                  <a:gd name="connsiteX12" fmla="*/ 53686 w 119495"/>
                  <a:gd name="connsiteY12" fmla="*/ 98713 h 244186"/>
                  <a:gd name="connsiteX13" fmla="*/ 79663 w 119495"/>
                  <a:gd name="connsiteY13" fmla="*/ 109104 h 244186"/>
                  <a:gd name="connsiteX14" fmla="*/ 97848 w 119495"/>
                  <a:gd name="connsiteY14" fmla="*/ 119495 h 244186"/>
                  <a:gd name="connsiteX15" fmla="*/ 109105 w 119495"/>
                  <a:gd name="connsiteY15" fmla="*/ 133350 h 244186"/>
                  <a:gd name="connsiteX16" fmla="*/ 114300 w 119495"/>
                  <a:gd name="connsiteY16" fmla="*/ 151534 h 244186"/>
                  <a:gd name="connsiteX17" fmla="*/ 116032 w 119495"/>
                  <a:gd name="connsiteY17" fmla="*/ 174914 h 244186"/>
                  <a:gd name="connsiteX18" fmla="*/ 113434 w 119495"/>
                  <a:gd name="connsiteY18" fmla="*/ 202622 h 244186"/>
                  <a:gd name="connsiteX19" fmla="*/ 103909 w 119495"/>
                  <a:gd name="connsiteY19" fmla="*/ 224270 h 244186"/>
                  <a:gd name="connsiteX20" fmla="*/ 85725 w 119495"/>
                  <a:gd name="connsiteY20" fmla="*/ 238991 h 244186"/>
                  <a:gd name="connsiteX21" fmla="*/ 58016 w 119495"/>
                  <a:gd name="connsiteY21" fmla="*/ 244186 h 244186"/>
                  <a:gd name="connsiteX22" fmla="*/ 34636 w 119495"/>
                  <a:gd name="connsiteY22" fmla="*/ 239857 h 244186"/>
                  <a:gd name="connsiteX23" fmla="*/ 16452 w 119495"/>
                  <a:gd name="connsiteY23" fmla="*/ 227734 h 244186"/>
                  <a:gd name="connsiteX24" fmla="*/ 4330 w 119495"/>
                  <a:gd name="connsiteY24" fmla="*/ 209550 h 244186"/>
                  <a:gd name="connsiteX25" fmla="*/ 0 w 119495"/>
                  <a:gd name="connsiteY25" fmla="*/ 187036 h 244186"/>
                  <a:gd name="connsiteX26" fmla="*/ 0 w 119495"/>
                  <a:gd name="connsiteY26" fmla="*/ 174048 h 244186"/>
                  <a:gd name="connsiteX27" fmla="*/ 34636 w 119495"/>
                  <a:gd name="connsiteY27" fmla="*/ 174048 h 244186"/>
                  <a:gd name="connsiteX28" fmla="*/ 34636 w 119495"/>
                  <a:gd name="connsiteY28" fmla="*/ 184439 h 244186"/>
                  <a:gd name="connsiteX29" fmla="*/ 39832 w 119495"/>
                  <a:gd name="connsiteY29" fmla="*/ 201757 h 244186"/>
                  <a:gd name="connsiteX30" fmla="*/ 58882 w 119495"/>
                  <a:gd name="connsiteY30" fmla="*/ 209550 h 244186"/>
                  <a:gd name="connsiteX31" fmla="*/ 72736 w 119495"/>
                  <a:gd name="connsiteY31" fmla="*/ 206952 h 244186"/>
                  <a:gd name="connsiteX32" fmla="*/ 80529 w 119495"/>
                  <a:gd name="connsiteY32" fmla="*/ 200025 h 244186"/>
                  <a:gd name="connsiteX33" fmla="*/ 83993 w 119495"/>
                  <a:gd name="connsiteY33" fmla="*/ 188768 h 244186"/>
                  <a:gd name="connsiteX34" fmla="*/ 84859 w 119495"/>
                  <a:gd name="connsiteY34" fmla="*/ 174048 h 244186"/>
                  <a:gd name="connsiteX35" fmla="*/ 83993 w 119495"/>
                  <a:gd name="connsiteY35" fmla="*/ 158461 h 244186"/>
                  <a:gd name="connsiteX36" fmla="*/ 81395 w 119495"/>
                  <a:gd name="connsiteY36" fmla="*/ 148936 h 244186"/>
                  <a:gd name="connsiteX37" fmla="*/ 75334 w 119495"/>
                  <a:gd name="connsiteY37" fmla="*/ 142875 h 244186"/>
                  <a:gd name="connsiteX38" fmla="*/ 64943 w 119495"/>
                  <a:gd name="connsiteY38" fmla="*/ 137679 h 244186"/>
                  <a:gd name="connsiteX39" fmla="*/ 40698 w 119495"/>
                  <a:gd name="connsiteY39" fmla="*/ 127289 h 244186"/>
                  <a:gd name="connsiteX40" fmla="*/ 11257 w 119495"/>
                  <a:gd name="connsiteY40" fmla="*/ 103043 h 244186"/>
                  <a:gd name="connsiteX41" fmla="*/ 3464 w 119495"/>
                  <a:gd name="connsiteY41" fmla="*/ 65809 h 244186"/>
                  <a:gd name="connsiteX42" fmla="*/ 6927 w 119495"/>
                  <a:gd name="connsiteY42" fmla="*/ 39832 h 244186"/>
                  <a:gd name="connsiteX43" fmla="*/ 18184 w 119495"/>
                  <a:gd name="connsiteY43" fmla="*/ 19050 h 244186"/>
                  <a:gd name="connsiteX44" fmla="*/ 36368 w 119495"/>
                  <a:gd name="connsiteY44" fmla="*/ 5195 h 244186"/>
                  <a:gd name="connsiteX45" fmla="*/ 62345 w 119495"/>
                  <a:gd name="connsiteY45" fmla="*/ 0 h 244186"/>
                  <a:gd name="connsiteX46" fmla="*/ 85725 w 119495"/>
                  <a:gd name="connsiteY46" fmla="*/ 4330 h 244186"/>
                  <a:gd name="connsiteX47" fmla="*/ 103909 w 119495"/>
                  <a:gd name="connsiteY47" fmla="*/ 16452 h 244186"/>
                  <a:gd name="connsiteX48" fmla="*/ 119495 w 119495"/>
                  <a:gd name="connsiteY48" fmla="*/ 53686 h 244186"/>
                  <a:gd name="connsiteX49" fmla="*/ 119495 w 119495"/>
                  <a:gd name="connsiteY49" fmla="*/ 73602 h 24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9495" h="244186">
                    <a:moveTo>
                      <a:pt x="115166" y="73602"/>
                    </a:moveTo>
                    <a:lnTo>
                      <a:pt x="80529" y="73602"/>
                    </a:lnTo>
                    <a:lnTo>
                      <a:pt x="80529" y="65809"/>
                    </a:lnTo>
                    <a:cubicBezTo>
                      <a:pt x="80529" y="58016"/>
                      <a:pt x="78798" y="51088"/>
                      <a:pt x="75334" y="45027"/>
                    </a:cubicBezTo>
                    <a:cubicBezTo>
                      <a:pt x="71870" y="38966"/>
                      <a:pt x="65809" y="36368"/>
                      <a:pt x="56284" y="36368"/>
                    </a:cubicBezTo>
                    <a:cubicBezTo>
                      <a:pt x="51955" y="36368"/>
                      <a:pt x="47625" y="37234"/>
                      <a:pt x="45027" y="38966"/>
                    </a:cubicBezTo>
                    <a:cubicBezTo>
                      <a:pt x="42429" y="40698"/>
                      <a:pt x="39832" y="43295"/>
                      <a:pt x="38100" y="45893"/>
                    </a:cubicBezTo>
                    <a:cubicBezTo>
                      <a:pt x="36368" y="48491"/>
                      <a:pt x="35502" y="51955"/>
                      <a:pt x="34636" y="55418"/>
                    </a:cubicBezTo>
                    <a:cubicBezTo>
                      <a:pt x="33770" y="58882"/>
                      <a:pt x="33770" y="63211"/>
                      <a:pt x="33770" y="66675"/>
                    </a:cubicBezTo>
                    <a:cubicBezTo>
                      <a:pt x="33770" y="71005"/>
                      <a:pt x="33770" y="75334"/>
                      <a:pt x="34636" y="78798"/>
                    </a:cubicBezTo>
                    <a:cubicBezTo>
                      <a:pt x="34636" y="82261"/>
                      <a:pt x="35502" y="84859"/>
                      <a:pt x="37234" y="87457"/>
                    </a:cubicBezTo>
                    <a:cubicBezTo>
                      <a:pt x="38966" y="90054"/>
                      <a:pt x="40698" y="91786"/>
                      <a:pt x="43295" y="93518"/>
                    </a:cubicBezTo>
                    <a:cubicBezTo>
                      <a:pt x="45893" y="95250"/>
                      <a:pt x="49357" y="96982"/>
                      <a:pt x="53686" y="98713"/>
                    </a:cubicBezTo>
                    <a:lnTo>
                      <a:pt x="79663" y="109104"/>
                    </a:lnTo>
                    <a:cubicBezTo>
                      <a:pt x="87457" y="111702"/>
                      <a:pt x="93518" y="115166"/>
                      <a:pt x="97848" y="119495"/>
                    </a:cubicBezTo>
                    <a:cubicBezTo>
                      <a:pt x="102177" y="123825"/>
                      <a:pt x="106507" y="128154"/>
                      <a:pt x="109105" y="133350"/>
                    </a:cubicBezTo>
                    <a:cubicBezTo>
                      <a:pt x="111702" y="138545"/>
                      <a:pt x="113434" y="144607"/>
                      <a:pt x="114300" y="151534"/>
                    </a:cubicBezTo>
                    <a:cubicBezTo>
                      <a:pt x="115166" y="158461"/>
                      <a:pt x="116032" y="166255"/>
                      <a:pt x="116032" y="174914"/>
                    </a:cubicBezTo>
                    <a:cubicBezTo>
                      <a:pt x="116032" y="185304"/>
                      <a:pt x="115166" y="193963"/>
                      <a:pt x="113434" y="202622"/>
                    </a:cubicBezTo>
                    <a:cubicBezTo>
                      <a:pt x="111702" y="211282"/>
                      <a:pt x="108239" y="218209"/>
                      <a:pt x="103909" y="224270"/>
                    </a:cubicBezTo>
                    <a:cubicBezTo>
                      <a:pt x="99580" y="230332"/>
                      <a:pt x="92652" y="235527"/>
                      <a:pt x="85725" y="238991"/>
                    </a:cubicBezTo>
                    <a:cubicBezTo>
                      <a:pt x="77932" y="242455"/>
                      <a:pt x="68407" y="244186"/>
                      <a:pt x="58016" y="244186"/>
                    </a:cubicBezTo>
                    <a:cubicBezTo>
                      <a:pt x="49357" y="244186"/>
                      <a:pt x="41564" y="242455"/>
                      <a:pt x="34636" y="239857"/>
                    </a:cubicBezTo>
                    <a:cubicBezTo>
                      <a:pt x="27709" y="237259"/>
                      <a:pt x="21648" y="232929"/>
                      <a:pt x="16452" y="227734"/>
                    </a:cubicBezTo>
                    <a:cubicBezTo>
                      <a:pt x="11257" y="222539"/>
                      <a:pt x="6927" y="216477"/>
                      <a:pt x="4330" y="209550"/>
                    </a:cubicBezTo>
                    <a:cubicBezTo>
                      <a:pt x="1732" y="202622"/>
                      <a:pt x="0" y="194830"/>
                      <a:pt x="0" y="187036"/>
                    </a:cubicBezTo>
                    <a:lnTo>
                      <a:pt x="0" y="174048"/>
                    </a:lnTo>
                    <a:lnTo>
                      <a:pt x="34636" y="174048"/>
                    </a:lnTo>
                    <a:lnTo>
                      <a:pt x="34636" y="184439"/>
                    </a:lnTo>
                    <a:cubicBezTo>
                      <a:pt x="34636" y="190500"/>
                      <a:pt x="36368" y="196561"/>
                      <a:pt x="39832" y="201757"/>
                    </a:cubicBezTo>
                    <a:cubicBezTo>
                      <a:pt x="43295" y="206952"/>
                      <a:pt x="49357" y="209550"/>
                      <a:pt x="58882" y="209550"/>
                    </a:cubicBezTo>
                    <a:cubicBezTo>
                      <a:pt x="64943" y="209550"/>
                      <a:pt x="69273" y="208684"/>
                      <a:pt x="72736" y="206952"/>
                    </a:cubicBezTo>
                    <a:cubicBezTo>
                      <a:pt x="76200" y="205221"/>
                      <a:pt x="78798" y="202622"/>
                      <a:pt x="80529" y="200025"/>
                    </a:cubicBezTo>
                    <a:cubicBezTo>
                      <a:pt x="82261" y="196561"/>
                      <a:pt x="83127" y="193098"/>
                      <a:pt x="83993" y="188768"/>
                    </a:cubicBezTo>
                    <a:cubicBezTo>
                      <a:pt x="83993" y="184439"/>
                      <a:pt x="84859" y="179243"/>
                      <a:pt x="84859" y="174048"/>
                    </a:cubicBezTo>
                    <a:cubicBezTo>
                      <a:pt x="84859" y="167986"/>
                      <a:pt x="84859" y="162791"/>
                      <a:pt x="83993" y="158461"/>
                    </a:cubicBezTo>
                    <a:cubicBezTo>
                      <a:pt x="83127" y="154132"/>
                      <a:pt x="82261" y="151534"/>
                      <a:pt x="81395" y="148936"/>
                    </a:cubicBezTo>
                    <a:cubicBezTo>
                      <a:pt x="79663" y="146338"/>
                      <a:pt x="77932" y="144607"/>
                      <a:pt x="75334" y="142875"/>
                    </a:cubicBezTo>
                    <a:cubicBezTo>
                      <a:pt x="72736" y="141143"/>
                      <a:pt x="69273" y="139411"/>
                      <a:pt x="64943" y="137679"/>
                    </a:cubicBezTo>
                    <a:lnTo>
                      <a:pt x="40698" y="127289"/>
                    </a:lnTo>
                    <a:cubicBezTo>
                      <a:pt x="25977" y="121227"/>
                      <a:pt x="15586" y="113434"/>
                      <a:pt x="11257" y="103043"/>
                    </a:cubicBezTo>
                    <a:cubicBezTo>
                      <a:pt x="6061" y="92652"/>
                      <a:pt x="3464" y="80529"/>
                      <a:pt x="3464" y="65809"/>
                    </a:cubicBezTo>
                    <a:cubicBezTo>
                      <a:pt x="3464" y="57150"/>
                      <a:pt x="4330" y="48491"/>
                      <a:pt x="6927" y="39832"/>
                    </a:cubicBezTo>
                    <a:cubicBezTo>
                      <a:pt x="9525" y="31173"/>
                      <a:pt x="12989" y="25111"/>
                      <a:pt x="18184" y="19050"/>
                    </a:cubicBezTo>
                    <a:cubicBezTo>
                      <a:pt x="22514" y="12989"/>
                      <a:pt x="28575" y="8659"/>
                      <a:pt x="36368" y="5195"/>
                    </a:cubicBezTo>
                    <a:cubicBezTo>
                      <a:pt x="43295" y="1732"/>
                      <a:pt x="51955" y="0"/>
                      <a:pt x="62345" y="0"/>
                    </a:cubicBezTo>
                    <a:cubicBezTo>
                      <a:pt x="71004" y="0"/>
                      <a:pt x="78798" y="1732"/>
                      <a:pt x="85725" y="4330"/>
                    </a:cubicBezTo>
                    <a:cubicBezTo>
                      <a:pt x="92652" y="7793"/>
                      <a:pt x="98714" y="11257"/>
                      <a:pt x="103909" y="16452"/>
                    </a:cubicBezTo>
                    <a:cubicBezTo>
                      <a:pt x="114300" y="26843"/>
                      <a:pt x="119495" y="39832"/>
                      <a:pt x="119495" y="53686"/>
                    </a:cubicBezTo>
                    <a:lnTo>
                      <a:pt x="119495" y="73602"/>
                    </a:lnTo>
                    <a:close/>
                  </a:path>
                </a:pathLst>
              </a:custGeom>
              <a:solidFill>
                <a:srgbClr val="FFFFFF"/>
              </a:solidFill>
              <a:ln w="8653"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FCEC441E-6BB2-ABAD-0E50-A42CA6C687A2}"/>
                  </a:ext>
                </a:extLst>
              </p:cNvPr>
              <p:cNvSpPr/>
              <p:nvPr/>
            </p:nvSpPr>
            <p:spPr>
              <a:xfrm>
                <a:off x="6347113" y="4487141"/>
                <a:ext cx="34636" cy="239856"/>
              </a:xfrm>
              <a:custGeom>
                <a:avLst/>
                <a:gdLst>
                  <a:gd name="connsiteX0" fmla="*/ 0 w 34636"/>
                  <a:gd name="connsiteY0" fmla="*/ 239857 h 239856"/>
                  <a:gd name="connsiteX1" fmla="*/ 0 w 34636"/>
                  <a:gd name="connsiteY1" fmla="*/ 0 h 239856"/>
                  <a:gd name="connsiteX2" fmla="*/ 34636 w 34636"/>
                  <a:gd name="connsiteY2" fmla="*/ 0 h 239856"/>
                  <a:gd name="connsiteX3" fmla="*/ 34636 w 34636"/>
                  <a:gd name="connsiteY3" fmla="*/ 239857 h 239856"/>
                  <a:gd name="connsiteX4" fmla="*/ 0 w 34636"/>
                  <a:gd name="connsiteY4" fmla="*/ 239857 h 239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6" h="239856">
                    <a:moveTo>
                      <a:pt x="0" y="239857"/>
                    </a:moveTo>
                    <a:lnTo>
                      <a:pt x="0" y="0"/>
                    </a:lnTo>
                    <a:lnTo>
                      <a:pt x="34636" y="0"/>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DDB9DC5D-F9B8-9DB0-4EAA-BB8D84BEB1C4}"/>
                  </a:ext>
                </a:extLst>
              </p:cNvPr>
              <p:cNvSpPr/>
              <p:nvPr/>
            </p:nvSpPr>
            <p:spPr>
              <a:xfrm>
                <a:off x="6412922" y="4487141"/>
                <a:ext cx="120361" cy="239856"/>
              </a:xfrm>
              <a:custGeom>
                <a:avLst/>
                <a:gdLst>
                  <a:gd name="connsiteX0" fmla="*/ 0 w 120361"/>
                  <a:gd name="connsiteY0" fmla="*/ 239857 h 239856"/>
                  <a:gd name="connsiteX1" fmla="*/ 0 w 120361"/>
                  <a:gd name="connsiteY1" fmla="*/ 0 h 239856"/>
                  <a:gd name="connsiteX2" fmla="*/ 32904 w 120361"/>
                  <a:gd name="connsiteY2" fmla="*/ 0 h 239856"/>
                  <a:gd name="connsiteX3" fmla="*/ 84859 w 120361"/>
                  <a:gd name="connsiteY3" fmla="*/ 144607 h 239856"/>
                  <a:gd name="connsiteX4" fmla="*/ 85725 w 120361"/>
                  <a:gd name="connsiteY4" fmla="*/ 144607 h 239856"/>
                  <a:gd name="connsiteX5" fmla="*/ 85725 w 120361"/>
                  <a:gd name="connsiteY5" fmla="*/ 0 h 239856"/>
                  <a:gd name="connsiteX6" fmla="*/ 120361 w 120361"/>
                  <a:gd name="connsiteY6" fmla="*/ 0 h 239856"/>
                  <a:gd name="connsiteX7" fmla="*/ 120361 w 120361"/>
                  <a:gd name="connsiteY7" fmla="*/ 239857 h 239856"/>
                  <a:gd name="connsiteX8" fmla="*/ 88323 w 120361"/>
                  <a:gd name="connsiteY8" fmla="*/ 239857 h 239856"/>
                  <a:gd name="connsiteX9" fmla="*/ 35502 w 120361"/>
                  <a:gd name="connsiteY9" fmla="*/ 96116 h 239856"/>
                  <a:gd name="connsiteX10" fmla="*/ 34636 w 120361"/>
                  <a:gd name="connsiteY10" fmla="*/ 96116 h 239856"/>
                  <a:gd name="connsiteX11" fmla="*/ 34636 w 120361"/>
                  <a:gd name="connsiteY11" fmla="*/ 239857 h 239856"/>
                  <a:gd name="connsiteX12" fmla="*/ 0 w 120361"/>
                  <a:gd name="connsiteY12" fmla="*/ 239857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361" h="239856">
                    <a:moveTo>
                      <a:pt x="0" y="239857"/>
                    </a:moveTo>
                    <a:lnTo>
                      <a:pt x="0" y="0"/>
                    </a:lnTo>
                    <a:lnTo>
                      <a:pt x="32904" y="0"/>
                    </a:lnTo>
                    <a:lnTo>
                      <a:pt x="84859" y="144607"/>
                    </a:lnTo>
                    <a:lnTo>
                      <a:pt x="85725" y="144607"/>
                    </a:lnTo>
                    <a:lnTo>
                      <a:pt x="85725" y="0"/>
                    </a:lnTo>
                    <a:lnTo>
                      <a:pt x="120361" y="0"/>
                    </a:lnTo>
                    <a:lnTo>
                      <a:pt x="120361" y="239857"/>
                    </a:lnTo>
                    <a:lnTo>
                      <a:pt x="88323" y="239857"/>
                    </a:lnTo>
                    <a:lnTo>
                      <a:pt x="35502" y="96116"/>
                    </a:lnTo>
                    <a:lnTo>
                      <a:pt x="34636" y="96116"/>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A52093D2-9E01-F663-4AB9-B493B6A02F48}"/>
                  </a:ext>
                </a:extLst>
              </p:cNvPr>
              <p:cNvSpPr/>
              <p:nvPr/>
            </p:nvSpPr>
            <p:spPr>
              <a:xfrm>
                <a:off x="6560993" y="4485409"/>
                <a:ext cx="116897" cy="243320"/>
              </a:xfrm>
              <a:custGeom>
                <a:avLst/>
                <a:gdLst>
                  <a:gd name="connsiteX0" fmla="*/ 866 w 116897"/>
                  <a:gd name="connsiteY0" fmla="*/ 58016 h 243320"/>
                  <a:gd name="connsiteX1" fmla="*/ 6061 w 116897"/>
                  <a:gd name="connsiteY1" fmla="*/ 32039 h 243320"/>
                  <a:gd name="connsiteX2" fmla="*/ 19916 w 116897"/>
                  <a:gd name="connsiteY2" fmla="*/ 13854 h 243320"/>
                  <a:gd name="connsiteX3" fmla="*/ 38100 w 116897"/>
                  <a:gd name="connsiteY3" fmla="*/ 3464 h 243320"/>
                  <a:gd name="connsiteX4" fmla="*/ 58882 w 116897"/>
                  <a:gd name="connsiteY4" fmla="*/ 0 h 243320"/>
                  <a:gd name="connsiteX5" fmla="*/ 79663 w 116897"/>
                  <a:gd name="connsiteY5" fmla="*/ 3464 h 243320"/>
                  <a:gd name="connsiteX6" fmla="*/ 98714 w 116897"/>
                  <a:gd name="connsiteY6" fmla="*/ 13854 h 243320"/>
                  <a:gd name="connsiteX7" fmla="*/ 111702 w 116897"/>
                  <a:gd name="connsiteY7" fmla="*/ 32039 h 243320"/>
                  <a:gd name="connsiteX8" fmla="*/ 116898 w 116897"/>
                  <a:gd name="connsiteY8" fmla="*/ 58016 h 243320"/>
                  <a:gd name="connsiteX9" fmla="*/ 116898 w 116897"/>
                  <a:gd name="connsiteY9" fmla="*/ 70138 h 243320"/>
                  <a:gd name="connsiteX10" fmla="*/ 82261 w 116897"/>
                  <a:gd name="connsiteY10" fmla="*/ 70138 h 243320"/>
                  <a:gd name="connsiteX11" fmla="*/ 82261 w 116897"/>
                  <a:gd name="connsiteY11" fmla="*/ 58016 h 243320"/>
                  <a:gd name="connsiteX12" fmla="*/ 75334 w 116897"/>
                  <a:gd name="connsiteY12" fmla="*/ 39832 h 243320"/>
                  <a:gd name="connsiteX13" fmla="*/ 58882 w 116897"/>
                  <a:gd name="connsiteY13" fmla="*/ 33771 h 243320"/>
                  <a:gd name="connsiteX14" fmla="*/ 42429 w 116897"/>
                  <a:gd name="connsiteY14" fmla="*/ 39832 h 243320"/>
                  <a:gd name="connsiteX15" fmla="*/ 35502 w 116897"/>
                  <a:gd name="connsiteY15" fmla="*/ 58016 h 243320"/>
                  <a:gd name="connsiteX16" fmla="*/ 35502 w 116897"/>
                  <a:gd name="connsiteY16" fmla="*/ 184439 h 243320"/>
                  <a:gd name="connsiteX17" fmla="*/ 42429 w 116897"/>
                  <a:gd name="connsiteY17" fmla="*/ 202623 h 243320"/>
                  <a:gd name="connsiteX18" fmla="*/ 58882 w 116897"/>
                  <a:gd name="connsiteY18" fmla="*/ 208684 h 243320"/>
                  <a:gd name="connsiteX19" fmla="*/ 75334 w 116897"/>
                  <a:gd name="connsiteY19" fmla="*/ 202623 h 243320"/>
                  <a:gd name="connsiteX20" fmla="*/ 82261 w 116897"/>
                  <a:gd name="connsiteY20" fmla="*/ 184439 h 243320"/>
                  <a:gd name="connsiteX21" fmla="*/ 82261 w 116897"/>
                  <a:gd name="connsiteY21" fmla="*/ 139411 h 243320"/>
                  <a:gd name="connsiteX22" fmla="*/ 54552 w 116897"/>
                  <a:gd name="connsiteY22" fmla="*/ 139411 h 243320"/>
                  <a:gd name="connsiteX23" fmla="*/ 54552 w 116897"/>
                  <a:gd name="connsiteY23" fmla="*/ 109104 h 243320"/>
                  <a:gd name="connsiteX24" fmla="*/ 116032 w 116897"/>
                  <a:gd name="connsiteY24" fmla="*/ 109104 h 243320"/>
                  <a:gd name="connsiteX25" fmla="*/ 116032 w 116897"/>
                  <a:gd name="connsiteY25" fmla="*/ 184439 h 243320"/>
                  <a:gd name="connsiteX26" fmla="*/ 110836 w 116897"/>
                  <a:gd name="connsiteY26" fmla="*/ 210416 h 243320"/>
                  <a:gd name="connsiteX27" fmla="*/ 97848 w 116897"/>
                  <a:gd name="connsiteY27" fmla="*/ 228600 h 243320"/>
                  <a:gd name="connsiteX28" fmla="*/ 78798 w 116897"/>
                  <a:gd name="connsiteY28" fmla="*/ 239857 h 243320"/>
                  <a:gd name="connsiteX29" fmla="*/ 58016 w 116897"/>
                  <a:gd name="connsiteY29" fmla="*/ 243320 h 243320"/>
                  <a:gd name="connsiteX30" fmla="*/ 37234 w 116897"/>
                  <a:gd name="connsiteY30" fmla="*/ 239857 h 243320"/>
                  <a:gd name="connsiteX31" fmla="*/ 19050 w 116897"/>
                  <a:gd name="connsiteY31" fmla="*/ 228600 h 243320"/>
                  <a:gd name="connsiteX32" fmla="*/ 5195 w 116897"/>
                  <a:gd name="connsiteY32" fmla="*/ 210416 h 243320"/>
                  <a:gd name="connsiteX33" fmla="*/ 0 w 116897"/>
                  <a:gd name="connsiteY33" fmla="*/ 184439 h 243320"/>
                  <a:gd name="connsiteX34" fmla="*/ 0 w 116897"/>
                  <a:gd name="connsiteY34" fmla="*/ 58016 h 24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6897" h="243320">
                    <a:moveTo>
                      <a:pt x="866" y="58016"/>
                    </a:moveTo>
                    <a:cubicBezTo>
                      <a:pt x="866" y="48491"/>
                      <a:pt x="2598" y="39832"/>
                      <a:pt x="6061" y="32039"/>
                    </a:cubicBezTo>
                    <a:cubicBezTo>
                      <a:pt x="9525" y="24245"/>
                      <a:pt x="13854" y="18184"/>
                      <a:pt x="19916" y="13854"/>
                    </a:cubicBezTo>
                    <a:cubicBezTo>
                      <a:pt x="25111" y="9525"/>
                      <a:pt x="31173" y="5195"/>
                      <a:pt x="38100" y="3464"/>
                    </a:cubicBezTo>
                    <a:cubicBezTo>
                      <a:pt x="45027" y="1732"/>
                      <a:pt x="51955" y="0"/>
                      <a:pt x="58882" y="0"/>
                    </a:cubicBezTo>
                    <a:cubicBezTo>
                      <a:pt x="65809" y="0"/>
                      <a:pt x="72736" y="866"/>
                      <a:pt x="79663" y="3464"/>
                    </a:cubicBezTo>
                    <a:cubicBezTo>
                      <a:pt x="86591" y="6061"/>
                      <a:pt x="92652" y="9525"/>
                      <a:pt x="98714" y="13854"/>
                    </a:cubicBezTo>
                    <a:cubicBezTo>
                      <a:pt x="103909" y="19050"/>
                      <a:pt x="108239" y="25112"/>
                      <a:pt x="111702" y="32039"/>
                    </a:cubicBezTo>
                    <a:cubicBezTo>
                      <a:pt x="115166" y="39832"/>
                      <a:pt x="116898" y="47625"/>
                      <a:pt x="116898" y="58016"/>
                    </a:cubicBezTo>
                    <a:lnTo>
                      <a:pt x="116898" y="70138"/>
                    </a:lnTo>
                    <a:lnTo>
                      <a:pt x="82261" y="70138"/>
                    </a:lnTo>
                    <a:lnTo>
                      <a:pt x="82261" y="58016"/>
                    </a:lnTo>
                    <a:cubicBezTo>
                      <a:pt x="82261" y="49357"/>
                      <a:pt x="79663" y="43295"/>
                      <a:pt x="75334" y="39832"/>
                    </a:cubicBezTo>
                    <a:cubicBezTo>
                      <a:pt x="71004" y="35502"/>
                      <a:pt x="64943" y="33771"/>
                      <a:pt x="58882" y="33771"/>
                    </a:cubicBezTo>
                    <a:cubicBezTo>
                      <a:pt x="52820" y="33771"/>
                      <a:pt x="46759" y="35502"/>
                      <a:pt x="42429" y="39832"/>
                    </a:cubicBezTo>
                    <a:cubicBezTo>
                      <a:pt x="38100" y="44161"/>
                      <a:pt x="35502" y="50223"/>
                      <a:pt x="35502" y="58016"/>
                    </a:cubicBezTo>
                    <a:lnTo>
                      <a:pt x="35502" y="184439"/>
                    </a:lnTo>
                    <a:cubicBezTo>
                      <a:pt x="35502" y="193098"/>
                      <a:pt x="38100" y="199159"/>
                      <a:pt x="42429" y="202623"/>
                    </a:cubicBezTo>
                    <a:cubicBezTo>
                      <a:pt x="46759" y="206952"/>
                      <a:pt x="52820" y="208684"/>
                      <a:pt x="58882" y="208684"/>
                    </a:cubicBezTo>
                    <a:cubicBezTo>
                      <a:pt x="64943" y="208684"/>
                      <a:pt x="71004" y="206952"/>
                      <a:pt x="75334" y="202623"/>
                    </a:cubicBezTo>
                    <a:cubicBezTo>
                      <a:pt x="79663" y="198293"/>
                      <a:pt x="82261" y="192232"/>
                      <a:pt x="82261" y="184439"/>
                    </a:cubicBezTo>
                    <a:lnTo>
                      <a:pt x="82261" y="139411"/>
                    </a:lnTo>
                    <a:lnTo>
                      <a:pt x="54552" y="139411"/>
                    </a:lnTo>
                    <a:lnTo>
                      <a:pt x="54552" y="109104"/>
                    </a:lnTo>
                    <a:lnTo>
                      <a:pt x="116032" y="109104"/>
                    </a:lnTo>
                    <a:lnTo>
                      <a:pt x="116032" y="184439"/>
                    </a:lnTo>
                    <a:cubicBezTo>
                      <a:pt x="116032" y="194830"/>
                      <a:pt x="114300" y="203489"/>
                      <a:pt x="110836" y="210416"/>
                    </a:cubicBezTo>
                    <a:cubicBezTo>
                      <a:pt x="107373" y="217343"/>
                      <a:pt x="103043" y="223404"/>
                      <a:pt x="97848" y="228600"/>
                    </a:cubicBezTo>
                    <a:cubicBezTo>
                      <a:pt x="92652" y="233795"/>
                      <a:pt x="85725" y="237259"/>
                      <a:pt x="78798" y="239857"/>
                    </a:cubicBezTo>
                    <a:cubicBezTo>
                      <a:pt x="71870" y="242455"/>
                      <a:pt x="64943" y="243320"/>
                      <a:pt x="58016" y="243320"/>
                    </a:cubicBezTo>
                    <a:cubicBezTo>
                      <a:pt x="51089" y="243320"/>
                      <a:pt x="44161" y="242455"/>
                      <a:pt x="37234" y="239857"/>
                    </a:cubicBezTo>
                    <a:cubicBezTo>
                      <a:pt x="30307" y="237259"/>
                      <a:pt x="24245" y="233795"/>
                      <a:pt x="19050" y="228600"/>
                    </a:cubicBezTo>
                    <a:cubicBezTo>
                      <a:pt x="13854" y="224271"/>
                      <a:pt x="8659" y="218209"/>
                      <a:pt x="5195" y="210416"/>
                    </a:cubicBezTo>
                    <a:cubicBezTo>
                      <a:pt x="1732" y="203489"/>
                      <a:pt x="0" y="194830"/>
                      <a:pt x="0" y="184439"/>
                    </a:cubicBezTo>
                    <a:lnTo>
                      <a:pt x="0" y="58016"/>
                    </a:lnTo>
                    <a:close/>
                  </a:path>
                </a:pathLst>
              </a:custGeom>
              <a:solidFill>
                <a:srgbClr val="FFFFFF"/>
              </a:solidFill>
              <a:ln w="8653"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23468962-0311-A92A-A945-63FC391E617A}"/>
                </a:ext>
              </a:extLst>
            </p:cNvPr>
            <p:cNvGrpSpPr/>
            <p:nvPr/>
          </p:nvGrpSpPr>
          <p:grpSpPr>
            <a:xfrm>
              <a:off x="9009398" y="5867649"/>
              <a:ext cx="2939480" cy="669784"/>
              <a:chOff x="5684693" y="4756438"/>
              <a:chExt cx="1007052" cy="229465"/>
            </a:xfrm>
            <a:solidFill>
              <a:srgbClr val="FFFFFF">
                <a:alpha val="65000"/>
              </a:srgbClr>
            </a:solidFill>
          </p:grpSpPr>
          <p:sp>
            <p:nvSpPr>
              <p:cNvPr id="22" name="Freeform 21">
                <a:extLst>
                  <a:ext uri="{FF2B5EF4-FFF2-40B4-BE49-F238E27FC236}">
                    <a16:creationId xmlns:a16="http://schemas.microsoft.com/office/drawing/2014/main" id="{B2390146-0C8F-EF82-D456-03374D3CD3EA}"/>
                  </a:ext>
                </a:extLst>
              </p:cNvPr>
              <p:cNvSpPr/>
              <p:nvPr/>
            </p:nvSpPr>
            <p:spPr>
              <a:xfrm>
                <a:off x="5684693" y="4759902"/>
                <a:ext cx="103909" cy="223404"/>
              </a:xfrm>
              <a:custGeom>
                <a:avLst/>
                <a:gdLst>
                  <a:gd name="connsiteX0" fmla="*/ 0 w 103909"/>
                  <a:gd name="connsiteY0" fmla="*/ 223404 h 223404"/>
                  <a:gd name="connsiteX1" fmla="*/ 0 w 103909"/>
                  <a:gd name="connsiteY1" fmla="*/ 0 h 223404"/>
                  <a:gd name="connsiteX2" fmla="*/ 47625 w 103909"/>
                  <a:gd name="connsiteY2" fmla="*/ 0 h 223404"/>
                  <a:gd name="connsiteX3" fmla="*/ 71005 w 103909"/>
                  <a:gd name="connsiteY3" fmla="*/ 3463 h 223404"/>
                  <a:gd name="connsiteX4" fmla="*/ 89189 w 103909"/>
                  <a:gd name="connsiteY4" fmla="*/ 15586 h 223404"/>
                  <a:gd name="connsiteX5" fmla="*/ 100446 w 103909"/>
                  <a:gd name="connsiteY5" fmla="*/ 36368 h 223404"/>
                  <a:gd name="connsiteX6" fmla="*/ 103909 w 103909"/>
                  <a:gd name="connsiteY6" fmla="*/ 68407 h 223404"/>
                  <a:gd name="connsiteX7" fmla="*/ 102177 w 103909"/>
                  <a:gd name="connsiteY7" fmla="*/ 93518 h 223404"/>
                  <a:gd name="connsiteX8" fmla="*/ 94384 w 103909"/>
                  <a:gd name="connsiteY8" fmla="*/ 112568 h 223404"/>
                  <a:gd name="connsiteX9" fmla="*/ 77066 w 103909"/>
                  <a:gd name="connsiteY9" fmla="*/ 129886 h 223404"/>
                  <a:gd name="connsiteX10" fmla="*/ 48491 w 103909"/>
                  <a:gd name="connsiteY10" fmla="*/ 135948 h 223404"/>
                  <a:gd name="connsiteX11" fmla="*/ 32039 w 103909"/>
                  <a:gd name="connsiteY11" fmla="*/ 135948 h 223404"/>
                  <a:gd name="connsiteX12" fmla="*/ 32039 w 103909"/>
                  <a:gd name="connsiteY12" fmla="*/ 223404 h 223404"/>
                  <a:gd name="connsiteX13" fmla="*/ 0 w 103909"/>
                  <a:gd name="connsiteY13" fmla="*/ 223404 h 223404"/>
                  <a:gd name="connsiteX14" fmla="*/ 32039 w 103909"/>
                  <a:gd name="connsiteY14" fmla="*/ 29441 h 223404"/>
                  <a:gd name="connsiteX15" fmla="*/ 32039 w 103909"/>
                  <a:gd name="connsiteY15" fmla="*/ 105641 h 223404"/>
                  <a:gd name="connsiteX16" fmla="*/ 47625 w 103909"/>
                  <a:gd name="connsiteY16" fmla="*/ 105641 h 223404"/>
                  <a:gd name="connsiteX17" fmla="*/ 62346 w 103909"/>
                  <a:gd name="connsiteY17" fmla="*/ 103043 h 223404"/>
                  <a:gd name="connsiteX18" fmla="*/ 70139 w 103909"/>
                  <a:gd name="connsiteY18" fmla="*/ 95250 h 223404"/>
                  <a:gd name="connsiteX19" fmla="*/ 72736 w 103909"/>
                  <a:gd name="connsiteY19" fmla="*/ 83993 h 223404"/>
                  <a:gd name="connsiteX20" fmla="*/ 73602 w 103909"/>
                  <a:gd name="connsiteY20" fmla="*/ 68407 h 223404"/>
                  <a:gd name="connsiteX21" fmla="*/ 73602 w 103909"/>
                  <a:gd name="connsiteY21" fmla="*/ 53686 h 223404"/>
                  <a:gd name="connsiteX22" fmla="*/ 71005 w 103909"/>
                  <a:gd name="connsiteY22" fmla="*/ 41564 h 223404"/>
                  <a:gd name="connsiteX23" fmla="*/ 63211 w 103909"/>
                  <a:gd name="connsiteY23" fmla="*/ 33770 h 223404"/>
                  <a:gd name="connsiteX24" fmla="*/ 48491 w 103909"/>
                  <a:gd name="connsiteY24" fmla="*/ 31173 h 223404"/>
                  <a:gd name="connsiteX25" fmla="*/ 32039 w 103909"/>
                  <a:gd name="connsiteY25" fmla="*/ 31173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3909" h="223404">
                    <a:moveTo>
                      <a:pt x="0" y="223404"/>
                    </a:moveTo>
                    <a:lnTo>
                      <a:pt x="0" y="0"/>
                    </a:lnTo>
                    <a:lnTo>
                      <a:pt x="47625" y="0"/>
                    </a:lnTo>
                    <a:cubicBezTo>
                      <a:pt x="56284" y="0"/>
                      <a:pt x="64077" y="866"/>
                      <a:pt x="71005" y="3463"/>
                    </a:cubicBezTo>
                    <a:cubicBezTo>
                      <a:pt x="77932" y="6061"/>
                      <a:pt x="83993" y="9525"/>
                      <a:pt x="89189" y="15586"/>
                    </a:cubicBezTo>
                    <a:cubicBezTo>
                      <a:pt x="94384" y="21648"/>
                      <a:pt x="98714" y="28575"/>
                      <a:pt x="100446" y="36368"/>
                    </a:cubicBezTo>
                    <a:cubicBezTo>
                      <a:pt x="102177" y="44161"/>
                      <a:pt x="103909" y="54552"/>
                      <a:pt x="103909" y="68407"/>
                    </a:cubicBezTo>
                    <a:cubicBezTo>
                      <a:pt x="103909" y="78798"/>
                      <a:pt x="103043" y="86591"/>
                      <a:pt x="102177" y="93518"/>
                    </a:cubicBezTo>
                    <a:cubicBezTo>
                      <a:pt x="101311" y="100445"/>
                      <a:pt x="98714" y="106507"/>
                      <a:pt x="94384" y="112568"/>
                    </a:cubicBezTo>
                    <a:cubicBezTo>
                      <a:pt x="90055" y="119495"/>
                      <a:pt x="83993" y="125557"/>
                      <a:pt x="77066" y="129886"/>
                    </a:cubicBezTo>
                    <a:cubicBezTo>
                      <a:pt x="70139" y="134216"/>
                      <a:pt x="59748" y="135948"/>
                      <a:pt x="48491" y="135948"/>
                    </a:cubicBezTo>
                    <a:lnTo>
                      <a:pt x="32039" y="135948"/>
                    </a:lnTo>
                    <a:lnTo>
                      <a:pt x="32039" y="223404"/>
                    </a:lnTo>
                    <a:lnTo>
                      <a:pt x="0" y="223404"/>
                    </a:lnTo>
                    <a:close/>
                    <a:moveTo>
                      <a:pt x="32039" y="29441"/>
                    </a:moveTo>
                    <a:lnTo>
                      <a:pt x="32039" y="105641"/>
                    </a:lnTo>
                    <a:lnTo>
                      <a:pt x="47625" y="105641"/>
                    </a:lnTo>
                    <a:cubicBezTo>
                      <a:pt x="53686" y="105641"/>
                      <a:pt x="58882" y="104775"/>
                      <a:pt x="62346" y="103043"/>
                    </a:cubicBezTo>
                    <a:cubicBezTo>
                      <a:pt x="65809" y="101311"/>
                      <a:pt x="68407" y="98713"/>
                      <a:pt x="70139" y="95250"/>
                    </a:cubicBezTo>
                    <a:cubicBezTo>
                      <a:pt x="71870" y="91786"/>
                      <a:pt x="72736" y="88323"/>
                      <a:pt x="72736" y="83993"/>
                    </a:cubicBezTo>
                    <a:cubicBezTo>
                      <a:pt x="72736" y="79664"/>
                      <a:pt x="73602" y="74468"/>
                      <a:pt x="73602" y="68407"/>
                    </a:cubicBezTo>
                    <a:cubicBezTo>
                      <a:pt x="73602" y="63211"/>
                      <a:pt x="73602" y="58016"/>
                      <a:pt x="73602" y="53686"/>
                    </a:cubicBezTo>
                    <a:cubicBezTo>
                      <a:pt x="73602" y="49357"/>
                      <a:pt x="72736" y="45027"/>
                      <a:pt x="71005" y="41564"/>
                    </a:cubicBezTo>
                    <a:cubicBezTo>
                      <a:pt x="69273" y="38100"/>
                      <a:pt x="66675" y="35502"/>
                      <a:pt x="63211" y="33770"/>
                    </a:cubicBezTo>
                    <a:cubicBezTo>
                      <a:pt x="59748" y="32039"/>
                      <a:pt x="55418" y="31173"/>
                      <a:pt x="48491" y="31173"/>
                    </a:cubicBezTo>
                    <a:lnTo>
                      <a:pt x="32039" y="31173"/>
                    </a:ln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D8B70F3-DDDD-E39C-BC10-E8FA46ED4B7C}"/>
                  </a:ext>
                </a:extLst>
              </p:cNvPr>
              <p:cNvSpPr/>
              <p:nvPr/>
            </p:nvSpPr>
            <p:spPr>
              <a:xfrm>
                <a:off x="5811981" y="4759902"/>
                <a:ext cx="114299" cy="224270"/>
              </a:xfrm>
              <a:custGeom>
                <a:avLst/>
                <a:gdLst>
                  <a:gd name="connsiteX0" fmla="*/ 0 w 114299"/>
                  <a:gd name="connsiteY0" fmla="*/ 223404 h 224270"/>
                  <a:gd name="connsiteX1" fmla="*/ 0 w 114299"/>
                  <a:gd name="connsiteY1" fmla="*/ 0 h 224270"/>
                  <a:gd name="connsiteX2" fmla="*/ 51089 w 114299"/>
                  <a:gd name="connsiteY2" fmla="*/ 0 h 224270"/>
                  <a:gd name="connsiteX3" fmla="*/ 107373 w 114299"/>
                  <a:gd name="connsiteY3" fmla="*/ 65809 h 224270"/>
                  <a:gd name="connsiteX4" fmla="*/ 101311 w 114299"/>
                  <a:gd name="connsiteY4" fmla="*/ 99580 h 224270"/>
                  <a:gd name="connsiteX5" fmla="*/ 79663 w 114299"/>
                  <a:gd name="connsiteY5" fmla="*/ 122093 h 224270"/>
                  <a:gd name="connsiteX6" fmla="*/ 114300 w 114299"/>
                  <a:gd name="connsiteY6" fmla="*/ 224270 h 224270"/>
                  <a:gd name="connsiteX7" fmla="*/ 80529 w 114299"/>
                  <a:gd name="connsiteY7" fmla="*/ 224270 h 224270"/>
                  <a:gd name="connsiteX8" fmla="*/ 51089 w 114299"/>
                  <a:gd name="connsiteY8" fmla="*/ 129020 h 224270"/>
                  <a:gd name="connsiteX9" fmla="*/ 32038 w 114299"/>
                  <a:gd name="connsiteY9" fmla="*/ 129020 h 224270"/>
                  <a:gd name="connsiteX10" fmla="*/ 32038 w 114299"/>
                  <a:gd name="connsiteY10" fmla="*/ 224270 h 224270"/>
                  <a:gd name="connsiteX11" fmla="*/ 0 w 114299"/>
                  <a:gd name="connsiteY11" fmla="*/ 224270 h 224270"/>
                  <a:gd name="connsiteX12" fmla="*/ 32038 w 114299"/>
                  <a:gd name="connsiteY12" fmla="*/ 29441 h 224270"/>
                  <a:gd name="connsiteX13" fmla="*/ 32038 w 114299"/>
                  <a:gd name="connsiteY13" fmla="*/ 98713 h 224270"/>
                  <a:gd name="connsiteX14" fmla="*/ 50223 w 114299"/>
                  <a:gd name="connsiteY14" fmla="*/ 98713 h 224270"/>
                  <a:gd name="connsiteX15" fmla="*/ 64077 w 114299"/>
                  <a:gd name="connsiteY15" fmla="*/ 96116 h 224270"/>
                  <a:gd name="connsiteX16" fmla="*/ 71870 w 114299"/>
                  <a:gd name="connsiteY16" fmla="*/ 89189 h 224270"/>
                  <a:gd name="connsiteX17" fmla="*/ 75334 w 114299"/>
                  <a:gd name="connsiteY17" fmla="*/ 77932 h 224270"/>
                  <a:gd name="connsiteX18" fmla="*/ 76200 w 114299"/>
                  <a:gd name="connsiteY18" fmla="*/ 63211 h 224270"/>
                  <a:gd name="connsiteX19" fmla="*/ 75334 w 114299"/>
                  <a:gd name="connsiteY19" fmla="*/ 48491 h 224270"/>
                  <a:gd name="connsiteX20" fmla="*/ 71870 w 114299"/>
                  <a:gd name="connsiteY20" fmla="*/ 37234 h 224270"/>
                  <a:gd name="connsiteX21" fmla="*/ 49357 w 114299"/>
                  <a:gd name="connsiteY21" fmla="*/ 28575 h 224270"/>
                  <a:gd name="connsiteX22" fmla="*/ 32038 w 114299"/>
                  <a:gd name="connsiteY22" fmla="*/ 28575 h 22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4299" h="224270">
                    <a:moveTo>
                      <a:pt x="0" y="223404"/>
                    </a:moveTo>
                    <a:lnTo>
                      <a:pt x="0" y="0"/>
                    </a:lnTo>
                    <a:lnTo>
                      <a:pt x="51089" y="0"/>
                    </a:lnTo>
                    <a:cubicBezTo>
                      <a:pt x="88323" y="0"/>
                      <a:pt x="107373" y="21648"/>
                      <a:pt x="107373" y="65809"/>
                    </a:cubicBezTo>
                    <a:cubicBezTo>
                      <a:pt x="107373" y="78798"/>
                      <a:pt x="105641" y="90054"/>
                      <a:pt x="101311" y="99580"/>
                    </a:cubicBezTo>
                    <a:cubicBezTo>
                      <a:pt x="96982" y="109104"/>
                      <a:pt x="90055" y="116032"/>
                      <a:pt x="79663" y="122093"/>
                    </a:cubicBezTo>
                    <a:lnTo>
                      <a:pt x="114300" y="224270"/>
                    </a:lnTo>
                    <a:lnTo>
                      <a:pt x="80529" y="224270"/>
                    </a:lnTo>
                    <a:lnTo>
                      <a:pt x="51089" y="129020"/>
                    </a:lnTo>
                    <a:lnTo>
                      <a:pt x="32038" y="129020"/>
                    </a:lnTo>
                    <a:lnTo>
                      <a:pt x="32038" y="224270"/>
                    </a:lnTo>
                    <a:lnTo>
                      <a:pt x="0" y="224270"/>
                    </a:lnTo>
                    <a:close/>
                    <a:moveTo>
                      <a:pt x="32038" y="29441"/>
                    </a:moveTo>
                    <a:lnTo>
                      <a:pt x="32038" y="98713"/>
                    </a:lnTo>
                    <a:lnTo>
                      <a:pt x="50223" y="98713"/>
                    </a:lnTo>
                    <a:cubicBezTo>
                      <a:pt x="56284" y="98713"/>
                      <a:pt x="60614" y="97848"/>
                      <a:pt x="64077" y="96116"/>
                    </a:cubicBezTo>
                    <a:cubicBezTo>
                      <a:pt x="67541" y="94384"/>
                      <a:pt x="70138" y="92652"/>
                      <a:pt x="71870" y="89189"/>
                    </a:cubicBezTo>
                    <a:cubicBezTo>
                      <a:pt x="73602" y="86591"/>
                      <a:pt x="74468" y="82261"/>
                      <a:pt x="75334" y="77932"/>
                    </a:cubicBezTo>
                    <a:cubicBezTo>
                      <a:pt x="76200" y="73602"/>
                      <a:pt x="76200" y="68407"/>
                      <a:pt x="76200" y="63211"/>
                    </a:cubicBezTo>
                    <a:cubicBezTo>
                      <a:pt x="76200" y="57150"/>
                      <a:pt x="76200" y="52820"/>
                      <a:pt x="75334" y="48491"/>
                    </a:cubicBezTo>
                    <a:cubicBezTo>
                      <a:pt x="74468" y="44161"/>
                      <a:pt x="73602" y="40698"/>
                      <a:pt x="71870" y="37234"/>
                    </a:cubicBezTo>
                    <a:cubicBezTo>
                      <a:pt x="67541" y="31173"/>
                      <a:pt x="60614" y="28575"/>
                      <a:pt x="49357" y="28575"/>
                    </a:cubicBezTo>
                    <a:lnTo>
                      <a:pt x="32038" y="28575"/>
                    </a:ln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08EEBF1-5AAF-0FAE-C84F-96193667D6F1}"/>
                  </a:ext>
                </a:extLst>
              </p:cNvPr>
              <p:cNvSpPr/>
              <p:nvPr/>
            </p:nvSpPr>
            <p:spPr>
              <a:xfrm>
                <a:off x="5944465" y="4756438"/>
                <a:ext cx="105641" cy="227733"/>
              </a:xfrm>
              <a:custGeom>
                <a:avLst/>
                <a:gdLst>
                  <a:gd name="connsiteX0" fmla="*/ 0 w 105641"/>
                  <a:gd name="connsiteY0" fmla="*/ 55418 h 227733"/>
                  <a:gd name="connsiteX1" fmla="*/ 4330 w 105641"/>
                  <a:gd name="connsiteY1" fmla="*/ 31173 h 227733"/>
                  <a:gd name="connsiteX2" fmla="*/ 16452 w 105641"/>
                  <a:gd name="connsiteY2" fmla="*/ 13855 h 227733"/>
                  <a:gd name="connsiteX3" fmla="*/ 33770 w 105641"/>
                  <a:gd name="connsiteY3" fmla="*/ 3464 h 227733"/>
                  <a:gd name="connsiteX4" fmla="*/ 52821 w 105641"/>
                  <a:gd name="connsiteY4" fmla="*/ 0 h 227733"/>
                  <a:gd name="connsiteX5" fmla="*/ 71870 w 105641"/>
                  <a:gd name="connsiteY5" fmla="*/ 3464 h 227733"/>
                  <a:gd name="connsiteX6" fmla="*/ 89189 w 105641"/>
                  <a:gd name="connsiteY6" fmla="*/ 13855 h 227733"/>
                  <a:gd name="connsiteX7" fmla="*/ 101311 w 105641"/>
                  <a:gd name="connsiteY7" fmla="*/ 31173 h 227733"/>
                  <a:gd name="connsiteX8" fmla="*/ 105641 w 105641"/>
                  <a:gd name="connsiteY8" fmla="*/ 55418 h 227733"/>
                  <a:gd name="connsiteX9" fmla="*/ 105641 w 105641"/>
                  <a:gd name="connsiteY9" fmla="*/ 173182 h 227733"/>
                  <a:gd name="connsiteX10" fmla="*/ 101311 w 105641"/>
                  <a:gd name="connsiteY10" fmla="*/ 197427 h 227733"/>
                  <a:gd name="connsiteX11" fmla="*/ 89189 w 105641"/>
                  <a:gd name="connsiteY11" fmla="*/ 213880 h 227733"/>
                  <a:gd name="connsiteX12" fmla="*/ 71870 w 105641"/>
                  <a:gd name="connsiteY12" fmla="*/ 224271 h 227733"/>
                  <a:gd name="connsiteX13" fmla="*/ 52821 w 105641"/>
                  <a:gd name="connsiteY13" fmla="*/ 227734 h 227733"/>
                  <a:gd name="connsiteX14" fmla="*/ 33770 w 105641"/>
                  <a:gd name="connsiteY14" fmla="*/ 224271 h 227733"/>
                  <a:gd name="connsiteX15" fmla="*/ 16452 w 105641"/>
                  <a:gd name="connsiteY15" fmla="*/ 213880 h 227733"/>
                  <a:gd name="connsiteX16" fmla="*/ 4330 w 105641"/>
                  <a:gd name="connsiteY16" fmla="*/ 197427 h 227733"/>
                  <a:gd name="connsiteX17" fmla="*/ 0 w 105641"/>
                  <a:gd name="connsiteY17" fmla="*/ 173182 h 227733"/>
                  <a:gd name="connsiteX18" fmla="*/ 0 w 105641"/>
                  <a:gd name="connsiteY18" fmla="*/ 55418 h 227733"/>
                  <a:gd name="connsiteX19" fmla="*/ 32039 w 105641"/>
                  <a:gd name="connsiteY19" fmla="*/ 174048 h 227733"/>
                  <a:gd name="connsiteX20" fmla="*/ 38100 w 105641"/>
                  <a:gd name="connsiteY20" fmla="*/ 191366 h 227733"/>
                  <a:gd name="connsiteX21" fmla="*/ 53686 w 105641"/>
                  <a:gd name="connsiteY21" fmla="*/ 196561 h 227733"/>
                  <a:gd name="connsiteX22" fmla="*/ 69273 w 105641"/>
                  <a:gd name="connsiteY22" fmla="*/ 191366 h 227733"/>
                  <a:gd name="connsiteX23" fmla="*/ 75334 w 105641"/>
                  <a:gd name="connsiteY23" fmla="*/ 174048 h 227733"/>
                  <a:gd name="connsiteX24" fmla="*/ 75334 w 105641"/>
                  <a:gd name="connsiteY24" fmla="*/ 56284 h 227733"/>
                  <a:gd name="connsiteX25" fmla="*/ 69273 w 105641"/>
                  <a:gd name="connsiteY25" fmla="*/ 38966 h 227733"/>
                  <a:gd name="connsiteX26" fmla="*/ 53686 w 105641"/>
                  <a:gd name="connsiteY26" fmla="*/ 33771 h 227733"/>
                  <a:gd name="connsiteX27" fmla="*/ 38100 w 105641"/>
                  <a:gd name="connsiteY27" fmla="*/ 38966 h 227733"/>
                  <a:gd name="connsiteX28" fmla="*/ 32039 w 105641"/>
                  <a:gd name="connsiteY28" fmla="*/ 56284 h 227733"/>
                  <a:gd name="connsiteX29" fmla="*/ 32039 w 105641"/>
                  <a:gd name="connsiteY29" fmla="*/ 174048 h 2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5641" h="227733">
                    <a:moveTo>
                      <a:pt x="0" y="55418"/>
                    </a:moveTo>
                    <a:cubicBezTo>
                      <a:pt x="0" y="46759"/>
                      <a:pt x="1732" y="38100"/>
                      <a:pt x="4330" y="31173"/>
                    </a:cubicBezTo>
                    <a:cubicBezTo>
                      <a:pt x="7793" y="24245"/>
                      <a:pt x="11257" y="18184"/>
                      <a:pt x="16452" y="13855"/>
                    </a:cubicBezTo>
                    <a:cubicBezTo>
                      <a:pt x="21648" y="9525"/>
                      <a:pt x="26843" y="6061"/>
                      <a:pt x="33770" y="3464"/>
                    </a:cubicBezTo>
                    <a:cubicBezTo>
                      <a:pt x="39832" y="866"/>
                      <a:pt x="46759" y="0"/>
                      <a:pt x="52821" y="0"/>
                    </a:cubicBezTo>
                    <a:cubicBezTo>
                      <a:pt x="58882" y="0"/>
                      <a:pt x="65809" y="866"/>
                      <a:pt x="71870" y="3464"/>
                    </a:cubicBezTo>
                    <a:cubicBezTo>
                      <a:pt x="77932" y="6061"/>
                      <a:pt x="83993" y="9525"/>
                      <a:pt x="89189" y="13855"/>
                    </a:cubicBezTo>
                    <a:cubicBezTo>
                      <a:pt x="94384" y="18184"/>
                      <a:pt x="98714" y="24245"/>
                      <a:pt x="101311" y="31173"/>
                    </a:cubicBezTo>
                    <a:cubicBezTo>
                      <a:pt x="104775" y="38100"/>
                      <a:pt x="105641" y="45893"/>
                      <a:pt x="105641" y="55418"/>
                    </a:cubicBezTo>
                    <a:lnTo>
                      <a:pt x="105641" y="173182"/>
                    </a:lnTo>
                    <a:cubicBezTo>
                      <a:pt x="105641" y="182707"/>
                      <a:pt x="103909" y="190500"/>
                      <a:pt x="101311" y="197427"/>
                    </a:cubicBezTo>
                    <a:cubicBezTo>
                      <a:pt x="97848" y="204355"/>
                      <a:pt x="94384" y="209550"/>
                      <a:pt x="89189" y="213880"/>
                    </a:cubicBezTo>
                    <a:cubicBezTo>
                      <a:pt x="83993" y="218209"/>
                      <a:pt x="77932" y="221673"/>
                      <a:pt x="71870" y="224271"/>
                    </a:cubicBezTo>
                    <a:cubicBezTo>
                      <a:pt x="65809" y="226868"/>
                      <a:pt x="58882" y="227734"/>
                      <a:pt x="52821" y="227734"/>
                    </a:cubicBezTo>
                    <a:cubicBezTo>
                      <a:pt x="46759" y="227734"/>
                      <a:pt x="39832" y="226868"/>
                      <a:pt x="33770" y="224271"/>
                    </a:cubicBezTo>
                    <a:cubicBezTo>
                      <a:pt x="27709" y="221673"/>
                      <a:pt x="21648" y="218209"/>
                      <a:pt x="16452" y="213880"/>
                    </a:cubicBezTo>
                    <a:cubicBezTo>
                      <a:pt x="11257" y="209550"/>
                      <a:pt x="6927" y="204355"/>
                      <a:pt x="4330" y="197427"/>
                    </a:cubicBezTo>
                    <a:cubicBezTo>
                      <a:pt x="866" y="190500"/>
                      <a:pt x="0" y="182707"/>
                      <a:pt x="0" y="173182"/>
                    </a:cubicBezTo>
                    <a:lnTo>
                      <a:pt x="0" y="55418"/>
                    </a:lnTo>
                    <a:close/>
                    <a:moveTo>
                      <a:pt x="32039" y="174048"/>
                    </a:moveTo>
                    <a:cubicBezTo>
                      <a:pt x="32039" y="181841"/>
                      <a:pt x="33770" y="187902"/>
                      <a:pt x="38100" y="191366"/>
                    </a:cubicBezTo>
                    <a:cubicBezTo>
                      <a:pt x="42429" y="194830"/>
                      <a:pt x="47625" y="196561"/>
                      <a:pt x="53686" y="196561"/>
                    </a:cubicBezTo>
                    <a:cubicBezTo>
                      <a:pt x="59748" y="196561"/>
                      <a:pt x="64943" y="194830"/>
                      <a:pt x="69273" y="191366"/>
                    </a:cubicBezTo>
                    <a:cubicBezTo>
                      <a:pt x="73602" y="187902"/>
                      <a:pt x="75334" y="181841"/>
                      <a:pt x="75334" y="174048"/>
                    </a:cubicBezTo>
                    <a:lnTo>
                      <a:pt x="75334" y="56284"/>
                    </a:lnTo>
                    <a:cubicBezTo>
                      <a:pt x="75334" y="48491"/>
                      <a:pt x="73602" y="42430"/>
                      <a:pt x="69273" y="38966"/>
                    </a:cubicBezTo>
                    <a:cubicBezTo>
                      <a:pt x="64943" y="35503"/>
                      <a:pt x="59748" y="33771"/>
                      <a:pt x="53686" y="33771"/>
                    </a:cubicBezTo>
                    <a:cubicBezTo>
                      <a:pt x="47625" y="33771"/>
                      <a:pt x="42429" y="35503"/>
                      <a:pt x="38100" y="38966"/>
                    </a:cubicBezTo>
                    <a:cubicBezTo>
                      <a:pt x="33770" y="42430"/>
                      <a:pt x="32039" y="48491"/>
                      <a:pt x="32039" y="56284"/>
                    </a:cubicBezTo>
                    <a:lnTo>
                      <a:pt x="32039" y="174048"/>
                    </a:ln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B94D9D4-D928-3BBA-FEA8-7A1B7EEED0EC}"/>
                  </a:ext>
                </a:extLst>
              </p:cNvPr>
              <p:cNvSpPr/>
              <p:nvPr/>
            </p:nvSpPr>
            <p:spPr>
              <a:xfrm>
                <a:off x="6079547" y="4759902"/>
                <a:ext cx="103909" cy="223404"/>
              </a:xfrm>
              <a:custGeom>
                <a:avLst/>
                <a:gdLst>
                  <a:gd name="connsiteX0" fmla="*/ 0 w 103909"/>
                  <a:gd name="connsiteY0" fmla="*/ 223404 h 223404"/>
                  <a:gd name="connsiteX1" fmla="*/ 0 w 103909"/>
                  <a:gd name="connsiteY1" fmla="*/ 0 h 223404"/>
                  <a:gd name="connsiteX2" fmla="*/ 47625 w 103909"/>
                  <a:gd name="connsiteY2" fmla="*/ 0 h 223404"/>
                  <a:gd name="connsiteX3" fmla="*/ 71004 w 103909"/>
                  <a:gd name="connsiteY3" fmla="*/ 3463 h 223404"/>
                  <a:gd name="connsiteX4" fmla="*/ 89189 w 103909"/>
                  <a:gd name="connsiteY4" fmla="*/ 15586 h 223404"/>
                  <a:gd name="connsiteX5" fmla="*/ 100446 w 103909"/>
                  <a:gd name="connsiteY5" fmla="*/ 36368 h 223404"/>
                  <a:gd name="connsiteX6" fmla="*/ 103909 w 103909"/>
                  <a:gd name="connsiteY6" fmla="*/ 68407 h 223404"/>
                  <a:gd name="connsiteX7" fmla="*/ 102177 w 103909"/>
                  <a:gd name="connsiteY7" fmla="*/ 93518 h 223404"/>
                  <a:gd name="connsiteX8" fmla="*/ 94384 w 103909"/>
                  <a:gd name="connsiteY8" fmla="*/ 112568 h 223404"/>
                  <a:gd name="connsiteX9" fmla="*/ 77066 w 103909"/>
                  <a:gd name="connsiteY9" fmla="*/ 129886 h 223404"/>
                  <a:gd name="connsiteX10" fmla="*/ 48491 w 103909"/>
                  <a:gd name="connsiteY10" fmla="*/ 135948 h 223404"/>
                  <a:gd name="connsiteX11" fmla="*/ 32038 w 103909"/>
                  <a:gd name="connsiteY11" fmla="*/ 135948 h 223404"/>
                  <a:gd name="connsiteX12" fmla="*/ 32038 w 103909"/>
                  <a:gd name="connsiteY12" fmla="*/ 223404 h 223404"/>
                  <a:gd name="connsiteX13" fmla="*/ 0 w 103909"/>
                  <a:gd name="connsiteY13" fmla="*/ 223404 h 223404"/>
                  <a:gd name="connsiteX14" fmla="*/ 32038 w 103909"/>
                  <a:gd name="connsiteY14" fmla="*/ 29441 h 223404"/>
                  <a:gd name="connsiteX15" fmla="*/ 32038 w 103909"/>
                  <a:gd name="connsiteY15" fmla="*/ 105641 h 223404"/>
                  <a:gd name="connsiteX16" fmla="*/ 47625 w 103909"/>
                  <a:gd name="connsiteY16" fmla="*/ 105641 h 223404"/>
                  <a:gd name="connsiteX17" fmla="*/ 62345 w 103909"/>
                  <a:gd name="connsiteY17" fmla="*/ 103043 h 223404"/>
                  <a:gd name="connsiteX18" fmla="*/ 70139 w 103909"/>
                  <a:gd name="connsiteY18" fmla="*/ 95250 h 223404"/>
                  <a:gd name="connsiteX19" fmla="*/ 72736 w 103909"/>
                  <a:gd name="connsiteY19" fmla="*/ 83993 h 223404"/>
                  <a:gd name="connsiteX20" fmla="*/ 73602 w 103909"/>
                  <a:gd name="connsiteY20" fmla="*/ 68407 h 223404"/>
                  <a:gd name="connsiteX21" fmla="*/ 73602 w 103909"/>
                  <a:gd name="connsiteY21" fmla="*/ 53686 h 223404"/>
                  <a:gd name="connsiteX22" fmla="*/ 71004 w 103909"/>
                  <a:gd name="connsiteY22" fmla="*/ 41564 h 223404"/>
                  <a:gd name="connsiteX23" fmla="*/ 63211 w 103909"/>
                  <a:gd name="connsiteY23" fmla="*/ 33770 h 223404"/>
                  <a:gd name="connsiteX24" fmla="*/ 48491 w 103909"/>
                  <a:gd name="connsiteY24" fmla="*/ 31173 h 223404"/>
                  <a:gd name="connsiteX25" fmla="*/ 32038 w 103909"/>
                  <a:gd name="connsiteY25" fmla="*/ 31173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3909" h="223404">
                    <a:moveTo>
                      <a:pt x="0" y="223404"/>
                    </a:moveTo>
                    <a:lnTo>
                      <a:pt x="0" y="0"/>
                    </a:lnTo>
                    <a:lnTo>
                      <a:pt x="47625" y="0"/>
                    </a:lnTo>
                    <a:cubicBezTo>
                      <a:pt x="56284" y="0"/>
                      <a:pt x="64077" y="866"/>
                      <a:pt x="71004" y="3463"/>
                    </a:cubicBezTo>
                    <a:cubicBezTo>
                      <a:pt x="77932" y="6061"/>
                      <a:pt x="83993" y="9525"/>
                      <a:pt x="89189" y="15586"/>
                    </a:cubicBezTo>
                    <a:cubicBezTo>
                      <a:pt x="94384" y="21648"/>
                      <a:pt x="98714" y="28575"/>
                      <a:pt x="100446" y="36368"/>
                    </a:cubicBezTo>
                    <a:cubicBezTo>
                      <a:pt x="102177" y="44161"/>
                      <a:pt x="103909" y="54552"/>
                      <a:pt x="103909" y="68407"/>
                    </a:cubicBezTo>
                    <a:cubicBezTo>
                      <a:pt x="103909" y="78798"/>
                      <a:pt x="103043" y="86591"/>
                      <a:pt x="102177" y="93518"/>
                    </a:cubicBezTo>
                    <a:cubicBezTo>
                      <a:pt x="101311" y="100445"/>
                      <a:pt x="98714" y="106507"/>
                      <a:pt x="94384" y="112568"/>
                    </a:cubicBezTo>
                    <a:cubicBezTo>
                      <a:pt x="90055" y="119495"/>
                      <a:pt x="83993" y="125557"/>
                      <a:pt x="77066" y="129886"/>
                    </a:cubicBezTo>
                    <a:cubicBezTo>
                      <a:pt x="70139" y="134216"/>
                      <a:pt x="59748" y="135948"/>
                      <a:pt x="48491" y="135948"/>
                    </a:cubicBezTo>
                    <a:lnTo>
                      <a:pt x="32038" y="135948"/>
                    </a:lnTo>
                    <a:lnTo>
                      <a:pt x="32038" y="223404"/>
                    </a:lnTo>
                    <a:lnTo>
                      <a:pt x="0" y="223404"/>
                    </a:lnTo>
                    <a:close/>
                    <a:moveTo>
                      <a:pt x="32038" y="29441"/>
                    </a:moveTo>
                    <a:lnTo>
                      <a:pt x="32038" y="105641"/>
                    </a:lnTo>
                    <a:lnTo>
                      <a:pt x="47625" y="105641"/>
                    </a:lnTo>
                    <a:cubicBezTo>
                      <a:pt x="53686" y="105641"/>
                      <a:pt x="58882" y="104775"/>
                      <a:pt x="62345" y="103043"/>
                    </a:cubicBezTo>
                    <a:cubicBezTo>
                      <a:pt x="65809" y="101311"/>
                      <a:pt x="68407" y="98713"/>
                      <a:pt x="70139" y="95250"/>
                    </a:cubicBezTo>
                    <a:cubicBezTo>
                      <a:pt x="71870" y="91786"/>
                      <a:pt x="72736" y="88323"/>
                      <a:pt x="72736" y="83993"/>
                    </a:cubicBezTo>
                    <a:cubicBezTo>
                      <a:pt x="72736" y="79664"/>
                      <a:pt x="73602" y="74468"/>
                      <a:pt x="73602" y="68407"/>
                    </a:cubicBezTo>
                    <a:cubicBezTo>
                      <a:pt x="73602" y="63211"/>
                      <a:pt x="73602" y="58016"/>
                      <a:pt x="73602" y="53686"/>
                    </a:cubicBezTo>
                    <a:cubicBezTo>
                      <a:pt x="73602" y="49357"/>
                      <a:pt x="72736" y="45027"/>
                      <a:pt x="71004" y="41564"/>
                    </a:cubicBezTo>
                    <a:cubicBezTo>
                      <a:pt x="69273" y="38100"/>
                      <a:pt x="66675" y="35502"/>
                      <a:pt x="63211" y="33770"/>
                    </a:cubicBezTo>
                    <a:cubicBezTo>
                      <a:pt x="59748" y="32039"/>
                      <a:pt x="55418" y="31173"/>
                      <a:pt x="48491" y="31173"/>
                    </a:cubicBezTo>
                    <a:lnTo>
                      <a:pt x="32038" y="31173"/>
                    </a:ln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054D3A53-DF79-BD75-8E27-67A10432F014}"/>
                  </a:ext>
                </a:extLst>
              </p:cNvPr>
              <p:cNvSpPr/>
              <p:nvPr/>
            </p:nvSpPr>
            <p:spPr>
              <a:xfrm>
                <a:off x="6205970" y="4756438"/>
                <a:ext cx="105640" cy="227733"/>
              </a:xfrm>
              <a:custGeom>
                <a:avLst/>
                <a:gdLst>
                  <a:gd name="connsiteX0" fmla="*/ 0 w 105640"/>
                  <a:gd name="connsiteY0" fmla="*/ 55418 h 227733"/>
                  <a:gd name="connsiteX1" fmla="*/ 4330 w 105640"/>
                  <a:gd name="connsiteY1" fmla="*/ 31173 h 227733"/>
                  <a:gd name="connsiteX2" fmla="*/ 16452 w 105640"/>
                  <a:gd name="connsiteY2" fmla="*/ 13855 h 227733"/>
                  <a:gd name="connsiteX3" fmla="*/ 33770 w 105640"/>
                  <a:gd name="connsiteY3" fmla="*/ 3464 h 227733"/>
                  <a:gd name="connsiteX4" fmla="*/ 52820 w 105640"/>
                  <a:gd name="connsiteY4" fmla="*/ 0 h 227733"/>
                  <a:gd name="connsiteX5" fmla="*/ 71870 w 105640"/>
                  <a:gd name="connsiteY5" fmla="*/ 3464 h 227733"/>
                  <a:gd name="connsiteX6" fmla="*/ 89189 w 105640"/>
                  <a:gd name="connsiteY6" fmla="*/ 13855 h 227733"/>
                  <a:gd name="connsiteX7" fmla="*/ 101311 w 105640"/>
                  <a:gd name="connsiteY7" fmla="*/ 31173 h 227733"/>
                  <a:gd name="connsiteX8" fmla="*/ 105641 w 105640"/>
                  <a:gd name="connsiteY8" fmla="*/ 55418 h 227733"/>
                  <a:gd name="connsiteX9" fmla="*/ 105641 w 105640"/>
                  <a:gd name="connsiteY9" fmla="*/ 173182 h 227733"/>
                  <a:gd name="connsiteX10" fmla="*/ 101311 w 105640"/>
                  <a:gd name="connsiteY10" fmla="*/ 197427 h 227733"/>
                  <a:gd name="connsiteX11" fmla="*/ 89189 w 105640"/>
                  <a:gd name="connsiteY11" fmla="*/ 213880 h 227733"/>
                  <a:gd name="connsiteX12" fmla="*/ 71870 w 105640"/>
                  <a:gd name="connsiteY12" fmla="*/ 224271 h 227733"/>
                  <a:gd name="connsiteX13" fmla="*/ 52820 w 105640"/>
                  <a:gd name="connsiteY13" fmla="*/ 227734 h 227733"/>
                  <a:gd name="connsiteX14" fmla="*/ 33770 w 105640"/>
                  <a:gd name="connsiteY14" fmla="*/ 224271 h 227733"/>
                  <a:gd name="connsiteX15" fmla="*/ 16452 w 105640"/>
                  <a:gd name="connsiteY15" fmla="*/ 213880 h 227733"/>
                  <a:gd name="connsiteX16" fmla="*/ 4330 w 105640"/>
                  <a:gd name="connsiteY16" fmla="*/ 197427 h 227733"/>
                  <a:gd name="connsiteX17" fmla="*/ 0 w 105640"/>
                  <a:gd name="connsiteY17" fmla="*/ 173182 h 227733"/>
                  <a:gd name="connsiteX18" fmla="*/ 0 w 105640"/>
                  <a:gd name="connsiteY18" fmla="*/ 55418 h 227733"/>
                  <a:gd name="connsiteX19" fmla="*/ 32038 w 105640"/>
                  <a:gd name="connsiteY19" fmla="*/ 174048 h 227733"/>
                  <a:gd name="connsiteX20" fmla="*/ 38100 w 105640"/>
                  <a:gd name="connsiteY20" fmla="*/ 191366 h 227733"/>
                  <a:gd name="connsiteX21" fmla="*/ 53686 w 105640"/>
                  <a:gd name="connsiteY21" fmla="*/ 196561 h 227733"/>
                  <a:gd name="connsiteX22" fmla="*/ 69273 w 105640"/>
                  <a:gd name="connsiteY22" fmla="*/ 191366 h 227733"/>
                  <a:gd name="connsiteX23" fmla="*/ 75334 w 105640"/>
                  <a:gd name="connsiteY23" fmla="*/ 174048 h 227733"/>
                  <a:gd name="connsiteX24" fmla="*/ 75334 w 105640"/>
                  <a:gd name="connsiteY24" fmla="*/ 56284 h 227733"/>
                  <a:gd name="connsiteX25" fmla="*/ 69273 w 105640"/>
                  <a:gd name="connsiteY25" fmla="*/ 38966 h 227733"/>
                  <a:gd name="connsiteX26" fmla="*/ 53686 w 105640"/>
                  <a:gd name="connsiteY26" fmla="*/ 33771 h 227733"/>
                  <a:gd name="connsiteX27" fmla="*/ 38100 w 105640"/>
                  <a:gd name="connsiteY27" fmla="*/ 38966 h 227733"/>
                  <a:gd name="connsiteX28" fmla="*/ 32038 w 105640"/>
                  <a:gd name="connsiteY28" fmla="*/ 56284 h 227733"/>
                  <a:gd name="connsiteX29" fmla="*/ 32038 w 105640"/>
                  <a:gd name="connsiteY29" fmla="*/ 174048 h 2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5640" h="227733">
                    <a:moveTo>
                      <a:pt x="0" y="55418"/>
                    </a:moveTo>
                    <a:cubicBezTo>
                      <a:pt x="0" y="46759"/>
                      <a:pt x="1732" y="38100"/>
                      <a:pt x="4330" y="31173"/>
                    </a:cubicBezTo>
                    <a:cubicBezTo>
                      <a:pt x="7793" y="24245"/>
                      <a:pt x="11257" y="18184"/>
                      <a:pt x="16452" y="13855"/>
                    </a:cubicBezTo>
                    <a:cubicBezTo>
                      <a:pt x="21648" y="9525"/>
                      <a:pt x="26843" y="6061"/>
                      <a:pt x="33770" y="3464"/>
                    </a:cubicBezTo>
                    <a:cubicBezTo>
                      <a:pt x="39832" y="866"/>
                      <a:pt x="46759" y="0"/>
                      <a:pt x="52820" y="0"/>
                    </a:cubicBezTo>
                    <a:cubicBezTo>
                      <a:pt x="58882" y="0"/>
                      <a:pt x="65809" y="866"/>
                      <a:pt x="71870" y="3464"/>
                    </a:cubicBezTo>
                    <a:cubicBezTo>
                      <a:pt x="77932" y="6061"/>
                      <a:pt x="83993" y="9525"/>
                      <a:pt x="89189" y="13855"/>
                    </a:cubicBezTo>
                    <a:cubicBezTo>
                      <a:pt x="94384" y="18184"/>
                      <a:pt x="98714" y="24245"/>
                      <a:pt x="101311" y="31173"/>
                    </a:cubicBezTo>
                    <a:cubicBezTo>
                      <a:pt x="104775" y="38100"/>
                      <a:pt x="105641" y="45893"/>
                      <a:pt x="105641" y="55418"/>
                    </a:cubicBezTo>
                    <a:lnTo>
                      <a:pt x="105641" y="173182"/>
                    </a:lnTo>
                    <a:cubicBezTo>
                      <a:pt x="105641" y="182707"/>
                      <a:pt x="103909" y="190500"/>
                      <a:pt x="101311" y="197427"/>
                    </a:cubicBezTo>
                    <a:cubicBezTo>
                      <a:pt x="97848" y="204355"/>
                      <a:pt x="94384" y="209550"/>
                      <a:pt x="89189" y="213880"/>
                    </a:cubicBezTo>
                    <a:cubicBezTo>
                      <a:pt x="83993" y="218209"/>
                      <a:pt x="77932" y="221673"/>
                      <a:pt x="71870" y="224271"/>
                    </a:cubicBezTo>
                    <a:cubicBezTo>
                      <a:pt x="65809" y="226868"/>
                      <a:pt x="58882" y="227734"/>
                      <a:pt x="52820" y="227734"/>
                    </a:cubicBezTo>
                    <a:cubicBezTo>
                      <a:pt x="46759" y="227734"/>
                      <a:pt x="39832" y="226868"/>
                      <a:pt x="33770" y="224271"/>
                    </a:cubicBezTo>
                    <a:cubicBezTo>
                      <a:pt x="27709" y="221673"/>
                      <a:pt x="21648" y="218209"/>
                      <a:pt x="16452" y="213880"/>
                    </a:cubicBezTo>
                    <a:cubicBezTo>
                      <a:pt x="11257" y="209550"/>
                      <a:pt x="6927" y="204355"/>
                      <a:pt x="4330" y="197427"/>
                    </a:cubicBezTo>
                    <a:cubicBezTo>
                      <a:pt x="866" y="190500"/>
                      <a:pt x="0" y="182707"/>
                      <a:pt x="0" y="173182"/>
                    </a:cubicBezTo>
                    <a:lnTo>
                      <a:pt x="0" y="55418"/>
                    </a:lnTo>
                    <a:close/>
                    <a:moveTo>
                      <a:pt x="32038" y="174048"/>
                    </a:moveTo>
                    <a:cubicBezTo>
                      <a:pt x="32038" y="181841"/>
                      <a:pt x="33770" y="187902"/>
                      <a:pt x="38100" y="191366"/>
                    </a:cubicBezTo>
                    <a:cubicBezTo>
                      <a:pt x="42429" y="194830"/>
                      <a:pt x="47625" y="196561"/>
                      <a:pt x="53686" y="196561"/>
                    </a:cubicBezTo>
                    <a:cubicBezTo>
                      <a:pt x="59748" y="196561"/>
                      <a:pt x="64943" y="194830"/>
                      <a:pt x="69273" y="191366"/>
                    </a:cubicBezTo>
                    <a:cubicBezTo>
                      <a:pt x="73602" y="187902"/>
                      <a:pt x="75334" y="181841"/>
                      <a:pt x="75334" y="174048"/>
                    </a:cubicBezTo>
                    <a:lnTo>
                      <a:pt x="75334" y="56284"/>
                    </a:lnTo>
                    <a:cubicBezTo>
                      <a:pt x="75334" y="48491"/>
                      <a:pt x="73602" y="42430"/>
                      <a:pt x="69273" y="38966"/>
                    </a:cubicBezTo>
                    <a:cubicBezTo>
                      <a:pt x="64943" y="35503"/>
                      <a:pt x="59748" y="33771"/>
                      <a:pt x="53686" y="33771"/>
                    </a:cubicBezTo>
                    <a:cubicBezTo>
                      <a:pt x="47625" y="33771"/>
                      <a:pt x="42429" y="35503"/>
                      <a:pt x="38100" y="38966"/>
                    </a:cubicBezTo>
                    <a:cubicBezTo>
                      <a:pt x="33770" y="42430"/>
                      <a:pt x="32038" y="48491"/>
                      <a:pt x="32038" y="56284"/>
                    </a:cubicBezTo>
                    <a:lnTo>
                      <a:pt x="32038" y="174048"/>
                    </a:ln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96CD5D7-4A39-B37F-0ABB-A61549AF6BD2}"/>
                  </a:ext>
                </a:extLst>
              </p:cNvPr>
              <p:cNvSpPr/>
              <p:nvPr/>
            </p:nvSpPr>
            <p:spPr>
              <a:xfrm>
                <a:off x="6334125" y="4757304"/>
                <a:ext cx="110836" cy="228599"/>
              </a:xfrm>
              <a:custGeom>
                <a:avLst/>
                <a:gdLst>
                  <a:gd name="connsiteX0" fmla="*/ 110836 w 110836"/>
                  <a:gd name="connsiteY0" fmla="*/ 66675 h 228599"/>
                  <a:gd name="connsiteX1" fmla="*/ 78798 w 110836"/>
                  <a:gd name="connsiteY1" fmla="*/ 66675 h 228599"/>
                  <a:gd name="connsiteX2" fmla="*/ 78798 w 110836"/>
                  <a:gd name="connsiteY2" fmla="*/ 59747 h 228599"/>
                  <a:gd name="connsiteX3" fmla="*/ 73602 w 110836"/>
                  <a:gd name="connsiteY3" fmla="*/ 40697 h 228599"/>
                  <a:gd name="connsiteX4" fmla="*/ 56284 w 110836"/>
                  <a:gd name="connsiteY4" fmla="*/ 32904 h 228599"/>
                  <a:gd name="connsiteX5" fmla="*/ 45893 w 110836"/>
                  <a:gd name="connsiteY5" fmla="*/ 35502 h 228599"/>
                  <a:gd name="connsiteX6" fmla="*/ 38966 w 110836"/>
                  <a:gd name="connsiteY6" fmla="*/ 41564 h 228599"/>
                  <a:gd name="connsiteX7" fmla="*/ 35502 w 110836"/>
                  <a:gd name="connsiteY7" fmla="*/ 51088 h 228599"/>
                  <a:gd name="connsiteX8" fmla="*/ 34636 w 110836"/>
                  <a:gd name="connsiteY8" fmla="*/ 61479 h 228599"/>
                  <a:gd name="connsiteX9" fmla="*/ 35502 w 110836"/>
                  <a:gd name="connsiteY9" fmla="*/ 72736 h 228599"/>
                  <a:gd name="connsiteX10" fmla="*/ 38100 w 110836"/>
                  <a:gd name="connsiteY10" fmla="*/ 80529 h 228599"/>
                  <a:gd name="connsiteX11" fmla="*/ 43295 w 110836"/>
                  <a:gd name="connsiteY11" fmla="*/ 86591 h 228599"/>
                  <a:gd name="connsiteX12" fmla="*/ 52821 w 110836"/>
                  <a:gd name="connsiteY12" fmla="*/ 91786 h 228599"/>
                  <a:gd name="connsiteX13" fmla="*/ 77066 w 110836"/>
                  <a:gd name="connsiteY13" fmla="*/ 101311 h 228599"/>
                  <a:gd name="connsiteX14" fmla="*/ 94384 w 110836"/>
                  <a:gd name="connsiteY14" fmla="*/ 110836 h 228599"/>
                  <a:gd name="connsiteX15" fmla="*/ 104775 w 110836"/>
                  <a:gd name="connsiteY15" fmla="*/ 123825 h 228599"/>
                  <a:gd name="connsiteX16" fmla="*/ 109105 w 110836"/>
                  <a:gd name="connsiteY16" fmla="*/ 141143 h 228599"/>
                  <a:gd name="connsiteX17" fmla="*/ 109971 w 110836"/>
                  <a:gd name="connsiteY17" fmla="*/ 162791 h 228599"/>
                  <a:gd name="connsiteX18" fmla="*/ 107373 w 110836"/>
                  <a:gd name="connsiteY18" fmla="*/ 188768 h 228599"/>
                  <a:gd name="connsiteX19" fmla="*/ 97848 w 110836"/>
                  <a:gd name="connsiteY19" fmla="*/ 209550 h 228599"/>
                  <a:gd name="connsiteX20" fmla="*/ 80529 w 110836"/>
                  <a:gd name="connsiteY20" fmla="*/ 223404 h 228599"/>
                  <a:gd name="connsiteX21" fmla="*/ 54552 w 110836"/>
                  <a:gd name="connsiteY21" fmla="*/ 228600 h 228599"/>
                  <a:gd name="connsiteX22" fmla="*/ 32904 w 110836"/>
                  <a:gd name="connsiteY22" fmla="*/ 224270 h 228599"/>
                  <a:gd name="connsiteX23" fmla="*/ 15586 w 110836"/>
                  <a:gd name="connsiteY23" fmla="*/ 213013 h 228599"/>
                  <a:gd name="connsiteX24" fmla="*/ 4330 w 110836"/>
                  <a:gd name="connsiteY24" fmla="*/ 196561 h 228599"/>
                  <a:gd name="connsiteX25" fmla="*/ 0 w 110836"/>
                  <a:gd name="connsiteY25" fmla="*/ 175779 h 228599"/>
                  <a:gd name="connsiteX26" fmla="*/ 0 w 110836"/>
                  <a:gd name="connsiteY26" fmla="*/ 163657 h 228599"/>
                  <a:gd name="connsiteX27" fmla="*/ 32039 w 110836"/>
                  <a:gd name="connsiteY27" fmla="*/ 163657 h 228599"/>
                  <a:gd name="connsiteX28" fmla="*/ 32039 w 110836"/>
                  <a:gd name="connsiteY28" fmla="*/ 174048 h 228599"/>
                  <a:gd name="connsiteX29" fmla="*/ 37234 w 110836"/>
                  <a:gd name="connsiteY29" fmla="*/ 189634 h 228599"/>
                  <a:gd name="connsiteX30" fmla="*/ 54552 w 110836"/>
                  <a:gd name="connsiteY30" fmla="*/ 196561 h 228599"/>
                  <a:gd name="connsiteX31" fmla="*/ 67541 w 110836"/>
                  <a:gd name="connsiteY31" fmla="*/ 193963 h 228599"/>
                  <a:gd name="connsiteX32" fmla="*/ 74468 w 110836"/>
                  <a:gd name="connsiteY32" fmla="*/ 187036 h 228599"/>
                  <a:gd name="connsiteX33" fmla="*/ 77066 w 110836"/>
                  <a:gd name="connsiteY33" fmla="*/ 176645 h 228599"/>
                  <a:gd name="connsiteX34" fmla="*/ 77932 w 110836"/>
                  <a:gd name="connsiteY34" fmla="*/ 162791 h 228599"/>
                  <a:gd name="connsiteX35" fmla="*/ 77066 w 110836"/>
                  <a:gd name="connsiteY35" fmla="*/ 148070 h 228599"/>
                  <a:gd name="connsiteX36" fmla="*/ 74468 w 110836"/>
                  <a:gd name="connsiteY36" fmla="*/ 138545 h 228599"/>
                  <a:gd name="connsiteX37" fmla="*/ 68407 w 110836"/>
                  <a:gd name="connsiteY37" fmla="*/ 132484 h 228599"/>
                  <a:gd name="connsiteX38" fmla="*/ 58882 w 110836"/>
                  <a:gd name="connsiteY38" fmla="*/ 128154 h 228599"/>
                  <a:gd name="connsiteX39" fmla="*/ 36368 w 110836"/>
                  <a:gd name="connsiteY39" fmla="*/ 118629 h 228599"/>
                  <a:gd name="connsiteX40" fmla="*/ 8659 w 110836"/>
                  <a:gd name="connsiteY40" fmla="*/ 96116 h 228599"/>
                  <a:gd name="connsiteX41" fmla="*/ 1732 w 110836"/>
                  <a:gd name="connsiteY41" fmla="*/ 61479 h 228599"/>
                  <a:gd name="connsiteX42" fmla="*/ 5196 w 110836"/>
                  <a:gd name="connsiteY42" fmla="*/ 37234 h 228599"/>
                  <a:gd name="connsiteX43" fmla="*/ 15586 w 110836"/>
                  <a:gd name="connsiteY43" fmla="*/ 18184 h 228599"/>
                  <a:gd name="connsiteX44" fmla="*/ 32039 w 110836"/>
                  <a:gd name="connsiteY44" fmla="*/ 5195 h 228599"/>
                  <a:gd name="connsiteX45" fmla="*/ 56284 w 110836"/>
                  <a:gd name="connsiteY45" fmla="*/ 0 h 228599"/>
                  <a:gd name="connsiteX46" fmla="*/ 77932 w 110836"/>
                  <a:gd name="connsiteY46" fmla="*/ 4330 h 228599"/>
                  <a:gd name="connsiteX47" fmla="*/ 95250 w 110836"/>
                  <a:gd name="connsiteY47" fmla="*/ 15586 h 228599"/>
                  <a:gd name="connsiteX48" fmla="*/ 109971 w 110836"/>
                  <a:gd name="connsiteY48" fmla="*/ 50223 h 228599"/>
                  <a:gd name="connsiteX49" fmla="*/ 109971 w 110836"/>
                  <a:gd name="connsiteY49" fmla="*/ 66675 h 22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0836" h="228599">
                    <a:moveTo>
                      <a:pt x="110836" y="66675"/>
                    </a:moveTo>
                    <a:lnTo>
                      <a:pt x="78798" y="66675"/>
                    </a:lnTo>
                    <a:lnTo>
                      <a:pt x="78798" y="59747"/>
                    </a:lnTo>
                    <a:cubicBezTo>
                      <a:pt x="78798" y="52820"/>
                      <a:pt x="77066" y="45893"/>
                      <a:pt x="73602" y="40697"/>
                    </a:cubicBezTo>
                    <a:cubicBezTo>
                      <a:pt x="70139" y="35502"/>
                      <a:pt x="64077" y="32904"/>
                      <a:pt x="56284" y="32904"/>
                    </a:cubicBezTo>
                    <a:cubicBezTo>
                      <a:pt x="51955" y="32904"/>
                      <a:pt x="48491" y="33770"/>
                      <a:pt x="45893" y="35502"/>
                    </a:cubicBezTo>
                    <a:cubicBezTo>
                      <a:pt x="43295" y="37234"/>
                      <a:pt x="40698" y="38966"/>
                      <a:pt x="38966" y="41564"/>
                    </a:cubicBezTo>
                    <a:cubicBezTo>
                      <a:pt x="37234" y="44161"/>
                      <a:pt x="36368" y="47625"/>
                      <a:pt x="35502" y="51088"/>
                    </a:cubicBezTo>
                    <a:cubicBezTo>
                      <a:pt x="34636" y="54552"/>
                      <a:pt x="34636" y="58015"/>
                      <a:pt x="34636" y="61479"/>
                    </a:cubicBezTo>
                    <a:cubicBezTo>
                      <a:pt x="34636" y="65809"/>
                      <a:pt x="34636" y="69273"/>
                      <a:pt x="35502" y="72736"/>
                    </a:cubicBezTo>
                    <a:cubicBezTo>
                      <a:pt x="35502" y="75334"/>
                      <a:pt x="36368" y="77932"/>
                      <a:pt x="38100" y="80529"/>
                    </a:cubicBezTo>
                    <a:cubicBezTo>
                      <a:pt x="38966" y="83127"/>
                      <a:pt x="41564" y="84859"/>
                      <a:pt x="43295" y="86591"/>
                    </a:cubicBezTo>
                    <a:cubicBezTo>
                      <a:pt x="45893" y="88322"/>
                      <a:pt x="49357" y="90054"/>
                      <a:pt x="52821" y="91786"/>
                    </a:cubicBezTo>
                    <a:lnTo>
                      <a:pt x="77066" y="101311"/>
                    </a:lnTo>
                    <a:cubicBezTo>
                      <a:pt x="83993" y="103909"/>
                      <a:pt x="90055" y="107372"/>
                      <a:pt x="94384" y="110836"/>
                    </a:cubicBezTo>
                    <a:cubicBezTo>
                      <a:pt x="98714" y="114300"/>
                      <a:pt x="102177" y="118629"/>
                      <a:pt x="104775" y="123825"/>
                    </a:cubicBezTo>
                    <a:cubicBezTo>
                      <a:pt x="107373" y="129020"/>
                      <a:pt x="108239" y="134216"/>
                      <a:pt x="109105" y="141143"/>
                    </a:cubicBezTo>
                    <a:cubicBezTo>
                      <a:pt x="109971" y="147205"/>
                      <a:pt x="109971" y="154997"/>
                      <a:pt x="109971" y="162791"/>
                    </a:cubicBezTo>
                    <a:cubicBezTo>
                      <a:pt x="109971" y="172316"/>
                      <a:pt x="109105" y="180975"/>
                      <a:pt x="107373" y="188768"/>
                    </a:cubicBezTo>
                    <a:cubicBezTo>
                      <a:pt x="105641" y="196561"/>
                      <a:pt x="102177" y="203489"/>
                      <a:pt x="97848" y="209550"/>
                    </a:cubicBezTo>
                    <a:cubicBezTo>
                      <a:pt x="93518" y="215611"/>
                      <a:pt x="87457" y="219941"/>
                      <a:pt x="80529" y="223404"/>
                    </a:cubicBezTo>
                    <a:cubicBezTo>
                      <a:pt x="73602" y="226868"/>
                      <a:pt x="64943" y="228600"/>
                      <a:pt x="54552" y="228600"/>
                    </a:cubicBezTo>
                    <a:cubicBezTo>
                      <a:pt x="46759" y="228600"/>
                      <a:pt x="39832" y="226868"/>
                      <a:pt x="32904" y="224270"/>
                    </a:cubicBezTo>
                    <a:cubicBezTo>
                      <a:pt x="25977" y="221673"/>
                      <a:pt x="20782" y="218209"/>
                      <a:pt x="15586" y="213013"/>
                    </a:cubicBezTo>
                    <a:cubicBezTo>
                      <a:pt x="10391" y="207818"/>
                      <a:pt x="6927" y="202622"/>
                      <a:pt x="4330" y="196561"/>
                    </a:cubicBezTo>
                    <a:cubicBezTo>
                      <a:pt x="1732" y="190500"/>
                      <a:pt x="0" y="183572"/>
                      <a:pt x="0" y="175779"/>
                    </a:cubicBezTo>
                    <a:lnTo>
                      <a:pt x="0" y="163657"/>
                    </a:lnTo>
                    <a:lnTo>
                      <a:pt x="32039" y="163657"/>
                    </a:lnTo>
                    <a:lnTo>
                      <a:pt x="32039" y="174048"/>
                    </a:lnTo>
                    <a:cubicBezTo>
                      <a:pt x="32039" y="180109"/>
                      <a:pt x="33770" y="185304"/>
                      <a:pt x="37234" y="189634"/>
                    </a:cubicBezTo>
                    <a:cubicBezTo>
                      <a:pt x="40698" y="193963"/>
                      <a:pt x="46759" y="196561"/>
                      <a:pt x="54552" y="196561"/>
                    </a:cubicBezTo>
                    <a:cubicBezTo>
                      <a:pt x="59748" y="196561"/>
                      <a:pt x="64077" y="195695"/>
                      <a:pt x="67541" y="193963"/>
                    </a:cubicBezTo>
                    <a:cubicBezTo>
                      <a:pt x="70139" y="192231"/>
                      <a:pt x="72736" y="190500"/>
                      <a:pt x="74468" y="187036"/>
                    </a:cubicBezTo>
                    <a:cubicBezTo>
                      <a:pt x="76200" y="184439"/>
                      <a:pt x="77066" y="180975"/>
                      <a:pt x="77066" y="176645"/>
                    </a:cubicBezTo>
                    <a:cubicBezTo>
                      <a:pt x="77066" y="172316"/>
                      <a:pt x="77932" y="167986"/>
                      <a:pt x="77932" y="162791"/>
                    </a:cubicBezTo>
                    <a:cubicBezTo>
                      <a:pt x="77932" y="156729"/>
                      <a:pt x="77932" y="152400"/>
                      <a:pt x="77066" y="148070"/>
                    </a:cubicBezTo>
                    <a:cubicBezTo>
                      <a:pt x="77066" y="144606"/>
                      <a:pt x="76200" y="141143"/>
                      <a:pt x="74468" y="138545"/>
                    </a:cubicBezTo>
                    <a:cubicBezTo>
                      <a:pt x="72736" y="135947"/>
                      <a:pt x="71005" y="134216"/>
                      <a:pt x="68407" y="132484"/>
                    </a:cubicBezTo>
                    <a:cubicBezTo>
                      <a:pt x="65809" y="130752"/>
                      <a:pt x="63211" y="129020"/>
                      <a:pt x="58882" y="128154"/>
                    </a:cubicBezTo>
                    <a:lnTo>
                      <a:pt x="36368" y="118629"/>
                    </a:lnTo>
                    <a:cubicBezTo>
                      <a:pt x="22514" y="112568"/>
                      <a:pt x="12989" y="105640"/>
                      <a:pt x="8659" y="96116"/>
                    </a:cubicBezTo>
                    <a:cubicBezTo>
                      <a:pt x="4330" y="86591"/>
                      <a:pt x="1732" y="75334"/>
                      <a:pt x="1732" y="61479"/>
                    </a:cubicBezTo>
                    <a:cubicBezTo>
                      <a:pt x="1732" y="52820"/>
                      <a:pt x="2598" y="45027"/>
                      <a:pt x="5196" y="37234"/>
                    </a:cubicBezTo>
                    <a:cubicBezTo>
                      <a:pt x="7793" y="29441"/>
                      <a:pt x="11257" y="23379"/>
                      <a:pt x="15586" y="18184"/>
                    </a:cubicBezTo>
                    <a:cubicBezTo>
                      <a:pt x="19916" y="12989"/>
                      <a:pt x="25977" y="8659"/>
                      <a:pt x="32039" y="5195"/>
                    </a:cubicBezTo>
                    <a:cubicBezTo>
                      <a:pt x="38966" y="1731"/>
                      <a:pt x="46759" y="0"/>
                      <a:pt x="56284" y="0"/>
                    </a:cubicBezTo>
                    <a:cubicBezTo>
                      <a:pt x="64077" y="0"/>
                      <a:pt x="71870" y="1731"/>
                      <a:pt x="77932" y="4330"/>
                    </a:cubicBezTo>
                    <a:cubicBezTo>
                      <a:pt x="84859" y="6927"/>
                      <a:pt x="90055" y="11257"/>
                      <a:pt x="95250" y="15586"/>
                    </a:cubicBezTo>
                    <a:cubicBezTo>
                      <a:pt x="104775" y="25977"/>
                      <a:pt x="109971" y="37234"/>
                      <a:pt x="109971" y="50223"/>
                    </a:cubicBezTo>
                    <a:lnTo>
                      <a:pt x="109971" y="66675"/>
                    </a:ln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F381C318-356F-7595-75FE-A5EC5DFF72AC}"/>
                  </a:ext>
                </a:extLst>
              </p:cNvPr>
              <p:cNvSpPr/>
              <p:nvPr/>
            </p:nvSpPr>
            <p:spPr>
              <a:xfrm>
                <a:off x="6454486" y="4759902"/>
                <a:ext cx="127288" cy="223404"/>
              </a:xfrm>
              <a:custGeom>
                <a:avLst/>
                <a:gdLst>
                  <a:gd name="connsiteX0" fmla="*/ 0 w 127288"/>
                  <a:gd name="connsiteY0" fmla="*/ 223404 h 223404"/>
                  <a:gd name="connsiteX1" fmla="*/ 50223 w 127288"/>
                  <a:gd name="connsiteY1" fmla="*/ 0 h 223404"/>
                  <a:gd name="connsiteX2" fmla="*/ 77066 w 127288"/>
                  <a:gd name="connsiteY2" fmla="*/ 0 h 223404"/>
                  <a:gd name="connsiteX3" fmla="*/ 127289 w 127288"/>
                  <a:gd name="connsiteY3" fmla="*/ 223404 h 223404"/>
                  <a:gd name="connsiteX4" fmla="*/ 95250 w 127288"/>
                  <a:gd name="connsiteY4" fmla="*/ 223404 h 223404"/>
                  <a:gd name="connsiteX5" fmla="*/ 85725 w 127288"/>
                  <a:gd name="connsiteY5" fmla="*/ 175779 h 223404"/>
                  <a:gd name="connsiteX6" fmla="*/ 42429 w 127288"/>
                  <a:gd name="connsiteY6" fmla="*/ 175779 h 223404"/>
                  <a:gd name="connsiteX7" fmla="*/ 32905 w 127288"/>
                  <a:gd name="connsiteY7" fmla="*/ 223404 h 223404"/>
                  <a:gd name="connsiteX8" fmla="*/ 0 w 127288"/>
                  <a:gd name="connsiteY8" fmla="*/ 223404 h 223404"/>
                  <a:gd name="connsiteX9" fmla="*/ 78798 w 127288"/>
                  <a:gd name="connsiteY9" fmla="*/ 144607 h 223404"/>
                  <a:gd name="connsiteX10" fmla="*/ 63212 w 127288"/>
                  <a:gd name="connsiteY10" fmla="*/ 63211 h 223404"/>
                  <a:gd name="connsiteX11" fmla="*/ 62346 w 127288"/>
                  <a:gd name="connsiteY11" fmla="*/ 63211 h 223404"/>
                  <a:gd name="connsiteX12" fmla="*/ 46759 w 127288"/>
                  <a:gd name="connsiteY12" fmla="*/ 144607 h 223404"/>
                  <a:gd name="connsiteX13" fmla="*/ 78798 w 127288"/>
                  <a:gd name="connsiteY13" fmla="*/ 144607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288" h="223404">
                    <a:moveTo>
                      <a:pt x="0" y="223404"/>
                    </a:moveTo>
                    <a:lnTo>
                      <a:pt x="50223" y="0"/>
                    </a:lnTo>
                    <a:lnTo>
                      <a:pt x="77066" y="0"/>
                    </a:lnTo>
                    <a:lnTo>
                      <a:pt x="127289" y="223404"/>
                    </a:lnTo>
                    <a:lnTo>
                      <a:pt x="95250" y="223404"/>
                    </a:lnTo>
                    <a:lnTo>
                      <a:pt x="85725" y="175779"/>
                    </a:lnTo>
                    <a:lnTo>
                      <a:pt x="42429" y="175779"/>
                    </a:lnTo>
                    <a:lnTo>
                      <a:pt x="32905" y="223404"/>
                    </a:lnTo>
                    <a:lnTo>
                      <a:pt x="0" y="223404"/>
                    </a:lnTo>
                    <a:close/>
                    <a:moveTo>
                      <a:pt x="78798" y="144607"/>
                    </a:moveTo>
                    <a:lnTo>
                      <a:pt x="63212" y="63211"/>
                    </a:lnTo>
                    <a:lnTo>
                      <a:pt x="62346" y="63211"/>
                    </a:lnTo>
                    <a:lnTo>
                      <a:pt x="46759" y="144607"/>
                    </a:lnTo>
                    <a:lnTo>
                      <a:pt x="78798" y="144607"/>
                    </a:lnTo>
                    <a:close/>
                  </a:path>
                </a:pathLst>
              </a:custGeom>
              <a:grpFill/>
              <a:ln w="86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E58858A2-3C6B-68DB-96E2-49CF374A4241}"/>
                  </a:ext>
                </a:extLst>
              </p:cNvPr>
              <p:cNvSpPr/>
              <p:nvPr/>
            </p:nvSpPr>
            <p:spPr>
              <a:xfrm>
                <a:off x="6596495" y="4759902"/>
                <a:ext cx="95250" cy="223404"/>
              </a:xfrm>
              <a:custGeom>
                <a:avLst/>
                <a:gdLst>
                  <a:gd name="connsiteX0" fmla="*/ 0 w 95250"/>
                  <a:gd name="connsiteY0" fmla="*/ 223404 h 223404"/>
                  <a:gd name="connsiteX1" fmla="*/ 0 w 95250"/>
                  <a:gd name="connsiteY1" fmla="*/ 0 h 223404"/>
                  <a:gd name="connsiteX2" fmla="*/ 32039 w 95250"/>
                  <a:gd name="connsiteY2" fmla="*/ 0 h 223404"/>
                  <a:gd name="connsiteX3" fmla="*/ 32039 w 95250"/>
                  <a:gd name="connsiteY3" fmla="*/ 191366 h 223404"/>
                  <a:gd name="connsiteX4" fmla="*/ 95250 w 95250"/>
                  <a:gd name="connsiteY4" fmla="*/ 191366 h 223404"/>
                  <a:gd name="connsiteX5" fmla="*/ 95250 w 95250"/>
                  <a:gd name="connsiteY5" fmla="*/ 223404 h 223404"/>
                  <a:gd name="connsiteX6" fmla="*/ 0 w 95250"/>
                  <a:gd name="connsiteY6" fmla="*/ 223404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223404">
                    <a:moveTo>
                      <a:pt x="0" y="223404"/>
                    </a:moveTo>
                    <a:lnTo>
                      <a:pt x="0" y="0"/>
                    </a:lnTo>
                    <a:lnTo>
                      <a:pt x="32039" y="0"/>
                    </a:lnTo>
                    <a:lnTo>
                      <a:pt x="32039" y="191366"/>
                    </a:lnTo>
                    <a:lnTo>
                      <a:pt x="95250" y="191366"/>
                    </a:lnTo>
                    <a:lnTo>
                      <a:pt x="95250" y="223404"/>
                    </a:lnTo>
                    <a:lnTo>
                      <a:pt x="0" y="223404"/>
                    </a:lnTo>
                    <a:close/>
                  </a:path>
                </a:pathLst>
              </a:custGeom>
              <a:grpFill/>
              <a:ln w="8653" cap="flat">
                <a:noFill/>
                <a:prstDash val="solid"/>
                <a:miter/>
              </a:ln>
            </p:spPr>
            <p:txBody>
              <a:bodyPr rtlCol="0" anchor="ctr"/>
              <a:lstStyle/>
              <a:p>
                <a:endParaRPr lang="en-US"/>
              </a:p>
            </p:txBody>
          </p:sp>
        </p:grpSp>
        <p:pic>
          <p:nvPicPr>
            <p:cNvPr id="21" name="Picture 20">
              <a:extLst>
                <a:ext uri="{FF2B5EF4-FFF2-40B4-BE49-F238E27FC236}">
                  <a16:creationId xmlns:a16="http://schemas.microsoft.com/office/drawing/2014/main" id="{EBF3E215-B966-F072-C123-181368A64C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61919" y="5867649"/>
              <a:ext cx="892646" cy="822960"/>
            </a:xfrm>
            <a:prstGeom prst="rect">
              <a:avLst/>
            </a:prstGeom>
          </p:spPr>
        </p:pic>
      </p:grpSp>
      <p:sp>
        <p:nvSpPr>
          <p:cNvPr id="47" name="TextBox 46">
            <a:extLst>
              <a:ext uri="{FF2B5EF4-FFF2-40B4-BE49-F238E27FC236}">
                <a16:creationId xmlns:a16="http://schemas.microsoft.com/office/drawing/2014/main" id="{84F8DA03-3571-8445-51D2-E37FE06C7278}"/>
              </a:ext>
            </a:extLst>
          </p:cNvPr>
          <p:cNvSpPr txBox="1"/>
          <p:nvPr/>
        </p:nvSpPr>
        <p:spPr>
          <a:xfrm>
            <a:off x="643283" y="273841"/>
            <a:ext cx="6887814" cy="4647426"/>
          </a:xfrm>
          <a:prstGeom prst="rect">
            <a:avLst/>
          </a:prstGeom>
          <a:noFill/>
          <a:effectLst/>
        </p:spPr>
        <p:txBody>
          <a:bodyPr wrap="square" rtlCol="0">
            <a:spAutoFit/>
          </a:bodyPr>
          <a:lstStyle/>
          <a:p>
            <a:pPr marL="342900" marR="0" indent="-342900">
              <a:spcBef>
                <a:spcPts val="1200"/>
              </a:spcBef>
              <a:spcAft>
                <a:spcPts val="0"/>
              </a:spcAft>
              <a:buClr>
                <a:schemeClr val="bg1"/>
              </a:buClr>
              <a:buFont typeface="Arial" panose="020B0604020202020204" pitchFamily="34" charset="0"/>
              <a:buChar char="•"/>
            </a:pPr>
            <a:r>
              <a:rPr lang="en-US" sz="2400" dirty="0">
                <a:solidFill>
                  <a:schemeClr val="tx1">
                    <a:lumMod val="75000"/>
                    <a:lumOff val="25000"/>
                  </a:schemeClr>
                </a:solidFill>
                <a:effectLst/>
                <a:latin typeface="Century Gothic" panose="020B0502020202020204" pitchFamily="34" charset="0"/>
                <a:ea typeface="Calibri" panose="020F0502020204030204" pitchFamily="34" charset="0"/>
                <a:cs typeface="Times New Roman" panose="02020603050405020304" pitchFamily="18" charset="0"/>
              </a:rPr>
              <a:t>Introduction</a:t>
            </a:r>
          </a:p>
          <a:p>
            <a:pPr marL="342900" marR="0" indent="-342900">
              <a:spcBef>
                <a:spcPts val="1200"/>
              </a:spcBef>
              <a:spcAft>
                <a:spcPts val="0"/>
              </a:spcAft>
              <a:buClr>
                <a:schemeClr val="bg1"/>
              </a:buClr>
              <a:buFont typeface="Arial" panose="020B0604020202020204" pitchFamily="34" charset="0"/>
              <a:buChar char="•"/>
            </a:pPr>
            <a:r>
              <a:rPr lang="en-US" sz="2400" dirty="0">
                <a:solidFill>
                  <a:schemeClr val="tx1">
                    <a:lumMod val="75000"/>
                    <a:lumOff val="25000"/>
                  </a:schemeClr>
                </a:solidFill>
                <a:effectLst/>
                <a:latin typeface="Century Gothic" panose="020B0502020202020204" pitchFamily="34" charset="0"/>
                <a:ea typeface="Calibri" panose="020F0502020204030204" pitchFamily="34" charset="0"/>
                <a:cs typeface="Times New Roman" panose="02020603050405020304" pitchFamily="18" charset="0"/>
              </a:rPr>
              <a:t>About Us</a:t>
            </a:r>
          </a:p>
          <a:p>
            <a:pPr marL="342900" marR="0" indent="-342900">
              <a:spcBef>
                <a:spcPts val="1200"/>
              </a:spcBef>
              <a:spcAft>
                <a:spcPts val="0"/>
              </a:spcAft>
              <a:buClr>
                <a:schemeClr val="bg1"/>
              </a:buClr>
              <a:buFont typeface="Arial" panose="020B0604020202020204" pitchFamily="34" charset="0"/>
              <a:buChar char="•"/>
            </a:pPr>
            <a:r>
              <a:rPr lang="en-US" sz="2400" dirty="0">
                <a:solidFill>
                  <a:schemeClr val="tx1">
                    <a:lumMod val="75000"/>
                    <a:lumOff val="25000"/>
                  </a:schemeClr>
                </a:solidFill>
                <a:effectLst/>
                <a:latin typeface="Century Gothic" panose="020B0502020202020204" pitchFamily="34" charset="0"/>
                <a:ea typeface="Calibri" panose="020F0502020204030204" pitchFamily="34" charset="0"/>
                <a:cs typeface="Times New Roman" panose="02020603050405020304" pitchFamily="18" charset="0"/>
              </a:rPr>
              <a:t>Situation Analysis</a:t>
            </a:r>
          </a:p>
          <a:p>
            <a:pPr marL="342900" marR="0" indent="-342900">
              <a:spcBef>
                <a:spcPts val="1200"/>
              </a:spcBef>
              <a:spcAft>
                <a:spcPts val="0"/>
              </a:spcAft>
              <a:buClr>
                <a:schemeClr val="bg1"/>
              </a:buClr>
              <a:buFont typeface="Arial" panose="020B0604020202020204" pitchFamily="34" charset="0"/>
              <a:buChar char="•"/>
            </a:pPr>
            <a:r>
              <a:rPr lang="en-US" sz="2400" dirty="0">
                <a:solidFill>
                  <a:schemeClr val="tx1">
                    <a:lumMod val="75000"/>
                    <a:lumOff val="25000"/>
                  </a:schemeClr>
                </a:solidFill>
                <a:effectLst/>
                <a:latin typeface="Century Gothic" panose="020B0502020202020204" pitchFamily="34" charset="0"/>
                <a:ea typeface="Calibri" panose="020F0502020204030204" pitchFamily="34" charset="0"/>
                <a:cs typeface="Times New Roman" panose="02020603050405020304" pitchFamily="18" charset="0"/>
              </a:rPr>
              <a:t>Our Services</a:t>
            </a:r>
          </a:p>
          <a:p>
            <a:pPr marL="342900" marR="0" indent="-342900">
              <a:spcBef>
                <a:spcPts val="1200"/>
              </a:spcBef>
              <a:spcAft>
                <a:spcPts val="0"/>
              </a:spcAft>
              <a:buClr>
                <a:schemeClr val="bg1"/>
              </a:buClr>
              <a:buFont typeface="Arial" panose="020B0604020202020204" pitchFamily="34" charset="0"/>
              <a:buChar char="•"/>
            </a:pPr>
            <a:r>
              <a:rPr lang="en-US" sz="2400" dirty="0">
                <a:solidFill>
                  <a:schemeClr val="tx1">
                    <a:lumMod val="75000"/>
                    <a:lumOff val="25000"/>
                  </a:schemeClr>
                </a:solidFill>
                <a:effectLst/>
                <a:latin typeface="Century Gothic" panose="020B0502020202020204" pitchFamily="34" charset="0"/>
                <a:ea typeface="Calibri" panose="020F0502020204030204" pitchFamily="34" charset="0"/>
                <a:cs typeface="Times New Roman" panose="02020603050405020304" pitchFamily="18" charset="0"/>
              </a:rPr>
              <a:t>Your Results</a:t>
            </a:r>
          </a:p>
          <a:p>
            <a:pPr marL="342900" marR="0" indent="-342900">
              <a:spcBef>
                <a:spcPts val="1200"/>
              </a:spcBef>
              <a:spcAft>
                <a:spcPts val="0"/>
              </a:spcAft>
              <a:buClr>
                <a:schemeClr val="bg1"/>
              </a:buClr>
              <a:buFont typeface="Arial" panose="020B0604020202020204" pitchFamily="34" charset="0"/>
              <a:buChar char="•"/>
            </a:pPr>
            <a:r>
              <a:rPr lang="en-US" sz="2400" dirty="0">
                <a:solidFill>
                  <a:schemeClr val="tx1">
                    <a:lumMod val="75000"/>
                    <a:lumOff val="25000"/>
                  </a:schemeClr>
                </a:solidFill>
                <a:effectLst/>
                <a:latin typeface="Century Gothic" panose="020B0502020202020204" pitchFamily="34" charset="0"/>
                <a:ea typeface="Calibri" panose="020F0502020204030204" pitchFamily="34" charset="0"/>
                <a:cs typeface="Times New Roman" panose="02020603050405020304" pitchFamily="18" charset="0"/>
              </a:rPr>
              <a:t>Timeline</a:t>
            </a:r>
          </a:p>
          <a:p>
            <a:pPr marL="342900" marR="0" indent="-342900">
              <a:spcBef>
                <a:spcPts val="1200"/>
              </a:spcBef>
              <a:spcAft>
                <a:spcPts val="0"/>
              </a:spcAft>
              <a:buClr>
                <a:schemeClr val="bg1"/>
              </a:buClr>
              <a:buFont typeface="Arial" panose="020B0604020202020204" pitchFamily="34" charset="0"/>
              <a:buChar char="•"/>
            </a:pPr>
            <a:r>
              <a:rPr lang="en-US" sz="2400" dirty="0">
                <a:solidFill>
                  <a:schemeClr val="tx1">
                    <a:lumMod val="75000"/>
                    <a:lumOff val="25000"/>
                  </a:schemeClr>
                </a:solidFill>
                <a:effectLst/>
                <a:latin typeface="Century Gothic" panose="020B0502020202020204" pitchFamily="34" charset="0"/>
                <a:ea typeface="Calibri" panose="020F0502020204030204" pitchFamily="34" charset="0"/>
                <a:cs typeface="Times New Roman" panose="02020603050405020304" pitchFamily="18" charset="0"/>
              </a:rPr>
              <a:t>Cost Investment</a:t>
            </a:r>
          </a:p>
          <a:p>
            <a:pPr marL="342900" marR="0" indent="-342900">
              <a:spcBef>
                <a:spcPts val="1200"/>
              </a:spcBef>
              <a:spcAft>
                <a:spcPts val="0"/>
              </a:spcAft>
              <a:buClr>
                <a:schemeClr val="bg1"/>
              </a:buClr>
              <a:buFont typeface="Arial" panose="020B0604020202020204" pitchFamily="34" charset="0"/>
              <a:buChar char="•"/>
            </a:pPr>
            <a:r>
              <a:rPr lang="en-US" sz="2400" dirty="0">
                <a:solidFill>
                  <a:schemeClr val="tx1">
                    <a:lumMod val="75000"/>
                    <a:lumOff val="25000"/>
                  </a:schemeClr>
                </a:solidFill>
                <a:effectLst/>
                <a:latin typeface="Century Gothic" panose="020B0502020202020204" pitchFamily="34" charset="0"/>
                <a:ea typeface="Calibri" panose="020F0502020204030204" pitchFamily="34" charset="0"/>
                <a:cs typeface="Times New Roman" panose="02020603050405020304" pitchFamily="18" charset="0"/>
              </a:rPr>
              <a:t>Terms and Conditions</a:t>
            </a:r>
          </a:p>
          <a:p>
            <a:pPr marL="342900" marR="0" indent="-342900">
              <a:spcBef>
                <a:spcPts val="1200"/>
              </a:spcBef>
              <a:spcAft>
                <a:spcPts val="0"/>
              </a:spcAft>
              <a:buClr>
                <a:schemeClr val="bg1"/>
              </a:buClr>
              <a:buFont typeface="Arial" panose="020B0604020202020204" pitchFamily="34" charset="0"/>
              <a:buChar char="•"/>
            </a:pPr>
            <a:r>
              <a:rPr lang="en-US" sz="2400" dirty="0">
                <a:solidFill>
                  <a:schemeClr val="tx1">
                    <a:lumMod val="75000"/>
                    <a:lumOff val="25000"/>
                  </a:schemeClr>
                </a:solidFill>
                <a:effectLst/>
                <a:latin typeface="Century Gothic" panose="020B0502020202020204" pitchFamily="34" charset="0"/>
                <a:ea typeface="Calibri" panose="020F0502020204030204" pitchFamily="34" charset="0"/>
                <a:cs typeface="Times New Roman" panose="02020603050405020304" pitchFamily="18" charset="0"/>
              </a:rPr>
              <a:t>Acceptance of Proposal</a:t>
            </a:r>
          </a:p>
        </p:txBody>
      </p:sp>
    </p:spTree>
    <p:extLst>
      <p:ext uri="{BB962C8B-B14F-4D97-AF65-F5344CB8AC3E}">
        <p14:creationId xmlns:p14="http://schemas.microsoft.com/office/powerpoint/2010/main" val="3458522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6" name="Triangle 65">
            <a:extLst>
              <a:ext uri="{FF2B5EF4-FFF2-40B4-BE49-F238E27FC236}">
                <a16:creationId xmlns:a16="http://schemas.microsoft.com/office/drawing/2014/main" id="{9B9A4040-3BA9-3E20-90F1-A6A7C5840B1C}"/>
              </a:ext>
            </a:extLst>
          </p:cNvPr>
          <p:cNvSpPr/>
          <p:nvPr/>
        </p:nvSpPr>
        <p:spPr>
          <a:xfrm>
            <a:off x="0" y="3814763"/>
            <a:ext cx="12192000" cy="3043237"/>
          </a:xfrm>
          <a:prstGeom prst="triangle">
            <a:avLst>
              <a:gd name="adj" fmla="val 67578"/>
            </a:avLst>
          </a:prstGeom>
          <a:solidFill>
            <a:srgbClr val="B6D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00AFC6BC-9CE6-9CBF-48DA-62D16EFF42DE}"/>
              </a:ext>
            </a:extLst>
          </p:cNvPr>
          <p:cNvGrpSpPr/>
          <p:nvPr/>
        </p:nvGrpSpPr>
        <p:grpSpPr>
          <a:xfrm>
            <a:off x="7786687" y="-6479"/>
            <a:ext cx="4405310" cy="6864478"/>
            <a:chOff x="7786687" y="-6479"/>
            <a:chExt cx="4405310" cy="6864478"/>
          </a:xfrm>
        </p:grpSpPr>
        <p:pic>
          <p:nvPicPr>
            <p:cNvPr id="76" name="Picture 75" descr="Abstract wall paints in sharp red and yellow color">
              <a:extLst>
                <a:ext uri="{FF2B5EF4-FFF2-40B4-BE49-F238E27FC236}">
                  <a16:creationId xmlns:a16="http://schemas.microsoft.com/office/drawing/2014/main" id="{FB1D4F98-4B89-4676-B16D-025275F1B7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7578550" y="201658"/>
              <a:ext cx="4821368" cy="4405093"/>
            </a:xfrm>
            <a:prstGeom prst="rect">
              <a:avLst/>
            </a:prstGeom>
          </p:spPr>
        </p:pic>
        <p:pic>
          <p:nvPicPr>
            <p:cNvPr id="80" name="Picture 79" descr="Abstract wall paints in sharp red and yellow color">
              <a:extLst>
                <a:ext uri="{FF2B5EF4-FFF2-40B4-BE49-F238E27FC236}">
                  <a16:creationId xmlns:a16="http://schemas.microsoft.com/office/drawing/2014/main" id="{E69838A1-3FEC-9E28-0B08-A3F79B95B4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flipH="1">
              <a:off x="8896147" y="3562148"/>
              <a:ext cx="2186608" cy="4405093"/>
            </a:xfrm>
            <a:prstGeom prst="rect">
              <a:avLst/>
            </a:prstGeom>
          </p:spPr>
        </p:pic>
      </p:grpSp>
      <p:sp>
        <p:nvSpPr>
          <p:cNvPr id="4" name="TextBox 3">
            <a:extLst>
              <a:ext uri="{FF2B5EF4-FFF2-40B4-BE49-F238E27FC236}">
                <a16:creationId xmlns:a16="http://schemas.microsoft.com/office/drawing/2014/main" id="{C7D0A89C-628B-4236-E4BF-8965B79EEA7C}"/>
              </a:ext>
            </a:extLst>
          </p:cNvPr>
          <p:cNvSpPr txBox="1"/>
          <p:nvPr/>
        </p:nvSpPr>
        <p:spPr>
          <a:xfrm>
            <a:off x="954929" y="1170226"/>
            <a:ext cx="6245971" cy="5115484"/>
          </a:xfrm>
          <a:prstGeom prst="rect">
            <a:avLst/>
          </a:prstGeom>
          <a:noFill/>
        </p:spPr>
        <p:txBody>
          <a:bodyPr wrap="square" rtlCol="0">
            <a:spAutoFit/>
          </a:bodyPr>
          <a:lstStyle/>
          <a:p>
            <a:pPr>
              <a:lnSpc>
                <a:spcPct val="150000"/>
              </a:lnSpc>
            </a:pPr>
            <a:r>
              <a:rPr lang="en-US" sz="2000" dirty="0">
                <a:latin typeface="Century Gothic" panose="020B0502020202020204" pitchFamily="34" charset="0"/>
              </a:rPr>
              <a:t>Advertising allows your company to inform consumers how your product or service benefits. It also builds brand awareness and consumer trust. Consumers remember the most effective and creative advertisements.</a:t>
            </a:r>
          </a:p>
          <a:p>
            <a:pPr>
              <a:lnSpc>
                <a:spcPct val="150000"/>
              </a:lnSpc>
            </a:pPr>
            <a:endParaRPr lang="en-US" sz="2000" dirty="0">
              <a:latin typeface="Century Gothic" panose="020B0502020202020204" pitchFamily="34" charset="0"/>
            </a:endParaRPr>
          </a:p>
          <a:p>
            <a:pPr>
              <a:lnSpc>
                <a:spcPct val="150000"/>
              </a:lnSpc>
            </a:pPr>
            <a:r>
              <a:rPr lang="en-US" sz="2000" dirty="0">
                <a:latin typeface="Century Gothic" panose="020B0502020202020204" pitchFamily="34" charset="0"/>
              </a:rPr>
              <a:t>Our agency crafts specialized and creative advertising to build consumer awareness, promote your product or service and boost brand awareness. </a:t>
            </a:r>
          </a:p>
        </p:txBody>
      </p:sp>
      <p:sp>
        <p:nvSpPr>
          <p:cNvPr id="6" name="TextBox 5">
            <a:extLst>
              <a:ext uri="{FF2B5EF4-FFF2-40B4-BE49-F238E27FC236}">
                <a16:creationId xmlns:a16="http://schemas.microsoft.com/office/drawing/2014/main" id="{75431DE5-7443-D89B-36FA-FEDBCAFABBDA}"/>
              </a:ext>
            </a:extLst>
          </p:cNvPr>
          <p:cNvSpPr txBox="1"/>
          <p:nvPr/>
        </p:nvSpPr>
        <p:spPr>
          <a:xfrm>
            <a:off x="182553" y="51074"/>
            <a:ext cx="6375410" cy="1015663"/>
          </a:xfrm>
          <a:prstGeom prst="rect">
            <a:avLst/>
          </a:prstGeom>
          <a:noFill/>
          <a:effectLst/>
        </p:spPr>
        <p:txBody>
          <a:bodyPr wrap="square" rtlCol="0">
            <a:spAutoFit/>
          </a:bodyPr>
          <a:lstStyle/>
          <a:p>
            <a:r>
              <a:rPr lang="en-US" sz="6000" i="0" u="none" strike="noStrike" dirty="0">
                <a:solidFill>
                  <a:schemeClr val="tx1">
                    <a:lumMod val="65000"/>
                    <a:lumOff val="35000"/>
                  </a:schemeClr>
                </a:solidFill>
                <a:effectLst/>
                <a:latin typeface="Century Gothic" panose="020B0502020202020204" pitchFamily="34" charset="0"/>
              </a:rPr>
              <a:t>Introduction</a:t>
            </a:r>
            <a:endParaRPr lang="en-US" sz="6000" dirty="0">
              <a:solidFill>
                <a:schemeClr val="tx1">
                  <a:lumMod val="65000"/>
                  <a:lumOff val="35000"/>
                </a:schemeClr>
              </a:solidFill>
              <a:latin typeface="Century Gothic" panose="020B0502020202020204" pitchFamily="34" charset="0"/>
            </a:endParaRPr>
          </a:p>
        </p:txBody>
      </p:sp>
      <p:grpSp>
        <p:nvGrpSpPr>
          <p:cNvPr id="39" name="Graphic 2">
            <a:extLst>
              <a:ext uri="{FF2B5EF4-FFF2-40B4-BE49-F238E27FC236}">
                <a16:creationId xmlns:a16="http://schemas.microsoft.com/office/drawing/2014/main" id="{65C62556-1402-929A-3024-C45B6FC1A2CA}"/>
              </a:ext>
            </a:extLst>
          </p:cNvPr>
          <p:cNvGrpSpPr/>
          <p:nvPr/>
        </p:nvGrpSpPr>
        <p:grpSpPr>
          <a:xfrm>
            <a:off x="8005981" y="5068960"/>
            <a:ext cx="3902456" cy="717806"/>
            <a:chOff x="5340927" y="4482811"/>
            <a:chExt cx="1336963" cy="245917"/>
          </a:xfrm>
          <a:solidFill>
            <a:srgbClr val="FFFFFF"/>
          </a:solidFill>
        </p:grpSpPr>
        <p:sp>
          <p:nvSpPr>
            <p:cNvPr id="55" name="Freeform 54">
              <a:extLst>
                <a:ext uri="{FF2B5EF4-FFF2-40B4-BE49-F238E27FC236}">
                  <a16:creationId xmlns:a16="http://schemas.microsoft.com/office/drawing/2014/main" id="{D0DBBD8E-1B09-36F7-BD89-5A000233A2C4}"/>
                </a:ext>
              </a:extLst>
            </p:cNvPr>
            <p:cNvSpPr/>
            <p:nvPr/>
          </p:nvSpPr>
          <p:spPr>
            <a:xfrm>
              <a:off x="5340927" y="4487141"/>
              <a:ext cx="135947" cy="239856"/>
            </a:xfrm>
            <a:custGeom>
              <a:avLst/>
              <a:gdLst>
                <a:gd name="connsiteX0" fmla="*/ 0 w 135947"/>
                <a:gd name="connsiteY0" fmla="*/ 239857 h 239856"/>
                <a:gd name="connsiteX1" fmla="*/ 53686 w 135947"/>
                <a:gd name="connsiteY1" fmla="*/ 0 h 239856"/>
                <a:gd name="connsiteX2" fmla="*/ 82261 w 135947"/>
                <a:gd name="connsiteY2" fmla="*/ 0 h 239856"/>
                <a:gd name="connsiteX3" fmla="*/ 135948 w 135947"/>
                <a:gd name="connsiteY3" fmla="*/ 239857 h 239856"/>
                <a:gd name="connsiteX4" fmla="*/ 101311 w 135947"/>
                <a:gd name="connsiteY4" fmla="*/ 239857 h 239856"/>
                <a:gd name="connsiteX5" fmla="*/ 90920 w 135947"/>
                <a:gd name="connsiteY5" fmla="*/ 188768 h 239856"/>
                <a:gd name="connsiteX6" fmla="*/ 44161 w 135947"/>
                <a:gd name="connsiteY6" fmla="*/ 188768 h 239856"/>
                <a:gd name="connsiteX7" fmla="*/ 33770 w 135947"/>
                <a:gd name="connsiteY7" fmla="*/ 239857 h 239856"/>
                <a:gd name="connsiteX8" fmla="*/ 0 w 135947"/>
                <a:gd name="connsiteY8" fmla="*/ 239857 h 239856"/>
                <a:gd name="connsiteX9" fmla="*/ 84859 w 135947"/>
                <a:gd name="connsiteY9" fmla="*/ 155864 h 239856"/>
                <a:gd name="connsiteX10" fmla="*/ 68407 w 135947"/>
                <a:gd name="connsiteY10" fmla="*/ 69273 h 239856"/>
                <a:gd name="connsiteX11" fmla="*/ 67541 w 135947"/>
                <a:gd name="connsiteY11" fmla="*/ 69273 h 239856"/>
                <a:gd name="connsiteX12" fmla="*/ 51089 w 135947"/>
                <a:gd name="connsiteY12" fmla="*/ 155864 h 239856"/>
                <a:gd name="connsiteX13" fmla="*/ 84859 w 135947"/>
                <a:gd name="connsiteY13" fmla="*/ 15586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947" h="239856">
                  <a:moveTo>
                    <a:pt x="0" y="239857"/>
                  </a:moveTo>
                  <a:lnTo>
                    <a:pt x="53686" y="0"/>
                  </a:lnTo>
                  <a:lnTo>
                    <a:pt x="82261" y="0"/>
                  </a:lnTo>
                  <a:lnTo>
                    <a:pt x="135948" y="239857"/>
                  </a:lnTo>
                  <a:lnTo>
                    <a:pt x="101311" y="239857"/>
                  </a:lnTo>
                  <a:lnTo>
                    <a:pt x="90920" y="188768"/>
                  </a:lnTo>
                  <a:lnTo>
                    <a:pt x="44161" y="188768"/>
                  </a:lnTo>
                  <a:lnTo>
                    <a:pt x="33770" y="239857"/>
                  </a:lnTo>
                  <a:lnTo>
                    <a:pt x="0" y="239857"/>
                  </a:lnTo>
                  <a:close/>
                  <a:moveTo>
                    <a:pt x="84859" y="155864"/>
                  </a:moveTo>
                  <a:lnTo>
                    <a:pt x="68407" y="69273"/>
                  </a:lnTo>
                  <a:lnTo>
                    <a:pt x="67541" y="69273"/>
                  </a:lnTo>
                  <a:lnTo>
                    <a:pt x="51089" y="155864"/>
                  </a:lnTo>
                  <a:lnTo>
                    <a:pt x="84859" y="155864"/>
                  </a:lnTo>
                  <a:close/>
                </a:path>
              </a:pathLst>
            </a:custGeom>
            <a:solidFill>
              <a:srgbClr val="FFFFFF"/>
            </a:solidFill>
            <a:ln w="86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7E5CB34B-6200-2E33-3240-5D3C4271F7ED}"/>
                </a:ext>
              </a:extLst>
            </p:cNvPr>
            <p:cNvSpPr/>
            <p:nvPr/>
          </p:nvSpPr>
          <p:spPr>
            <a:xfrm>
              <a:off x="5493327" y="4487141"/>
              <a:ext cx="111702" cy="239856"/>
            </a:xfrm>
            <a:custGeom>
              <a:avLst/>
              <a:gdLst>
                <a:gd name="connsiteX0" fmla="*/ 0 w 111702"/>
                <a:gd name="connsiteY0" fmla="*/ 239857 h 239856"/>
                <a:gd name="connsiteX1" fmla="*/ 0 w 111702"/>
                <a:gd name="connsiteY1" fmla="*/ 0 h 239856"/>
                <a:gd name="connsiteX2" fmla="*/ 51089 w 111702"/>
                <a:gd name="connsiteY2" fmla="*/ 0 h 239856"/>
                <a:gd name="connsiteX3" fmla="*/ 96116 w 111702"/>
                <a:gd name="connsiteY3" fmla="*/ 16452 h 239856"/>
                <a:gd name="connsiteX4" fmla="*/ 111702 w 111702"/>
                <a:gd name="connsiteY4" fmla="*/ 62346 h 239856"/>
                <a:gd name="connsiteX5" fmla="*/ 111702 w 111702"/>
                <a:gd name="connsiteY5" fmla="*/ 174048 h 239856"/>
                <a:gd name="connsiteX6" fmla="*/ 95250 w 111702"/>
                <a:gd name="connsiteY6" fmla="*/ 223404 h 239856"/>
                <a:gd name="connsiteX7" fmla="*/ 48491 w 111702"/>
                <a:gd name="connsiteY7" fmla="*/ 238991 h 239856"/>
                <a:gd name="connsiteX8" fmla="*/ 0 w 111702"/>
                <a:gd name="connsiteY8" fmla="*/ 238991 h 239856"/>
                <a:gd name="connsiteX9" fmla="*/ 34636 w 111702"/>
                <a:gd name="connsiteY9" fmla="*/ 32039 h 239856"/>
                <a:gd name="connsiteX10" fmla="*/ 34636 w 111702"/>
                <a:gd name="connsiteY10" fmla="*/ 206952 h 239856"/>
                <a:gd name="connsiteX11" fmla="*/ 50223 w 111702"/>
                <a:gd name="connsiteY11" fmla="*/ 206952 h 239856"/>
                <a:gd name="connsiteX12" fmla="*/ 71005 w 111702"/>
                <a:gd name="connsiteY12" fmla="*/ 200025 h 239856"/>
                <a:gd name="connsiteX13" fmla="*/ 77066 w 111702"/>
                <a:gd name="connsiteY13" fmla="*/ 177511 h 239856"/>
                <a:gd name="connsiteX14" fmla="*/ 77066 w 111702"/>
                <a:gd name="connsiteY14" fmla="*/ 62346 h 239856"/>
                <a:gd name="connsiteX15" fmla="*/ 71005 w 111702"/>
                <a:gd name="connsiteY15" fmla="*/ 40698 h 239856"/>
                <a:gd name="connsiteX16" fmla="*/ 50223 w 111702"/>
                <a:gd name="connsiteY16" fmla="*/ 32904 h 239856"/>
                <a:gd name="connsiteX17" fmla="*/ 34636 w 111702"/>
                <a:gd name="connsiteY17" fmla="*/ 3290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702" h="239856">
                  <a:moveTo>
                    <a:pt x="0" y="239857"/>
                  </a:moveTo>
                  <a:lnTo>
                    <a:pt x="0" y="0"/>
                  </a:lnTo>
                  <a:lnTo>
                    <a:pt x="51089" y="0"/>
                  </a:lnTo>
                  <a:cubicBezTo>
                    <a:pt x="71005" y="0"/>
                    <a:pt x="85725" y="5195"/>
                    <a:pt x="96116" y="16452"/>
                  </a:cubicBezTo>
                  <a:cubicBezTo>
                    <a:pt x="106507" y="26843"/>
                    <a:pt x="111702" y="42429"/>
                    <a:pt x="111702" y="62346"/>
                  </a:cubicBezTo>
                  <a:lnTo>
                    <a:pt x="111702" y="174048"/>
                  </a:lnTo>
                  <a:cubicBezTo>
                    <a:pt x="111702" y="196561"/>
                    <a:pt x="106507" y="213013"/>
                    <a:pt x="95250" y="223404"/>
                  </a:cubicBezTo>
                  <a:cubicBezTo>
                    <a:pt x="83993" y="233795"/>
                    <a:pt x="68407" y="238991"/>
                    <a:pt x="48491" y="238991"/>
                  </a:cubicBezTo>
                  <a:lnTo>
                    <a:pt x="0" y="238991"/>
                  </a:lnTo>
                  <a:close/>
                  <a:moveTo>
                    <a:pt x="34636" y="32039"/>
                  </a:moveTo>
                  <a:lnTo>
                    <a:pt x="34636" y="206952"/>
                  </a:lnTo>
                  <a:lnTo>
                    <a:pt x="50223" y="206952"/>
                  </a:lnTo>
                  <a:cubicBezTo>
                    <a:pt x="59748" y="206952"/>
                    <a:pt x="66675" y="204354"/>
                    <a:pt x="71005" y="200025"/>
                  </a:cubicBezTo>
                  <a:cubicBezTo>
                    <a:pt x="75334" y="194830"/>
                    <a:pt x="77066" y="187902"/>
                    <a:pt x="77066" y="177511"/>
                  </a:cubicBezTo>
                  <a:lnTo>
                    <a:pt x="77066" y="62346"/>
                  </a:lnTo>
                  <a:cubicBezTo>
                    <a:pt x="77066" y="52820"/>
                    <a:pt x="75334" y="45893"/>
                    <a:pt x="71005" y="40698"/>
                  </a:cubicBezTo>
                  <a:cubicBezTo>
                    <a:pt x="67541" y="35502"/>
                    <a:pt x="60614" y="32904"/>
                    <a:pt x="50223" y="32904"/>
                  </a:cubicBezTo>
                  <a:lnTo>
                    <a:pt x="34636" y="32904"/>
                  </a:lnTo>
                  <a:close/>
                </a:path>
              </a:pathLst>
            </a:custGeom>
            <a:solidFill>
              <a:srgbClr val="FFFFFF"/>
            </a:solidFill>
            <a:ln w="86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9D6C1388-FA67-110C-8148-E1EE282E9D39}"/>
                </a:ext>
              </a:extLst>
            </p:cNvPr>
            <p:cNvSpPr/>
            <p:nvPr/>
          </p:nvSpPr>
          <p:spPr>
            <a:xfrm>
              <a:off x="5618884" y="4487141"/>
              <a:ext cx="128154" cy="239856"/>
            </a:xfrm>
            <a:custGeom>
              <a:avLst/>
              <a:gdLst>
                <a:gd name="connsiteX0" fmla="*/ 128155 w 128154"/>
                <a:gd name="connsiteY0" fmla="*/ 0 h 239856"/>
                <a:gd name="connsiteX1" fmla="*/ 78798 w 128154"/>
                <a:gd name="connsiteY1" fmla="*/ 239857 h 239856"/>
                <a:gd name="connsiteX2" fmla="*/ 48491 w 128154"/>
                <a:gd name="connsiteY2" fmla="*/ 239857 h 239856"/>
                <a:gd name="connsiteX3" fmla="*/ 0 w 128154"/>
                <a:gd name="connsiteY3" fmla="*/ 0 h 239856"/>
                <a:gd name="connsiteX4" fmla="*/ 36368 w 128154"/>
                <a:gd name="connsiteY4" fmla="*/ 0 h 239856"/>
                <a:gd name="connsiteX5" fmla="*/ 63212 w 128154"/>
                <a:gd name="connsiteY5" fmla="*/ 167120 h 239856"/>
                <a:gd name="connsiteX6" fmla="*/ 64077 w 128154"/>
                <a:gd name="connsiteY6" fmla="*/ 167120 h 239856"/>
                <a:gd name="connsiteX7" fmla="*/ 91786 w 128154"/>
                <a:gd name="connsiteY7" fmla="*/ 0 h 239856"/>
                <a:gd name="connsiteX8" fmla="*/ 128155 w 128154"/>
                <a:gd name="connsiteY8" fmla="*/ 0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54" h="239856">
                  <a:moveTo>
                    <a:pt x="128155" y="0"/>
                  </a:moveTo>
                  <a:lnTo>
                    <a:pt x="78798" y="239857"/>
                  </a:lnTo>
                  <a:lnTo>
                    <a:pt x="48491" y="239857"/>
                  </a:lnTo>
                  <a:lnTo>
                    <a:pt x="0" y="0"/>
                  </a:lnTo>
                  <a:lnTo>
                    <a:pt x="36368" y="0"/>
                  </a:lnTo>
                  <a:lnTo>
                    <a:pt x="63212" y="167120"/>
                  </a:lnTo>
                  <a:lnTo>
                    <a:pt x="64077" y="167120"/>
                  </a:lnTo>
                  <a:lnTo>
                    <a:pt x="91786" y="0"/>
                  </a:lnTo>
                  <a:lnTo>
                    <a:pt x="128155" y="0"/>
                  </a:lnTo>
                  <a:close/>
                </a:path>
              </a:pathLst>
            </a:custGeom>
            <a:solidFill>
              <a:srgbClr val="FFFFFF"/>
            </a:solidFill>
            <a:ln w="86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2D6E557E-24B1-8312-D780-BF87DEBFC6C8}"/>
                </a:ext>
              </a:extLst>
            </p:cNvPr>
            <p:cNvSpPr/>
            <p:nvPr/>
          </p:nvSpPr>
          <p:spPr>
            <a:xfrm>
              <a:off x="5767820" y="4487141"/>
              <a:ext cx="102177" cy="239856"/>
            </a:xfrm>
            <a:custGeom>
              <a:avLst/>
              <a:gdLst>
                <a:gd name="connsiteX0" fmla="*/ 0 w 102177"/>
                <a:gd name="connsiteY0" fmla="*/ 239857 h 239856"/>
                <a:gd name="connsiteX1" fmla="*/ 0 w 102177"/>
                <a:gd name="connsiteY1" fmla="*/ 0 h 239856"/>
                <a:gd name="connsiteX2" fmla="*/ 102177 w 102177"/>
                <a:gd name="connsiteY2" fmla="*/ 0 h 239856"/>
                <a:gd name="connsiteX3" fmla="*/ 102177 w 102177"/>
                <a:gd name="connsiteY3" fmla="*/ 32039 h 239856"/>
                <a:gd name="connsiteX4" fmla="*/ 33770 w 102177"/>
                <a:gd name="connsiteY4" fmla="*/ 32039 h 239856"/>
                <a:gd name="connsiteX5" fmla="*/ 33770 w 102177"/>
                <a:gd name="connsiteY5" fmla="*/ 102177 h 239856"/>
                <a:gd name="connsiteX6" fmla="*/ 92652 w 102177"/>
                <a:gd name="connsiteY6" fmla="*/ 102177 h 239856"/>
                <a:gd name="connsiteX7" fmla="*/ 92652 w 102177"/>
                <a:gd name="connsiteY7" fmla="*/ 134216 h 239856"/>
                <a:gd name="connsiteX8" fmla="*/ 33770 w 102177"/>
                <a:gd name="connsiteY8" fmla="*/ 134216 h 239856"/>
                <a:gd name="connsiteX9" fmla="*/ 33770 w 102177"/>
                <a:gd name="connsiteY9" fmla="*/ 204354 h 239856"/>
                <a:gd name="connsiteX10" fmla="*/ 101311 w 102177"/>
                <a:gd name="connsiteY10" fmla="*/ 204354 h 239856"/>
                <a:gd name="connsiteX11" fmla="*/ 101311 w 102177"/>
                <a:gd name="connsiteY11" fmla="*/ 238991 h 239856"/>
                <a:gd name="connsiteX12" fmla="*/ 0 w 102177"/>
                <a:gd name="connsiteY12" fmla="*/ 238991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177" h="239856">
                  <a:moveTo>
                    <a:pt x="0" y="239857"/>
                  </a:moveTo>
                  <a:lnTo>
                    <a:pt x="0" y="0"/>
                  </a:lnTo>
                  <a:lnTo>
                    <a:pt x="102177" y="0"/>
                  </a:lnTo>
                  <a:lnTo>
                    <a:pt x="102177" y="32039"/>
                  </a:lnTo>
                  <a:lnTo>
                    <a:pt x="33770" y="32039"/>
                  </a:lnTo>
                  <a:lnTo>
                    <a:pt x="33770" y="102177"/>
                  </a:lnTo>
                  <a:lnTo>
                    <a:pt x="92652" y="102177"/>
                  </a:lnTo>
                  <a:lnTo>
                    <a:pt x="92652" y="134216"/>
                  </a:lnTo>
                  <a:lnTo>
                    <a:pt x="33770" y="134216"/>
                  </a:lnTo>
                  <a:lnTo>
                    <a:pt x="33770" y="204354"/>
                  </a:lnTo>
                  <a:lnTo>
                    <a:pt x="101311" y="204354"/>
                  </a:lnTo>
                  <a:lnTo>
                    <a:pt x="101311" y="238991"/>
                  </a:lnTo>
                  <a:lnTo>
                    <a:pt x="0" y="238991"/>
                  </a:lnTo>
                  <a:close/>
                </a:path>
              </a:pathLst>
            </a:custGeom>
            <a:solidFill>
              <a:srgbClr val="FFFFFF"/>
            </a:solidFill>
            <a:ln w="86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5D36AD69-C7CA-67BA-54D4-47A8E6D55A87}"/>
                </a:ext>
              </a:extLst>
            </p:cNvPr>
            <p:cNvSpPr/>
            <p:nvPr/>
          </p:nvSpPr>
          <p:spPr>
            <a:xfrm>
              <a:off x="5891645" y="4487141"/>
              <a:ext cx="122959" cy="239856"/>
            </a:xfrm>
            <a:custGeom>
              <a:avLst/>
              <a:gdLst>
                <a:gd name="connsiteX0" fmla="*/ 0 w 122959"/>
                <a:gd name="connsiteY0" fmla="*/ 239857 h 239856"/>
                <a:gd name="connsiteX1" fmla="*/ 0 w 122959"/>
                <a:gd name="connsiteY1" fmla="*/ 0 h 239856"/>
                <a:gd name="connsiteX2" fmla="*/ 55418 w 122959"/>
                <a:gd name="connsiteY2" fmla="*/ 0 h 239856"/>
                <a:gd name="connsiteX3" fmla="*/ 116032 w 122959"/>
                <a:gd name="connsiteY3" fmla="*/ 70138 h 239856"/>
                <a:gd name="connsiteX4" fmla="*/ 109105 w 122959"/>
                <a:gd name="connsiteY4" fmla="*/ 106507 h 239856"/>
                <a:gd name="connsiteX5" fmla="*/ 85725 w 122959"/>
                <a:gd name="connsiteY5" fmla="*/ 130752 h 239856"/>
                <a:gd name="connsiteX6" fmla="*/ 122959 w 122959"/>
                <a:gd name="connsiteY6" fmla="*/ 239857 h 239856"/>
                <a:gd name="connsiteX7" fmla="*/ 86591 w 122959"/>
                <a:gd name="connsiteY7" fmla="*/ 239857 h 239856"/>
                <a:gd name="connsiteX8" fmla="*/ 54552 w 122959"/>
                <a:gd name="connsiteY8" fmla="*/ 137679 h 239856"/>
                <a:gd name="connsiteX9" fmla="*/ 33770 w 122959"/>
                <a:gd name="connsiteY9" fmla="*/ 137679 h 239856"/>
                <a:gd name="connsiteX10" fmla="*/ 33770 w 122959"/>
                <a:gd name="connsiteY10" fmla="*/ 239857 h 239856"/>
                <a:gd name="connsiteX11" fmla="*/ 0 w 122959"/>
                <a:gd name="connsiteY11" fmla="*/ 239857 h 239856"/>
                <a:gd name="connsiteX12" fmla="*/ 34636 w 122959"/>
                <a:gd name="connsiteY12" fmla="*/ 32039 h 239856"/>
                <a:gd name="connsiteX13" fmla="*/ 34636 w 122959"/>
                <a:gd name="connsiteY13" fmla="*/ 106507 h 239856"/>
                <a:gd name="connsiteX14" fmla="*/ 54552 w 122959"/>
                <a:gd name="connsiteY14" fmla="*/ 106507 h 239856"/>
                <a:gd name="connsiteX15" fmla="*/ 69273 w 122959"/>
                <a:gd name="connsiteY15" fmla="*/ 103909 h 239856"/>
                <a:gd name="connsiteX16" fmla="*/ 77932 w 122959"/>
                <a:gd name="connsiteY16" fmla="*/ 96982 h 239856"/>
                <a:gd name="connsiteX17" fmla="*/ 81395 w 122959"/>
                <a:gd name="connsiteY17" fmla="*/ 85725 h 239856"/>
                <a:gd name="connsiteX18" fmla="*/ 82261 w 122959"/>
                <a:gd name="connsiteY18" fmla="*/ 70138 h 239856"/>
                <a:gd name="connsiteX19" fmla="*/ 81395 w 122959"/>
                <a:gd name="connsiteY19" fmla="*/ 54552 h 239856"/>
                <a:gd name="connsiteX20" fmla="*/ 77066 w 122959"/>
                <a:gd name="connsiteY20" fmla="*/ 42429 h 239856"/>
                <a:gd name="connsiteX21" fmla="*/ 52821 w 122959"/>
                <a:gd name="connsiteY21" fmla="*/ 32904 h 239856"/>
                <a:gd name="connsiteX22" fmla="*/ 34636 w 122959"/>
                <a:gd name="connsiteY22" fmla="*/ 32904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959" h="239856">
                  <a:moveTo>
                    <a:pt x="0" y="239857"/>
                  </a:moveTo>
                  <a:lnTo>
                    <a:pt x="0" y="0"/>
                  </a:lnTo>
                  <a:lnTo>
                    <a:pt x="55418" y="0"/>
                  </a:lnTo>
                  <a:cubicBezTo>
                    <a:pt x="96116" y="0"/>
                    <a:pt x="116032" y="23380"/>
                    <a:pt x="116032" y="70138"/>
                  </a:cubicBezTo>
                  <a:cubicBezTo>
                    <a:pt x="116032" y="83993"/>
                    <a:pt x="113434" y="96116"/>
                    <a:pt x="109105" y="106507"/>
                  </a:cubicBezTo>
                  <a:cubicBezTo>
                    <a:pt x="104775" y="116032"/>
                    <a:pt x="96982" y="124691"/>
                    <a:pt x="85725" y="130752"/>
                  </a:cubicBezTo>
                  <a:lnTo>
                    <a:pt x="122959" y="239857"/>
                  </a:lnTo>
                  <a:lnTo>
                    <a:pt x="86591" y="239857"/>
                  </a:lnTo>
                  <a:lnTo>
                    <a:pt x="54552" y="137679"/>
                  </a:lnTo>
                  <a:lnTo>
                    <a:pt x="33770" y="137679"/>
                  </a:lnTo>
                  <a:lnTo>
                    <a:pt x="33770" y="239857"/>
                  </a:lnTo>
                  <a:lnTo>
                    <a:pt x="0" y="239857"/>
                  </a:lnTo>
                  <a:close/>
                  <a:moveTo>
                    <a:pt x="34636" y="32039"/>
                  </a:moveTo>
                  <a:lnTo>
                    <a:pt x="34636" y="106507"/>
                  </a:lnTo>
                  <a:lnTo>
                    <a:pt x="54552" y="106507"/>
                  </a:lnTo>
                  <a:cubicBezTo>
                    <a:pt x="60614" y="106507"/>
                    <a:pt x="65809" y="105641"/>
                    <a:pt x="69273" y="103909"/>
                  </a:cubicBezTo>
                  <a:cubicBezTo>
                    <a:pt x="72736" y="102177"/>
                    <a:pt x="75334" y="99580"/>
                    <a:pt x="77932" y="96982"/>
                  </a:cubicBezTo>
                  <a:cubicBezTo>
                    <a:pt x="79664" y="93518"/>
                    <a:pt x="80530" y="90054"/>
                    <a:pt x="81395" y="85725"/>
                  </a:cubicBezTo>
                  <a:cubicBezTo>
                    <a:pt x="82261" y="81395"/>
                    <a:pt x="82261" y="76200"/>
                    <a:pt x="82261" y="70138"/>
                  </a:cubicBezTo>
                  <a:cubicBezTo>
                    <a:pt x="82261" y="64077"/>
                    <a:pt x="82261" y="58882"/>
                    <a:pt x="81395" y="54552"/>
                  </a:cubicBezTo>
                  <a:cubicBezTo>
                    <a:pt x="80530" y="50223"/>
                    <a:pt x="79664" y="45893"/>
                    <a:pt x="77066" y="42429"/>
                  </a:cubicBezTo>
                  <a:cubicBezTo>
                    <a:pt x="72736" y="36368"/>
                    <a:pt x="64943" y="32904"/>
                    <a:pt x="52821" y="32904"/>
                  </a:cubicBezTo>
                  <a:lnTo>
                    <a:pt x="34636" y="32904"/>
                  </a:lnTo>
                  <a:close/>
                </a:path>
              </a:pathLst>
            </a:custGeom>
            <a:solidFill>
              <a:srgbClr val="FFFFFF"/>
            </a:solidFill>
            <a:ln w="86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CD0ACB3B-A30E-B2DB-9C13-6293E4E794AA}"/>
                </a:ext>
              </a:extLst>
            </p:cNvPr>
            <p:cNvSpPr/>
            <p:nvPr/>
          </p:nvSpPr>
          <p:spPr>
            <a:xfrm>
              <a:off x="6012006" y="4488006"/>
              <a:ext cx="113434" cy="238991"/>
            </a:xfrm>
            <a:custGeom>
              <a:avLst/>
              <a:gdLst>
                <a:gd name="connsiteX0" fmla="*/ 39832 w 113434"/>
                <a:gd name="connsiteY0" fmla="*/ 238991 h 238991"/>
                <a:gd name="connsiteX1" fmla="*/ 39832 w 113434"/>
                <a:gd name="connsiteY1" fmla="*/ 32039 h 238991"/>
                <a:gd name="connsiteX2" fmla="*/ 0 w 113434"/>
                <a:gd name="connsiteY2" fmla="*/ 32039 h 238991"/>
                <a:gd name="connsiteX3" fmla="*/ 0 w 113434"/>
                <a:gd name="connsiteY3" fmla="*/ 0 h 238991"/>
                <a:gd name="connsiteX4" fmla="*/ 113434 w 113434"/>
                <a:gd name="connsiteY4" fmla="*/ 0 h 238991"/>
                <a:gd name="connsiteX5" fmla="*/ 113434 w 113434"/>
                <a:gd name="connsiteY5" fmla="*/ 32039 h 238991"/>
                <a:gd name="connsiteX6" fmla="*/ 73602 w 113434"/>
                <a:gd name="connsiteY6" fmla="*/ 32039 h 238991"/>
                <a:gd name="connsiteX7" fmla="*/ 73602 w 113434"/>
                <a:gd name="connsiteY7" fmla="*/ 238991 h 238991"/>
                <a:gd name="connsiteX8" fmla="*/ 39832 w 113434"/>
                <a:gd name="connsiteY8" fmla="*/ 238991 h 23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 h="238991">
                  <a:moveTo>
                    <a:pt x="39832" y="238991"/>
                  </a:moveTo>
                  <a:lnTo>
                    <a:pt x="39832" y="32039"/>
                  </a:lnTo>
                  <a:lnTo>
                    <a:pt x="0" y="32039"/>
                  </a:lnTo>
                  <a:lnTo>
                    <a:pt x="0" y="0"/>
                  </a:lnTo>
                  <a:lnTo>
                    <a:pt x="113434" y="0"/>
                  </a:lnTo>
                  <a:lnTo>
                    <a:pt x="113434" y="32039"/>
                  </a:lnTo>
                  <a:lnTo>
                    <a:pt x="73602" y="32039"/>
                  </a:lnTo>
                  <a:lnTo>
                    <a:pt x="73602" y="238991"/>
                  </a:lnTo>
                  <a:lnTo>
                    <a:pt x="39832" y="238991"/>
                  </a:lnTo>
                  <a:close/>
                </a:path>
              </a:pathLst>
            </a:custGeom>
            <a:solidFill>
              <a:srgbClr val="FFFFFF"/>
            </a:solidFill>
            <a:ln w="86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7F44E8A7-568A-1B82-990F-F742E1C66FC3}"/>
                </a:ext>
              </a:extLst>
            </p:cNvPr>
            <p:cNvSpPr/>
            <p:nvPr/>
          </p:nvSpPr>
          <p:spPr>
            <a:xfrm>
              <a:off x="6141893" y="4487141"/>
              <a:ext cx="34636" cy="239856"/>
            </a:xfrm>
            <a:custGeom>
              <a:avLst/>
              <a:gdLst>
                <a:gd name="connsiteX0" fmla="*/ 0 w 34636"/>
                <a:gd name="connsiteY0" fmla="*/ 239857 h 239856"/>
                <a:gd name="connsiteX1" fmla="*/ 0 w 34636"/>
                <a:gd name="connsiteY1" fmla="*/ 0 h 239856"/>
                <a:gd name="connsiteX2" fmla="*/ 34636 w 34636"/>
                <a:gd name="connsiteY2" fmla="*/ 0 h 239856"/>
                <a:gd name="connsiteX3" fmla="*/ 34636 w 34636"/>
                <a:gd name="connsiteY3" fmla="*/ 239857 h 239856"/>
                <a:gd name="connsiteX4" fmla="*/ 0 w 34636"/>
                <a:gd name="connsiteY4" fmla="*/ 239857 h 239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6" h="239856">
                  <a:moveTo>
                    <a:pt x="0" y="239857"/>
                  </a:moveTo>
                  <a:lnTo>
                    <a:pt x="0" y="0"/>
                  </a:lnTo>
                  <a:lnTo>
                    <a:pt x="34636" y="0"/>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3F623FF7-9821-E838-25A5-0408791AB409}"/>
                </a:ext>
              </a:extLst>
            </p:cNvPr>
            <p:cNvSpPr/>
            <p:nvPr/>
          </p:nvSpPr>
          <p:spPr>
            <a:xfrm>
              <a:off x="6205104" y="4482811"/>
              <a:ext cx="119495" cy="244186"/>
            </a:xfrm>
            <a:custGeom>
              <a:avLst/>
              <a:gdLst>
                <a:gd name="connsiteX0" fmla="*/ 115166 w 119495"/>
                <a:gd name="connsiteY0" fmla="*/ 73602 h 244186"/>
                <a:gd name="connsiteX1" fmla="*/ 80529 w 119495"/>
                <a:gd name="connsiteY1" fmla="*/ 73602 h 244186"/>
                <a:gd name="connsiteX2" fmla="*/ 80529 w 119495"/>
                <a:gd name="connsiteY2" fmla="*/ 65809 h 244186"/>
                <a:gd name="connsiteX3" fmla="*/ 75334 w 119495"/>
                <a:gd name="connsiteY3" fmla="*/ 45027 h 244186"/>
                <a:gd name="connsiteX4" fmla="*/ 56284 w 119495"/>
                <a:gd name="connsiteY4" fmla="*/ 36368 h 244186"/>
                <a:gd name="connsiteX5" fmla="*/ 45027 w 119495"/>
                <a:gd name="connsiteY5" fmla="*/ 38966 h 244186"/>
                <a:gd name="connsiteX6" fmla="*/ 38100 w 119495"/>
                <a:gd name="connsiteY6" fmla="*/ 45893 h 244186"/>
                <a:gd name="connsiteX7" fmla="*/ 34636 w 119495"/>
                <a:gd name="connsiteY7" fmla="*/ 55418 h 244186"/>
                <a:gd name="connsiteX8" fmla="*/ 33770 w 119495"/>
                <a:gd name="connsiteY8" fmla="*/ 66675 h 244186"/>
                <a:gd name="connsiteX9" fmla="*/ 34636 w 119495"/>
                <a:gd name="connsiteY9" fmla="*/ 78798 h 244186"/>
                <a:gd name="connsiteX10" fmla="*/ 37234 w 119495"/>
                <a:gd name="connsiteY10" fmla="*/ 87457 h 244186"/>
                <a:gd name="connsiteX11" fmla="*/ 43295 w 119495"/>
                <a:gd name="connsiteY11" fmla="*/ 93518 h 244186"/>
                <a:gd name="connsiteX12" fmla="*/ 53686 w 119495"/>
                <a:gd name="connsiteY12" fmla="*/ 98713 h 244186"/>
                <a:gd name="connsiteX13" fmla="*/ 79663 w 119495"/>
                <a:gd name="connsiteY13" fmla="*/ 109104 h 244186"/>
                <a:gd name="connsiteX14" fmla="*/ 97848 w 119495"/>
                <a:gd name="connsiteY14" fmla="*/ 119495 h 244186"/>
                <a:gd name="connsiteX15" fmla="*/ 109105 w 119495"/>
                <a:gd name="connsiteY15" fmla="*/ 133350 h 244186"/>
                <a:gd name="connsiteX16" fmla="*/ 114300 w 119495"/>
                <a:gd name="connsiteY16" fmla="*/ 151534 h 244186"/>
                <a:gd name="connsiteX17" fmla="*/ 116032 w 119495"/>
                <a:gd name="connsiteY17" fmla="*/ 174914 h 244186"/>
                <a:gd name="connsiteX18" fmla="*/ 113434 w 119495"/>
                <a:gd name="connsiteY18" fmla="*/ 202622 h 244186"/>
                <a:gd name="connsiteX19" fmla="*/ 103909 w 119495"/>
                <a:gd name="connsiteY19" fmla="*/ 224270 h 244186"/>
                <a:gd name="connsiteX20" fmla="*/ 85725 w 119495"/>
                <a:gd name="connsiteY20" fmla="*/ 238991 h 244186"/>
                <a:gd name="connsiteX21" fmla="*/ 58016 w 119495"/>
                <a:gd name="connsiteY21" fmla="*/ 244186 h 244186"/>
                <a:gd name="connsiteX22" fmla="*/ 34636 w 119495"/>
                <a:gd name="connsiteY22" fmla="*/ 239857 h 244186"/>
                <a:gd name="connsiteX23" fmla="*/ 16452 w 119495"/>
                <a:gd name="connsiteY23" fmla="*/ 227734 h 244186"/>
                <a:gd name="connsiteX24" fmla="*/ 4330 w 119495"/>
                <a:gd name="connsiteY24" fmla="*/ 209550 h 244186"/>
                <a:gd name="connsiteX25" fmla="*/ 0 w 119495"/>
                <a:gd name="connsiteY25" fmla="*/ 187036 h 244186"/>
                <a:gd name="connsiteX26" fmla="*/ 0 w 119495"/>
                <a:gd name="connsiteY26" fmla="*/ 174048 h 244186"/>
                <a:gd name="connsiteX27" fmla="*/ 34636 w 119495"/>
                <a:gd name="connsiteY27" fmla="*/ 174048 h 244186"/>
                <a:gd name="connsiteX28" fmla="*/ 34636 w 119495"/>
                <a:gd name="connsiteY28" fmla="*/ 184439 h 244186"/>
                <a:gd name="connsiteX29" fmla="*/ 39832 w 119495"/>
                <a:gd name="connsiteY29" fmla="*/ 201757 h 244186"/>
                <a:gd name="connsiteX30" fmla="*/ 58882 w 119495"/>
                <a:gd name="connsiteY30" fmla="*/ 209550 h 244186"/>
                <a:gd name="connsiteX31" fmla="*/ 72736 w 119495"/>
                <a:gd name="connsiteY31" fmla="*/ 206952 h 244186"/>
                <a:gd name="connsiteX32" fmla="*/ 80529 w 119495"/>
                <a:gd name="connsiteY32" fmla="*/ 200025 h 244186"/>
                <a:gd name="connsiteX33" fmla="*/ 83993 w 119495"/>
                <a:gd name="connsiteY33" fmla="*/ 188768 h 244186"/>
                <a:gd name="connsiteX34" fmla="*/ 84859 w 119495"/>
                <a:gd name="connsiteY34" fmla="*/ 174048 h 244186"/>
                <a:gd name="connsiteX35" fmla="*/ 83993 w 119495"/>
                <a:gd name="connsiteY35" fmla="*/ 158461 h 244186"/>
                <a:gd name="connsiteX36" fmla="*/ 81395 w 119495"/>
                <a:gd name="connsiteY36" fmla="*/ 148936 h 244186"/>
                <a:gd name="connsiteX37" fmla="*/ 75334 w 119495"/>
                <a:gd name="connsiteY37" fmla="*/ 142875 h 244186"/>
                <a:gd name="connsiteX38" fmla="*/ 64943 w 119495"/>
                <a:gd name="connsiteY38" fmla="*/ 137679 h 244186"/>
                <a:gd name="connsiteX39" fmla="*/ 40698 w 119495"/>
                <a:gd name="connsiteY39" fmla="*/ 127289 h 244186"/>
                <a:gd name="connsiteX40" fmla="*/ 11257 w 119495"/>
                <a:gd name="connsiteY40" fmla="*/ 103043 h 244186"/>
                <a:gd name="connsiteX41" fmla="*/ 3464 w 119495"/>
                <a:gd name="connsiteY41" fmla="*/ 65809 h 244186"/>
                <a:gd name="connsiteX42" fmla="*/ 6927 w 119495"/>
                <a:gd name="connsiteY42" fmla="*/ 39832 h 244186"/>
                <a:gd name="connsiteX43" fmla="*/ 18184 w 119495"/>
                <a:gd name="connsiteY43" fmla="*/ 19050 h 244186"/>
                <a:gd name="connsiteX44" fmla="*/ 36368 w 119495"/>
                <a:gd name="connsiteY44" fmla="*/ 5195 h 244186"/>
                <a:gd name="connsiteX45" fmla="*/ 62345 w 119495"/>
                <a:gd name="connsiteY45" fmla="*/ 0 h 244186"/>
                <a:gd name="connsiteX46" fmla="*/ 85725 w 119495"/>
                <a:gd name="connsiteY46" fmla="*/ 4330 h 244186"/>
                <a:gd name="connsiteX47" fmla="*/ 103909 w 119495"/>
                <a:gd name="connsiteY47" fmla="*/ 16452 h 244186"/>
                <a:gd name="connsiteX48" fmla="*/ 119495 w 119495"/>
                <a:gd name="connsiteY48" fmla="*/ 53686 h 244186"/>
                <a:gd name="connsiteX49" fmla="*/ 119495 w 119495"/>
                <a:gd name="connsiteY49" fmla="*/ 73602 h 24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9495" h="244186">
                  <a:moveTo>
                    <a:pt x="115166" y="73602"/>
                  </a:moveTo>
                  <a:lnTo>
                    <a:pt x="80529" y="73602"/>
                  </a:lnTo>
                  <a:lnTo>
                    <a:pt x="80529" y="65809"/>
                  </a:lnTo>
                  <a:cubicBezTo>
                    <a:pt x="80529" y="58016"/>
                    <a:pt x="78798" y="51088"/>
                    <a:pt x="75334" y="45027"/>
                  </a:cubicBezTo>
                  <a:cubicBezTo>
                    <a:pt x="71870" y="38966"/>
                    <a:pt x="65809" y="36368"/>
                    <a:pt x="56284" y="36368"/>
                  </a:cubicBezTo>
                  <a:cubicBezTo>
                    <a:pt x="51955" y="36368"/>
                    <a:pt x="47625" y="37234"/>
                    <a:pt x="45027" y="38966"/>
                  </a:cubicBezTo>
                  <a:cubicBezTo>
                    <a:pt x="42429" y="40698"/>
                    <a:pt x="39832" y="43295"/>
                    <a:pt x="38100" y="45893"/>
                  </a:cubicBezTo>
                  <a:cubicBezTo>
                    <a:pt x="36368" y="48491"/>
                    <a:pt x="35502" y="51955"/>
                    <a:pt x="34636" y="55418"/>
                  </a:cubicBezTo>
                  <a:cubicBezTo>
                    <a:pt x="33770" y="58882"/>
                    <a:pt x="33770" y="63211"/>
                    <a:pt x="33770" y="66675"/>
                  </a:cubicBezTo>
                  <a:cubicBezTo>
                    <a:pt x="33770" y="71005"/>
                    <a:pt x="33770" y="75334"/>
                    <a:pt x="34636" y="78798"/>
                  </a:cubicBezTo>
                  <a:cubicBezTo>
                    <a:pt x="34636" y="82261"/>
                    <a:pt x="35502" y="84859"/>
                    <a:pt x="37234" y="87457"/>
                  </a:cubicBezTo>
                  <a:cubicBezTo>
                    <a:pt x="38966" y="90054"/>
                    <a:pt x="40698" y="91786"/>
                    <a:pt x="43295" y="93518"/>
                  </a:cubicBezTo>
                  <a:cubicBezTo>
                    <a:pt x="45893" y="95250"/>
                    <a:pt x="49357" y="96982"/>
                    <a:pt x="53686" y="98713"/>
                  </a:cubicBezTo>
                  <a:lnTo>
                    <a:pt x="79663" y="109104"/>
                  </a:lnTo>
                  <a:cubicBezTo>
                    <a:pt x="87457" y="111702"/>
                    <a:pt x="93518" y="115166"/>
                    <a:pt x="97848" y="119495"/>
                  </a:cubicBezTo>
                  <a:cubicBezTo>
                    <a:pt x="102177" y="123825"/>
                    <a:pt x="106507" y="128154"/>
                    <a:pt x="109105" y="133350"/>
                  </a:cubicBezTo>
                  <a:cubicBezTo>
                    <a:pt x="111702" y="138545"/>
                    <a:pt x="113434" y="144607"/>
                    <a:pt x="114300" y="151534"/>
                  </a:cubicBezTo>
                  <a:cubicBezTo>
                    <a:pt x="115166" y="158461"/>
                    <a:pt x="116032" y="166255"/>
                    <a:pt x="116032" y="174914"/>
                  </a:cubicBezTo>
                  <a:cubicBezTo>
                    <a:pt x="116032" y="185304"/>
                    <a:pt x="115166" y="193963"/>
                    <a:pt x="113434" y="202622"/>
                  </a:cubicBezTo>
                  <a:cubicBezTo>
                    <a:pt x="111702" y="211282"/>
                    <a:pt x="108239" y="218209"/>
                    <a:pt x="103909" y="224270"/>
                  </a:cubicBezTo>
                  <a:cubicBezTo>
                    <a:pt x="99580" y="230332"/>
                    <a:pt x="92652" y="235527"/>
                    <a:pt x="85725" y="238991"/>
                  </a:cubicBezTo>
                  <a:cubicBezTo>
                    <a:pt x="77932" y="242455"/>
                    <a:pt x="68407" y="244186"/>
                    <a:pt x="58016" y="244186"/>
                  </a:cubicBezTo>
                  <a:cubicBezTo>
                    <a:pt x="49357" y="244186"/>
                    <a:pt x="41564" y="242455"/>
                    <a:pt x="34636" y="239857"/>
                  </a:cubicBezTo>
                  <a:cubicBezTo>
                    <a:pt x="27709" y="237259"/>
                    <a:pt x="21648" y="232929"/>
                    <a:pt x="16452" y="227734"/>
                  </a:cubicBezTo>
                  <a:cubicBezTo>
                    <a:pt x="11257" y="222539"/>
                    <a:pt x="6927" y="216477"/>
                    <a:pt x="4330" y="209550"/>
                  </a:cubicBezTo>
                  <a:cubicBezTo>
                    <a:pt x="1732" y="202622"/>
                    <a:pt x="0" y="194830"/>
                    <a:pt x="0" y="187036"/>
                  </a:cubicBezTo>
                  <a:lnTo>
                    <a:pt x="0" y="174048"/>
                  </a:lnTo>
                  <a:lnTo>
                    <a:pt x="34636" y="174048"/>
                  </a:lnTo>
                  <a:lnTo>
                    <a:pt x="34636" y="184439"/>
                  </a:lnTo>
                  <a:cubicBezTo>
                    <a:pt x="34636" y="190500"/>
                    <a:pt x="36368" y="196561"/>
                    <a:pt x="39832" y="201757"/>
                  </a:cubicBezTo>
                  <a:cubicBezTo>
                    <a:pt x="43295" y="206952"/>
                    <a:pt x="49357" y="209550"/>
                    <a:pt x="58882" y="209550"/>
                  </a:cubicBezTo>
                  <a:cubicBezTo>
                    <a:pt x="64943" y="209550"/>
                    <a:pt x="69273" y="208684"/>
                    <a:pt x="72736" y="206952"/>
                  </a:cubicBezTo>
                  <a:cubicBezTo>
                    <a:pt x="76200" y="205221"/>
                    <a:pt x="78798" y="202622"/>
                    <a:pt x="80529" y="200025"/>
                  </a:cubicBezTo>
                  <a:cubicBezTo>
                    <a:pt x="82261" y="196561"/>
                    <a:pt x="83127" y="193098"/>
                    <a:pt x="83993" y="188768"/>
                  </a:cubicBezTo>
                  <a:cubicBezTo>
                    <a:pt x="83993" y="184439"/>
                    <a:pt x="84859" y="179243"/>
                    <a:pt x="84859" y="174048"/>
                  </a:cubicBezTo>
                  <a:cubicBezTo>
                    <a:pt x="84859" y="167986"/>
                    <a:pt x="84859" y="162791"/>
                    <a:pt x="83993" y="158461"/>
                  </a:cubicBezTo>
                  <a:cubicBezTo>
                    <a:pt x="83127" y="154132"/>
                    <a:pt x="82261" y="151534"/>
                    <a:pt x="81395" y="148936"/>
                  </a:cubicBezTo>
                  <a:cubicBezTo>
                    <a:pt x="79663" y="146338"/>
                    <a:pt x="77932" y="144607"/>
                    <a:pt x="75334" y="142875"/>
                  </a:cubicBezTo>
                  <a:cubicBezTo>
                    <a:pt x="72736" y="141143"/>
                    <a:pt x="69273" y="139411"/>
                    <a:pt x="64943" y="137679"/>
                  </a:cubicBezTo>
                  <a:lnTo>
                    <a:pt x="40698" y="127289"/>
                  </a:lnTo>
                  <a:cubicBezTo>
                    <a:pt x="25977" y="121227"/>
                    <a:pt x="15586" y="113434"/>
                    <a:pt x="11257" y="103043"/>
                  </a:cubicBezTo>
                  <a:cubicBezTo>
                    <a:pt x="6061" y="92652"/>
                    <a:pt x="3464" y="80529"/>
                    <a:pt x="3464" y="65809"/>
                  </a:cubicBezTo>
                  <a:cubicBezTo>
                    <a:pt x="3464" y="57150"/>
                    <a:pt x="4330" y="48491"/>
                    <a:pt x="6927" y="39832"/>
                  </a:cubicBezTo>
                  <a:cubicBezTo>
                    <a:pt x="9525" y="31173"/>
                    <a:pt x="12989" y="25111"/>
                    <a:pt x="18184" y="19050"/>
                  </a:cubicBezTo>
                  <a:cubicBezTo>
                    <a:pt x="22514" y="12989"/>
                    <a:pt x="28575" y="8659"/>
                    <a:pt x="36368" y="5195"/>
                  </a:cubicBezTo>
                  <a:cubicBezTo>
                    <a:pt x="43295" y="1732"/>
                    <a:pt x="51955" y="0"/>
                    <a:pt x="62345" y="0"/>
                  </a:cubicBezTo>
                  <a:cubicBezTo>
                    <a:pt x="71004" y="0"/>
                    <a:pt x="78798" y="1732"/>
                    <a:pt x="85725" y="4330"/>
                  </a:cubicBezTo>
                  <a:cubicBezTo>
                    <a:pt x="92652" y="7793"/>
                    <a:pt x="98714" y="11257"/>
                    <a:pt x="103909" y="16452"/>
                  </a:cubicBezTo>
                  <a:cubicBezTo>
                    <a:pt x="114300" y="26843"/>
                    <a:pt x="119495" y="39832"/>
                    <a:pt x="119495" y="53686"/>
                  </a:cubicBezTo>
                  <a:lnTo>
                    <a:pt x="119495" y="73602"/>
                  </a:lnTo>
                  <a:close/>
                </a:path>
              </a:pathLst>
            </a:custGeom>
            <a:solidFill>
              <a:srgbClr val="FFFFFF"/>
            </a:solid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340F842E-6093-1740-EFF4-749AEA720B16}"/>
                </a:ext>
              </a:extLst>
            </p:cNvPr>
            <p:cNvSpPr/>
            <p:nvPr/>
          </p:nvSpPr>
          <p:spPr>
            <a:xfrm>
              <a:off x="6347113" y="4487141"/>
              <a:ext cx="34636" cy="239856"/>
            </a:xfrm>
            <a:custGeom>
              <a:avLst/>
              <a:gdLst>
                <a:gd name="connsiteX0" fmla="*/ 0 w 34636"/>
                <a:gd name="connsiteY0" fmla="*/ 239857 h 239856"/>
                <a:gd name="connsiteX1" fmla="*/ 0 w 34636"/>
                <a:gd name="connsiteY1" fmla="*/ 0 h 239856"/>
                <a:gd name="connsiteX2" fmla="*/ 34636 w 34636"/>
                <a:gd name="connsiteY2" fmla="*/ 0 h 239856"/>
                <a:gd name="connsiteX3" fmla="*/ 34636 w 34636"/>
                <a:gd name="connsiteY3" fmla="*/ 239857 h 239856"/>
                <a:gd name="connsiteX4" fmla="*/ 0 w 34636"/>
                <a:gd name="connsiteY4" fmla="*/ 239857 h 239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36" h="239856">
                  <a:moveTo>
                    <a:pt x="0" y="239857"/>
                  </a:moveTo>
                  <a:lnTo>
                    <a:pt x="0" y="0"/>
                  </a:lnTo>
                  <a:lnTo>
                    <a:pt x="34636" y="0"/>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3912F33-0F75-325A-5968-4EF3FDF86EF4}"/>
                </a:ext>
              </a:extLst>
            </p:cNvPr>
            <p:cNvSpPr/>
            <p:nvPr/>
          </p:nvSpPr>
          <p:spPr>
            <a:xfrm>
              <a:off x="6412922" y="4487141"/>
              <a:ext cx="120361" cy="239856"/>
            </a:xfrm>
            <a:custGeom>
              <a:avLst/>
              <a:gdLst>
                <a:gd name="connsiteX0" fmla="*/ 0 w 120361"/>
                <a:gd name="connsiteY0" fmla="*/ 239857 h 239856"/>
                <a:gd name="connsiteX1" fmla="*/ 0 w 120361"/>
                <a:gd name="connsiteY1" fmla="*/ 0 h 239856"/>
                <a:gd name="connsiteX2" fmla="*/ 32904 w 120361"/>
                <a:gd name="connsiteY2" fmla="*/ 0 h 239856"/>
                <a:gd name="connsiteX3" fmla="*/ 84859 w 120361"/>
                <a:gd name="connsiteY3" fmla="*/ 144607 h 239856"/>
                <a:gd name="connsiteX4" fmla="*/ 85725 w 120361"/>
                <a:gd name="connsiteY4" fmla="*/ 144607 h 239856"/>
                <a:gd name="connsiteX5" fmla="*/ 85725 w 120361"/>
                <a:gd name="connsiteY5" fmla="*/ 0 h 239856"/>
                <a:gd name="connsiteX6" fmla="*/ 120361 w 120361"/>
                <a:gd name="connsiteY6" fmla="*/ 0 h 239856"/>
                <a:gd name="connsiteX7" fmla="*/ 120361 w 120361"/>
                <a:gd name="connsiteY7" fmla="*/ 239857 h 239856"/>
                <a:gd name="connsiteX8" fmla="*/ 88323 w 120361"/>
                <a:gd name="connsiteY8" fmla="*/ 239857 h 239856"/>
                <a:gd name="connsiteX9" fmla="*/ 35502 w 120361"/>
                <a:gd name="connsiteY9" fmla="*/ 96116 h 239856"/>
                <a:gd name="connsiteX10" fmla="*/ 34636 w 120361"/>
                <a:gd name="connsiteY10" fmla="*/ 96116 h 239856"/>
                <a:gd name="connsiteX11" fmla="*/ 34636 w 120361"/>
                <a:gd name="connsiteY11" fmla="*/ 239857 h 239856"/>
                <a:gd name="connsiteX12" fmla="*/ 0 w 120361"/>
                <a:gd name="connsiteY12" fmla="*/ 239857 h 23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361" h="239856">
                  <a:moveTo>
                    <a:pt x="0" y="239857"/>
                  </a:moveTo>
                  <a:lnTo>
                    <a:pt x="0" y="0"/>
                  </a:lnTo>
                  <a:lnTo>
                    <a:pt x="32904" y="0"/>
                  </a:lnTo>
                  <a:lnTo>
                    <a:pt x="84859" y="144607"/>
                  </a:lnTo>
                  <a:lnTo>
                    <a:pt x="85725" y="144607"/>
                  </a:lnTo>
                  <a:lnTo>
                    <a:pt x="85725" y="0"/>
                  </a:lnTo>
                  <a:lnTo>
                    <a:pt x="120361" y="0"/>
                  </a:lnTo>
                  <a:lnTo>
                    <a:pt x="120361" y="239857"/>
                  </a:lnTo>
                  <a:lnTo>
                    <a:pt x="88323" y="239857"/>
                  </a:lnTo>
                  <a:lnTo>
                    <a:pt x="35502" y="96116"/>
                  </a:lnTo>
                  <a:lnTo>
                    <a:pt x="34636" y="96116"/>
                  </a:lnTo>
                  <a:lnTo>
                    <a:pt x="34636" y="239857"/>
                  </a:lnTo>
                  <a:lnTo>
                    <a:pt x="0" y="239857"/>
                  </a:lnTo>
                  <a:close/>
                </a:path>
              </a:pathLst>
            </a:custGeom>
            <a:solidFill>
              <a:srgbClr val="FFFFFF"/>
            </a:solidFill>
            <a:ln w="865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542107EB-5CA8-F9AF-09CD-B12AC43F1B25}"/>
                </a:ext>
              </a:extLst>
            </p:cNvPr>
            <p:cNvSpPr/>
            <p:nvPr/>
          </p:nvSpPr>
          <p:spPr>
            <a:xfrm>
              <a:off x="6560993" y="4485409"/>
              <a:ext cx="116897" cy="243320"/>
            </a:xfrm>
            <a:custGeom>
              <a:avLst/>
              <a:gdLst>
                <a:gd name="connsiteX0" fmla="*/ 866 w 116897"/>
                <a:gd name="connsiteY0" fmla="*/ 58016 h 243320"/>
                <a:gd name="connsiteX1" fmla="*/ 6061 w 116897"/>
                <a:gd name="connsiteY1" fmla="*/ 32039 h 243320"/>
                <a:gd name="connsiteX2" fmla="*/ 19916 w 116897"/>
                <a:gd name="connsiteY2" fmla="*/ 13854 h 243320"/>
                <a:gd name="connsiteX3" fmla="*/ 38100 w 116897"/>
                <a:gd name="connsiteY3" fmla="*/ 3464 h 243320"/>
                <a:gd name="connsiteX4" fmla="*/ 58882 w 116897"/>
                <a:gd name="connsiteY4" fmla="*/ 0 h 243320"/>
                <a:gd name="connsiteX5" fmla="*/ 79663 w 116897"/>
                <a:gd name="connsiteY5" fmla="*/ 3464 h 243320"/>
                <a:gd name="connsiteX6" fmla="*/ 98714 w 116897"/>
                <a:gd name="connsiteY6" fmla="*/ 13854 h 243320"/>
                <a:gd name="connsiteX7" fmla="*/ 111702 w 116897"/>
                <a:gd name="connsiteY7" fmla="*/ 32039 h 243320"/>
                <a:gd name="connsiteX8" fmla="*/ 116898 w 116897"/>
                <a:gd name="connsiteY8" fmla="*/ 58016 h 243320"/>
                <a:gd name="connsiteX9" fmla="*/ 116898 w 116897"/>
                <a:gd name="connsiteY9" fmla="*/ 70138 h 243320"/>
                <a:gd name="connsiteX10" fmla="*/ 82261 w 116897"/>
                <a:gd name="connsiteY10" fmla="*/ 70138 h 243320"/>
                <a:gd name="connsiteX11" fmla="*/ 82261 w 116897"/>
                <a:gd name="connsiteY11" fmla="*/ 58016 h 243320"/>
                <a:gd name="connsiteX12" fmla="*/ 75334 w 116897"/>
                <a:gd name="connsiteY12" fmla="*/ 39832 h 243320"/>
                <a:gd name="connsiteX13" fmla="*/ 58882 w 116897"/>
                <a:gd name="connsiteY13" fmla="*/ 33771 h 243320"/>
                <a:gd name="connsiteX14" fmla="*/ 42429 w 116897"/>
                <a:gd name="connsiteY14" fmla="*/ 39832 h 243320"/>
                <a:gd name="connsiteX15" fmla="*/ 35502 w 116897"/>
                <a:gd name="connsiteY15" fmla="*/ 58016 h 243320"/>
                <a:gd name="connsiteX16" fmla="*/ 35502 w 116897"/>
                <a:gd name="connsiteY16" fmla="*/ 184439 h 243320"/>
                <a:gd name="connsiteX17" fmla="*/ 42429 w 116897"/>
                <a:gd name="connsiteY17" fmla="*/ 202623 h 243320"/>
                <a:gd name="connsiteX18" fmla="*/ 58882 w 116897"/>
                <a:gd name="connsiteY18" fmla="*/ 208684 h 243320"/>
                <a:gd name="connsiteX19" fmla="*/ 75334 w 116897"/>
                <a:gd name="connsiteY19" fmla="*/ 202623 h 243320"/>
                <a:gd name="connsiteX20" fmla="*/ 82261 w 116897"/>
                <a:gd name="connsiteY20" fmla="*/ 184439 h 243320"/>
                <a:gd name="connsiteX21" fmla="*/ 82261 w 116897"/>
                <a:gd name="connsiteY21" fmla="*/ 139411 h 243320"/>
                <a:gd name="connsiteX22" fmla="*/ 54552 w 116897"/>
                <a:gd name="connsiteY22" fmla="*/ 139411 h 243320"/>
                <a:gd name="connsiteX23" fmla="*/ 54552 w 116897"/>
                <a:gd name="connsiteY23" fmla="*/ 109104 h 243320"/>
                <a:gd name="connsiteX24" fmla="*/ 116032 w 116897"/>
                <a:gd name="connsiteY24" fmla="*/ 109104 h 243320"/>
                <a:gd name="connsiteX25" fmla="*/ 116032 w 116897"/>
                <a:gd name="connsiteY25" fmla="*/ 184439 h 243320"/>
                <a:gd name="connsiteX26" fmla="*/ 110836 w 116897"/>
                <a:gd name="connsiteY26" fmla="*/ 210416 h 243320"/>
                <a:gd name="connsiteX27" fmla="*/ 97848 w 116897"/>
                <a:gd name="connsiteY27" fmla="*/ 228600 h 243320"/>
                <a:gd name="connsiteX28" fmla="*/ 78798 w 116897"/>
                <a:gd name="connsiteY28" fmla="*/ 239857 h 243320"/>
                <a:gd name="connsiteX29" fmla="*/ 58016 w 116897"/>
                <a:gd name="connsiteY29" fmla="*/ 243320 h 243320"/>
                <a:gd name="connsiteX30" fmla="*/ 37234 w 116897"/>
                <a:gd name="connsiteY30" fmla="*/ 239857 h 243320"/>
                <a:gd name="connsiteX31" fmla="*/ 19050 w 116897"/>
                <a:gd name="connsiteY31" fmla="*/ 228600 h 243320"/>
                <a:gd name="connsiteX32" fmla="*/ 5195 w 116897"/>
                <a:gd name="connsiteY32" fmla="*/ 210416 h 243320"/>
                <a:gd name="connsiteX33" fmla="*/ 0 w 116897"/>
                <a:gd name="connsiteY33" fmla="*/ 184439 h 243320"/>
                <a:gd name="connsiteX34" fmla="*/ 0 w 116897"/>
                <a:gd name="connsiteY34" fmla="*/ 58016 h 24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6897" h="243320">
                  <a:moveTo>
                    <a:pt x="866" y="58016"/>
                  </a:moveTo>
                  <a:cubicBezTo>
                    <a:pt x="866" y="48491"/>
                    <a:pt x="2598" y="39832"/>
                    <a:pt x="6061" y="32039"/>
                  </a:cubicBezTo>
                  <a:cubicBezTo>
                    <a:pt x="9525" y="24245"/>
                    <a:pt x="13854" y="18184"/>
                    <a:pt x="19916" y="13854"/>
                  </a:cubicBezTo>
                  <a:cubicBezTo>
                    <a:pt x="25111" y="9525"/>
                    <a:pt x="31173" y="5195"/>
                    <a:pt x="38100" y="3464"/>
                  </a:cubicBezTo>
                  <a:cubicBezTo>
                    <a:pt x="45027" y="1732"/>
                    <a:pt x="51955" y="0"/>
                    <a:pt x="58882" y="0"/>
                  </a:cubicBezTo>
                  <a:cubicBezTo>
                    <a:pt x="65809" y="0"/>
                    <a:pt x="72736" y="866"/>
                    <a:pt x="79663" y="3464"/>
                  </a:cubicBezTo>
                  <a:cubicBezTo>
                    <a:pt x="86591" y="6061"/>
                    <a:pt x="92652" y="9525"/>
                    <a:pt x="98714" y="13854"/>
                  </a:cubicBezTo>
                  <a:cubicBezTo>
                    <a:pt x="103909" y="19050"/>
                    <a:pt x="108239" y="25112"/>
                    <a:pt x="111702" y="32039"/>
                  </a:cubicBezTo>
                  <a:cubicBezTo>
                    <a:pt x="115166" y="39832"/>
                    <a:pt x="116898" y="47625"/>
                    <a:pt x="116898" y="58016"/>
                  </a:cubicBezTo>
                  <a:lnTo>
                    <a:pt x="116898" y="70138"/>
                  </a:lnTo>
                  <a:lnTo>
                    <a:pt x="82261" y="70138"/>
                  </a:lnTo>
                  <a:lnTo>
                    <a:pt x="82261" y="58016"/>
                  </a:lnTo>
                  <a:cubicBezTo>
                    <a:pt x="82261" y="49357"/>
                    <a:pt x="79663" y="43295"/>
                    <a:pt x="75334" y="39832"/>
                  </a:cubicBezTo>
                  <a:cubicBezTo>
                    <a:pt x="71004" y="35502"/>
                    <a:pt x="64943" y="33771"/>
                    <a:pt x="58882" y="33771"/>
                  </a:cubicBezTo>
                  <a:cubicBezTo>
                    <a:pt x="52820" y="33771"/>
                    <a:pt x="46759" y="35502"/>
                    <a:pt x="42429" y="39832"/>
                  </a:cubicBezTo>
                  <a:cubicBezTo>
                    <a:pt x="38100" y="44161"/>
                    <a:pt x="35502" y="50223"/>
                    <a:pt x="35502" y="58016"/>
                  </a:cubicBezTo>
                  <a:lnTo>
                    <a:pt x="35502" y="184439"/>
                  </a:lnTo>
                  <a:cubicBezTo>
                    <a:pt x="35502" y="193098"/>
                    <a:pt x="38100" y="199159"/>
                    <a:pt x="42429" y="202623"/>
                  </a:cubicBezTo>
                  <a:cubicBezTo>
                    <a:pt x="46759" y="206952"/>
                    <a:pt x="52820" y="208684"/>
                    <a:pt x="58882" y="208684"/>
                  </a:cubicBezTo>
                  <a:cubicBezTo>
                    <a:pt x="64943" y="208684"/>
                    <a:pt x="71004" y="206952"/>
                    <a:pt x="75334" y="202623"/>
                  </a:cubicBezTo>
                  <a:cubicBezTo>
                    <a:pt x="79663" y="198293"/>
                    <a:pt x="82261" y="192232"/>
                    <a:pt x="82261" y="184439"/>
                  </a:cubicBezTo>
                  <a:lnTo>
                    <a:pt x="82261" y="139411"/>
                  </a:lnTo>
                  <a:lnTo>
                    <a:pt x="54552" y="139411"/>
                  </a:lnTo>
                  <a:lnTo>
                    <a:pt x="54552" y="109104"/>
                  </a:lnTo>
                  <a:lnTo>
                    <a:pt x="116032" y="109104"/>
                  </a:lnTo>
                  <a:lnTo>
                    <a:pt x="116032" y="184439"/>
                  </a:lnTo>
                  <a:cubicBezTo>
                    <a:pt x="116032" y="194830"/>
                    <a:pt x="114300" y="203489"/>
                    <a:pt x="110836" y="210416"/>
                  </a:cubicBezTo>
                  <a:cubicBezTo>
                    <a:pt x="107373" y="217343"/>
                    <a:pt x="103043" y="223404"/>
                    <a:pt x="97848" y="228600"/>
                  </a:cubicBezTo>
                  <a:cubicBezTo>
                    <a:pt x="92652" y="233795"/>
                    <a:pt x="85725" y="237259"/>
                    <a:pt x="78798" y="239857"/>
                  </a:cubicBezTo>
                  <a:cubicBezTo>
                    <a:pt x="71870" y="242455"/>
                    <a:pt x="64943" y="243320"/>
                    <a:pt x="58016" y="243320"/>
                  </a:cubicBezTo>
                  <a:cubicBezTo>
                    <a:pt x="51089" y="243320"/>
                    <a:pt x="44161" y="242455"/>
                    <a:pt x="37234" y="239857"/>
                  </a:cubicBezTo>
                  <a:cubicBezTo>
                    <a:pt x="30307" y="237259"/>
                    <a:pt x="24245" y="233795"/>
                    <a:pt x="19050" y="228600"/>
                  </a:cubicBezTo>
                  <a:cubicBezTo>
                    <a:pt x="13854" y="224271"/>
                    <a:pt x="8659" y="218209"/>
                    <a:pt x="5195" y="210416"/>
                  </a:cubicBezTo>
                  <a:cubicBezTo>
                    <a:pt x="1732" y="203489"/>
                    <a:pt x="0" y="194830"/>
                    <a:pt x="0" y="184439"/>
                  </a:cubicBezTo>
                  <a:lnTo>
                    <a:pt x="0" y="58016"/>
                  </a:lnTo>
                  <a:close/>
                </a:path>
              </a:pathLst>
            </a:custGeom>
            <a:solidFill>
              <a:srgbClr val="FFFFFF"/>
            </a:solidFill>
            <a:ln w="8653" cap="flat">
              <a:noFill/>
              <a:prstDash val="solid"/>
              <a:miter/>
            </a:ln>
          </p:spPr>
          <p:txBody>
            <a:bodyPr rtlCol="0" anchor="ctr"/>
            <a:lstStyle/>
            <a:p>
              <a:endParaRPr lang="en-US"/>
            </a:p>
          </p:txBody>
        </p:sp>
      </p:grpSp>
      <p:grpSp>
        <p:nvGrpSpPr>
          <p:cNvPr id="40" name="Graphic 2">
            <a:extLst>
              <a:ext uri="{FF2B5EF4-FFF2-40B4-BE49-F238E27FC236}">
                <a16:creationId xmlns:a16="http://schemas.microsoft.com/office/drawing/2014/main" id="{85F4E208-6A07-2311-6972-D8FB1A196955}"/>
              </a:ext>
            </a:extLst>
          </p:cNvPr>
          <p:cNvGrpSpPr/>
          <p:nvPr/>
        </p:nvGrpSpPr>
        <p:grpSpPr>
          <a:xfrm>
            <a:off x="9009398" y="5867649"/>
            <a:ext cx="2939480" cy="669784"/>
            <a:chOff x="5684693" y="4756438"/>
            <a:chExt cx="1007052" cy="229465"/>
          </a:xfrm>
          <a:solidFill>
            <a:srgbClr val="FFFFFF">
              <a:alpha val="75000"/>
            </a:srgbClr>
          </a:solidFill>
        </p:grpSpPr>
        <p:sp>
          <p:nvSpPr>
            <p:cNvPr id="42" name="Freeform 41">
              <a:extLst>
                <a:ext uri="{FF2B5EF4-FFF2-40B4-BE49-F238E27FC236}">
                  <a16:creationId xmlns:a16="http://schemas.microsoft.com/office/drawing/2014/main" id="{DDAE4280-E0CE-BC06-A913-5BF31607CA0B}"/>
                </a:ext>
              </a:extLst>
            </p:cNvPr>
            <p:cNvSpPr/>
            <p:nvPr/>
          </p:nvSpPr>
          <p:spPr>
            <a:xfrm>
              <a:off x="5684693" y="4759902"/>
              <a:ext cx="103909" cy="223404"/>
            </a:xfrm>
            <a:custGeom>
              <a:avLst/>
              <a:gdLst>
                <a:gd name="connsiteX0" fmla="*/ 0 w 103909"/>
                <a:gd name="connsiteY0" fmla="*/ 223404 h 223404"/>
                <a:gd name="connsiteX1" fmla="*/ 0 w 103909"/>
                <a:gd name="connsiteY1" fmla="*/ 0 h 223404"/>
                <a:gd name="connsiteX2" fmla="*/ 47625 w 103909"/>
                <a:gd name="connsiteY2" fmla="*/ 0 h 223404"/>
                <a:gd name="connsiteX3" fmla="*/ 71005 w 103909"/>
                <a:gd name="connsiteY3" fmla="*/ 3463 h 223404"/>
                <a:gd name="connsiteX4" fmla="*/ 89189 w 103909"/>
                <a:gd name="connsiteY4" fmla="*/ 15586 h 223404"/>
                <a:gd name="connsiteX5" fmla="*/ 100446 w 103909"/>
                <a:gd name="connsiteY5" fmla="*/ 36368 h 223404"/>
                <a:gd name="connsiteX6" fmla="*/ 103909 w 103909"/>
                <a:gd name="connsiteY6" fmla="*/ 68407 h 223404"/>
                <a:gd name="connsiteX7" fmla="*/ 102177 w 103909"/>
                <a:gd name="connsiteY7" fmla="*/ 93518 h 223404"/>
                <a:gd name="connsiteX8" fmla="*/ 94384 w 103909"/>
                <a:gd name="connsiteY8" fmla="*/ 112568 h 223404"/>
                <a:gd name="connsiteX9" fmla="*/ 77066 w 103909"/>
                <a:gd name="connsiteY9" fmla="*/ 129886 h 223404"/>
                <a:gd name="connsiteX10" fmla="*/ 48491 w 103909"/>
                <a:gd name="connsiteY10" fmla="*/ 135948 h 223404"/>
                <a:gd name="connsiteX11" fmla="*/ 32039 w 103909"/>
                <a:gd name="connsiteY11" fmla="*/ 135948 h 223404"/>
                <a:gd name="connsiteX12" fmla="*/ 32039 w 103909"/>
                <a:gd name="connsiteY12" fmla="*/ 223404 h 223404"/>
                <a:gd name="connsiteX13" fmla="*/ 0 w 103909"/>
                <a:gd name="connsiteY13" fmla="*/ 223404 h 223404"/>
                <a:gd name="connsiteX14" fmla="*/ 32039 w 103909"/>
                <a:gd name="connsiteY14" fmla="*/ 29441 h 223404"/>
                <a:gd name="connsiteX15" fmla="*/ 32039 w 103909"/>
                <a:gd name="connsiteY15" fmla="*/ 105641 h 223404"/>
                <a:gd name="connsiteX16" fmla="*/ 47625 w 103909"/>
                <a:gd name="connsiteY16" fmla="*/ 105641 h 223404"/>
                <a:gd name="connsiteX17" fmla="*/ 62346 w 103909"/>
                <a:gd name="connsiteY17" fmla="*/ 103043 h 223404"/>
                <a:gd name="connsiteX18" fmla="*/ 70139 w 103909"/>
                <a:gd name="connsiteY18" fmla="*/ 95250 h 223404"/>
                <a:gd name="connsiteX19" fmla="*/ 72736 w 103909"/>
                <a:gd name="connsiteY19" fmla="*/ 83993 h 223404"/>
                <a:gd name="connsiteX20" fmla="*/ 73602 w 103909"/>
                <a:gd name="connsiteY20" fmla="*/ 68407 h 223404"/>
                <a:gd name="connsiteX21" fmla="*/ 73602 w 103909"/>
                <a:gd name="connsiteY21" fmla="*/ 53686 h 223404"/>
                <a:gd name="connsiteX22" fmla="*/ 71005 w 103909"/>
                <a:gd name="connsiteY22" fmla="*/ 41564 h 223404"/>
                <a:gd name="connsiteX23" fmla="*/ 63211 w 103909"/>
                <a:gd name="connsiteY23" fmla="*/ 33770 h 223404"/>
                <a:gd name="connsiteX24" fmla="*/ 48491 w 103909"/>
                <a:gd name="connsiteY24" fmla="*/ 31173 h 223404"/>
                <a:gd name="connsiteX25" fmla="*/ 32039 w 103909"/>
                <a:gd name="connsiteY25" fmla="*/ 31173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3909" h="223404">
                  <a:moveTo>
                    <a:pt x="0" y="223404"/>
                  </a:moveTo>
                  <a:lnTo>
                    <a:pt x="0" y="0"/>
                  </a:lnTo>
                  <a:lnTo>
                    <a:pt x="47625" y="0"/>
                  </a:lnTo>
                  <a:cubicBezTo>
                    <a:pt x="56284" y="0"/>
                    <a:pt x="64077" y="866"/>
                    <a:pt x="71005" y="3463"/>
                  </a:cubicBezTo>
                  <a:cubicBezTo>
                    <a:pt x="77932" y="6061"/>
                    <a:pt x="83993" y="9525"/>
                    <a:pt x="89189" y="15586"/>
                  </a:cubicBezTo>
                  <a:cubicBezTo>
                    <a:pt x="94384" y="21648"/>
                    <a:pt x="98714" y="28575"/>
                    <a:pt x="100446" y="36368"/>
                  </a:cubicBezTo>
                  <a:cubicBezTo>
                    <a:pt x="102177" y="44161"/>
                    <a:pt x="103909" y="54552"/>
                    <a:pt x="103909" y="68407"/>
                  </a:cubicBezTo>
                  <a:cubicBezTo>
                    <a:pt x="103909" y="78798"/>
                    <a:pt x="103043" y="86591"/>
                    <a:pt x="102177" y="93518"/>
                  </a:cubicBezTo>
                  <a:cubicBezTo>
                    <a:pt x="101311" y="100445"/>
                    <a:pt x="98714" y="106507"/>
                    <a:pt x="94384" y="112568"/>
                  </a:cubicBezTo>
                  <a:cubicBezTo>
                    <a:pt x="90055" y="119495"/>
                    <a:pt x="83993" y="125557"/>
                    <a:pt x="77066" y="129886"/>
                  </a:cubicBezTo>
                  <a:cubicBezTo>
                    <a:pt x="70139" y="134216"/>
                    <a:pt x="59748" y="135948"/>
                    <a:pt x="48491" y="135948"/>
                  </a:cubicBezTo>
                  <a:lnTo>
                    <a:pt x="32039" y="135948"/>
                  </a:lnTo>
                  <a:lnTo>
                    <a:pt x="32039" y="223404"/>
                  </a:lnTo>
                  <a:lnTo>
                    <a:pt x="0" y="223404"/>
                  </a:lnTo>
                  <a:close/>
                  <a:moveTo>
                    <a:pt x="32039" y="29441"/>
                  </a:moveTo>
                  <a:lnTo>
                    <a:pt x="32039" y="105641"/>
                  </a:lnTo>
                  <a:lnTo>
                    <a:pt x="47625" y="105641"/>
                  </a:lnTo>
                  <a:cubicBezTo>
                    <a:pt x="53686" y="105641"/>
                    <a:pt x="58882" y="104775"/>
                    <a:pt x="62346" y="103043"/>
                  </a:cubicBezTo>
                  <a:cubicBezTo>
                    <a:pt x="65809" y="101311"/>
                    <a:pt x="68407" y="98713"/>
                    <a:pt x="70139" y="95250"/>
                  </a:cubicBezTo>
                  <a:cubicBezTo>
                    <a:pt x="71870" y="91786"/>
                    <a:pt x="72736" y="88323"/>
                    <a:pt x="72736" y="83993"/>
                  </a:cubicBezTo>
                  <a:cubicBezTo>
                    <a:pt x="72736" y="79664"/>
                    <a:pt x="73602" y="74468"/>
                    <a:pt x="73602" y="68407"/>
                  </a:cubicBezTo>
                  <a:cubicBezTo>
                    <a:pt x="73602" y="63211"/>
                    <a:pt x="73602" y="58016"/>
                    <a:pt x="73602" y="53686"/>
                  </a:cubicBezTo>
                  <a:cubicBezTo>
                    <a:pt x="73602" y="49357"/>
                    <a:pt x="72736" y="45027"/>
                    <a:pt x="71005" y="41564"/>
                  </a:cubicBezTo>
                  <a:cubicBezTo>
                    <a:pt x="69273" y="38100"/>
                    <a:pt x="66675" y="35502"/>
                    <a:pt x="63211" y="33770"/>
                  </a:cubicBezTo>
                  <a:cubicBezTo>
                    <a:pt x="59748" y="32039"/>
                    <a:pt x="55418" y="31173"/>
                    <a:pt x="48491" y="31173"/>
                  </a:cubicBezTo>
                  <a:lnTo>
                    <a:pt x="32039" y="31173"/>
                  </a:lnTo>
                  <a:close/>
                </a:path>
              </a:pathLst>
            </a:custGeom>
            <a:grpFill/>
            <a:ln w="865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60142EDD-E1BC-9844-A123-857822F11ECD}"/>
                </a:ext>
              </a:extLst>
            </p:cNvPr>
            <p:cNvSpPr/>
            <p:nvPr/>
          </p:nvSpPr>
          <p:spPr>
            <a:xfrm>
              <a:off x="5811981" y="4759902"/>
              <a:ext cx="114299" cy="224270"/>
            </a:xfrm>
            <a:custGeom>
              <a:avLst/>
              <a:gdLst>
                <a:gd name="connsiteX0" fmla="*/ 0 w 114299"/>
                <a:gd name="connsiteY0" fmla="*/ 223404 h 224270"/>
                <a:gd name="connsiteX1" fmla="*/ 0 w 114299"/>
                <a:gd name="connsiteY1" fmla="*/ 0 h 224270"/>
                <a:gd name="connsiteX2" fmla="*/ 51089 w 114299"/>
                <a:gd name="connsiteY2" fmla="*/ 0 h 224270"/>
                <a:gd name="connsiteX3" fmla="*/ 107373 w 114299"/>
                <a:gd name="connsiteY3" fmla="*/ 65809 h 224270"/>
                <a:gd name="connsiteX4" fmla="*/ 101311 w 114299"/>
                <a:gd name="connsiteY4" fmla="*/ 99580 h 224270"/>
                <a:gd name="connsiteX5" fmla="*/ 79663 w 114299"/>
                <a:gd name="connsiteY5" fmla="*/ 122093 h 224270"/>
                <a:gd name="connsiteX6" fmla="*/ 114300 w 114299"/>
                <a:gd name="connsiteY6" fmla="*/ 224270 h 224270"/>
                <a:gd name="connsiteX7" fmla="*/ 80529 w 114299"/>
                <a:gd name="connsiteY7" fmla="*/ 224270 h 224270"/>
                <a:gd name="connsiteX8" fmla="*/ 51089 w 114299"/>
                <a:gd name="connsiteY8" fmla="*/ 129020 h 224270"/>
                <a:gd name="connsiteX9" fmla="*/ 32038 w 114299"/>
                <a:gd name="connsiteY9" fmla="*/ 129020 h 224270"/>
                <a:gd name="connsiteX10" fmla="*/ 32038 w 114299"/>
                <a:gd name="connsiteY10" fmla="*/ 224270 h 224270"/>
                <a:gd name="connsiteX11" fmla="*/ 0 w 114299"/>
                <a:gd name="connsiteY11" fmla="*/ 224270 h 224270"/>
                <a:gd name="connsiteX12" fmla="*/ 32038 w 114299"/>
                <a:gd name="connsiteY12" fmla="*/ 29441 h 224270"/>
                <a:gd name="connsiteX13" fmla="*/ 32038 w 114299"/>
                <a:gd name="connsiteY13" fmla="*/ 98713 h 224270"/>
                <a:gd name="connsiteX14" fmla="*/ 50223 w 114299"/>
                <a:gd name="connsiteY14" fmla="*/ 98713 h 224270"/>
                <a:gd name="connsiteX15" fmla="*/ 64077 w 114299"/>
                <a:gd name="connsiteY15" fmla="*/ 96116 h 224270"/>
                <a:gd name="connsiteX16" fmla="*/ 71870 w 114299"/>
                <a:gd name="connsiteY16" fmla="*/ 89189 h 224270"/>
                <a:gd name="connsiteX17" fmla="*/ 75334 w 114299"/>
                <a:gd name="connsiteY17" fmla="*/ 77932 h 224270"/>
                <a:gd name="connsiteX18" fmla="*/ 76200 w 114299"/>
                <a:gd name="connsiteY18" fmla="*/ 63211 h 224270"/>
                <a:gd name="connsiteX19" fmla="*/ 75334 w 114299"/>
                <a:gd name="connsiteY19" fmla="*/ 48491 h 224270"/>
                <a:gd name="connsiteX20" fmla="*/ 71870 w 114299"/>
                <a:gd name="connsiteY20" fmla="*/ 37234 h 224270"/>
                <a:gd name="connsiteX21" fmla="*/ 49357 w 114299"/>
                <a:gd name="connsiteY21" fmla="*/ 28575 h 224270"/>
                <a:gd name="connsiteX22" fmla="*/ 32038 w 114299"/>
                <a:gd name="connsiteY22" fmla="*/ 28575 h 22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4299" h="224270">
                  <a:moveTo>
                    <a:pt x="0" y="223404"/>
                  </a:moveTo>
                  <a:lnTo>
                    <a:pt x="0" y="0"/>
                  </a:lnTo>
                  <a:lnTo>
                    <a:pt x="51089" y="0"/>
                  </a:lnTo>
                  <a:cubicBezTo>
                    <a:pt x="88323" y="0"/>
                    <a:pt x="107373" y="21648"/>
                    <a:pt x="107373" y="65809"/>
                  </a:cubicBezTo>
                  <a:cubicBezTo>
                    <a:pt x="107373" y="78798"/>
                    <a:pt x="105641" y="90054"/>
                    <a:pt x="101311" y="99580"/>
                  </a:cubicBezTo>
                  <a:cubicBezTo>
                    <a:pt x="96982" y="109104"/>
                    <a:pt x="90055" y="116032"/>
                    <a:pt x="79663" y="122093"/>
                  </a:cubicBezTo>
                  <a:lnTo>
                    <a:pt x="114300" y="224270"/>
                  </a:lnTo>
                  <a:lnTo>
                    <a:pt x="80529" y="224270"/>
                  </a:lnTo>
                  <a:lnTo>
                    <a:pt x="51089" y="129020"/>
                  </a:lnTo>
                  <a:lnTo>
                    <a:pt x="32038" y="129020"/>
                  </a:lnTo>
                  <a:lnTo>
                    <a:pt x="32038" y="224270"/>
                  </a:lnTo>
                  <a:lnTo>
                    <a:pt x="0" y="224270"/>
                  </a:lnTo>
                  <a:close/>
                  <a:moveTo>
                    <a:pt x="32038" y="29441"/>
                  </a:moveTo>
                  <a:lnTo>
                    <a:pt x="32038" y="98713"/>
                  </a:lnTo>
                  <a:lnTo>
                    <a:pt x="50223" y="98713"/>
                  </a:lnTo>
                  <a:cubicBezTo>
                    <a:pt x="56284" y="98713"/>
                    <a:pt x="60614" y="97848"/>
                    <a:pt x="64077" y="96116"/>
                  </a:cubicBezTo>
                  <a:cubicBezTo>
                    <a:pt x="67541" y="94384"/>
                    <a:pt x="70138" y="92652"/>
                    <a:pt x="71870" y="89189"/>
                  </a:cubicBezTo>
                  <a:cubicBezTo>
                    <a:pt x="73602" y="86591"/>
                    <a:pt x="74468" y="82261"/>
                    <a:pt x="75334" y="77932"/>
                  </a:cubicBezTo>
                  <a:cubicBezTo>
                    <a:pt x="76200" y="73602"/>
                    <a:pt x="76200" y="68407"/>
                    <a:pt x="76200" y="63211"/>
                  </a:cubicBezTo>
                  <a:cubicBezTo>
                    <a:pt x="76200" y="57150"/>
                    <a:pt x="76200" y="52820"/>
                    <a:pt x="75334" y="48491"/>
                  </a:cubicBezTo>
                  <a:cubicBezTo>
                    <a:pt x="74468" y="44161"/>
                    <a:pt x="73602" y="40698"/>
                    <a:pt x="71870" y="37234"/>
                  </a:cubicBezTo>
                  <a:cubicBezTo>
                    <a:pt x="67541" y="31173"/>
                    <a:pt x="60614" y="28575"/>
                    <a:pt x="49357" y="28575"/>
                  </a:cubicBezTo>
                  <a:lnTo>
                    <a:pt x="32038" y="28575"/>
                  </a:lnTo>
                  <a:close/>
                </a:path>
              </a:pathLst>
            </a:custGeom>
            <a:grpFill/>
            <a:ln w="865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6A34E07E-0D0A-A657-00CE-FE3D75C2D75D}"/>
                </a:ext>
              </a:extLst>
            </p:cNvPr>
            <p:cNvSpPr/>
            <p:nvPr/>
          </p:nvSpPr>
          <p:spPr>
            <a:xfrm>
              <a:off x="5944465" y="4756438"/>
              <a:ext cx="105641" cy="227733"/>
            </a:xfrm>
            <a:custGeom>
              <a:avLst/>
              <a:gdLst>
                <a:gd name="connsiteX0" fmla="*/ 0 w 105641"/>
                <a:gd name="connsiteY0" fmla="*/ 55418 h 227733"/>
                <a:gd name="connsiteX1" fmla="*/ 4330 w 105641"/>
                <a:gd name="connsiteY1" fmla="*/ 31173 h 227733"/>
                <a:gd name="connsiteX2" fmla="*/ 16452 w 105641"/>
                <a:gd name="connsiteY2" fmla="*/ 13855 h 227733"/>
                <a:gd name="connsiteX3" fmla="*/ 33770 w 105641"/>
                <a:gd name="connsiteY3" fmla="*/ 3464 h 227733"/>
                <a:gd name="connsiteX4" fmla="*/ 52821 w 105641"/>
                <a:gd name="connsiteY4" fmla="*/ 0 h 227733"/>
                <a:gd name="connsiteX5" fmla="*/ 71870 w 105641"/>
                <a:gd name="connsiteY5" fmla="*/ 3464 h 227733"/>
                <a:gd name="connsiteX6" fmla="*/ 89189 w 105641"/>
                <a:gd name="connsiteY6" fmla="*/ 13855 h 227733"/>
                <a:gd name="connsiteX7" fmla="*/ 101311 w 105641"/>
                <a:gd name="connsiteY7" fmla="*/ 31173 h 227733"/>
                <a:gd name="connsiteX8" fmla="*/ 105641 w 105641"/>
                <a:gd name="connsiteY8" fmla="*/ 55418 h 227733"/>
                <a:gd name="connsiteX9" fmla="*/ 105641 w 105641"/>
                <a:gd name="connsiteY9" fmla="*/ 173182 h 227733"/>
                <a:gd name="connsiteX10" fmla="*/ 101311 w 105641"/>
                <a:gd name="connsiteY10" fmla="*/ 197427 h 227733"/>
                <a:gd name="connsiteX11" fmla="*/ 89189 w 105641"/>
                <a:gd name="connsiteY11" fmla="*/ 213880 h 227733"/>
                <a:gd name="connsiteX12" fmla="*/ 71870 w 105641"/>
                <a:gd name="connsiteY12" fmla="*/ 224271 h 227733"/>
                <a:gd name="connsiteX13" fmla="*/ 52821 w 105641"/>
                <a:gd name="connsiteY13" fmla="*/ 227734 h 227733"/>
                <a:gd name="connsiteX14" fmla="*/ 33770 w 105641"/>
                <a:gd name="connsiteY14" fmla="*/ 224271 h 227733"/>
                <a:gd name="connsiteX15" fmla="*/ 16452 w 105641"/>
                <a:gd name="connsiteY15" fmla="*/ 213880 h 227733"/>
                <a:gd name="connsiteX16" fmla="*/ 4330 w 105641"/>
                <a:gd name="connsiteY16" fmla="*/ 197427 h 227733"/>
                <a:gd name="connsiteX17" fmla="*/ 0 w 105641"/>
                <a:gd name="connsiteY17" fmla="*/ 173182 h 227733"/>
                <a:gd name="connsiteX18" fmla="*/ 0 w 105641"/>
                <a:gd name="connsiteY18" fmla="*/ 55418 h 227733"/>
                <a:gd name="connsiteX19" fmla="*/ 32039 w 105641"/>
                <a:gd name="connsiteY19" fmla="*/ 174048 h 227733"/>
                <a:gd name="connsiteX20" fmla="*/ 38100 w 105641"/>
                <a:gd name="connsiteY20" fmla="*/ 191366 h 227733"/>
                <a:gd name="connsiteX21" fmla="*/ 53686 w 105641"/>
                <a:gd name="connsiteY21" fmla="*/ 196561 h 227733"/>
                <a:gd name="connsiteX22" fmla="*/ 69273 w 105641"/>
                <a:gd name="connsiteY22" fmla="*/ 191366 h 227733"/>
                <a:gd name="connsiteX23" fmla="*/ 75334 w 105641"/>
                <a:gd name="connsiteY23" fmla="*/ 174048 h 227733"/>
                <a:gd name="connsiteX24" fmla="*/ 75334 w 105641"/>
                <a:gd name="connsiteY24" fmla="*/ 56284 h 227733"/>
                <a:gd name="connsiteX25" fmla="*/ 69273 w 105641"/>
                <a:gd name="connsiteY25" fmla="*/ 38966 h 227733"/>
                <a:gd name="connsiteX26" fmla="*/ 53686 w 105641"/>
                <a:gd name="connsiteY26" fmla="*/ 33771 h 227733"/>
                <a:gd name="connsiteX27" fmla="*/ 38100 w 105641"/>
                <a:gd name="connsiteY27" fmla="*/ 38966 h 227733"/>
                <a:gd name="connsiteX28" fmla="*/ 32039 w 105641"/>
                <a:gd name="connsiteY28" fmla="*/ 56284 h 227733"/>
                <a:gd name="connsiteX29" fmla="*/ 32039 w 105641"/>
                <a:gd name="connsiteY29" fmla="*/ 174048 h 2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5641" h="227733">
                  <a:moveTo>
                    <a:pt x="0" y="55418"/>
                  </a:moveTo>
                  <a:cubicBezTo>
                    <a:pt x="0" y="46759"/>
                    <a:pt x="1732" y="38100"/>
                    <a:pt x="4330" y="31173"/>
                  </a:cubicBezTo>
                  <a:cubicBezTo>
                    <a:pt x="7793" y="24245"/>
                    <a:pt x="11257" y="18184"/>
                    <a:pt x="16452" y="13855"/>
                  </a:cubicBezTo>
                  <a:cubicBezTo>
                    <a:pt x="21648" y="9525"/>
                    <a:pt x="26843" y="6061"/>
                    <a:pt x="33770" y="3464"/>
                  </a:cubicBezTo>
                  <a:cubicBezTo>
                    <a:pt x="39832" y="866"/>
                    <a:pt x="46759" y="0"/>
                    <a:pt x="52821" y="0"/>
                  </a:cubicBezTo>
                  <a:cubicBezTo>
                    <a:pt x="58882" y="0"/>
                    <a:pt x="65809" y="866"/>
                    <a:pt x="71870" y="3464"/>
                  </a:cubicBezTo>
                  <a:cubicBezTo>
                    <a:pt x="77932" y="6061"/>
                    <a:pt x="83993" y="9525"/>
                    <a:pt x="89189" y="13855"/>
                  </a:cubicBezTo>
                  <a:cubicBezTo>
                    <a:pt x="94384" y="18184"/>
                    <a:pt x="98714" y="24245"/>
                    <a:pt x="101311" y="31173"/>
                  </a:cubicBezTo>
                  <a:cubicBezTo>
                    <a:pt x="104775" y="38100"/>
                    <a:pt x="105641" y="45893"/>
                    <a:pt x="105641" y="55418"/>
                  </a:cubicBezTo>
                  <a:lnTo>
                    <a:pt x="105641" y="173182"/>
                  </a:lnTo>
                  <a:cubicBezTo>
                    <a:pt x="105641" y="182707"/>
                    <a:pt x="103909" y="190500"/>
                    <a:pt x="101311" y="197427"/>
                  </a:cubicBezTo>
                  <a:cubicBezTo>
                    <a:pt x="97848" y="204355"/>
                    <a:pt x="94384" y="209550"/>
                    <a:pt x="89189" y="213880"/>
                  </a:cubicBezTo>
                  <a:cubicBezTo>
                    <a:pt x="83993" y="218209"/>
                    <a:pt x="77932" y="221673"/>
                    <a:pt x="71870" y="224271"/>
                  </a:cubicBezTo>
                  <a:cubicBezTo>
                    <a:pt x="65809" y="226868"/>
                    <a:pt x="58882" y="227734"/>
                    <a:pt x="52821" y="227734"/>
                  </a:cubicBezTo>
                  <a:cubicBezTo>
                    <a:pt x="46759" y="227734"/>
                    <a:pt x="39832" y="226868"/>
                    <a:pt x="33770" y="224271"/>
                  </a:cubicBezTo>
                  <a:cubicBezTo>
                    <a:pt x="27709" y="221673"/>
                    <a:pt x="21648" y="218209"/>
                    <a:pt x="16452" y="213880"/>
                  </a:cubicBezTo>
                  <a:cubicBezTo>
                    <a:pt x="11257" y="209550"/>
                    <a:pt x="6927" y="204355"/>
                    <a:pt x="4330" y="197427"/>
                  </a:cubicBezTo>
                  <a:cubicBezTo>
                    <a:pt x="866" y="190500"/>
                    <a:pt x="0" y="182707"/>
                    <a:pt x="0" y="173182"/>
                  </a:cubicBezTo>
                  <a:lnTo>
                    <a:pt x="0" y="55418"/>
                  </a:lnTo>
                  <a:close/>
                  <a:moveTo>
                    <a:pt x="32039" y="174048"/>
                  </a:moveTo>
                  <a:cubicBezTo>
                    <a:pt x="32039" y="181841"/>
                    <a:pt x="33770" y="187902"/>
                    <a:pt x="38100" y="191366"/>
                  </a:cubicBezTo>
                  <a:cubicBezTo>
                    <a:pt x="42429" y="194830"/>
                    <a:pt x="47625" y="196561"/>
                    <a:pt x="53686" y="196561"/>
                  </a:cubicBezTo>
                  <a:cubicBezTo>
                    <a:pt x="59748" y="196561"/>
                    <a:pt x="64943" y="194830"/>
                    <a:pt x="69273" y="191366"/>
                  </a:cubicBezTo>
                  <a:cubicBezTo>
                    <a:pt x="73602" y="187902"/>
                    <a:pt x="75334" y="181841"/>
                    <a:pt x="75334" y="174048"/>
                  </a:cubicBezTo>
                  <a:lnTo>
                    <a:pt x="75334" y="56284"/>
                  </a:lnTo>
                  <a:cubicBezTo>
                    <a:pt x="75334" y="48491"/>
                    <a:pt x="73602" y="42430"/>
                    <a:pt x="69273" y="38966"/>
                  </a:cubicBezTo>
                  <a:cubicBezTo>
                    <a:pt x="64943" y="35503"/>
                    <a:pt x="59748" y="33771"/>
                    <a:pt x="53686" y="33771"/>
                  </a:cubicBezTo>
                  <a:cubicBezTo>
                    <a:pt x="47625" y="33771"/>
                    <a:pt x="42429" y="35503"/>
                    <a:pt x="38100" y="38966"/>
                  </a:cubicBezTo>
                  <a:cubicBezTo>
                    <a:pt x="33770" y="42430"/>
                    <a:pt x="32039" y="48491"/>
                    <a:pt x="32039" y="56284"/>
                  </a:cubicBezTo>
                  <a:lnTo>
                    <a:pt x="32039" y="174048"/>
                  </a:lnTo>
                  <a:close/>
                </a:path>
              </a:pathLst>
            </a:custGeom>
            <a:grpFill/>
            <a:ln w="865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52223A21-23D2-EACD-F286-21274FBB653A}"/>
                </a:ext>
              </a:extLst>
            </p:cNvPr>
            <p:cNvSpPr/>
            <p:nvPr/>
          </p:nvSpPr>
          <p:spPr>
            <a:xfrm>
              <a:off x="6079547" y="4759902"/>
              <a:ext cx="103909" cy="223404"/>
            </a:xfrm>
            <a:custGeom>
              <a:avLst/>
              <a:gdLst>
                <a:gd name="connsiteX0" fmla="*/ 0 w 103909"/>
                <a:gd name="connsiteY0" fmla="*/ 223404 h 223404"/>
                <a:gd name="connsiteX1" fmla="*/ 0 w 103909"/>
                <a:gd name="connsiteY1" fmla="*/ 0 h 223404"/>
                <a:gd name="connsiteX2" fmla="*/ 47625 w 103909"/>
                <a:gd name="connsiteY2" fmla="*/ 0 h 223404"/>
                <a:gd name="connsiteX3" fmla="*/ 71004 w 103909"/>
                <a:gd name="connsiteY3" fmla="*/ 3463 h 223404"/>
                <a:gd name="connsiteX4" fmla="*/ 89189 w 103909"/>
                <a:gd name="connsiteY4" fmla="*/ 15586 h 223404"/>
                <a:gd name="connsiteX5" fmla="*/ 100446 w 103909"/>
                <a:gd name="connsiteY5" fmla="*/ 36368 h 223404"/>
                <a:gd name="connsiteX6" fmla="*/ 103909 w 103909"/>
                <a:gd name="connsiteY6" fmla="*/ 68407 h 223404"/>
                <a:gd name="connsiteX7" fmla="*/ 102177 w 103909"/>
                <a:gd name="connsiteY7" fmla="*/ 93518 h 223404"/>
                <a:gd name="connsiteX8" fmla="*/ 94384 w 103909"/>
                <a:gd name="connsiteY8" fmla="*/ 112568 h 223404"/>
                <a:gd name="connsiteX9" fmla="*/ 77066 w 103909"/>
                <a:gd name="connsiteY9" fmla="*/ 129886 h 223404"/>
                <a:gd name="connsiteX10" fmla="*/ 48491 w 103909"/>
                <a:gd name="connsiteY10" fmla="*/ 135948 h 223404"/>
                <a:gd name="connsiteX11" fmla="*/ 32038 w 103909"/>
                <a:gd name="connsiteY11" fmla="*/ 135948 h 223404"/>
                <a:gd name="connsiteX12" fmla="*/ 32038 w 103909"/>
                <a:gd name="connsiteY12" fmla="*/ 223404 h 223404"/>
                <a:gd name="connsiteX13" fmla="*/ 0 w 103909"/>
                <a:gd name="connsiteY13" fmla="*/ 223404 h 223404"/>
                <a:gd name="connsiteX14" fmla="*/ 32038 w 103909"/>
                <a:gd name="connsiteY14" fmla="*/ 29441 h 223404"/>
                <a:gd name="connsiteX15" fmla="*/ 32038 w 103909"/>
                <a:gd name="connsiteY15" fmla="*/ 105641 h 223404"/>
                <a:gd name="connsiteX16" fmla="*/ 47625 w 103909"/>
                <a:gd name="connsiteY16" fmla="*/ 105641 h 223404"/>
                <a:gd name="connsiteX17" fmla="*/ 62345 w 103909"/>
                <a:gd name="connsiteY17" fmla="*/ 103043 h 223404"/>
                <a:gd name="connsiteX18" fmla="*/ 70139 w 103909"/>
                <a:gd name="connsiteY18" fmla="*/ 95250 h 223404"/>
                <a:gd name="connsiteX19" fmla="*/ 72736 w 103909"/>
                <a:gd name="connsiteY19" fmla="*/ 83993 h 223404"/>
                <a:gd name="connsiteX20" fmla="*/ 73602 w 103909"/>
                <a:gd name="connsiteY20" fmla="*/ 68407 h 223404"/>
                <a:gd name="connsiteX21" fmla="*/ 73602 w 103909"/>
                <a:gd name="connsiteY21" fmla="*/ 53686 h 223404"/>
                <a:gd name="connsiteX22" fmla="*/ 71004 w 103909"/>
                <a:gd name="connsiteY22" fmla="*/ 41564 h 223404"/>
                <a:gd name="connsiteX23" fmla="*/ 63211 w 103909"/>
                <a:gd name="connsiteY23" fmla="*/ 33770 h 223404"/>
                <a:gd name="connsiteX24" fmla="*/ 48491 w 103909"/>
                <a:gd name="connsiteY24" fmla="*/ 31173 h 223404"/>
                <a:gd name="connsiteX25" fmla="*/ 32038 w 103909"/>
                <a:gd name="connsiteY25" fmla="*/ 31173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3909" h="223404">
                  <a:moveTo>
                    <a:pt x="0" y="223404"/>
                  </a:moveTo>
                  <a:lnTo>
                    <a:pt x="0" y="0"/>
                  </a:lnTo>
                  <a:lnTo>
                    <a:pt x="47625" y="0"/>
                  </a:lnTo>
                  <a:cubicBezTo>
                    <a:pt x="56284" y="0"/>
                    <a:pt x="64077" y="866"/>
                    <a:pt x="71004" y="3463"/>
                  </a:cubicBezTo>
                  <a:cubicBezTo>
                    <a:pt x="77932" y="6061"/>
                    <a:pt x="83993" y="9525"/>
                    <a:pt x="89189" y="15586"/>
                  </a:cubicBezTo>
                  <a:cubicBezTo>
                    <a:pt x="94384" y="21648"/>
                    <a:pt x="98714" y="28575"/>
                    <a:pt x="100446" y="36368"/>
                  </a:cubicBezTo>
                  <a:cubicBezTo>
                    <a:pt x="102177" y="44161"/>
                    <a:pt x="103909" y="54552"/>
                    <a:pt x="103909" y="68407"/>
                  </a:cubicBezTo>
                  <a:cubicBezTo>
                    <a:pt x="103909" y="78798"/>
                    <a:pt x="103043" y="86591"/>
                    <a:pt x="102177" y="93518"/>
                  </a:cubicBezTo>
                  <a:cubicBezTo>
                    <a:pt x="101311" y="100445"/>
                    <a:pt x="98714" y="106507"/>
                    <a:pt x="94384" y="112568"/>
                  </a:cubicBezTo>
                  <a:cubicBezTo>
                    <a:pt x="90055" y="119495"/>
                    <a:pt x="83993" y="125557"/>
                    <a:pt x="77066" y="129886"/>
                  </a:cubicBezTo>
                  <a:cubicBezTo>
                    <a:pt x="70139" y="134216"/>
                    <a:pt x="59748" y="135948"/>
                    <a:pt x="48491" y="135948"/>
                  </a:cubicBezTo>
                  <a:lnTo>
                    <a:pt x="32038" y="135948"/>
                  </a:lnTo>
                  <a:lnTo>
                    <a:pt x="32038" y="223404"/>
                  </a:lnTo>
                  <a:lnTo>
                    <a:pt x="0" y="223404"/>
                  </a:lnTo>
                  <a:close/>
                  <a:moveTo>
                    <a:pt x="32038" y="29441"/>
                  </a:moveTo>
                  <a:lnTo>
                    <a:pt x="32038" y="105641"/>
                  </a:lnTo>
                  <a:lnTo>
                    <a:pt x="47625" y="105641"/>
                  </a:lnTo>
                  <a:cubicBezTo>
                    <a:pt x="53686" y="105641"/>
                    <a:pt x="58882" y="104775"/>
                    <a:pt x="62345" y="103043"/>
                  </a:cubicBezTo>
                  <a:cubicBezTo>
                    <a:pt x="65809" y="101311"/>
                    <a:pt x="68407" y="98713"/>
                    <a:pt x="70139" y="95250"/>
                  </a:cubicBezTo>
                  <a:cubicBezTo>
                    <a:pt x="71870" y="91786"/>
                    <a:pt x="72736" y="88323"/>
                    <a:pt x="72736" y="83993"/>
                  </a:cubicBezTo>
                  <a:cubicBezTo>
                    <a:pt x="72736" y="79664"/>
                    <a:pt x="73602" y="74468"/>
                    <a:pt x="73602" y="68407"/>
                  </a:cubicBezTo>
                  <a:cubicBezTo>
                    <a:pt x="73602" y="63211"/>
                    <a:pt x="73602" y="58016"/>
                    <a:pt x="73602" y="53686"/>
                  </a:cubicBezTo>
                  <a:cubicBezTo>
                    <a:pt x="73602" y="49357"/>
                    <a:pt x="72736" y="45027"/>
                    <a:pt x="71004" y="41564"/>
                  </a:cubicBezTo>
                  <a:cubicBezTo>
                    <a:pt x="69273" y="38100"/>
                    <a:pt x="66675" y="35502"/>
                    <a:pt x="63211" y="33770"/>
                  </a:cubicBezTo>
                  <a:cubicBezTo>
                    <a:pt x="59748" y="32039"/>
                    <a:pt x="55418" y="31173"/>
                    <a:pt x="48491" y="31173"/>
                  </a:cubicBezTo>
                  <a:lnTo>
                    <a:pt x="32038" y="31173"/>
                  </a:lnTo>
                  <a:close/>
                </a:path>
              </a:pathLst>
            </a:custGeom>
            <a:grpFill/>
            <a:ln w="865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B642A83D-088D-9954-FF1F-B5E433958D78}"/>
                </a:ext>
              </a:extLst>
            </p:cNvPr>
            <p:cNvSpPr/>
            <p:nvPr/>
          </p:nvSpPr>
          <p:spPr>
            <a:xfrm>
              <a:off x="6205970" y="4756438"/>
              <a:ext cx="105640" cy="227733"/>
            </a:xfrm>
            <a:custGeom>
              <a:avLst/>
              <a:gdLst>
                <a:gd name="connsiteX0" fmla="*/ 0 w 105640"/>
                <a:gd name="connsiteY0" fmla="*/ 55418 h 227733"/>
                <a:gd name="connsiteX1" fmla="*/ 4330 w 105640"/>
                <a:gd name="connsiteY1" fmla="*/ 31173 h 227733"/>
                <a:gd name="connsiteX2" fmla="*/ 16452 w 105640"/>
                <a:gd name="connsiteY2" fmla="*/ 13855 h 227733"/>
                <a:gd name="connsiteX3" fmla="*/ 33770 w 105640"/>
                <a:gd name="connsiteY3" fmla="*/ 3464 h 227733"/>
                <a:gd name="connsiteX4" fmla="*/ 52820 w 105640"/>
                <a:gd name="connsiteY4" fmla="*/ 0 h 227733"/>
                <a:gd name="connsiteX5" fmla="*/ 71870 w 105640"/>
                <a:gd name="connsiteY5" fmla="*/ 3464 h 227733"/>
                <a:gd name="connsiteX6" fmla="*/ 89189 w 105640"/>
                <a:gd name="connsiteY6" fmla="*/ 13855 h 227733"/>
                <a:gd name="connsiteX7" fmla="*/ 101311 w 105640"/>
                <a:gd name="connsiteY7" fmla="*/ 31173 h 227733"/>
                <a:gd name="connsiteX8" fmla="*/ 105641 w 105640"/>
                <a:gd name="connsiteY8" fmla="*/ 55418 h 227733"/>
                <a:gd name="connsiteX9" fmla="*/ 105641 w 105640"/>
                <a:gd name="connsiteY9" fmla="*/ 173182 h 227733"/>
                <a:gd name="connsiteX10" fmla="*/ 101311 w 105640"/>
                <a:gd name="connsiteY10" fmla="*/ 197427 h 227733"/>
                <a:gd name="connsiteX11" fmla="*/ 89189 w 105640"/>
                <a:gd name="connsiteY11" fmla="*/ 213880 h 227733"/>
                <a:gd name="connsiteX12" fmla="*/ 71870 w 105640"/>
                <a:gd name="connsiteY12" fmla="*/ 224271 h 227733"/>
                <a:gd name="connsiteX13" fmla="*/ 52820 w 105640"/>
                <a:gd name="connsiteY13" fmla="*/ 227734 h 227733"/>
                <a:gd name="connsiteX14" fmla="*/ 33770 w 105640"/>
                <a:gd name="connsiteY14" fmla="*/ 224271 h 227733"/>
                <a:gd name="connsiteX15" fmla="*/ 16452 w 105640"/>
                <a:gd name="connsiteY15" fmla="*/ 213880 h 227733"/>
                <a:gd name="connsiteX16" fmla="*/ 4330 w 105640"/>
                <a:gd name="connsiteY16" fmla="*/ 197427 h 227733"/>
                <a:gd name="connsiteX17" fmla="*/ 0 w 105640"/>
                <a:gd name="connsiteY17" fmla="*/ 173182 h 227733"/>
                <a:gd name="connsiteX18" fmla="*/ 0 w 105640"/>
                <a:gd name="connsiteY18" fmla="*/ 55418 h 227733"/>
                <a:gd name="connsiteX19" fmla="*/ 32038 w 105640"/>
                <a:gd name="connsiteY19" fmla="*/ 174048 h 227733"/>
                <a:gd name="connsiteX20" fmla="*/ 38100 w 105640"/>
                <a:gd name="connsiteY20" fmla="*/ 191366 h 227733"/>
                <a:gd name="connsiteX21" fmla="*/ 53686 w 105640"/>
                <a:gd name="connsiteY21" fmla="*/ 196561 h 227733"/>
                <a:gd name="connsiteX22" fmla="*/ 69273 w 105640"/>
                <a:gd name="connsiteY22" fmla="*/ 191366 h 227733"/>
                <a:gd name="connsiteX23" fmla="*/ 75334 w 105640"/>
                <a:gd name="connsiteY23" fmla="*/ 174048 h 227733"/>
                <a:gd name="connsiteX24" fmla="*/ 75334 w 105640"/>
                <a:gd name="connsiteY24" fmla="*/ 56284 h 227733"/>
                <a:gd name="connsiteX25" fmla="*/ 69273 w 105640"/>
                <a:gd name="connsiteY25" fmla="*/ 38966 h 227733"/>
                <a:gd name="connsiteX26" fmla="*/ 53686 w 105640"/>
                <a:gd name="connsiteY26" fmla="*/ 33771 h 227733"/>
                <a:gd name="connsiteX27" fmla="*/ 38100 w 105640"/>
                <a:gd name="connsiteY27" fmla="*/ 38966 h 227733"/>
                <a:gd name="connsiteX28" fmla="*/ 32038 w 105640"/>
                <a:gd name="connsiteY28" fmla="*/ 56284 h 227733"/>
                <a:gd name="connsiteX29" fmla="*/ 32038 w 105640"/>
                <a:gd name="connsiteY29" fmla="*/ 174048 h 22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5640" h="227733">
                  <a:moveTo>
                    <a:pt x="0" y="55418"/>
                  </a:moveTo>
                  <a:cubicBezTo>
                    <a:pt x="0" y="46759"/>
                    <a:pt x="1732" y="38100"/>
                    <a:pt x="4330" y="31173"/>
                  </a:cubicBezTo>
                  <a:cubicBezTo>
                    <a:pt x="7793" y="24245"/>
                    <a:pt x="11257" y="18184"/>
                    <a:pt x="16452" y="13855"/>
                  </a:cubicBezTo>
                  <a:cubicBezTo>
                    <a:pt x="21648" y="9525"/>
                    <a:pt x="26843" y="6061"/>
                    <a:pt x="33770" y="3464"/>
                  </a:cubicBezTo>
                  <a:cubicBezTo>
                    <a:pt x="39832" y="866"/>
                    <a:pt x="46759" y="0"/>
                    <a:pt x="52820" y="0"/>
                  </a:cubicBezTo>
                  <a:cubicBezTo>
                    <a:pt x="58882" y="0"/>
                    <a:pt x="65809" y="866"/>
                    <a:pt x="71870" y="3464"/>
                  </a:cubicBezTo>
                  <a:cubicBezTo>
                    <a:pt x="77932" y="6061"/>
                    <a:pt x="83993" y="9525"/>
                    <a:pt x="89189" y="13855"/>
                  </a:cubicBezTo>
                  <a:cubicBezTo>
                    <a:pt x="94384" y="18184"/>
                    <a:pt x="98714" y="24245"/>
                    <a:pt x="101311" y="31173"/>
                  </a:cubicBezTo>
                  <a:cubicBezTo>
                    <a:pt x="104775" y="38100"/>
                    <a:pt x="105641" y="45893"/>
                    <a:pt x="105641" y="55418"/>
                  </a:cubicBezTo>
                  <a:lnTo>
                    <a:pt x="105641" y="173182"/>
                  </a:lnTo>
                  <a:cubicBezTo>
                    <a:pt x="105641" y="182707"/>
                    <a:pt x="103909" y="190500"/>
                    <a:pt x="101311" y="197427"/>
                  </a:cubicBezTo>
                  <a:cubicBezTo>
                    <a:pt x="97848" y="204355"/>
                    <a:pt x="94384" y="209550"/>
                    <a:pt x="89189" y="213880"/>
                  </a:cubicBezTo>
                  <a:cubicBezTo>
                    <a:pt x="83993" y="218209"/>
                    <a:pt x="77932" y="221673"/>
                    <a:pt x="71870" y="224271"/>
                  </a:cubicBezTo>
                  <a:cubicBezTo>
                    <a:pt x="65809" y="226868"/>
                    <a:pt x="58882" y="227734"/>
                    <a:pt x="52820" y="227734"/>
                  </a:cubicBezTo>
                  <a:cubicBezTo>
                    <a:pt x="46759" y="227734"/>
                    <a:pt x="39832" y="226868"/>
                    <a:pt x="33770" y="224271"/>
                  </a:cubicBezTo>
                  <a:cubicBezTo>
                    <a:pt x="27709" y="221673"/>
                    <a:pt x="21648" y="218209"/>
                    <a:pt x="16452" y="213880"/>
                  </a:cubicBezTo>
                  <a:cubicBezTo>
                    <a:pt x="11257" y="209550"/>
                    <a:pt x="6927" y="204355"/>
                    <a:pt x="4330" y="197427"/>
                  </a:cubicBezTo>
                  <a:cubicBezTo>
                    <a:pt x="866" y="190500"/>
                    <a:pt x="0" y="182707"/>
                    <a:pt x="0" y="173182"/>
                  </a:cubicBezTo>
                  <a:lnTo>
                    <a:pt x="0" y="55418"/>
                  </a:lnTo>
                  <a:close/>
                  <a:moveTo>
                    <a:pt x="32038" y="174048"/>
                  </a:moveTo>
                  <a:cubicBezTo>
                    <a:pt x="32038" y="181841"/>
                    <a:pt x="33770" y="187902"/>
                    <a:pt x="38100" y="191366"/>
                  </a:cubicBezTo>
                  <a:cubicBezTo>
                    <a:pt x="42429" y="194830"/>
                    <a:pt x="47625" y="196561"/>
                    <a:pt x="53686" y="196561"/>
                  </a:cubicBezTo>
                  <a:cubicBezTo>
                    <a:pt x="59748" y="196561"/>
                    <a:pt x="64943" y="194830"/>
                    <a:pt x="69273" y="191366"/>
                  </a:cubicBezTo>
                  <a:cubicBezTo>
                    <a:pt x="73602" y="187902"/>
                    <a:pt x="75334" y="181841"/>
                    <a:pt x="75334" y="174048"/>
                  </a:cubicBezTo>
                  <a:lnTo>
                    <a:pt x="75334" y="56284"/>
                  </a:lnTo>
                  <a:cubicBezTo>
                    <a:pt x="75334" y="48491"/>
                    <a:pt x="73602" y="42430"/>
                    <a:pt x="69273" y="38966"/>
                  </a:cubicBezTo>
                  <a:cubicBezTo>
                    <a:pt x="64943" y="35503"/>
                    <a:pt x="59748" y="33771"/>
                    <a:pt x="53686" y="33771"/>
                  </a:cubicBezTo>
                  <a:cubicBezTo>
                    <a:pt x="47625" y="33771"/>
                    <a:pt x="42429" y="35503"/>
                    <a:pt x="38100" y="38966"/>
                  </a:cubicBezTo>
                  <a:cubicBezTo>
                    <a:pt x="33770" y="42430"/>
                    <a:pt x="32038" y="48491"/>
                    <a:pt x="32038" y="56284"/>
                  </a:cubicBezTo>
                  <a:lnTo>
                    <a:pt x="32038" y="174048"/>
                  </a:lnTo>
                  <a:close/>
                </a:path>
              </a:pathLst>
            </a:custGeom>
            <a:grpFill/>
            <a:ln w="865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12D0F282-B9AB-F247-6C4C-5DA31C3C4886}"/>
                </a:ext>
              </a:extLst>
            </p:cNvPr>
            <p:cNvSpPr/>
            <p:nvPr/>
          </p:nvSpPr>
          <p:spPr>
            <a:xfrm>
              <a:off x="6334125" y="4757304"/>
              <a:ext cx="110836" cy="228599"/>
            </a:xfrm>
            <a:custGeom>
              <a:avLst/>
              <a:gdLst>
                <a:gd name="connsiteX0" fmla="*/ 110836 w 110836"/>
                <a:gd name="connsiteY0" fmla="*/ 66675 h 228599"/>
                <a:gd name="connsiteX1" fmla="*/ 78798 w 110836"/>
                <a:gd name="connsiteY1" fmla="*/ 66675 h 228599"/>
                <a:gd name="connsiteX2" fmla="*/ 78798 w 110836"/>
                <a:gd name="connsiteY2" fmla="*/ 59747 h 228599"/>
                <a:gd name="connsiteX3" fmla="*/ 73602 w 110836"/>
                <a:gd name="connsiteY3" fmla="*/ 40697 h 228599"/>
                <a:gd name="connsiteX4" fmla="*/ 56284 w 110836"/>
                <a:gd name="connsiteY4" fmla="*/ 32904 h 228599"/>
                <a:gd name="connsiteX5" fmla="*/ 45893 w 110836"/>
                <a:gd name="connsiteY5" fmla="*/ 35502 h 228599"/>
                <a:gd name="connsiteX6" fmla="*/ 38966 w 110836"/>
                <a:gd name="connsiteY6" fmla="*/ 41564 h 228599"/>
                <a:gd name="connsiteX7" fmla="*/ 35502 w 110836"/>
                <a:gd name="connsiteY7" fmla="*/ 51088 h 228599"/>
                <a:gd name="connsiteX8" fmla="*/ 34636 w 110836"/>
                <a:gd name="connsiteY8" fmla="*/ 61479 h 228599"/>
                <a:gd name="connsiteX9" fmla="*/ 35502 w 110836"/>
                <a:gd name="connsiteY9" fmla="*/ 72736 h 228599"/>
                <a:gd name="connsiteX10" fmla="*/ 38100 w 110836"/>
                <a:gd name="connsiteY10" fmla="*/ 80529 h 228599"/>
                <a:gd name="connsiteX11" fmla="*/ 43295 w 110836"/>
                <a:gd name="connsiteY11" fmla="*/ 86591 h 228599"/>
                <a:gd name="connsiteX12" fmla="*/ 52821 w 110836"/>
                <a:gd name="connsiteY12" fmla="*/ 91786 h 228599"/>
                <a:gd name="connsiteX13" fmla="*/ 77066 w 110836"/>
                <a:gd name="connsiteY13" fmla="*/ 101311 h 228599"/>
                <a:gd name="connsiteX14" fmla="*/ 94384 w 110836"/>
                <a:gd name="connsiteY14" fmla="*/ 110836 h 228599"/>
                <a:gd name="connsiteX15" fmla="*/ 104775 w 110836"/>
                <a:gd name="connsiteY15" fmla="*/ 123825 h 228599"/>
                <a:gd name="connsiteX16" fmla="*/ 109105 w 110836"/>
                <a:gd name="connsiteY16" fmla="*/ 141143 h 228599"/>
                <a:gd name="connsiteX17" fmla="*/ 109971 w 110836"/>
                <a:gd name="connsiteY17" fmla="*/ 162791 h 228599"/>
                <a:gd name="connsiteX18" fmla="*/ 107373 w 110836"/>
                <a:gd name="connsiteY18" fmla="*/ 188768 h 228599"/>
                <a:gd name="connsiteX19" fmla="*/ 97848 w 110836"/>
                <a:gd name="connsiteY19" fmla="*/ 209550 h 228599"/>
                <a:gd name="connsiteX20" fmla="*/ 80529 w 110836"/>
                <a:gd name="connsiteY20" fmla="*/ 223404 h 228599"/>
                <a:gd name="connsiteX21" fmla="*/ 54552 w 110836"/>
                <a:gd name="connsiteY21" fmla="*/ 228600 h 228599"/>
                <a:gd name="connsiteX22" fmla="*/ 32904 w 110836"/>
                <a:gd name="connsiteY22" fmla="*/ 224270 h 228599"/>
                <a:gd name="connsiteX23" fmla="*/ 15586 w 110836"/>
                <a:gd name="connsiteY23" fmla="*/ 213013 h 228599"/>
                <a:gd name="connsiteX24" fmla="*/ 4330 w 110836"/>
                <a:gd name="connsiteY24" fmla="*/ 196561 h 228599"/>
                <a:gd name="connsiteX25" fmla="*/ 0 w 110836"/>
                <a:gd name="connsiteY25" fmla="*/ 175779 h 228599"/>
                <a:gd name="connsiteX26" fmla="*/ 0 w 110836"/>
                <a:gd name="connsiteY26" fmla="*/ 163657 h 228599"/>
                <a:gd name="connsiteX27" fmla="*/ 32039 w 110836"/>
                <a:gd name="connsiteY27" fmla="*/ 163657 h 228599"/>
                <a:gd name="connsiteX28" fmla="*/ 32039 w 110836"/>
                <a:gd name="connsiteY28" fmla="*/ 174048 h 228599"/>
                <a:gd name="connsiteX29" fmla="*/ 37234 w 110836"/>
                <a:gd name="connsiteY29" fmla="*/ 189634 h 228599"/>
                <a:gd name="connsiteX30" fmla="*/ 54552 w 110836"/>
                <a:gd name="connsiteY30" fmla="*/ 196561 h 228599"/>
                <a:gd name="connsiteX31" fmla="*/ 67541 w 110836"/>
                <a:gd name="connsiteY31" fmla="*/ 193963 h 228599"/>
                <a:gd name="connsiteX32" fmla="*/ 74468 w 110836"/>
                <a:gd name="connsiteY32" fmla="*/ 187036 h 228599"/>
                <a:gd name="connsiteX33" fmla="*/ 77066 w 110836"/>
                <a:gd name="connsiteY33" fmla="*/ 176645 h 228599"/>
                <a:gd name="connsiteX34" fmla="*/ 77932 w 110836"/>
                <a:gd name="connsiteY34" fmla="*/ 162791 h 228599"/>
                <a:gd name="connsiteX35" fmla="*/ 77066 w 110836"/>
                <a:gd name="connsiteY35" fmla="*/ 148070 h 228599"/>
                <a:gd name="connsiteX36" fmla="*/ 74468 w 110836"/>
                <a:gd name="connsiteY36" fmla="*/ 138545 h 228599"/>
                <a:gd name="connsiteX37" fmla="*/ 68407 w 110836"/>
                <a:gd name="connsiteY37" fmla="*/ 132484 h 228599"/>
                <a:gd name="connsiteX38" fmla="*/ 58882 w 110836"/>
                <a:gd name="connsiteY38" fmla="*/ 128154 h 228599"/>
                <a:gd name="connsiteX39" fmla="*/ 36368 w 110836"/>
                <a:gd name="connsiteY39" fmla="*/ 118629 h 228599"/>
                <a:gd name="connsiteX40" fmla="*/ 8659 w 110836"/>
                <a:gd name="connsiteY40" fmla="*/ 96116 h 228599"/>
                <a:gd name="connsiteX41" fmla="*/ 1732 w 110836"/>
                <a:gd name="connsiteY41" fmla="*/ 61479 h 228599"/>
                <a:gd name="connsiteX42" fmla="*/ 5196 w 110836"/>
                <a:gd name="connsiteY42" fmla="*/ 37234 h 228599"/>
                <a:gd name="connsiteX43" fmla="*/ 15586 w 110836"/>
                <a:gd name="connsiteY43" fmla="*/ 18184 h 228599"/>
                <a:gd name="connsiteX44" fmla="*/ 32039 w 110836"/>
                <a:gd name="connsiteY44" fmla="*/ 5195 h 228599"/>
                <a:gd name="connsiteX45" fmla="*/ 56284 w 110836"/>
                <a:gd name="connsiteY45" fmla="*/ 0 h 228599"/>
                <a:gd name="connsiteX46" fmla="*/ 77932 w 110836"/>
                <a:gd name="connsiteY46" fmla="*/ 4330 h 228599"/>
                <a:gd name="connsiteX47" fmla="*/ 95250 w 110836"/>
                <a:gd name="connsiteY47" fmla="*/ 15586 h 228599"/>
                <a:gd name="connsiteX48" fmla="*/ 109971 w 110836"/>
                <a:gd name="connsiteY48" fmla="*/ 50223 h 228599"/>
                <a:gd name="connsiteX49" fmla="*/ 109971 w 110836"/>
                <a:gd name="connsiteY49" fmla="*/ 66675 h 228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0836" h="228599">
                  <a:moveTo>
                    <a:pt x="110836" y="66675"/>
                  </a:moveTo>
                  <a:lnTo>
                    <a:pt x="78798" y="66675"/>
                  </a:lnTo>
                  <a:lnTo>
                    <a:pt x="78798" y="59747"/>
                  </a:lnTo>
                  <a:cubicBezTo>
                    <a:pt x="78798" y="52820"/>
                    <a:pt x="77066" y="45893"/>
                    <a:pt x="73602" y="40697"/>
                  </a:cubicBezTo>
                  <a:cubicBezTo>
                    <a:pt x="70139" y="35502"/>
                    <a:pt x="64077" y="32904"/>
                    <a:pt x="56284" y="32904"/>
                  </a:cubicBezTo>
                  <a:cubicBezTo>
                    <a:pt x="51955" y="32904"/>
                    <a:pt x="48491" y="33770"/>
                    <a:pt x="45893" y="35502"/>
                  </a:cubicBezTo>
                  <a:cubicBezTo>
                    <a:pt x="43295" y="37234"/>
                    <a:pt x="40698" y="38966"/>
                    <a:pt x="38966" y="41564"/>
                  </a:cubicBezTo>
                  <a:cubicBezTo>
                    <a:pt x="37234" y="44161"/>
                    <a:pt x="36368" y="47625"/>
                    <a:pt x="35502" y="51088"/>
                  </a:cubicBezTo>
                  <a:cubicBezTo>
                    <a:pt x="34636" y="54552"/>
                    <a:pt x="34636" y="58015"/>
                    <a:pt x="34636" y="61479"/>
                  </a:cubicBezTo>
                  <a:cubicBezTo>
                    <a:pt x="34636" y="65809"/>
                    <a:pt x="34636" y="69273"/>
                    <a:pt x="35502" y="72736"/>
                  </a:cubicBezTo>
                  <a:cubicBezTo>
                    <a:pt x="35502" y="75334"/>
                    <a:pt x="36368" y="77932"/>
                    <a:pt x="38100" y="80529"/>
                  </a:cubicBezTo>
                  <a:cubicBezTo>
                    <a:pt x="38966" y="83127"/>
                    <a:pt x="41564" y="84859"/>
                    <a:pt x="43295" y="86591"/>
                  </a:cubicBezTo>
                  <a:cubicBezTo>
                    <a:pt x="45893" y="88322"/>
                    <a:pt x="49357" y="90054"/>
                    <a:pt x="52821" y="91786"/>
                  </a:cubicBezTo>
                  <a:lnTo>
                    <a:pt x="77066" y="101311"/>
                  </a:lnTo>
                  <a:cubicBezTo>
                    <a:pt x="83993" y="103909"/>
                    <a:pt x="90055" y="107372"/>
                    <a:pt x="94384" y="110836"/>
                  </a:cubicBezTo>
                  <a:cubicBezTo>
                    <a:pt x="98714" y="114300"/>
                    <a:pt x="102177" y="118629"/>
                    <a:pt x="104775" y="123825"/>
                  </a:cubicBezTo>
                  <a:cubicBezTo>
                    <a:pt x="107373" y="129020"/>
                    <a:pt x="108239" y="134216"/>
                    <a:pt x="109105" y="141143"/>
                  </a:cubicBezTo>
                  <a:cubicBezTo>
                    <a:pt x="109971" y="147205"/>
                    <a:pt x="109971" y="154997"/>
                    <a:pt x="109971" y="162791"/>
                  </a:cubicBezTo>
                  <a:cubicBezTo>
                    <a:pt x="109971" y="172316"/>
                    <a:pt x="109105" y="180975"/>
                    <a:pt x="107373" y="188768"/>
                  </a:cubicBezTo>
                  <a:cubicBezTo>
                    <a:pt x="105641" y="196561"/>
                    <a:pt x="102177" y="203489"/>
                    <a:pt x="97848" y="209550"/>
                  </a:cubicBezTo>
                  <a:cubicBezTo>
                    <a:pt x="93518" y="215611"/>
                    <a:pt x="87457" y="219941"/>
                    <a:pt x="80529" y="223404"/>
                  </a:cubicBezTo>
                  <a:cubicBezTo>
                    <a:pt x="73602" y="226868"/>
                    <a:pt x="64943" y="228600"/>
                    <a:pt x="54552" y="228600"/>
                  </a:cubicBezTo>
                  <a:cubicBezTo>
                    <a:pt x="46759" y="228600"/>
                    <a:pt x="39832" y="226868"/>
                    <a:pt x="32904" y="224270"/>
                  </a:cubicBezTo>
                  <a:cubicBezTo>
                    <a:pt x="25977" y="221673"/>
                    <a:pt x="20782" y="218209"/>
                    <a:pt x="15586" y="213013"/>
                  </a:cubicBezTo>
                  <a:cubicBezTo>
                    <a:pt x="10391" y="207818"/>
                    <a:pt x="6927" y="202622"/>
                    <a:pt x="4330" y="196561"/>
                  </a:cubicBezTo>
                  <a:cubicBezTo>
                    <a:pt x="1732" y="190500"/>
                    <a:pt x="0" y="183572"/>
                    <a:pt x="0" y="175779"/>
                  </a:cubicBezTo>
                  <a:lnTo>
                    <a:pt x="0" y="163657"/>
                  </a:lnTo>
                  <a:lnTo>
                    <a:pt x="32039" y="163657"/>
                  </a:lnTo>
                  <a:lnTo>
                    <a:pt x="32039" y="174048"/>
                  </a:lnTo>
                  <a:cubicBezTo>
                    <a:pt x="32039" y="180109"/>
                    <a:pt x="33770" y="185304"/>
                    <a:pt x="37234" y="189634"/>
                  </a:cubicBezTo>
                  <a:cubicBezTo>
                    <a:pt x="40698" y="193963"/>
                    <a:pt x="46759" y="196561"/>
                    <a:pt x="54552" y="196561"/>
                  </a:cubicBezTo>
                  <a:cubicBezTo>
                    <a:pt x="59748" y="196561"/>
                    <a:pt x="64077" y="195695"/>
                    <a:pt x="67541" y="193963"/>
                  </a:cubicBezTo>
                  <a:cubicBezTo>
                    <a:pt x="70139" y="192231"/>
                    <a:pt x="72736" y="190500"/>
                    <a:pt x="74468" y="187036"/>
                  </a:cubicBezTo>
                  <a:cubicBezTo>
                    <a:pt x="76200" y="184439"/>
                    <a:pt x="77066" y="180975"/>
                    <a:pt x="77066" y="176645"/>
                  </a:cubicBezTo>
                  <a:cubicBezTo>
                    <a:pt x="77066" y="172316"/>
                    <a:pt x="77932" y="167986"/>
                    <a:pt x="77932" y="162791"/>
                  </a:cubicBezTo>
                  <a:cubicBezTo>
                    <a:pt x="77932" y="156729"/>
                    <a:pt x="77932" y="152400"/>
                    <a:pt x="77066" y="148070"/>
                  </a:cubicBezTo>
                  <a:cubicBezTo>
                    <a:pt x="77066" y="144606"/>
                    <a:pt x="76200" y="141143"/>
                    <a:pt x="74468" y="138545"/>
                  </a:cubicBezTo>
                  <a:cubicBezTo>
                    <a:pt x="72736" y="135947"/>
                    <a:pt x="71005" y="134216"/>
                    <a:pt x="68407" y="132484"/>
                  </a:cubicBezTo>
                  <a:cubicBezTo>
                    <a:pt x="65809" y="130752"/>
                    <a:pt x="63211" y="129020"/>
                    <a:pt x="58882" y="128154"/>
                  </a:cubicBezTo>
                  <a:lnTo>
                    <a:pt x="36368" y="118629"/>
                  </a:lnTo>
                  <a:cubicBezTo>
                    <a:pt x="22514" y="112568"/>
                    <a:pt x="12989" y="105640"/>
                    <a:pt x="8659" y="96116"/>
                  </a:cubicBezTo>
                  <a:cubicBezTo>
                    <a:pt x="4330" y="86591"/>
                    <a:pt x="1732" y="75334"/>
                    <a:pt x="1732" y="61479"/>
                  </a:cubicBezTo>
                  <a:cubicBezTo>
                    <a:pt x="1732" y="52820"/>
                    <a:pt x="2598" y="45027"/>
                    <a:pt x="5196" y="37234"/>
                  </a:cubicBezTo>
                  <a:cubicBezTo>
                    <a:pt x="7793" y="29441"/>
                    <a:pt x="11257" y="23379"/>
                    <a:pt x="15586" y="18184"/>
                  </a:cubicBezTo>
                  <a:cubicBezTo>
                    <a:pt x="19916" y="12989"/>
                    <a:pt x="25977" y="8659"/>
                    <a:pt x="32039" y="5195"/>
                  </a:cubicBezTo>
                  <a:cubicBezTo>
                    <a:pt x="38966" y="1731"/>
                    <a:pt x="46759" y="0"/>
                    <a:pt x="56284" y="0"/>
                  </a:cubicBezTo>
                  <a:cubicBezTo>
                    <a:pt x="64077" y="0"/>
                    <a:pt x="71870" y="1731"/>
                    <a:pt x="77932" y="4330"/>
                  </a:cubicBezTo>
                  <a:cubicBezTo>
                    <a:pt x="84859" y="6927"/>
                    <a:pt x="90055" y="11257"/>
                    <a:pt x="95250" y="15586"/>
                  </a:cubicBezTo>
                  <a:cubicBezTo>
                    <a:pt x="104775" y="25977"/>
                    <a:pt x="109971" y="37234"/>
                    <a:pt x="109971" y="50223"/>
                  </a:cubicBezTo>
                  <a:lnTo>
                    <a:pt x="109971" y="66675"/>
                  </a:lnTo>
                  <a:close/>
                </a:path>
              </a:pathLst>
            </a:custGeom>
            <a:grpFill/>
            <a:ln w="865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18003E1D-ABE5-5BB2-1AAB-95D8A831952F}"/>
                </a:ext>
              </a:extLst>
            </p:cNvPr>
            <p:cNvSpPr/>
            <p:nvPr/>
          </p:nvSpPr>
          <p:spPr>
            <a:xfrm>
              <a:off x="6454486" y="4759902"/>
              <a:ext cx="127288" cy="223404"/>
            </a:xfrm>
            <a:custGeom>
              <a:avLst/>
              <a:gdLst>
                <a:gd name="connsiteX0" fmla="*/ 0 w 127288"/>
                <a:gd name="connsiteY0" fmla="*/ 223404 h 223404"/>
                <a:gd name="connsiteX1" fmla="*/ 50223 w 127288"/>
                <a:gd name="connsiteY1" fmla="*/ 0 h 223404"/>
                <a:gd name="connsiteX2" fmla="*/ 77066 w 127288"/>
                <a:gd name="connsiteY2" fmla="*/ 0 h 223404"/>
                <a:gd name="connsiteX3" fmla="*/ 127289 w 127288"/>
                <a:gd name="connsiteY3" fmla="*/ 223404 h 223404"/>
                <a:gd name="connsiteX4" fmla="*/ 95250 w 127288"/>
                <a:gd name="connsiteY4" fmla="*/ 223404 h 223404"/>
                <a:gd name="connsiteX5" fmla="*/ 85725 w 127288"/>
                <a:gd name="connsiteY5" fmla="*/ 175779 h 223404"/>
                <a:gd name="connsiteX6" fmla="*/ 42429 w 127288"/>
                <a:gd name="connsiteY6" fmla="*/ 175779 h 223404"/>
                <a:gd name="connsiteX7" fmla="*/ 32905 w 127288"/>
                <a:gd name="connsiteY7" fmla="*/ 223404 h 223404"/>
                <a:gd name="connsiteX8" fmla="*/ 0 w 127288"/>
                <a:gd name="connsiteY8" fmla="*/ 223404 h 223404"/>
                <a:gd name="connsiteX9" fmla="*/ 78798 w 127288"/>
                <a:gd name="connsiteY9" fmla="*/ 144607 h 223404"/>
                <a:gd name="connsiteX10" fmla="*/ 63212 w 127288"/>
                <a:gd name="connsiteY10" fmla="*/ 63211 h 223404"/>
                <a:gd name="connsiteX11" fmla="*/ 62346 w 127288"/>
                <a:gd name="connsiteY11" fmla="*/ 63211 h 223404"/>
                <a:gd name="connsiteX12" fmla="*/ 46759 w 127288"/>
                <a:gd name="connsiteY12" fmla="*/ 144607 h 223404"/>
                <a:gd name="connsiteX13" fmla="*/ 78798 w 127288"/>
                <a:gd name="connsiteY13" fmla="*/ 144607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288" h="223404">
                  <a:moveTo>
                    <a:pt x="0" y="223404"/>
                  </a:moveTo>
                  <a:lnTo>
                    <a:pt x="50223" y="0"/>
                  </a:lnTo>
                  <a:lnTo>
                    <a:pt x="77066" y="0"/>
                  </a:lnTo>
                  <a:lnTo>
                    <a:pt x="127289" y="223404"/>
                  </a:lnTo>
                  <a:lnTo>
                    <a:pt x="95250" y="223404"/>
                  </a:lnTo>
                  <a:lnTo>
                    <a:pt x="85725" y="175779"/>
                  </a:lnTo>
                  <a:lnTo>
                    <a:pt x="42429" y="175779"/>
                  </a:lnTo>
                  <a:lnTo>
                    <a:pt x="32905" y="223404"/>
                  </a:lnTo>
                  <a:lnTo>
                    <a:pt x="0" y="223404"/>
                  </a:lnTo>
                  <a:close/>
                  <a:moveTo>
                    <a:pt x="78798" y="144607"/>
                  </a:moveTo>
                  <a:lnTo>
                    <a:pt x="63212" y="63211"/>
                  </a:lnTo>
                  <a:lnTo>
                    <a:pt x="62346" y="63211"/>
                  </a:lnTo>
                  <a:lnTo>
                    <a:pt x="46759" y="144607"/>
                  </a:lnTo>
                  <a:lnTo>
                    <a:pt x="78798" y="144607"/>
                  </a:lnTo>
                  <a:close/>
                </a:path>
              </a:pathLst>
            </a:custGeom>
            <a:grpFill/>
            <a:ln w="865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71C810D1-47CA-D2B2-9981-0BFEA6637F85}"/>
                </a:ext>
              </a:extLst>
            </p:cNvPr>
            <p:cNvSpPr/>
            <p:nvPr/>
          </p:nvSpPr>
          <p:spPr>
            <a:xfrm>
              <a:off x="6596495" y="4759902"/>
              <a:ext cx="95250" cy="223404"/>
            </a:xfrm>
            <a:custGeom>
              <a:avLst/>
              <a:gdLst>
                <a:gd name="connsiteX0" fmla="*/ 0 w 95250"/>
                <a:gd name="connsiteY0" fmla="*/ 223404 h 223404"/>
                <a:gd name="connsiteX1" fmla="*/ 0 w 95250"/>
                <a:gd name="connsiteY1" fmla="*/ 0 h 223404"/>
                <a:gd name="connsiteX2" fmla="*/ 32039 w 95250"/>
                <a:gd name="connsiteY2" fmla="*/ 0 h 223404"/>
                <a:gd name="connsiteX3" fmla="*/ 32039 w 95250"/>
                <a:gd name="connsiteY3" fmla="*/ 191366 h 223404"/>
                <a:gd name="connsiteX4" fmla="*/ 95250 w 95250"/>
                <a:gd name="connsiteY4" fmla="*/ 191366 h 223404"/>
                <a:gd name="connsiteX5" fmla="*/ 95250 w 95250"/>
                <a:gd name="connsiteY5" fmla="*/ 223404 h 223404"/>
                <a:gd name="connsiteX6" fmla="*/ 0 w 95250"/>
                <a:gd name="connsiteY6" fmla="*/ 223404 h 223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223404">
                  <a:moveTo>
                    <a:pt x="0" y="223404"/>
                  </a:moveTo>
                  <a:lnTo>
                    <a:pt x="0" y="0"/>
                  </a:lnTo>
                  <a:lnTo>
                    <a:pt x="32039" y="0"/>
                  </a:lnTo>
                  <a:lnTo>
                    <a:pt x="32039" y="191366"/>
                  </a:lnTo>
                  <a:lnTo>
                    <a:pt x="95250" y="191366"/>
                  </a:lnTo>
                  <a:lnTo>
                    <a:pt x="95250" y="223404"/>
                  </a:lnTo>
                  <a:lnTo>
                    <a:pt x="0" y="223404"/>
                  </a:lnTo>
                  <a:close/>
                </a:path>
              </a:pathLst>
            </a:custGeom>
            <a:grpFill/>
            <a:ln w="8653" cap="flat">
              <a:noFill/>
              <a:prstDash val="solid"/>
              <a:miter/>
            </a:ln>
          </p:spPr>
          <p:txBody>
            <a:bodyPr rtlCol="0" anchor="ctr"/>
            <a:lstStyle/>
            <a:p>
              <a:endParaRPr lang="en-US"/>
            </a:p>
          </p:txBody>
        </p:sp>
      </p:grpSp>
      <p:pic>
        <p:nvPicPr>
          <p:cNvPr id="2" name="Picture 1">
            <a:extLst>
              <a:ext uri="{FF2B5EF4-FFF2-40B4-BE49-F238E27FC236}">
                <a16:creationId xmlns:a16="http://schemas.microsoft.com/office/drawing/2014/main" id="{48375C74-F04D-3E9B-6B6A-CE7BE8180B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56473" y="5867649"/>
            <a:ext cx="892646" cy="822960"/>
          </a:xfrm>
          <a:prstGeom prst="rect">
            <a:avLst/>
          </a:prstGeom>
        </p:spPr>
      </p:pic>
    </p:spTree>
    <p:extLst>
      <p:ext uri="{BB962C8B-B14F-4D97-AF65-F5344CB8AC3E}">
        <p14:creationId xmlns:p14="http://schemas.microsoft.com/office/powerpoint/2010/main" val="3911422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3" name="Picture 32" descr="Abstract 3D of an interior">
            <a:extLst>
              <a:ext uri="{FF2B5EF4-FFF2-40B4-BE49-F238E27FC236}">
                <a16:creationId xmlns:a16="http://schemas.microsoft.com/office/drawing/2014/main" id="{C471D1BC-EE1F-D8BA-1502-E235D1351482}"/>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8300"/>
                    </a14:imgEffect>
                    <a14:imgEffect>
                      <a14:saturation sat="6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5" name="Rectangle 34">
            <a:extLst>
              <a:ext uri="{FF2B5EF4-FFF2-40B4-BE49-F238E27FC236}">
                <a16:creationId xmlns:a16="http://schemas.microsoft.com/office/drawing/2014/main" id="{53C1B94F-8D3E-8F59-C0FF-661FC07D959A}"/>
              </a:ext>
            </a:extLst>
          </p:cNvPr>
          <p:cNvSpPr/>
          <p:nvPr/>
        </p:nvSpPr>
        <p:spPr>
          <a:xfrm>
            <a:off x="1" y="0"/>
            <a:ext cx="5726904" cy="6858000"/>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7D0A89C-628B-4236-E4BF-8965B79EEA7C}"/>
              </a:ext>
            </a:extLst>
          </p:cNvPr>
          <p:cNvSpPr txBox="1"/>
          <p:nvPr/>
        </p:nvSpPr>
        <p:spPr>
          <a:xfrm>
            <a:off x="954930" y="1402747"/>
            <a:ext cx="4174284" cy="4188775"/>
          </a:xfrm>
          <a:prstGeom prst="rect">
            <a:avLst/>
          </a:prstGeom>
          <a:noFill/>
        </p:spPr>
        <p:txBody>
          <a:bodyPr wrap="square" rtlCol="0">
            <a:spAutoFit/>
          </a:bodyPr>
          <a:lstStyle/>
          <a:p>
            <a:pPr>
              <a:lnSpc>
                <a:spcPct val="150000"/>
              </a:lnSpc>
            </a:pPr>
            <a:r>
              <a:rPr lang="en-US" sz="2000" dirty="0">
                <a:latin typeface="Century Gothic" panose="020B0502020202020204" pitchFamily="34" charset="0"/>
              </a:rPr>
              <a:t>As an innovative ad agency with twenty years of experience, we have helped our clients drive demand and build awareness at a competitive rate. Our clients harness the advertising potential of search engine optimization and social media.</a:t>
            </a:r>
          </a:p>
        </p:txBody>
      </p:sp>
      <p:sp>
        <p:nvSpPr>
          <p:cNvPr id="6" name="TextBox 5">
            <a:extLst>
              <a:ext uri="{FF2B5EF4-FFF2-40B4-BE49-F238E27FC236}">
                <a16:creationId xmlns:a16="http://schemas.microsoft.com/office/drawing/2014/main" id="{75431DE5-7443-D89B-36FA-FEDBCAFABBDA}"/>
              </a:ext>
            </a:extLst>
          </p:cNvPr>
          <p:cNvSpPr txBox="1"/>
          <p:nvPr/>
        </p:nvSpPr>
        <p:spPr>
          <a:xfrm>
            <a:off x="182553" y="51074"/>
            <a:ext cx="3589347" cy="1015663"/>
          </a:xfrm>
          <a:prstGeom prst="rect">
            <a:avLst/>
          </a:prstGeom>
          <a:noFill/>
          <a:effectLst/>
        </p:spPr>
        <p:txBody>
          <a:bodyPr wrap="square" rtlCol="0">
            <a:spAutoFit/>
          </a:bodyPr>
          <a:lstStyle/>
          <a:p>
            <a:r>
              <a:rPr lang="en-US" sz="6000" i="0" u="none" strike="noStrike" dirty="0">
                <a:solidFill>
                  <a:schemeClr val="tx1">
                    <a:lumMod val="65000"/>
                    <a:lumOff val="35000"/>
                  </a:schemeClr>
                </a:solidFill>
                <a:effectLst/>
                <a:latin typeface="Century Gothic" panose="020B0502020202020204" pitchFamily="34" charset="0"/>
              </a:rPr>
              <a:t>About Us</a:t>
            </a:r>
            <a:endParaRPr lang="en-US" sz="6000" dirty="0">
              <a:solidFill>
                <a:schemeClr val="tx1">
                  <a:lumMod val="65000"/>
                  <a:lumOff val="35000"/>
                </a:schemeClr>
              </a:solidFill>
              <a:latin typeface="Century Gothic" panose="020B0502020202020204" pitchFamily="34" charset="0"/>
            </a:endParaRPr>
          </a:p>
        </p:txBody>
      </p:sp>
      <p:grpSp>
        <p:nvGrpSpPr>
          <p:cNvPr id="34" name="Group 33">
            <a:extLst>
              <a:ext uri="{FF2B5EF4-FFF2-40B4-BE49-F238E27FC236}">
                <a16:creationId xmlns:a16="http://schemas.microsoft.com/office/drawing/2014/main" id="{CDE69E69-8976-EB52-45FB-53500D461935}"/>
              </a:ext>
            </a:extLst>
          </p:cNvPr>
          <p:cNvGrpSpPr/>
          <p:nvPr/>
        </p:nvGrpSpPr>
        <p:grpSpPr>
          <a:xfrm>
            <a:off x="7229476" y="-147897"/>
            <a:ext cx="5294478" cy="6857268"/>
            <a:chOff x="7572362" y="1258449"/>
            <a:chExt cx="4208641" cy="5450921"/>
          </a:xfrm>
        </p:grpSpPr>
        <p:pic>
          <p:nvPicPr>
            <p:cNvPr id="3" name="Picture 2" descr="Smiling woman crossing street holding arm of man, both wearing jackets and scarves">
              <a:extLst>
                <a:ext uri="{FF2B5EF4-FFF2-40B4-BE49-F238E27FC236}">
                  <a16:creationId xmlns:a16="http://schemas.microsoft.com/office/drawing/2014/main" id="{40AD9FDF-BFD3-FE58-4546-E1F1AF8828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72362" y="1258449"/>
              <a:ext cx="2451820" cy="2451845"/>
            </a:xfrm>
            <a:prstGeom prst="ellipse">
              <a:avLst/>
            </a:prstGeom>
          </p:spPr>
        </p:pic>
        <p:pic>
          <p:nvPicPr>
            <p:cNvPr id="7" name="Picture 6" descr="Close-up profile of young man in suit and tie smiling, with others in background">
              <a:extLst>
                <a:ext uri="{FF2B5EF4-FFF2-40B4-BE49-F238E27FC236}">
                  <a16:creationId xmlns:a16="http://schemas.microsoft.com/office/drawing/2014/main" id="{2CC1C630-854B-B307-6533-49B21398AEE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329183" y="2684232"/>
              <a:ext cx="2451820" cy="2451845"/>
            </a:xfrm>
            <a:prstGeom prst="ellipse">
              <a:avLst/>
            </a:prstGeom>
          </p:spPr>
        </p:pic>
        <p:pic>
          <p:nvPicPr>
            <p:cNvPr id="9" name="Picture 8" descr="Smiling young man in focus seated with three other people out of focus">
              <a:extLst>
                <a:ext uri="{FF2B5EF4-FFF2-40B4-BE49-F238E27FC236}">
                  <a16:creationId xmlns:a16="http://schemas.microsoft.com/office/drawing/2014/main" id="{4B5052F3-A36B-721B-CD38-7F6DFA898BA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996"/>
            <a:stretch/>
          </p:blipFill>
          <p:spPr>
            <a:xfrm flipH="1">
              <a:off x="7663696" y="4057665"/>
              <a:ext cx="2659022" cy="2651705"/>
            </a:xfrm>
            <a:prstGeom prst="ellipse">
              <a:avLst/>
            </a:prstGeom>
          </p:spPr>
        </p:pic>
      </p:grpSp>
      <p:pic>
        <p:nvPicPr>
          <p:cNvPr id="36" name="Picture 35">
            <a:extLst>
              <a:ext uri="{FF2B5EF4-FFF2-40B4-BE49-F238E27FC236}">
                <a16:creationId xmlns:a16="http://schemas.microsoft.com/office/drawing/2014/main" id="{65B5D625-83D1-910F-340F-88D307E6D11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019008" y="5867649"/>
            <a:ext cx="892646" cy="822960"/>
          </a:xfrm>
          <a:prstGeom prst="rect">
            <a:avLst/>
          </a:prstGeom>
        </p:spPr>
      </p:pic>
    </p:spTree>
    <p:extLst>
      <p:ext uri="{BB962C8B-B14F-4D97-AF65-F5344CB8AC3E}">
        <p14:creationId xmlns:p14="http://schemas.microsoft.com/office/powerpoint/2010/main" val="3572629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Triangle 18">
            <a:extLst>
              <a:ext uri="{FF2B5EF4-FFF2-40B4-BE49-F238E27FC236}">
                <a16:creationId xmlns:a16="http://schemas.microsoft.com/office/drawing/2014/main" id="{D248503E-E20D-7E4D-A7A7-E66A3B169FD3}"/>
              </a:ext>
            </a:extLst>
          </p:cNvPr>
          <p:cNvSpPr/>
          <p:nvPr/>
        </p:nvSpPr>
        <p:spPr>
          <a:xfrm>
            <a:off x="0" y="3814763"/>
            <a:ext cx="12192000" cy="3043237"/>
          </a:xfrm>
          <a:prstGeom prst="triangle">
            <a:avLst>
              <a:gd name="adj" fmla="val 6757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7D0A89C-628B-4236-E4BF-8965B79EEA7C}"/>
              </a:ext>
            </a:extLst>
          </p:cNvPr>
          <p:cNvSpPr txBox="1"/>
          <p:nvPr/>
        </p:nvSpPr>
        <p:spPr>
          <a:xfrm>
            <a:off x="954930" y="1402747"/>
            <a:ext cx="5141070" cy="4188775"/>
          </a:xfrm>
          <a:prstGeom prst="rect">
            <a:avLst/>
          </a:prstGeom>
          <a:noFill/>
        </p:spPr>
        <p:txBody>
          <a:bodyPr wrap="square" rtlCol="0">
            <a:spAutoFit/>
          </a:bodyPr>
          <a:lstStyle/>
          <a:p>
            <a:pPr>
              <a:lnSpc>
                <a:spcPct val="150000"/>
              </a:lnSpc>
            </a:pPr>
            <a:r>
              <a:rPr lang="en-US" sz="2000" dirty="0">
                <a:latin typeface="Century Gothic" panose="020B0502020202020204" pitchFamily="34" charset="0"/>
              </a:rPr>
              <a:t>Your company is growing in a competitive industry. New customer acquisition and retention is your company’s primary concern. </a:t>
            </a:r>
          </a:p>
          <a:p>
            <a:pPr>
              <a:lnSpc>
                <a:spcPct val="150000"/>
              </a:lnSpc>
            </a:pPr>
            <a:endParaRPr lang="en-US" sz="2000" dirty="0">
              <a:latin typeface="Century Gothic" panose="020B0502020202020204" pitchFamily="34" charset="0"/>
            </a:endParaRPr>
          </a:p>
          <a:p>
            <a:pPr>
              <a:lnSpc>
                <a:spcPct val="150000"/>
              </a:lnSpc>
            </a:pPr>
            <a:r>
              <a:rPr lang="en-US" sz="2000" dirty="0">
                <a:latin typeface="Century Gothic" panose="020B0502020202020204" pitchFamily="34" charset="0"/>
              </a:rPr>
              <a:t>We propose to help you develop and retain a new consumer base through targeted advertising on multiple social media platforms.</a:t>
            </a:r>
          </a:p>
        </p:txBody>
      </p:sp>
      <p:sp>
        <p:nvSpPr>
          <p:cNvPr id="6" name="TextBox 5">
            <a:extLst>
              <a:ext uri="{FF2B5EF4-FFF2-40B4-BE49-F238E27FC236}">
                <a16:creationId xmlns:a16="http://schemas.microsoft.com/office/drawing/2014/main" id="{75431DE5-7443-D89B-36FA-FEDBCAFABBDA}"/>
              </a:ext>
            </a:extLst>
          </p:cNvPr>
          <p:cNvSpPr txBox="1"/>
          <p:nvPr/>
        </p:nvSpPr>
        <p:spPr>
          <a:xfrm>
            <a:off x="182553" y="51074"/>
            <a:ext cx="6432560" cy="1015663"/>
          </a:xfrm>
          <a:prstGeom prst="rect">
            <a:avLst/>
          </a:prstGeom>
          <a:noFill/>
          <a:effectLst/>
        </p:spPr>
        <p:txBody>
          <a:bodyPr wrap="square" rtlCol="0">
            <a:spAutoFit/>
          </a:bodyPr>
          <a:lstStyle/>
          <a:p>
            <a:r>
              <a:rPr lang="en-US" sz="6000" i="0" u="none" strike="noStrike" dirty="0">
                <a:solidFill>
                  <a:schemeClr val="tx1">
                    <a:lumMod val="65000"/>
                    <a:lumOff val="35000"/>
                  </a:schemeClr>
                </a:solidFill>
                <a:effectLst/>
                <a:latin typeface="Century Gothic" panose="020B0502020202020204" pitchFamily="34" charset="0"/>
              </a:rPr>
              <a:t>Situation Analysis</a:t>
            </a:r>
            <a:endParaRPr lang="en-US" sz="6000" dirty="0">
              <a:solidFill>
                <a:schemeClr val="tx1">
                  <a:lumMod val="65000"/>
                  <a:lumOff val="35000"/>
                </a:schemeClr>
              </a:solidFill>
              <a:latin typeface="Century Gothic" panose="020B0502020202020204" pitchFamily="34" charset="0"/>
            </a:endParaRPr>
          </a:p>
        </p:txBody>
      </p:sp>
      <p:pic>
        <p:nvPicPr>
          <p:cNvPr id="18" name="Picture 17">
            <a:extLst>
              <a:ext uri="{FF2B5EF4-FFF2-40B4-BE49-F238E27FC236}">
                <a16:creationId xmlns:a16="http://schemas.microsoft.com/office/drawing/2014/main" id="{9EC0D1E6-81B0-3C5E-670A-75ECB9D1ABDF}"/>
              </a:ext>
            </a:extLst>
          </p:cNvPr>
          <p:cNvPicPr>
            <a:picLocks noChangeAspect="1"/>
          </p:cNvPicPr>
          <p:nvPr/>
        </p:nvPicPr>
        <p:blipFill>
          <a:blip r:embed="rId2"/>
          <a:stretch>
            <a:fillRect/>
          </a:stretch>
        </p:blipFill>
        <p:spPr>
          <a:xfrm>
            <a:off x="7365458" y="0"/>
            <a:ext cx="4852147" cy="6858000"/>
          </a:xfrm>
          <a:prstGeom prst="rect">
            <a:avLst/>
          </a:prstGeom>
        </p:spPr>
      </p:pic>
      <p:pic>
        <p:nvPicPr>
          <p:cNvPr id="21" name="Picture 20">
            <a:extLst>
              <a:ext uri="{FF2B5EF4-FFF2-40B4-BE49-F238E27FC236}">
                <a16:creationId xmlns:a16="http://schemas.microsoft.com/office/drawing/2014/main" id="{125A5E0E-D629-79EF-167C-5569A4B8CB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553" y="5867649"/>
            <a:ext cx="892646" cy="822960"/>
          </a:xfrm>
          <a:prstGeom prst="rect">
            <a:avLst/>
          </a:prstGeom>
        </p:spPr>
      </p:pic>
    </p:spTree>
    <p:extLst>
      <p:ext uri="{BB962C8B-B14F-4D97-AF65-F5344CB8AC3E}">
        <p14:creationId xmlns:p14="http://schemas.microsoft.com/office/powerpoint/2010/main" val="2931690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3FB"/>
        </a:solidFill>
        <a:effectLst/>
      </p:bgPr>
    </p:bg>
    <p:spTree>
      <p:nvGrpSpPr>
        <p:cNvPr id="1" name=""/>
        <p:cNvGrpSpPr/>
        <p:nvPr/>
      </p:nvGrpSpPr>
      <p:grpSpPr>
        <a:xfrm>
          <a:off x="0" y="0"/>
          <a:ext cx="0" cy="0"/>
          <a:chOff x="0" y="0"/>
          <a:chExt cx="0" cy="0"/>
        </a:xfrm>
      </p:grpSpPr>
      <p:pic>
        <p:nvPicPr>
          <p:cNvPr id="11" name="Picture 10" descr="Abstract 3D of an interior">
            <a:extLst>
              <a:ext uri="{FF2B5EF4-FFF2-40B4-BE49-F238E27FC236}">
                <a16:creationId xmlns:a16="http://schemas.microsoft.com/office/drawing/2014/main" id="{84B3AF34-2BE4-5268-D4EF-BB95F3AAB8AC}"/>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8300"/>
                    </a14:imgEffect>
                    <a14:imgEffect>
                      <a14:saturation sat="6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5D214C89-985F-9140-32D3-A16E40DCC637}"/>
              </a:ext>
            </a:extLst>
          </p:cNvPr>
          <p:cNvSpPr/>
          <p:nvPr/>
        </p:nvSpPr>
        <p:spPr>
          <a:xfrm>
            <a:off x="1" y="0"/>
            <a:ext cx="6272212" cy="6858000"/>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7D0A89C-628B-4236-E4BF-8965B79EEA7C}"/>
              </a:ext>
            </a:extLst>
          </p:cNvPr>
          <p:cNvSpPr txBox="1"/>
          <p:nvPr/>
        </p:nvSpPr>
        <p:spPr>
          <a:xfrm>
            <a:off x="954930" y="1402747"/>
            <a:ext cx="5141070" cy="3265446"/>
          </a:xfrm>
          <a:prstGeom prst="rect">
            <a:avLst/>
          </a:prstGeom>
          <a:noFill/>
        </p:spPr>
        <p:txBody>
          <a:bodyPr wrap="square" rtlCol="0">
            <a:spAutoFit/>
          </a:bodyPr>
          <a:lstStyle/>
          <a:p>
            <a:pPr>
              <a:lnSpc>
                <a:spcPct val="150000"/>
              </a:lnSpc>
            </a:pPr>
            <a:r>
              <a:rPr lang="en-US" sz="2000" dirty="0">
                <a:latin typeface="Century Gothic" panose="020B0502020202020204" pitchFamily="34" charset="0"/>
              </a:rPr>
              <a:t>We specialize in social media advertising and search engine optimization based on your specifications. We will enhance your company’s social media presence and improve your rankings through keyword analysis.</a:t>
            </a:r>
          </a:p>
        </p:txBody>
      </p:sp>
      <p:sp>
        <p:nvSpPr>
          <p:cNvPr id="6" name="TextBox 5">
            <a:extLst>
              <a:ext uri="{FF2B5EF4-FFF2-40B4-BE49-F238E27FC236}">
                <a16:creationId xmlns:a16="http://schemas.microsoft.com/office/drawing/2014/main" id="{75431DE5-7443-D89B-36FA-FEDBCAFABBDA}"/>
              </a:ext>
            </a:extLst>
          </p:cNvPr>
          <p:cNvSpPr txBox="1"/>
          <p:nvPr/>
        </p:nvSpPr>
        <p:spPr>
          <a:xfrm>
            <a:off x="182553" y="51074"/>
            <a:ext cx="4918085" cy="1015663"/>
          </a:xfrm>
          <a:prstGeom prst="rect">
            <a:avLst/>
          </a:prstGeom>
          <a:noFill/>
          <a:effectLst/>
        </p:spPr>
        <p:txBody>
          <a:bodyPr wrap="square" rtlCol="0">
            <a:spAutoFit/>
          </a:bodyPr>
          <a:lstStyle/>
          <a:p>
            <a:r>
              <a:rPr lang="en-US" sz="6000" i="0" u="none" strike="noStrike" dirty="0">
                <a:solidFill>
                  <a:schemeClr val="tx1">
                    <a:lumMod val="65000"/>
                    <a:lumOff val="35000"/>
                  </a:schemeClr>
                </a:solidFill>
                <a:effectLst/>
                <a:latin typeface="Century Gothic" panose="020B0502020202020204" pitchFamily="34" charset="0"/>
              </a:rPr>
              <a:t>Our Services</a:t>
            </a:r>
          </a:p>
        </p:txBody>
      </p:sp>
      <p:pic>
        <p:nvPicPr>
          <p:cNvPr id="19" name="Picture 18">
            <a:extLst>
              <a:ext uri="{FF2B5EF4-FFF2-40B4-BE49-F238E27FC236}">
                <a16:creationId xmlns:a16="http://schemas.microsoft.com/office/drawing/2014/main" id="{9E23FBC7-10B2-1E36-C59A-4F5BFA188486}"/>
              </a:ext>
            </a:extLst>
          </p:cNvPr>
          <p:cNvPicPr>
            <a:picLocks noChangeAspect="1"/>
          </p:cNvPicPr>
          <p:nvPr/>
        </p:nvPicPr>
        <p:blipFill>
          <a:blip r:embed="rId4"/>
          <a:stretch>
            <a:fillRect/>
          </a:stretch>
        </p:blipFill>
        <p:spPr>
          <a:xfrm>
            <a:off x="7502967" y="0"/>
            <a:ext cx="4689034" cy="4668194"/>
          </a:xfrm>
          <a:prstGeom prst="rect">
            <a:avLst/>
          </a:prstGeom>
        </p:spPr>
      </p:pic>
      <p:pic>
        <p:nvPicPr>
          <p:cNvPr id="29" name="Picture 28" descr="Person wearing headphones">
            <a:extLst>
              <a:ext uri="{FF2B5EF4-FFF2-40B4-BE49-F238E27FC236}">
                <a16:creationId xmlns:a16="http://schemas.microsoft.com/office/drawing/2014/main" id="{3F236AD4-B9FD-7336-D528-C65387C48F8E}"/>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colorTemperature colorTemp="11500"/>
                    </a14:imgEffect>
                    <a14:imgEffect>
                      <a14:saturation sat="258000"/>
                    </a14:imgEffect>
                    <a14:imgEffect>
                      <a14:brightnessContrast contrast="26000"/>
                    </a14:imgEffect>
                  </a14:imgLayer>
                </a14:imgProps>
              </a:ext>
              <a:ext uri="{28A0092B-C50C-407E-A947-70E740481C1C}">
                <a14:useLocalDpi xmlns:a14="http://schemas.microsoft.com/office/drawing/2010/main"/>
              </a:ext>
            </a:extLst>
          </a:blip>
          <a:srcRect/>
          <a:stretch/>
        </p:blipFill>
        <p:spPr>
          <a:xfrm flipH="1">
            <a:off x="6710192" y="3551545"/>
            <a:ext cx="3137292" cy="3105495"/>
          </a:xfrm>
          <a:prstGeom prst="ellipse">
            <a:avLst/>
          </a:prstGeom>
        </p:spPr>
      </p:pic>
      <p:pic>
        <p:nvPicPr>
          <p:cNvPr id="30" name="Picture 29">
            <a:extLst>
              <a:ext uri="{FF2B5EF4-FFF2-40B4-BE49-F238E27FC236}">
                <a16:creationId xmlns:a16="http://schemas.microsoft.com/office/drawing/2014/main" id="{4CE1B242-FDF6-4E4D-69AC-3FDF1F034BE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019008" y="5867649"/>
            <a:ext cx="892646" cy="822960"/>
          </a:xfrm>
          <a:prstGeom prst="rect">
            <a:avLst/>
          </a:prstGeom>
        </p:spPr>
      </p:pic>
    </p:spTree>
    <p:extLst>
      <p:ext uri="{BB962C8B-B14F-4D97-AF65-F5344CB8AC3E}">
        <p14:creationId xmlns:p14="http://schemas.microsoft.com/office/powerpoint/2010/main" val="3531374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7" name="Triangle 66">
            <a:extLst>
              <a:ext uri="{FF2B5EF4-FFF2-40B4-BE49-F238E27FC236}">
                <a16:creationId xmlns:a16="http://schemas.microsoft.com/office/drawing/2014/main" id="{526C6DE4-4EC0-A8B9-4C41-07EFA50D5E45}"/>
              </a:ext>
            </a:extLst>
          </p:cNvPr>
          <p:cNvSpPr/>
          <p:nvPr/>
        </p:nvSpPr>
        <p:spPr>
          <a:xfrm>
            <a:off x="0" y="3814763"/>
            <a:ext cx="12192000" cy="3043237"/>
          </a:xfrm>
          <a:prstGeom prst="triangle">
            <a:avLst>
              <a:gd name="adj" fmla="val 67578"/>
            </a:avLst>
          </a:prstGeom>
          <a:solidFill>
            <a:srgbClr val="B6D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7D0A89C-628B-4236-E4BF-8965B79EEA7C}"/>
              </a:ext>
            </a:extLst>
          </p:cNvPr>
          <p:cNvSpPr txBox="1"/>
          <p:nvPr/>
        </p:nvSpPr>
        <p:spPr>
          <a:xfrm>
            <a:off x="954930" y="1402747"/>
            <a:ext cx="3645645" cy="3727111"/>
          </a:xfrm>
          <a:prstGeom prst="rect">
            <a:avLst/>
          </a:prstGeom>
          <a:noFill/>
        </p:spPr>
        <p:txBody>
          <a:bodyPr wrap="square" rtlCol="0">
            <a:spAutoFit/>
          </a:bodyPr>
          <a:lstStyle/>
          <a:p>
            <a:pPr marL="342900" indent="-342900">
              <a:lnSpc>
                <a:spcPct val="150000"/>
              </a:lnSpc>
              <a:spcBef>
                <a:spcPts val="1200"/>
              </a:spcBef>
              <a:buClr>
                <a:srgbClr val="427F70"/>
              </a:buClr>
              <a:buSzPct val="150000"/>
              <a:buFont typeface="Arial" panose="020B0604020202020204" pitchFamily="34" charset="0"/>
              <a:buChar char="•"/>
            </a:pPr>
            <a:r>
              <a:rPr lang="en-US" sz="2000" dirty="0">
                <a:latin typeface="Century Gothic" panose="020B0502020202020204" pitchFamily="34" charset="0"/>
              </a:rPr>
              <a:t>Improved organic traffic </a:t>
            </a:r>
          </a:p>
          <a:p>
            <a:pPr marL="342900" indent="-342900">
              <a:lnSpc>
                <a:spcPct val="150000"/>
              </a:lnSpc>
              <a:spcBef>
                <a:spcPts val="1200"/>
              </a:spcBef>
              <a:buClr>
                <a:srgbClr val="427F70"/>
              </a:buClr>
              <a:buSzPct val="150000"/>
              <a:buFont typeface="Arial" panose="020B0604020202020204" pitchFamily="34" charset="0"/>
              <a:buChar char="•"/>
            </a:pPr>
            <a:r>
              <a:rPr lang="en-US" sz="2000" dirty="0">
                <a:latin typeface="Century Gothic" panose="020B0502020202020204" pitchFamily="34" charset="0"/>
              </a:rPr>
              <a:t>Weekly target audience growth</a:t>
            </a:r>
          </a:p>
          <a:p>
            <a:pPr marL="342900" indent="-342900">
              <a:lnSpc>
                <a:spcPct val="150000"/>
              </a:lnSpc>
              <a:spcBef>
                <a:spcPts val="1200"/>
              </a:spcBef>
              <a:buClr>
                <a:srgbClr val="427F70"/>
              </a:buClr>
              <a:buSzPct val="150000"/>
              <a:buFont typeface="Arial" panose="020B0604020202020204" pitchFamily="34" charset="0"/>
              <a:buChar char="•"/>
            </a:pPr>
            <a:r>
              <a:rPr lang="en-US" sz="2000" dirty="0">
                <a:latin typeface="Century Gothic" panose="020B0502020202020204" pitchFamily="34" charset="0"/>
              </a:rPr>
              <a:t>10-11.45% increase in social media leads</a:t>
            </a:r>
          </a:p>
          <a:p>
            <a:pPr marL="342900" indent="-342900">
              <a:lnSpc>
                <a:spcPct val="150000"/>
              </a:lnSpc>
              <a:spcBef>
                <a:spcPts val="1200"/>
              </a:spcBef>
              <a:buClr>
                <a:srgbClr val="427F70"/>
              </a:buClr>
              <a:buSzPct val="150000"/>
              <a:buFont typeface="Arial" panose="020B0604020202020204" pitchFamily="34" charset="0"/>
              <a:buChar char="•"/>
            </a:pPr>
            <a:r>
              <a:rPr lang="en-US" sz="2000" dirty="0">
                <a:latin typeface="Century Gothic" panose="020B0502020202020204" pitchFamily="34" charset="0"/>
              </a:rPr>
              <a:t>Improved keyword rankings</a:t>
            </a:r>
          </a:p>
        </p:txBody>
      </p:sp>
      <p:sp>
        <p:nvSpPr>
          <p:cNvPr id="6" name="TextBox 5">
            <a:extLst>
              <a:ext uri="{FF2B5EF4-FFF2-40B4-BE49-F238E27FC236}">
                <a16:creationId xmlns:a16="http://schemas.microsoft.com/office/drawing/2014/main" id="{75431DE5-7443-D89B-36FA-FEDBCAFABBDA}"/>
              </a:ext>
            </a:extLst>
          </p:cNvPr>
          <p:cNvSpPr txBox="1"/>
          <p:nvPr/>
        </p:nvSpPr>
        <p:spPr>
          <a:xfrm>
            <a:off x="182553" y="51074"/>
            <a:ext cx="4618047" cy="1015663"/>
          </a:xfrm>
          <a:prstGeom prst="rect">
            <a:avLst/>
          </a:prstGeom>
          <a:noFill/>
          <a:effectLst/>
        </p:spPr>
        <p:txBody>
          <a:bodyPr wrap="square" rtlCol="0">
            <a:spAutoFit/>
          </a:bodyPr>
          <a:lstStyle/>
          <a:p>
            <a:r>
              <a:rPr lang="en-US" sz="6000" i="0" u="none" strike="noStrike" dirty="0">
                <a:solidFill>
                  <a:schemeClr val="tx1">
                    <a:lumMod val="65000"/>
                    <a:lumOff val="35000"/>
                  </a:schemeClr>
                </a:solidFill>
                <a:effectLst/>
                <a:latin typeface="Century Gothic" panose="020B0502020202020204" pitchFamily="34" charset="0"/>
              </a:rPr>
              <a:t>Your Results</a:t>
            </a:r>
            <a:endParaRPr lang="en-US" sz="6000" dirty="0">
              <a:solidFill>
                <a:schemeClr val="tx1">
                  <a:lumMod val="65000"/>
                  <a:lumOff val="35000"/>
                </a:schemeClr>
              </a:solidFill>
              <a:latin typeface="Century Gothic" panose="020B0502020202020204" pitchFamily="34" charset="0"/>
            </a:endParaRPr>
          </a:p>
        </p:txBody>
      </p:sp>
      <p:grpSp>
        <p:nvGrpSpPr>
          <p:cNvPr id="43" name="Group 42">
            <a:extLst>
              <a:ext uri="{FF2B5EF4-FFF2-40B4-BE49-F238E27FC236}">
                <a16:creationId xmlns:a16="http://schemas.microsoft.com/office/drawing/2014/main" id="{4B4CEE1A-CC84-015C-9BDE-09322E36CF20}"/>
              </a:ext>
            </a:extLst>
          </p:cNvPr>
          <p:cNvGrpSpPr/>
          <p:nvPr/>
        </p:nvGrpSpPr>
        <p:grpSpPr>
          <a:xfrm>
            <a:off x="7078605" y="1573590"/>
            <a:ext cx="1318802" cy="1531933"/>
            <a:chOff x="6808324" y="1316688"/>
            <a:chExt cx="1589083" cy="1845894"/>
          </a:xfrm>
        </p:grpSpPr>
        <p:sp>
          <p:nvSpPr>
            <p:cNvPr id="42" name="Rounded Rectangle 41">
              <a:extLst>
                <a:ext uri="{FF2B5EF4-FFF2-40B4-BE49-F238E27FC236}">
                  <a16:creationId xmlns:a16="http://schemas.microsoft.com/office/drawing/2014/main" id="{4D59A129-E7EA-9029-57A9-65E037DC2848}"/>
                </a:ext>
              </a:extLst>
            </p:cNvPr>
            <p:cNvSpPr/>
            <p:nvPr/>
          </p:nvSpPr>
          <p:spPr>
            <a:xfrm>
              <a:off x="6808324" y="1316688"/>
              <a:ext cx="1589083" cy="1845894"/>
            </a:xfrm>
            <a:prstGeom prst="roundRect">
              <a:avLst>
                <a:gd name="adj" fmla="val 4979"/>
              </a:avLst>
            </a:prstGeom>
            <a:solidFill>
              <a:srgbClr val="FCDFBB"/>
            </a:solidFill>
            <a:ln w="32941" cap="flat">
              <a:noFill/>
              <a:prstDash val="solid"/>
              <a:miter/>
            </a:ln>
          </p:spPr>
          <p:txBody>
            <a:bodyPr rtlCol="0" anchor="ctr"/>
            <a:lstStyle/>
            <a:p>
              <a:endParaRPr lang="en-US"/>
            </a:p>
          </p:txBody>
        </p:sp>
        <p:grpSp>
          <p:nvGrpSpPr>
            <p:cNvPr id="30" name="Graphic 4">
              <a:extLst>
                <a:ext uri="{FF2B5EF4-FFF2-40B4-BE49-F238E27FC236}">
                  <a16:creationId xmlns:a16="http://schemas.microsoft.com/office/drawing/2014/main" id="{9B8EFCAD-9E4D-FBC7-EB88-C58B8C5A0C4B}"/>
                </a:ext>
              </a:extLst>
            </p:cNvPr>
            <p:cNvGrpSpPr/>
            <p:nvPr/>
          </p:nvGrpSpPr>
          <p:grpSpPr>
            <a:xfrm>
              <a:off x="6973853" y="1498300"/>
              <a:ext cx="1258024" cy="1482671"/>
              <a:chOff x="7139383" y="1685266"/>
              <a:chExt cx="926965" cy="1092494"/>
            </a:xfrm>
          </p:grpSpPr>
          <p:sp>
            <p:nvSpPr>
              <p:cNvPr id="32" name="Freeform 31">
                <a:extLst>
                  <a:ext uri="{FF2B5EF4-FFF2-40B4-BE49-F238E27FC236}">
                    <a16:creationId xmlns:a16="http://schemas.microsoft.com/office/drawing/2014/main" id="{A7618210-3ABB-1E9E-0565-503BAAC1F13B}"/>
                  </a:ext>
                </a:extLst>
              </p:cNvPr>
              <p:cNvSpPr/>
              <p:nvPr/>
            </p:nvSpPr>
            <p:spPr>
              <a:xfrm>
                <a:off x="7139383" y="1685266"/>
                <a:ext cx="926965" cy="1092494"/>
              </a:xfrm>
              <a:custGeom>
                <a:avLst/>
                <a:gdLst>
                  <a:gd name="connsiteX0" fmla="*/ 910412 w 926965"/>
                  <a:gd name="connsiteY0" fmla="*/ 0 h 1092494"/>
                  <a:gd name="connsiteX1" fmla="*/ 926965 w 926965"/>
                  <a:gd name="connsiteY1" fmla="*/ 16553 h 1092494"/>
                  <a:gd name="connsiteX2" fmla="*/ 926965 w 926965"/>
                  <a:gd name="connsiteY2" fmla="*/ 1075942 h 1092494"/>
                  <a:gd name="connsiteX3" fmla="*/ 910412 w 926965"/>
                  <a:gd name="connsiteY3" fmla="*/ 1092495 h 1092494"/>
                  <a:gd name="connsiteX4" fmla="*/ 16553 w 926965"/>
                  <a:gd name="connsiteY4" fmla="*/ 1092495 h 1092494"/>
                  <a:gd name="connsiteX5" fmla="*/ 0 w 926965"/>
                  <a:gd name="connsiteY5" fmla="*/ 1075942 h 1092494"/>
                  <a:gd name="connsiteX6" fmla="*/ 0 w 926965"/>
                  <a:gd name="connsiteY6" fmla="*/ 16553 h 1092494"/>
                  <a:gd name="connsiteX7" fmla="*/ 16553 w 926965"/>
                  <a:gd name="connsiteY7" fmla="*/ 0 h 109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6965" h="1092494">
                    <a:moveTo>
                      <a:pt x="910412" y="0"/>
                    </a:moveTo>
                    <a:cubicBezTo>
                      <a:pt x="919554" y="0"/>
                      <a:pt x="926965" y="7411"/>
                      <a:pt x="926965" y="16553"/>
                    </a:cubicBezTo>
                    <a:lnTo>
                      <a:pt x="926965" y="1075942"/>
                    </a:lnTo>
                    <a:cubicBezTo>
                      <a:pt x="926965" y="1085084"/>
                      <a:pt x="919554" y="1092495"/>
                      <a:pt x="910412" y="1092495"/>
                    </a:cubicBezTo>
                    <a:lnTo>
                      <a:pt x="16553" y="1092495"/>
                    </a:lnTo>
                    <a:cubicBezTo>
                      <a:pt x="7411" y="1092495"/>
                      <a:pt x="0" y="1085084"/>
                      <a:pt x="0" y="1075942"/>
                    </a:cubicBezTo>
                    <a:lnTo>
                      <a:pt x="0" y="16553"/>
                    </a:lnTo>
                    <a:cubicBezTo>
                      <a:pt x="0" y="7411"/>
                      <a:pt x="7411" y="0"/>
                      <a:pt x="16553" y="0"/>
                    </a:cubicBezTo>
                    <a:close/>
                  </a:path>
                </a:pathLst>
              </a:custGeom>
              <a:solidFill>
                <a:srgbClr val="FFFFFF"/>
              </a:solidFill>
              <a:ln w="32941" cap="flat">
                <a:noFill/>
                <a:prstDash val="solid"/>
                <a:miter/>
              </a:ln>
            </p:spPr>
            <p:txBody>
              <a:bodyPr rtlCol="0" anchor="ctr"/>
              <a:lstStyle/>
              <a:p>
                <a:endParaRPr lang="en-US"/>
              </a:p>
            </p:txBody>
          </p:sp>
          <p:grpSp>
            <p:nvGrpSpPr>
              <p:cNvPr id="33" name="Graphic 4">
                <a:extLst>
                  <a:ext uri="{FF2B5EF4-FFF2-40B4-BE49-F238E27FC236}">
                    <a16:creationId xmlns:a16="http://schemas.microsoft.com/office/drawing/2014/main" id="{754FEC64-2374-8942-969B-AA839EAC3FCF}"/>
                  </a:ext>
                </a:extLst>
              </p:cNvPr>
              <p:cNvGrpSpPr/>
              <p:nvPr/>
            </p:nvGrpSpPr>
            <p:grpSpPr>
              <a:xfrm>
                <a:off x="7418133" y="1883570"/>
                <a:ext cx="375422" cy="238445"/>
                <a:chOff x="7418133" y="1883570"/>
                <a:chExt cx="375422" cy="238445"/>
              </a:xfrm>
              <a:solidFill>
                <a:srgbClr val="E18502"/>
              </a:solidFill>
            </p:grpSpPr>
            <p:sp>
              <p:nvSpPr>
                <p:cNvPr id="34" name="Freeform 33">
                  <a:extLst>
                    <a:ext uri="{FF2B5EF4-FFF2-40B4-BE49-F238E27FC236}">
                      <a16:creationId xmlns:a16="http://schemas.microsoft.com/office/drawing/2014/main" id="{F2C8F5D3-948F-06C2-F58C-2C3BBB86E5DF}"/>
                    </a:ext>
                  </a:extLst>
                </p:cNvPr>
                <p:cNvSpPr/>
                <p:nvPr/>
              </p:nvSpPr>
              <p:spPr>
                <a:xfrm>
                  <a:off x="7418133" y="1892509"/>
                  <a:ext cx="364497" cy="229506"/>
                </a:xfrm>
                <a:custGeom>
                  <a:avLst/>
                  <a:gdLst>
                    <a:gd name="connsiteX0" fmla="*/ 56613 w 364497"/>
                    <a:gd name="connsiteY0" fmla="*/ 219823 h 229506"/>
                    <a:gd name="connsiteX1" fmla="*/ 9602 w 364497"/>
                    <a:gd name="connsiteY1" fmla="*/ 219823 h 229506"/>
                    <a:gd name="connsiteX2" fmla="*/ 9602 w 364497"/>
                    <a:gd name="connsiteY2" fmla="*/ 219823 h 229506"/>
                    <a:gd name="connsiteX3" fmla="*/ 9271 w 364497"/>
                    <a:gd name="connsiteY3" fmla="*/ 174137 h 229506"/>
                    <a:gd name="connsiteX4" fmla="*/ 9602 w 364497"/>
                    <a:gd name="connsiteY4" fmla="*/ 173806 h 229506"/>
                    <a:gd name="connsiteX5" fmla="*/ 97002 w 364497"/>
                    <a:gd name="connsiteY5" fmla="*/ 88062 h 229506"/>
                    <a:gd name="connsiteX6" fmla="*/ 137060 w 364497"/>
                    <a:gd name="connsiteY6" fmla="*/ 82765 h 229506"/>
                    <a:gd name="connsiteX7" fmla="*/ 193340 w 364497"/>
                    <a:gd name="connsiteY7" fmla="*/ 114546 h 229506"/>
                    <a:gd name="connsiteX8" fmla="*/ 319474 w 364497"/>
                    <a:gd name="connsiteY8" fmla="*/ 0 h 229506"/>
                    <a:gd name="connsiteX9" fmla="*/ 364498 w 364497"/>
                    <a:gd name="connsiteY9" fmla="*/ 48004 h 229506"/>
                    <a:gd name="connsiteX10" fmla="*/ 220487 w 364497"/>
                    <a:gd name="connsiteY10" fmla="*/ 178441 h 229506"/>
                    <a:gd name="connsiteX11" fmla="*/ 181422 w 364497"/>
                    <a:gd name="connsiteY11" fmla="*/ 182745 h 229506"/>
                    <a:gd name="connsiteX12" fmla="*/ 125804 w 364497"/>
                    <a:gd name="connsiteY12" fmla="*/ 151625 h 229506"/>
                    <a:gd name="connsiteX13" fmla="*/ 56282 w 364497"/>
                    <a:gd name="connsiteY13" fmla="*/ 219492 h 22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497" h="229506">
                      <a:moveTo>
                        <a:pt x="56613" y="219823"/>
                      </a:moveTo>
                      <a:cubicBezTo>
                        <a:pt x="43701" y="232734"/>
                        <a:pt x="22514" y="232734"/>
                        <a:pt x="9602" y="219823"/>
                      </a:cubicBezTo>
                      <a:lnTo>
                        <a:pt x="9602" y="219823"/>
                      </a:lnTo>
                      <a:cubicBezTo>
                        <a:pt x="-2978" y="207243"/>
                        <a:pt x="-3309" y="186717"/>
                        <a:pt x="9271" y="174137"/>
                      </a:cubicBezTo>
                      <a:cubicBezTo>
                        <a:pt x="9271" y="174137"/>
                        <a:pt x="9271" y="174137"/>
                        <a:pt x="9602" y="173806"/>
                      </a:cubicBezTo>
                      <a:lnTo>
                        <a:pt x="97002" y="88062"/>
                      </a:lnTo>
                      <a:cubicBezTo>
                        <a:pt x="107596" y="77799"/>
                        <a:pt x="124149" y="75481"/>
                        <a:pt x="137060" y="82765"/>
                      </a:cubicBezTo>
                      <a:lnTo>
                        <a:pt x="193340" y="114546"/>
                      </a:lnTo>
                      <a:lnTo>
                        <a:pt x="319474" y="0"/>
                      </a:lnTo>
                      <a:lnTo>
                        <a:pt x="364498" y="48004"/>
                      </a:lnTo>
                      <a:lnTo>
                        <a:pt x="220487" y="178441"/>
                      </a:lnTo>
                      <a:cubicBezTo>
                        <a:pt x="209893" y="188041"/>
                        <a:pt x="194002" y="189697"/>
                        <a:pt x="181422" y="182745"/>
                      </a:cubicBezTo>
                      <a:lnTo>
                        <a:pt x="125804" y="151625"/>
                      </a:lnTo>
                      <a:lnTo>
                        <a:pt x="56282" y="219492"/>
                      </a:lnTo>
                      <a:close/>
                    </a:path>
                  </a:pathLst>
                </a:custGeom>
                <a:solidFill>
                  <a:srgbClr val="E18502"/>
                </a:solidFill>
                <a:ln w="32941"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F3226F2-3394-B559-907E-E8044AAB01FF}"/>
                    </a:ext>
                  </a:extLst>
                </p:cNvPr>
                <p:cNvSpPr/>
                <p:nvPr/>
              </p:nvSpPr>
              <p:spPr>
                <a:xfrm>
                  <a:off x="7616108" y="1883570"/>
                  <a:ext cx="177447" cy="174137"/>
                </a:xfrm>
                <a:custGeom>
                  <a:avLst/>
                  <a:gdLst>
                    <a:gd name="connsiteX0" fmla="*/ 177448 w 177447"/>
                    <a:gd name="connsiteY0" fmla="*/ 141031 h 174137"/>
                    <a:gd name="connsiteX1" fmla="*/ 144342 w 177447"/>
                    <a:gd name="connsiteY1" fmla="*/ 174137 h 174137"/>
                    <a:gd name="connsiteX2" fmla="*/ 144342 w 177447"/>
                    <a:gd name="connsiteY2" fmla="*/ 174137 h 174137"/>
                    <a:gd name="connsiteX3" fmla="*/ 111236 w 177447"/>
                    <a:gd name="connsiteY3" fmla="*/ 141031 h 174137"/>
                    <a:gd name="connsiteX4" fmla="*/ 111236 w 177447"/>
                    <a:gd name="connsiteY4" fmla="*/ 65550 h 174137"/>
                    <a:gd name="connsiteX5" fmla="*/ 32775 w 177447"/>
                    <a:gd name="connsiteY5" fmla="*/ 65550 h 174137"/>
                    <a:gd name="connsiteX6" fmla="*/ 0 w 177447"/>
                    <a:gd name="connsiteY6" fmla="*/ 32775 h 174137"/>
                    <a:gd name="connsiteX7" fmla="*/ 0 w 177447"/>
                    <a:gd name="connsiteY7" fmla="*/ 32775 h 174137"/>
                    <a:gd name="connsiteX8" fmla="*/ 32775 w 177447"/>
                    <a:gd name="connsiteY8" fmla="*/ 0 h 174137"/>
                    <a:gd name="connsiteX9" fmla="*/ 32775 w 177447"/>
                    <a:gd name="connsiteY9" fmla="*/ 0 h 174137"/>
                    <a:gd name="connsiteX10" fmla="*/ 144342 w 177447"/>
                    <a:gd name="connsiteY10" fmla="*/ 0 h 174137"/>
                    <a:gd name="connsiteX11" fmla="*/ 177448 w 177447"/>
                    <a:gd name="connsiteY11" fmla="*/ 32775 h 174137"/>
                    <a:gd name="connsiteX12" fmla="*/ 177448 w 177447"/>
                    <a:gd name="connsiteY12" fmla="*/ 141031 h 17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447" h="174137">
                      <a:moveTo>
                        <a:pt x="177448" y="141031"/>
                      </a:moveTo>
                      <a:cubicBezTo>
                        <a:pt x="177448" y="159239"/>
                        <a:pt x="162550" y="174137"/>
                        <a:pt x="144342" y="174137"/>
                      </a:cubicBezTo>
                      <a:lnTo>
                        <a:pt x="144342" y="174137"/>
                      </a:lnTo>
                      <a:cubicBezTo>
                        <a:pt x="126133" y="174137"/>
                        <a:pt x="111236" y="159239"/>
                        <a:pt x="111236" y="141031"/>
                      </a:cubicBezTo>
                      <a:lnTo>
                        <a:pt x="111236" y="65550"/>
                      </a:lnTo>
                      <a:lnTo>
                        <a:pt x="32775" y="65550"/>
                      </a:lnTo>
                      <a:cubicBezTo>
                        <a:pt x="14898" y="65550"/>
                        <a:pt x="0" y="50983"/>
                        <a:pt x="0" y="32775"/>
                      </a:cubicBezTo>
                      <a:lnTo>
                        <a:pt x="0" y="32775"/>
                      </a:lnTo>
                      <a:cubicBezTo>
                        <a:pt x="0" y="14898"/>
                        <a:pt x="14567" y="0"/>
                        <a:pt x="32775" y="0"/>
                      </a:cubicBezTo>
                      <a:lnTo>
                        <a:pt x="32775" y="0"/>
                      </a:lnTo>
                      <a:cubicBezTo>
                        <a:pt x="32775" y="0"/>
                        <a:pt x="144342" y="0"/>
                        <a:pt x="144342" y="0"/>
                      </a:cubicBezTo>
                      <a:cubicBezTo>
                        <a:pt x="162550" y="0"/>
                        <a:pt x="177117" y="14567"/>
                        <a:pt x="177448" y="32775"/>
                      </a:cubicBezTo>
                      <a:lnTo>
                        <a:pt x="177448" y="141031"/>
                      </a:lnTo>
                      <a:close/>
                    </a:path>
                  </a:pathLst>
                </a:custGeom>
                <a:solidFill>
                  <a:srgbClr val="E18502"/>
                </a:solidFill>
                <a:ln w="32941" cap="flat">
                  <a:noFill/>
                  <a:prstDash val="solid"/>
                  <a:miter/>
                </a:ln>
              </p:spPr>
              <p:txBody>
                <a:bodyPr rtlCol="0" anchor="ctr"/>
                <a:lstStyle/>
                <a:p>
                  <a:endParaRPr lang="en-US"/>
                </a:p>
              </p:txBody>
            </p:sp>
          </p:grpSp>
          <p:sp>
            <p:nvSpPr>
              <p:cNvPr id="36" name="Freeform 35">
                <a:extLst>
                  <a:ext uri="{FF2B5EF4-FFF2-40B4-BE49-F238E27FC236}">
                    <a16:creationId xmlns:a16="http://schemas.microsoft.com/office/drawing/2014/main" id="{F5655520-C37A-1DCD-523D-B564DBAF1FA2}"/>
                  </a:ext>
                </a:extLst>
              </p:cNvPr>
              <p:cNvSpPr/>
              <p:nvPr/>
            </p:nvSpPr>
            <p:spPr>
              <a:xfrm>
                <a:off x="7470442" y="2248066"/>
                <a:ext cx="397270" cy="66211"/>
              </a:xfrm>
              <a:custGeom>
                <a:avLst/>
                <a:gdLst>
                  <a:gd name="connsiteX0" fmla="*/ 364165 w 397270"/>
                  <a:gd name="connsiteY0" fmla="*/ 0 h 66211"/>
                  <a:gd name="connsiteX1" fmla="*/ 397271 w 397270"/>
                  <a:gd name="connsiteY1" fmla="*/ 33106 h 66211"/>
                  <a:gd name="connsiteX2" fmla="*/ 397271 w 397270"/>
                  <a:gd name="connsiteY2" fmla="*/ 33106 h 66211"/>
                  <a:gd name="connsiteX3" fmla="*/ 364165 w 397270"/>
                  <a:gd name="connsiteY3" fmla="*/ 66212 h 66211"/>
                  <a:gd name="connsiteX4" fmla="*/ 33106 w 397270"/>
                  <a:gd name="connsiteY4" fmla="*/ 66212 h 66211"/>
                  <a:gd name="connsiteX5" fmla="*/ 0 w 397270"/>
                  <a:gd name="connsiteY5" fmla="*/ 33106 h 66211"/>
                  <a:gd name="connsiteX6" fmla="*/ 0 w 397270"/>
                  <a:gd name="connsiteY6" fmla="*/ 33106 h 66211"/>
                  <a:gd name="connsiteX7" fmla="*/ 33106 w 397270"/>
                  <a:gd name="connsiteY7" fmla="*/ 0 h 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270" h="66211">
                    <a:moveTo>
                      <a:pt x="364165" y="0"/>
                    </a:moveTo>
                    <a:cubicBezTo>
                      <a:pt x="382449" y="0"/>
                      <a:pt x="397271" y="14822"/>
                      <a:pt x="397271" y="33106"/>
                    </a:cubicBezTo>
                    <a:lnTo>
                      <a:pt x="397271" y="33106"/>
                    </a:lnTo>
                    <a:cubicBezTo>
                      <a:pt x="397271" y="51390"/>
                      <a:pt x="382449" y="66212"/>
                      <a:pt x="364165" y="66212"/>
                    </a:cubicBezTo>
                    <a:lnTo>
                      <a:pt x="33106" y="66212"/>
                    </a:lnTo>
                    <a:cubicBezTo>
                      <a:pt x="14822" y="66212"/>
                      <a:pt x="0" y="51390"/>
                      <a:pt x="0" y="33106"/>
                    </a:cubicBezTo>
                    <a:lnTo>
                      <a:pt x="0" y="33106"/>
                    </a:lnTo>
                    <a:cubicBezTo>
                      <a:pt x="0" y="14822"/>
                      <a:pt x="14822" y="0"/>
                      <a:pt x="33106" y="0"/>
                    </a:cubicBezTo>
                    <a:close/>
                  </a:path>
                </a:pathLst>
              </a:custGeom>
              <a:solidFill>
                <a:srgbClr val="FFB761"/>
              </a:solidFill>
              <a:ln w="3294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EB575D87-1173-7A09-7675-223BB6E96075}"/>
                  </a:ext>
                </a:extLst>
              </p:cNvPr>
              <p:cNvSpPr/>
              <p:nvPr/>
            </p:nvSpPr>
            <p:spPr>
              <a:xfrm>
                <a:off x="7470442" y="2380490"/>
                <a:ext cx="397270" cy="66211"/>
              </a:xfrm>
              <a:custGeom>
                <a:avLst/>
                <a:gdLst>
                  <a:gd name="connsiteX0" fmla="*/ 364165 w 397270"/>
                  <a:gd name="connsiteY0" fmla="*/ 0 h 66211"/>
                  <a:gd name="connsiteX1" fmla="*/ 397271 w 397270"/>
                  <a:gd name="connsiteY1" fmla="*/ 33106 h 66211"/>
                  <a:gd name="connsiteX2" fmla="*/ 397271 w 397270"/>
                  <a:gd name="connsiteY2" fmla="*/ 33106 h 66211"/>
                  <a:gd name="connsiteX3" fmla="*/ 364165 w 397270"/>
                  <a:gd name="connsiteY3" fmla="*/ 66212 h 66211"/>
                  <a:gd name="connsiteX4" fmla="*/ 33106 w 397270"/>
                  <a:gd name="connsiteY4" fmla="*/ 66212 h 66211"/>
                  <a:gd name="connsiteX5" fmla="*/ 0 w 397270"/>
                  <a:gd name="connsiteY5" fmla="*/ 33106 h 66211"/>
                  <a:gd name="connsiteX6" fmla="*/ 0 w 397270"/>
                  <a:gd name="connsiteY6" fmla="*/ 33106 h 66211"/>
                  <a:gd name="connsiteX7" fmla="*/ 33106 w 397270"/>
                  <a:gd name="connsiteY7" fmla="*/ 0 h 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270" h="66211">
                    <a:moveTo>
                      <a:pt x="364165" y="0"/>
                    </a:moveTo>
                    <a:cubicBezTo>
                      <a:pt x="382449" y="0"/>
                      <a:pt x="397271" y="14822"/>
                      <a:pt x="397271" y="33106"/>
                    </a:cubicBezTo>
                    <a:lnTo>
                      <a:pt x="397271" y="33106"/>
                    </a:lnTo>
                    <a:cubicBezTo>
                      <a:pt x="397271" y="51390"/>
                      <a:pt x="382449" y="66212"/>
                      <a:pt x="364165" y="66212"/>
                    </a:cubicBezTo>
                    <a:lnTo>
                      <a:pt x="33106" y="66212"/>
                    </a:lnTo>
                    <a:cubicBezTo>
                      <a:pt x="14822" y="66212"/>
                      <a:pt x="0" y="51390"/>
                      <a:pt x="0" y="33106"/>
                    </a:cubicBezTo>
                    <a:lnTo>
                      <a:pt x="0" y="33106"/>
                    </a:lnTo>
                    <a:cubicBezTo>
                      <a:pt x="0" y="14822"/>
                      <a:pt x="14822" y="0"/>
                      <a:pt x="33106" y="0"/>
                    </a:cubicBezTo>
                    <a:close/>
                  </a:path>
                </a:pathLst>
              </a:custGeom>
              <a:solidFill>
                <a:srgbClr val="FFB761"/>
              </a:solidFill>
              <a:ln w="32941"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CD7C3020-03DA-85BF-21F8-165E57C6EFB9}"/>
                  </a:ext>
                </a:extLst>
              </p:cNvPr>
              <p:cNvSpPr/>
              <p:nvPr/>
            </p:nvSpPr>
            <p:spPr>
              <a:xfrm>
                <a:off x="7470442" y="2512913"/>
                <a:ext cx="397270" cy="66211"/>
              </a:xfrm>
              <a:custGeom>
                <a:avLst/>
                <a:gdLst>
                  <a:gd name="connsiteX0" fmla="*/ 364165 w 397270"/>
                  <a:gd name="connsiteY0" fmla="*/ 0 h 66211"/>
                  <a:gd name="connsiteX1" fmla="*/ 397271 w 397270"/>
                  <a:gd name="connsiteY1" fmla="*/ 33106 h 66211"/>
                  <a:gd name="connsiteX2" fmla="*/ 397271 w 397270"/>
                  <a:gd name="connsiteY2" fmla="*/ 33106 h 66211"/>
                  <a:gd name="connsiteX3" fmla="*/ 364165 w 397270"/>
                  <a:gd name="connsiteY3" fmla="*/ 66212 h 66211"/>
                  <a:gd name="connsiteX4" fmla="*/ 33106 w 397270"/>
                  <a:gd name="connsiteY4" fmla="*/ 66212 h 66211"/>
                  <a:gd name="connsiteX5" fmla="*/ 0 w 397270"/>
                  <a:gd name="connsiteY5" fmla="*/ 33106 h 66211"/>
                  <a:gd name="connsiteX6" fmla="*/ 0 w 397270"/>
                  <a:gd name="connsiteY6" fmla="*/ 33106 h 66211"/>
                  <a:gd name="connsiteX7" fmla="*/ 33106 w 397270"/>
                  <a:gd name="connsiteY7" fmla="*/ 0 h 6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270" h="66211">
                    <a:moveTo>
                      <a:pt x="364165" y="0"/>
                    </a:moveTo>
                    <a:cubicBezTo>
                      <a:pt x="382449" y="0"/>
                      <a:pt x="397271" y="14822"/>
                      <a:pt x="397271" y="33106"/>
                    </a:cubicBezTo>
                    <a:lnTo>
                      <a:pt x="397271" y="33106"/>
                    </a:lnTo>
                    <a:cubicBezTo>
                      <a:pt x="397271" y="51390"/>
                      <a:pt x="382449" y="66212"/>
                      <a:pt x="364165" y="66212"/>
                    </a:cubicBezTo>
                    <a:lnTo>
                      <a:pt x="33106" y="66212"/>
                    </a:lnTo>
                    <a:cubicBezTo>
                      <a:pt x="14822" y="66212"/>
                      <a:pt x="0" y="51390"/>
                      <a:pt x="0" y="33106"/>
                    </a:cubicBezTo>
                    <a:lnTo>
                      <a:pt x="0" y="33106"/>
                    </a:lnTo>
                    <a:cubicBezTo>
                      <a:pt x="0" y="14822"/>
                      <a:pt x="14822" y="0"/>
                      <a:pt x="33106" y="0"/>
                    </a:cubicBezTo>
                    <a:close/>
                  </a:path>
                </a:pathLst>
              </a:custGeom>
              <a:solidFill>
                <a:srgbClr val="FFB761"/>
              </a:solidFill>
              <a:ln w="32941"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3509103C-1E6A-F671-EE97-1694BB15FC3D}"/>
                  </a:ext>
                </a:extLst>
              </p:cNvPr>
              <p:cNvSpPr/>
              <p:nvPr/>
            </p:nvSpPr>
            <p:spPr>
              <a:xfrm>
                <a:off x="7338018" y="2512913"/>
                <a:ext cx="66211" cy="66211"/>
              </a:xfrm>
              <a:custGeom>
                <a:avLst/>
                <a:gdLst>
                  <a:gd name="connsiteX0" fmla="*/ 66212 w 66211"/>
                  <a:gd name="connsiteY0" fmla="*/ 33106 h 66211"/>
                  <a:gd name="connsiteX1" fmla="*/ 33106 w 66211"/>
                  <a:gd name="connsiteY1" fmla="*/ 66212 h 66211"/>
                  <a:gd name="connsiteX2" fmla="*/ 0 w 66211"/>
                  <a:gd name="connsiteY2" fmla="*/ 33106 h 66211"/>
                  <a:gd name="connsiteX3" fmla="*/ 33106 w 66211"/>
                  <a:gd name="connsiteY3" fmla="*/ 0 h 66211"/>
                  <a:gd name="connsiteX4" fmla="*/ 66212 w 66211"/>
                  <a:gd name="connsiteY4" fmla="*/ 33106 h 66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11" h="66211">
                    <a:moveTo>
                      <a:pt x="66212" y="33106"/>
                    </a:moveTo>
                    <a:cubicBezTo>
                      <a:pt x="66212" y="51390"/>
                      <a:pt x="51390" y="66212"/>
                      <a:pt x="33106" y="66212"/>
                    </a:cubicBezTo>
                    <a:cubicBezTo>
                      <a:pt x="14822" y="66212"/>
                      <a:pt x="0" y="51390"/>
                      <a:pt x="0" y="33106"/>
                    </a:cubicBezTo>
                    <a:cubicBezTo>
                      <a:pt x="0" y="14822"/>
                      <a:pt x="14822" y="0"/>
                      <a:pt x="33106" y="0"/>
                    </a:cubicBezTo>
                    <a:cubicBezTo>
                      <a:pt x="51390" y="0"/>
                      <a:pt x="66212" y="14822"/>
                      <a:pt x="66212" y="33106"/>
                    </a:cubicBezTo>
                    <a:close/>
                  </a:path>
                </a:pathLst>
              </a:custGeom>
              <a:solidFill>
                <a:srgbClr val="E18502"/>
              </a:solidFill>
              <a:ln w="32941"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E159E9C2-5175-0600-CD31-F2BCCD94D9DB}"/>
                  </a:ext>
                </a:extLst>
              </p:cNvPr>
              <p:cNvSpPr/>
              <p:nvPr/>
            </p:nvSpPr>
            <p:spPr>
              <a:xfrm>
                <a:off x="7338018" y="2380490"/>
                <a:ext cx="66211" cy="66211"/>
              </a:xfrm>
              <a:custGeom>
                <a:avLst/>
                <a:gdLst>
                  <a:gd name="connsiteX0" fmla="*/ 66212 w 66211"/>
                  <a:gd name="connsiteY0" fmla="*/ 33106 h 66211"/>
                  <a:gd name="connsiteX1" fmla="*/ 33106 w 66211"/>
                  <a:gd name="connsiteY1" fmla="*/ 66212 h 66211"/>
                  <a:gd name="connsiteX2" fmla="*/ 0 w 66211"/>
                  <a:gd name="connsiteY2" fmla="*/ 33106 h 66211"/>
                  <a:gd name="connsiteX3" fmla="*/ 33106 w 66211"/>
                  <a:gd name="connsiteY3" fmla="*/ 0 h 66211"/>
                  <a:gd name="connsiteX4" fmla="*/ 66212 w 66211"/>
                  <a:gd name="connsiteY4" fmla="*/ 33106 h 66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11" h="66211">
                    <a:moveTo>
                      <a:pt x="66212" y="33106"/>
                    </a:moveTo>
                    <a:cubicBezTo>
                      <a:pt x="66212" y="51390"/>
                      <a:pt x="51390" y="66212"/>
                      <a:pt x="33106" y="66212"/>
                    </a:cubicBezTo>
                    <a:cubicBezTo>
                      <a:pt x="14822" y="66212"/>
                      <a:pt x="0" y="51390"/>
                      <a:pt x="0" y="33106"/>
                    </a:cubicBezTo>
                    <a:cubicBezTo>
                      <a:pt x="0" y="14822"/>
                      <a:pt x="14822" y="0"/>
                      <a:pt x="33106" y="0"/>
                    </a:cubicBezTo>
                    <a:cubicBezTo>
                      <a:pt x="51390" y="0"/>
                      <a:pt x="66212" y="14822"/>
                      <a:pt x="66212" y="33106"/>
                    </a:cubicBezTo>
                    <a:close/>
                  </a:path>
                </a:pathLst>
              </a:custGeom>
              <a:solidFill>
                <a:srgbClr val="F2AB4A"/>
              </a:solidFill>
              <a:ln w="32941"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C16B2A04-2186-F0D0-8A7E-FD7780A05703}"/>
                  </a:ext>
                </a:extLst>
              </p:cNvPr>
              <p:cNvSpPr/>
              <p:nvPr/>
            </p:nvSpPr>
            <p:spPr>
              <a:xfrm>
                <a:off x="7338018" y="2248066"/>
                <a:ext cx="66211" cy="66211"/>
              </a:xfrm>
              <a:custGeom>
                <a:avLst/>
                <a:gdLst>
                  <a:gd name="connsiteX0" fmla="*/ 66212 w 66211"/>
                  <a:gd name="connsiteY0" fmla="*/ 33106 h 66211"/>
                  <a:gd name="connsiteX1" fmla="*/ 33106 w 66211"/>
                  <a:gd name="connsiteY1" fmla="*/ 66212 h 66211"/>
                  <a:gd name="connsiteX2" fmla="*/ 0 w 66211"/>
                  <a:gd name="connsiteY2" fmla="*/ 33106 h 66211"/>
                  <a:gd name="connsiteX3" fmla="*/ 33106 w 66211"/>
                  <a:gd name="connsiteY3" fmla="*/ 0 h 66211"/>
                  <a:gd name="connsiteX4" fmla="*/ 66212 w 66211"/>
                  <a:gd name="connsiteY4" fmla="*/ 33106 h 66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11" h="66211">
                    <a:moveTo>
                      <a:pt x="66212" y="33106"/>
                    </a:moveTo>
                    <a:cubicBezTo>
                      <a:pt x="66212" y="51390"/>
                      <a:pt x="51390" y="66212"/>
                      <a:pt x="33106" y="66212"/>
                    </a:cubicBezTo>
                    <a:cubicBezTo>
                      <a:pt x="14822" y="66212"/>
                      <a:pt x="0" y="51390"/>
                      <a:pt x="0" y="33106"/>
                    </a:cubicBezTo>
                    <a:cubicBezTo>
                      <a:pt x="0" y="14822"/>
                      <a:pt x="14822" y="0"/>
                      <a:pt x="33106" y="0"/>
                    </a:cubicBezTo>
                    <a:cubicBezTo>
                      <a:pt x="51390" y="0"/>
                      <a:pt x="66212" y="14822"/>
                      <a:pt x="66212" y="33106"/>
                    </a:cubicBezTo>
                    <a:close/>
                  </a:path>
                </a:pathLst>
              </a:custGeom>
              <a:solidFill>
                <a:srgbClr val="D76400"/>
              </a:solidFill>
              <a:ln w="32941" cap="flat">
                <a:noFill/>
                <a:prstDash val="solid"/>
                <a:miter/>
              </a:ln>
            </p:spPr>
            <p:txBody>
              <a:bodyPr rtlCol="0" anchor="ctr"/>
              <a:lstStyle/>
              <a:p>
                <a:endParaRPr lang="en-US"/>
              </a:p>
            </p:txBody>
          </p:sp>
        </p:grpSp>
      </p:grpSp>
      <p:grpSp>
        <p:nvGrpSpPr>
          <p:cNvPr id="29" name="Group 28">
            <a:extLst>
              <a:ext uri="{FF2B5EF4-FFF2-40B4-BE49-F238E27FC236}">
                <a16:creationId xmlns:a16="http://schemas.microsoft.com/office/drawing/2014/main" id="{75A9F6E1-2C01-4758-8057-92D030673185}"/>
              </a:ext>
            </a:extLst>
          </p:cNvPr>
          <p:cNvGrpSpPr/>
          <p:nvPr/>
        </p:nvGrpSpPr>
        <p:grpSpPr>
          <a:xfrm>
            <a:off x="6781800" y="3429000"/>
            <a:ext cx="5257800" cy="2997200"/>
            <a:chOff x="6781800" y="3429000"/>
            <a:chExt cx="5257800" cy="2997200"/>
          </a:xfrm>
        </p:grpSpPr>
        <p:sp>
          <p:nvSpPr>
            <p:cNvPr id="27" name="Rounded Rectangle 26">
              <a:extLst>
                <a:ext uri="{FF2B5EF4-FFF2-40B4-BE49-F238E27FC236}">
                  <a16:creationId xmlns:a16="http://schemas.microsoft.com/office/drawing/2014/main" id="{F4592B72-6FAB-2D43-F1EC-DF846EDF9DE3}"/>
                </a:ext>
              </a:extLst>
            </p:cNvPr>
            <p:cNvSpPr/>
            <p:nvPr/>
          </p:nvSpPr>
          <p:spPr>
            <a:xfrm>
              <a:off x="6781800" y="3429000"/>
              <a:ext cx="5257800" cy="2997200"/>
            </a:xfrm>
            <a:prstGeom prst="roundRect">
              <a:avLst>
                <a:gd name="adj" fmla="val 3320"/>
              </a:avLst>
            </a:prstGeom>
            <a:solidFill>
              <a:srgbClr val="3CA20F"/>
            </a:solidFill>
            <a:ln w="9525" cap="flat">
              <a:noFill/>
              <a:prstDash val="solid"/>
              <a:miter/>
            </a:ln>
          </p:spPr>
          <p:txBody>
            <a:bodyPr rtlCol="0" anchor="ctr"/>
            <a:lstStyle/>
            <a:p>
              <a:endParaRPr lang="en-US"/>
            </a:p>
          </p:txBody>
        </p:sp>
        <p:sp>
          <p:nvSpPr>
            <p:cNvPr id="28" name="Rectangle 27">
              <a:extLst>
                <a:ext uri="{FF2B5EF4-FFF2-40B4-BE49-F238E27FC236}">
                  <a16:creationId xmlns:a16="http://schemas.microsoft.com/office/drawing/2014/main" id="{3ACB962B-4573-2815-FC7A-F2C95BBF8BA5}"/>
                </a:ext>
              </a:extLst>
            </p:cNvPr>
            <p:cNvSpPr/>
            <p:nvPr/>
          </p:nvSpPr>
          <p:spPr>
            <a:xfrm>
              <a:off x="7129463" y="3429000"/>
              <a:ext cx="4572000" cy="2997200"/>
            </a:xfrm>
            <a:prstGeom prst="rect">
              <a:avLst/>
            </a:prstGeom>
            <a:solidFill>
              <a:srgbClr val="C7E3BB"/>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5EED73A-F623-EC44-8419-B2070F51B745}"/>
                </a:ext>
              </a:extLst>
            </p:cNvPr>
            <p:cNvSpPr/>
            <p:nvPr/>
          </p:nvSpPr>
          <p:spPr>
            <a:xfrm>
              <a:off x="9010650" y="4266313"/>
              <a:ext cx="333375" cy="1541417"/>
            </a:xfrm>
            <a:custGeom>
              <a:avLst/>
              <a:gdLst>
                <a:gd name="connsiteX0" fmla="*/ 314325 w 333375"/>
                <a:gd name="connsiteY0" fmla="*/ 0 h 1541417"/>
                <a:gd name="connsiteX1" fmla="*/ 333375 w 333375"/>
                <a:gd name="connsiteY1" fmla="*/ 19030 h 1541417"/>
                <a:gd name="connsiteX2" fmla="*/ 333375 w 333375"/>
                <a:gd name="connsiteY2" fmla="*/ 1522387 h 1541417"/>
                <a:gd name="connsiteX3" fmla="*/ 314325 w 333375"/>
                <a:gd name="connsiteY3" fmla="*/ 1541417 h 1541417"/>
                <a:gd name="connsiteX4" fmla="*/ 19050 w 333375"/>
                <a:gd name="connsiteY4" fmla="*/ 1541417 h 1541417"/>
                <a:gd name="connsiteX5" fmla="*/ 0 w 333375"/>
                <a:gd name="connsiteY5" fmla="*/ 1522387 h 1541417"/>
                <a:gd name="connsiteX6" fmla="*/ 0 w 333375"/>
                <a:gd name="connsiteY6" fmla="*/ 19030 h 1541417"/>
                <a:gd name="connsiteX7" fmla="*/ 19050 w 333375"/>
                <a:gd name="connsiteY7" fmla="*/ 0 h 154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75" h="1541417">
                  <a:moveTo>
                    <a:pt x="314325" y="0"/>
                  </a:moveTo>
                  <a:cubicBezTo>
                    <a:pt x="324846" y="0"/>
                    <a:pt x="333375" y="8520"/>
                    <a:pt x="333375" y="19030"/>
                  </a:cubicBezTo>
                  <a:lnTo>
                    <a:pt x="333375" y="1522387"/>
                  </a:lnTo>
                  <a:cubicBezTo>
                    <a:pt x="333375" y="1532897"/>
                    <a:pt x="324846" y="1541417"/>
                    <a:pt x="314325" y="1541417"/>
                  </a:cubicBezTo>
                  <a:lnTo>
                    <a:pt x="19050" y="1541417"/>
                  </a:lnTo>
                  <a:cubicBezTo>
                    <a:pt x="8529" y="1541417"/>
                    <a:pt x="0" y="1532897"/>
                    <a:pt x="0" y="1522387"/>
                  </a:cubicBezTo>
                  <a:lnTo>
                    <a:pt x="0" y="19030"/>
                  </a:lnTo>
                  <a:cubicBezTo>
                    <a:pt x="0" y="8520"/>
                    <a:pt x="8529" y="0"/>
                    <a:pt x="19050" y="0"/>
                  </a:cubicBezTo>
                  <a:close/>
                </a:path>
              </a:pathLst>
            </a:custGeom>
            <a:solidFill>
              <a:srgbClr val="3CA210"/>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111B845-5BD9-B24C-0B23-0733780CF4CC}"/>
                </a:ext>
              </a:extLst>
            </p:cNvPr>
            <p:cNvSpPr/>
            <p:nvPr/>
          </p:nvSpPr>
          <p:spPr>
            <a:xfrm>
              <a:off x="10820400" y="4018925"/>
              <a:ext cx="333375" cy="1788805"/>
            </a:xfrm>
            <a:custGeom>
              <a:avLst/>
              <a:gdLst>
                <a:gd name="connsiteX0" fmla="*/ 314325 w 333375"/>
                <a:gd name="connsiteY0" fmla="*/ 0 h 1788805"/>
                <a:gd name="connsiteX1" fmla="*/ 333375 w 333375"/>
                <a:gd name="connsiteY1" fmla="*/ 19030 h 1788805"/>
                <a:gd name="connsiteX2" fmla="*/ 333375 w 333375"/>
                <a:gd name="connsiteY2" fmla="*/ 1769775 h 1788805"/>
                <a:gd name="connsiteX3" fmla="*/ 314325 w 333375"/>
                <a:gd name="connsiteY3" fmla="*/ 1788805 h 1788805"/>
                <a:gd name="connsiteX4" fmla="*/ 19050 w 333375"/>
                <a:gd name="connsiteY4" fmla="*/ 1788805 h 1788805"/>
                <a:gd name="connsiteX5" fmla="*/ 0 w 333375"/>
                <a:gd name="connsiteY5" fmla="*/ 1769775 h 1788805"/>
                <a:gd name="connsiteX6" fmla="*/ 0 w 333375"/>
                <a:gd name="connsiteY6" fmla="*/ 19030 h 1788805"/>
                <a:gd name="connsiteX7" fmla="*/ 19050 w 333375"/>
                <a:gd name="connsiteY7" fmla="*/ 0 h 178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75" h="1788805">
                  <a:moveTo>
                    <a:pt x="314325" y="0"/>
                  </a:moveTo>
                  <a:cubicBezTo>
                    <a:pt x="324846" y="0"/>
                    <a:pt x="333375" y="8520"/>
                    <a:pt x="333375" y="19030"/>
                  </a:cubicBezTo>
                  <a:lnTo>
                    <a:pt x="333375" y="1769775"/>
                  </a:lnTo>
                  <a:cubicBezTo>
                    <a:pt x="333375" y="1780285"/>
                    <a:pt x="324846" y="1788805"/>
                    <a:pt x="314325" y="1788805"/>
                  </a:cubicBezTo>
                  <a:lnTo>
                    <a:pt x="19050" y="1788805"/>
                  </a:lnTo>
                  <a:cubicBezTo>
                    <a:pt x="8529" y="1788805"/>
                    <a:pt x="0" y="1780285"/>
                    <a:pt x="0" y="1769775"/>
                  </a:cubicBezTo>
                  <a:lnTo>
                    <a:pt x="0" y="19030"/>
                  </a:lnTo>
                  <a:cubicBezTo>
                    <a:pt x="0" y="8520"/>
                    <a:pt x="8529" y="0"/>
                    <a:pt x="19050" y="0"/>
                  </a:cubicBezTo>
                  <a:close/>
                </a:path>
              </a:pathLst>
            </a:custGeom>
            <a:solidFill>
              <a:srgbClr val="96CB80"/>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ED3A523E-9FB0-A353-07E1-90C7AAE69F7E}"/>
                </a:ext>
              </a:extLst>
            </p:cNvPr>
            <p:cNvSpPr/>
            <p:nvPr/>
          </p:nvSpPr>
          <p:spPr>
            <a:xfrm>
              <a:off x="9610725" y="4932357"/>
              <a:ext cx="333375" cy="875372"/>
            </a:xfrm>
            <a:custGeom>
              <a:avLst/>
              <a:gdLst>
                <a:gd name="connsiteX0" fmla="*/ 314325 w 333375"/>
                <a:gd name="connsiteY0" fmla="*/ 0 h 875372"/>
                <a:gd name="connsiteX1" fmla="*/ 333375 w 333375"/>
                <a:gd name="connsiteY1" fmla="*/ 19030 h 875372"/>
                <a:gd name="connsiteX2" fmla="*/ 333375 w 333375"/>
                <a:gd name="connsiteY2" fmla="*/ 856343 h 875372"/>
                <a:gd name="connsiteX3" fmla="*/ 314325 w 333375"/>
                <a:gd name="connsiteY3" fmla="*/ 875373 h 875372"/>
                <a:gd name="connsiteX4" fmla="*/ 19050 w 333375"/>
                <a:gd name="connsiteY4" fmla="*/ 875373 h 875372"/>
                <a:gd name="connsiteX5" fmla="*/ 0 w 333375"/>
                <a:gd name="connsiteY5" fmla="*/ 856343 h 875372"/>
                <a:gd name="connsiteX6" fmla="*/ 0 w 333375"/>
                <a:gd name="connsiteY6" fmla="*/ 19030 h 875372"/>
                <a:gd name="connsiteX7" fmla="*/ 19050 w 333375"/>
                <a:gd name="connsiteY7" fmla="*/ 0 h 87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75" h="875372">
                  <a:moveTo>
                    <a:pt x="314325" y="0"/>
                  </a:moveTo>
                  <a:cubicBezTo>
                    <a:pt x="324846" y="0"/>
                    <a:pt x="333375" y="8520"/>
                    <a:pt x="333375" y="19030"/>
                  </a:cubicBezTo>
                  <a:lnTo>
                    <a:pt x="333375" y="856343"/>
                  </a:lnTo>
                  <a:cubicBezTo>
                    <a:pt x="333375" y="866853"/>
                    <a:pt x="324846" y="875373"/>
                    <a:pt x="314325" y="875373"/>
                  </a:cubicBezTo>
                  <a:lnTo>
                    <a:pt x="19050" y="875373"/>
                  </a:lnTo>
                  <a:cubicBezTo>
                    <a:pt x="8529" y="875373"/>
                    <a:pt x="0" y="866853"/>
                    <a:pt x="0" y="856343"/>
                  </a:cubicBezTo>
                  <a:lnTo>
                    <a:pt x="0" y="19030"/>
                  </a:lnTo>
                  <a:cubicBezTo>
                    <a:pt x="0" y="8520"/>
                    <a:pt x="8529" y="0"/>
                    <a:pt x="19050" y="0"/>
                  </a:cubicBezTo>
                  <a:close/>
                </a:path>
              </a:pathLst>
            </a:custGeom>
            <a:solidFill>
              <a:srgbClr val="FFFFFF"/>
            </a:solidFill>
            <a:ln w="95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E65D8649-9D07-7E5D-8479-96BAC9131027}"/>
                </a:ext>
              </a:extLst>
            </p:cNvPr>
            <p:cNvSpPr/>
            <p:nvPr/>
          </p:nvSpPr>
          <p:spPr>
            <a:xfrm>
              <a:off x="10210800" y="4542245"/>
              <a:ext cx="333375" cy="1265484"/>
            </a:xfrm>
            <a:custGeom>
              <a:avLst/>
              <a:gdLst>
                <a:gd name="connsiteX0" fmla="*/ 314325 w 333375"/>
                <a:gd name="connsiteY0" fmla="*/ 0 h 1265484"/>
                <a:gd name="connsiteX1" fmla="*/ 333375 w 333375"/>
                <a:gd name="connsiteY1" fmla="*/ 19030 h 1265484"/>
                <a:gd name="connsiteX2" fmla="*/ 333375 w 333375"/>
                <a:gd name="connsiteY2" fmla="*/ 1246455 h 1265484"/>
                <a:gd name="connsiteX3" fmla="*/ 314325 w 333375"/>
                <a:gd name="connsiteY3" fmla="*/ 1265485 h 1265484"/>
                <a:gd name="connsiteX4" fmla="*/ 19050 w 333375"/>
                <a:gd name="connsiteY4" fmla="*/ 1265485 h 1265484"/>
                <a:gd name="connsiteX5" fmla="*/ 0 w 333375"/>
                <a:gd name="connsiteY5" fmla="*/ 1246455 h 1265484"/>
                <a:gd name="connsiteX6" fmla="*/ 0 w 333375"/>
                <a:gd name="connsiteY6" fmla="*/ 19030 h 1265484"/>
                <a:gd name="connsiteX7" fmla="*/ 19050 w 333375"/>
                <a:gd name="connsiteY7" fmla="*/ 0 h 1265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75" h="1265484">
                  <a:moveTo>
                    <a:pt x="314325" y="0"/>
                  </a:moveTo>
                  <a:cubicBezTo>
                    <a:pt x="324846" y="0"/>
                    <a:pt x="333375" y="8520"/>
                    <a:pt x="333375" y="19030"/>
                  </a:cubicBezTo>
                  <a:lnTo>
                    <a:pt x="333375" y="1246455"/>
                  </a:lnTo>
                  <a:cubicBezTo>
                    <a:pt x="333375" y="1256965"/>
                    <a:pt x="324846" y="1265485"/>
                    <a:pt x="314325" y="1265485"/>
                  </a:cubicBezTo>
                  <a:lnTo>
                    <a:pt x="19050" y="1265485"/>
                  </a:lnTo>
                  <a:cubicBezTo>
                    <a:pt x="8529" y="1265485"/>
                    <a:pt x="0" y="1256965"/>
                    <a:pt x="0" y="1246455"/>
                  </a:cubicBezTo>
                  <a:lnTo>
                    <a:pt x="0" y="19030"/>
                  </a:lnTo>
                  <a:cubicBezTo>
                    <a:pt x="0" y="8520"/>
                    <a:pt x="8529" y="0"/>
                    <a:pt x="19050" y="0"/>
                  </a:cubicBezTo>
                  <a:close/>
                </a:path>
              </a:pathLst>
            </a:custGeom>
            <a:solidFill>
              <a:srgbClr val="37950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1266807-A2CE-8206-0244-2E69574F363A}"/>
                </a:ext>
              </a:extLst>
            </p:cNvPr>
            <p:cNvSpPr/>
            <p:nvPr/>
          </p:nvSpPr>
          <p:spPr>
            <a:xfrm>
              <a:off x="7581900" y="5446163"/>
              <a:ext cx="133350" cy="133208"/>
            </a:xfrm>
            <a:custGeom>
              <a:avLst/>
              <a:gdLst>
                <a:gd name="connsiteX0" fmla="*/ 133350 w 133350"/>
                <a:gd name="connsiteY0" fmla="*/ 66604 h 133208"/>
                <a:gd name="connsiteX1" fmla="*/ 66675 w 133350"/>
                <a:gd name="connsiteY1" fmla="*/ 133209 h 133208"/>
                <a:gd name="connsiteX2" fmla="*/ 0 w 133350"/>
                <a:gd name="connsiteY2" fmla="*/ 66604 h 133208"/>
                <a:gd name="connsiteX3" fmla="*/ 66675 w 133350"/>
                <a:gd name="connsiteY3" fmla="*/ 0 h 133208"/>
                <a:gd name="connsiteX4" fmla="*/ 133350 w 133350"/>
                <a:gd name="connsiteY4" fmla="*/ 66604 h 133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208">
                  <a:moveTo>
                    <a:pt x="133350" y="66604"/>
                  </a:moveTo>
                  <a:cubicBezTo>
                    <a:pt x="133350" y="103389"/>
                    <a:pt x="103499" y="133209"/>
                    <a:pt x="66675" y="133209"/>
                  </a:cubicBezTo>
                  <a:cubicBezTo>
                    <a:pt x="29851" y="133209"/>
                    <a:pt x="0" y="103389"/>
                    <a:pt x="0" y="66604"/>
                  </a:cubicBezTo>
                  <a:cubicBezTo>
                    <a:pt x="0" y="29820"/>
                    <a:pt x="29851" y="0"/>
                    <a:pt x="66675" y="0"/>
                  </a:cubicBezTo>
                  <a:cubicBezTo>
                    <a:pt x="103499" y="0"/>
                    <a:pt x="133350" y="29820"/>
                    <a:pt x="133350" y="66604"/>
                  </a:cubicBezTo>
                  <a:close/>
                </a:path>
              </a:pathLst>
            </a:custGeom>
            <a:solidFill>
              <a:srgbClr val="FFB41F"/>
            </a:solid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D9AFE44A-7459-A547-CD0D-CE275A8FA55B}"/>
                </a:ext>
              </a:extLst>
            </p:cNvPr>
            <p:cNvSpPr/>
            <p:nvPr/>
          </p:nvSpPr>
          <p:spPr>
            <a:xfrm>
              <a:off x="7581900" y="5189260"/>
              <a:ext cx="133350" cy="133208"/>
            </a:xfrm>
            <a:custGeom>
              <a:avLst/>
              <a:gdLst>
                <a:gd name="connsiteX0" fmla="*/ 133350 w 133350"/>
                <a:gd name="connsiteY0" fmla="*/ 66604 h 133208"/>
                <a:gd name="connsiteX1" fmla="*/ 66675 w 133350"/>
                <a:gd name="connsiteY1" fmla="*/ 133209 h 133208"/>
                <a:gd name="connsiteX2" fmla="*/ 0 w 133350"/>
                <a:gd name="connsiteY2" fmla="*/ 66604 h 133208"/>
                <a:gd name="connsiteX3" fmla="*/ 66675 w 133350"/>
                <a:gd name="connsiteY3" fmla="*/ 0 h 133208"/>
                <a:gd name="connsiteX4" fmla="*/ 133350 w 133350"/>
                <a:gd name="connsiteY4" fmla="*/ 66604 h 133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208">
                  <a:moveTo>
                    <a:pt x="133350" y="66604"/>
                  </a:moveTo>
                  <a:cubicBezTo>
                    <a:pt x="133350" y="103389"/>
                    <a:pt x="103499" y="133209"/>
                    <a:pt x="66675" y="133209"/>
                  </a:cubicBezTo>
                  <a:cubicBezTo>
                    <a:pt x="29851" y="133209"/>
                    <a:pt x="0" y="103389"/>
                    <a:pt x="0" y="66604"/>
                  </a:cubicBezTo>
                  <a:cubicBezTo>
                    <a:pt x="0" y="29820"/>
                    <a:pt x="29851" y="0"/>
                    <a:pt x="66675" y="0"/>
                  </a:cubicBezTo>
                  <a:cubicBezTo>
                    <a:pt x="103499" y="0"/>
                    <a:pt x="133350" y="29820"/>
                    <a:pt x="133350" y="66604"/>
                  </a:cubicBezTo>
                  <a:close/>
                </a:path>
              </a:pathLst>
            </a:custGeom>
            <a:solidFill>
              <a:srgbClr val="6DB64D"/>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783E3E0-96F6-28EB-3183-96B00C071E7C}"/>
                </a:ext>
              </a:extLst>
            </p:cNvPr>
            <p:cNvSpPr/>
            <p:nvPr/>
          </p:nvSpPr>
          <p:spPr>
            <a:xfrm>
              <a:off x="7581900" y="5704969"/>
              <a:ext cx="133350" cy="133208"/>
            </a:xfrm>
            <a:custGeom>
              <a:avLst/>
              <a:gdLst>
                <a:gd name="connsiteX0" fmla="*/ 133350 w 133350"/>
                <a:gd name="connsiteY0" fmla="*/ 66604 h 133208"/>
                <a:gd name="connsiteX1" fmla="*/ 66675 w 133350"/>
                <a:gd name="connsiteY1" fmla="*/ 133209 h 133208"/>
                <a:gd name="connsiteX2" fmla="*/ 0 w 133350"/>
                <a:gd name="connsiteY2" fmla="*/ 66604 h 133208"/>
                <a:gd name="connsiteX3" fmla="*/ 66675 w 133350"/>
                <a:gd name="connsiteY3" fmla="*/ 0 h 133208"/>
                <a:gd name="connsiteX4" fmla="*/ 133350 w 133350"/>
                <a:gd name="connsiteY4" fmla="*/ 66604 h 133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208">
                  <a:moveTo>
                    <a:pt x="133350" y="66604"/>
                  </a:moveTo>
                  <a:cubicBezTo>
                    <a:pt x="133350" y="103389"/>
                    <a:pt x="103499" y="133209"/>
                    <a:pt x="66675" y="133209"/>
                  </a:cubicBezTo>
                  <a:cubicBezTo>
                    <a:pt x="29851" y="133209"/>
                    <a:pt x="0" y="103389"/>
                    <a:pt x="0" y="66604"/>
                  </a:cubicBezTo>
                  <a:cubicBezTo>
                    <a:pt x="0" y="29820"/>
                    <a:pt x="29851" y="0"/>
                    <a:pt x="66675" y="0"/>
                  </a:cubicBezTo>
                  <a:cubicBezTo>
                    <a:pt x="103499" y="0"/>
                    <a:pt x="133350" y="29820"/>
                    <a:pt x="133350" y="66604"/>
                  </a:cubicBezTo>
                  <a:close/>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9442F32-3667-8F8A-E564-443C861266CE}"/>
                </a:ext>
              </a:extLst>
            </p:cNvPr>
            <p:cNvSpPr/>
            <p:nvPr/>
          </p:nvSpPr>
          <p:spPr>
            <a:xfrm>
              <a:off x="7829550" y="5208290"/>
              <a:ext cx="819150" cy="76119"/>
            </a:xfrm>
            <a:custGeom>
              <a:avLst/>
              <a:gdLst>
                <a:gd name="connsiteX0" fmla="*/ 38100 w 819150"/>
                <a:gd name="connsiteY0" fmla="*/ 0 h 76119"/>
                <a:gd name="connsiteX1" fmla="*/ 781050 w 819150"/>
                <a:gd name="connsiteY1" fmla="*/ 0 h 76119"/>
                <a:gd name="connsiteX2" fmla="*/ 819150 w 819150"/>
                <a:gd name="connsiteY2" fmla="*/ 38060 h 76119"/>
                <a:gd name="connsiteX3" fmla="*/ 819150 w 819150"/>
                <a:gd name="connsiteY3" fmla="*/ 38060 h 76119"/>
                <a:gd name="connsiteX4" fmla="*/ 781050 w 819150"/>
                <a:gd name="connsiteY4" fmla="*/ 76119 h 76119"/>
                <a:gd name="connsiteX5" fmla="*/ 38100 w 819150"/>
                <a:gd name="connsiteY5" fmla="*/ 76119 h 76119"/>
                <a:gd name="connsiteX6" fmla="*/ 0 w 819150"/>
                <a:gd name="connsiteY6" fmla="*/ 38060 h 76119"/>
                <a:gd name="connsiteX7" fmla="*/ 0 w 819150"/>
                <a:gd name="connsiteY7" fmla="*/ 38060 h 76119"/>
                <a:gd name="connsiteX8" fmla="*/ 38100 w 819150"/>
                <a:gd name="connsiteY8" fmla="*/ 0 h 7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150" h="76119">
                  <a:moveTo>
                    <a:pt x="38100" y="0"/>
                  </a:moveTo>
                  <a:lnTo>
                    <a:pt x="781050" y="0"/>
                  </a:lnTo>
                  <a:cubicBezTo>
                    <a:pt x="802100" y="0"/>
                    <a:pt x="819150" y="17032"/>
                    <a:pt x="819150" y="38060"/>
                  </a:cubicBezTo>
                  <a:lnTo>
                    <a:pt x="819150" y="38060"/>
                  </a:lnTo>
                  <a:cubicBezTo>
                    <a:pt x="819150" y="59088"/>
                    <a:pt x="802100" y="76119"/>
                    <a:pt x="781050" y="76119"/>
                  </a:cubicBezTo>
                  <a:lnTo>
                    <a:pt x="38100" y="76119"/>
                  </a:lnTo>
                  <a:cubicBezTo>
                    <a:pt x="17050" y="76119"/>
                    <a:pt x="0" y="59088"/>
                    <a:pt x="0" y="38060"/>
                  </a:cubicBezTo>
                  <a:lnTo>
                    <a:pt x="0" y="38060"/>
                  </a:lnTo>
                  <a:cubicBezTo>
                    <a:pt x="0" y="17032"/>
                    <a:pt x="17050" y="0"/>
                    <a:pt x="38100" y="0"/>
                  </a:cubicBezTo>
                  <a:close/>
                </a:path>
              </a:pathLst>
            </a:custGeom>
            <a:solidFill>
              <a:srgbClr val="6DB64D"/>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15789CD-1986-068B-8BA6-A412484A9F63}"/>
                </a:ext>
              </a:extLst>
            </p:cNvPr>
            <p:cNvSpPr/>
            <p:nvPr/>
          </p:nvSpPr>
          <p:spPr>
            <a:xfrm>
              <a:off x="7829550" y="5465193"/>
              <a:ext cx="819150" cy="76119"/>
            </a:xfrm>
            <a:custGeom>
              <a:avLst/>
              <a:gdLst>
                <a:gd name="connsiteX0" fmla="*/ 38100 w 819150"/>
                <a:gd name="connsiteY0" fmla="*/ 0 h 76119"/>
                <a:gd name="connsiteX1" fmla="*/ 781050 w 819150"/>
                <a:gd name="connsiteY1" fmla="*/ 0 h 76119"/>
                <a:gd name="connsiteX2" fmla="*/ 819150 w 819150"/>
                <a:gd name="connsiteY2" fmla="*/ 38060 h 76119"/>
                <a:gd name="connsiteX3" fmla="*/ 819150 w 819150"/>
                <a:gd name="connsiteY3" fmla="*/ 38060 h 76119"/>
                <a:gd name="connsiteX4" fmla="*/ 781050 w 819150"/>
                <a:gd name="connsiteY4" fmla="*/ 76119 h 76119"/>
                <a:gd name="connsiteX5" fmla="*/ 38100 w 819150"/>
                <a:gd name="connsiteY5" fmla="*/ 76119 h 76119"/>
                <a:gd name="connsiteX6" fmla="*/ 0 w 819150"/>
                <a:gd name="connsiteY6" fmla="*/ 38060 h 76119"/>
                <a:gd name="connsiteX7" fmla="*/ 0 w 819150"/>
                <a:gd name="connsiteY7" fmla="*/ 38060 h 76119"/>
                <a:gd name="connsiteX8" fmla="*/ 38100 w 819150"/>
                <a:gd name="connsiteY8" fmla="*/ 0 h 7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150" h="76119">
                  <a:moveTo>
                    <a:pt x="38100" y="0"/>
                  </a:moveTo>
                  <a:lnTo>
                    <a:pt x="781050" y="0"/>
                  </a:lnTo>
                  <a:cubicBezTo>
                    <a:pt x="802100" y="0"/>
                    <a:pt x="819150" y="17032"/>
                    <a:pt x="819150" y="38060"/>
                  </a:cubicBezTo>
                  <a:lnTo>
                    <a:pt x="819150" y="38060"/>
                  </a:lnTo>
                  <a:cubicBezTo>
                    <a:pt x="819150" y="59088"/>
                    <a:pt x="802100" y="76119"/>
                    <a:pt x="781050" y="76119"/>
                  </a:cubicBezTo>
                  <a:lnTo>
                    <a:pt x="38100" y="76119"/>
                  </a:lnTo>
                  <a:cubicBezTo>
                    <a:pt x="17050" y="76119"/>
                    <a:pt x="0" y="59088"/>
                    <a:pt x="0" y="38060"/>
                  </a:cubicBezTo>
                  <a:lnTo>
                    <a:pt x="0" y="38060"/>
                  </a:lnTo>
                  <a:cubicBezTo>
                    <a:pt x="0" y="17032"/>
                    <a:pt x="17050" y="0"/>
                    <a:pt x="38100" y="0"/>
                  </a:cubicBezTo>
                  <a:close/>
                </a:path>
              </a:pathLst>
            </a:custGeom>
            <a:solidFill>
              <a:srgbClr val="6DB64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F256695D-EC45-AFD4-7547-F70F9A7251B6}"/>
                </a:ext>
              </a:extLst>
            </p:cNvPr>
            <p:cNvSpPr/>
            <p:nvPr/>
          </p:nvSpPr>
          <p:spPr>
            <a:xfrm>
              <a:off x="7829550" y="5722095"/>
              <a:ext cx="819150" cy="76119"/>
            </a:xfrm>
            <a:custGeom>
              <a:avLst/>
              <a:gdLst>
                <a:gd name="connsiteX0" fmla="*/ 38100 w 819150"/>
                <a:gd name="connsiteY0" fmla="*/ 0 h 76119"/>
                <a:gd name="connsiteX1" fmla="*/ 781050 w 819150"/>
                <a:gd name="connsiteY1" fmla="*/ 0 h 76119"/>
                <a:gd name="connsiteX2" fmla="*/ 819150 w 819150"/>
                <a:gd name="connsiteY2" fmla="*/ 38060 h 76119"/>
                <a:gd name="connsiteX3" fmla="*/ 819150 w 819150"/>
                <a:gd name="connsiteY3" fmla="*/ 38060 h 76119"/>
                <a:gd name="connsiteX4" fmla="*/ 781050 w 819150"/>
                <a:gd name="connsiteY4" fmla="*/ 76119 h 76119"/>
                <a:gd name="connsiteX5" fmla="*/ 38100 w 819150"/>
                <a:gd name="connsiteY5" fmla="*/ 76119 h 76119"/>
                <a:gd name="connsiteX6" fmla="*/ 0 w 819150"/>
                <a:gd name="connsiteY6" fmla="*/ 38060 h 76119"/>
                <a:gd name="connsiteX7" fmla="*/ 0 w 819150"/>
                <a:gd name="connsiteY7" fmla="*/ 38060 h 76119"/>
                <a:gd name="connsiteX8" fmla="*/ 38100 w 819150"/>
                <a:gd name="connsiteY8" fmla="*/ 0 h 7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150" h="76119">
                  <a:moveTo>
                    <a:pt x="38100" y="0"/>
                  </a:moveTo>
                  <a:lnTo>
                    <a:pt x="781050" y="0"/>
                  </a:lnTo>
                  <a:cubicBezTo>
                    <a:pt x="802100" y="0"/>
                    <a:pt x="819150" y="17032"/>
                    <a:pt x="819150" y="38060"/>
                  </a:cubicBezTo>
                  <a:lnTo>
                    <a:pt x="819150" y="38060"/>
                  </a:lnTo>
                  <a:cubicBezTo>
                    <a:pt x="819150" y="59088"/>
                    <a:pt x="802100" y="76119"/>
                    <a:pt x="781050" y="76119"/>
                  </a:cubicBezTo>
                  <a:lnTo>
                    <a:pt x="38100" y="76119"/>
                  </a:lnTo>
                  <a:cubicBezTo>
                    <a:pt x="17050" y="76119"/>
                    <a:pt x="0" y="59088"/>
                    <a:pt x="0" y="38060"/>
                  </a:cubicBezTo>
                  <a:lnTo>
                    <a:pt x="0" y="38060"/>
                  </a:lnTo>
                  <a:cubicBezTo>
                    <a:pt x="0" y="17032"/>
                    <a:pt x="17050" y="0"/>
                    <a:pt x="38100" y="0"/>
                  </a:cubicBezTo>
                  <a:close/>
                </a:path>
              </a:pathLst>
            </a:custGeom>
            <a:solidFill>
              <a:srgbClr val="6DB64D"/>
            </a:solidFill>
            <a:ln w="9525" cap="flat">
              <a:noFill/>
              <a:prstDash val="solid"/>
              <a:miter/>
            </a:ln>
          </p:spPr>
          <p:txBody>
            <a:bodyPr rtlCol="0" anchor="ctr"/>
            <a:lstStyle/>
            <a:p>
              <a:endParaRPr lang="en-US"/>
            </a:p>
          </p:txBody>
        </p:sp>
        <p:grpSp>
          <p:nvGrpSpPr>
            <p:cNvPr id="23" name="Graphic 7">
              <a:extLst>
                <a:ext uri="{FF2B5EF4-FFF2-40B4-BE49-F238E27FC236}">
                  <a16:creationId xmlns:a16="http://schemas.microsoft.com/office/drawing/2014/main" id="{D02B47EA-453C-F130-473D-5BCF3B15E479}"/>
                </a:ext>
              </a:extLst>
            </p:cNvPr>
            <p:cNvGrpSpPr/>
            <p:nvPr/>
          </p:nvGrpSpPr>
          <p:grpSpPr>
            <a:xfrm>
              <a:off x="7829550" y="4133104"/>
              <a:ext cx="809625" cy="808768"/>
              <a:chOff x="7829550" y="4133104"/>
              <a:chExt cx="809625" cy="808768"/>
            </a:xfrm>
          </p:grpSpPr>
          <p:sp>
            <p:nvSpPr>
              <p:cNvPr id="24" name="Freeform 23">
                <a:extLst>
                  <a:ext uri="{FF2B5EF4-FFF2-40B4-BE49-F238E27FC236}">
                    <a16:creationId xmlns:a16="http://schemas.microsoft.com/office/drawing/2014/main" id="{E74AE901-0B33-B6B4-6871-B4B419E48109}"/>
                  </a:ext>
                </a:extLst>
              </p:cNvPr>
              <p:cNvSpPr/>
              <p:nvPr/>
            </p:nvSpPr>
            <p:spPr>
              <a:xfrm>
                <a:off x="7829550" y="4133104"/>
                <a:ext cx="809625" cy="808768"/>
              </a:xfrm>
              <a:custGeom>
                <a:avLst/>
                <a:gdLst>
                  <a:gd name="connsiteX0" fmla="*/ 809625 w 809625"/>
                  <a:gd name="connsiteY0" fmla="*/ 404384 h 808768"/>
                  <a:gd name="connsiteX1" fmla="*/ 404813 w 809625"/>
                  <a:gd name="connsiteY1" fmla="*/ 808768 h 808768"/>
                  <a:gd name="connsiteX2" fmla="*/ 0 w 809625"/>
                  <a:gd name="connsiteY2" fmla="*/ 404384 h 808768"/>
                  <a:gd name="connsiteX3" fmla="*/ 404813 w 809625"/>
                  <a:gd name="connsiteY3" fmla="*/ 0 h 808768"/>
                  <a:gd name="connsiteX4" fmla="*/ 809625 w 809625"/>
                  <a:gd name="connsiteY4" fmla="*/ 404384 h 808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25" h="808768">
                    <a:moveTo>
                      <a:pt x="809625" y="404384"/>
                    </a:moveTo>
                    <a:cubicBezTo>
                      <a:pt x="809625" y="627719"/>
                      <a:pt x="628384" y="808768"/>
                      <a:pt x="404813" y="808768"/>
                    </a:cubicBezTo>
                    <a:cubicBezTo>
                      <a:pt x="181241" y="808768"/>
                      <a:pt x="0" y="627719"/>
                      <a:pt x="0" y="404384"/>
                    </a:cubicBezTo>
                    <a:cubicBezTo>
                      <a:pt x="0" y="181049"/>
                      <a:pt x="181241" y="0"/>
                      <a:pt x="404813" y="0"/>
                    </a:cubicBezTo>
                    <a:cubicBezTo>
                      <a:pt x="628384" y="0"/>
                      <a:pt x="809625" y="181049"/>
                      <a:pt x="809625" y="404384"/>
                    </a:cubicBez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4D6494F-EFF5-3DE8-D694-E6A3B2EDA4A3}"/>
                  </a:ext>
                </a:extLst>
              </p:cNvPr>
              <p:cNvSpPr/>
              <p:nvPr/>
            </p:nvSpPr>
            <p:spPr>
              <a:xfrm>
                <a:off x="7829550" y="4133104"/>
                <a:ext cx="404812" cy="404384"/>
              </a:xfrm>
              <a:custGeom>
                <a:avLst/>
                <a:gdLst>
                  <a:gd name="connsiteX0" fmla="*/ 0 w 404812"/>
                  <a:gd name="connsiteY0" fmla="*/ 404384 h 404384"/>
                  <a:gd name="connsiteX1" fmla="*/ 0 w 404812"/>
                  <a:gd name="connsiteY1" fmla="*/ 404384 h 404384"/>
                  <a:gd name="connsiteX2" fmla="*/ 404813 w 404812"/>
                  <a:gd name="connsiteY2" fmla="*/ 404384 h 404384"/>
                  <a:gd name="connsiteX3" fmla="*/ 404813 w 404812"/>
                  <a:gd name="connsiteY3" fmla="*/ 0 h 404384"/>
                  <a:gd name="connsiteX4" fmla="*/ 0 w 404812"/>
                  <a:gd name="connsiteY4" fmla="*/ 404384 h 404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12" h="404384">
                    <a:moveTo>
                      <a:pt x="0" y="404384"/>
                    </a:moveTo>
                    <a:lnTo>
                      <a:pt x="0" y="404384"/>
                    </a:lnTo>
                    <a:cubicBezTo>
                      <a:pt x="0" y="404384"/>
                      <a:pt x="404813" y="404384"/>
                      <a:pt x="404813" y="404384"/>
                    </a:cubicBezTo>
                    <a:lnTo>
                      <a:pt x="404813" y="0"/>
                    </a:lnTo>
                    <a:cubicBezTo>
                      <a:pt x="181261" y="0"/>
                      <a:pt x="0" y="181069"/>
                      <a:pt x="0" y="404384"/>
                    </a:cubicBezTo>
                    <a:close/>
                  </a:path>
                </a:pathLst>
              </a:custGeom>
              <a:solidFill>
                <a:srgbClr val="247900"/>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761055C-CBD4-0E77-6089-1FECD905A276}"/>
                  </a:ext>
                </a:extLst>
              </p:cNvPr>
              <p:cNvSpPr/>
              <p:nvPr/>
            </p:nvSpPr>
            <p:spPr>
              <a:xfrm>
                <a:off x="8234362" y="4133104"/>
                <a:ext cx="404812" cy="723038"/>
              </a:xfrm>
              <a:custGeom>
                <a:avLst/>
                <a:gdLst>
                  <a:gd name="connsiteX0" fmla="*/ 249079 w 404812"/>
                  <a:gd name="connsiteY0" fmla="*/ 723039 h 723038"/>
                  <a:gd name="connsiteX1" fmla="*/ 404813 w 404812"/>
                  <a:gd name="connsiteY1" fmla="*/ 404384 h 723038"/>
                  <a:gd name="connsiteX2" fmla="*/ 0 w 404812"/>
                  <a:gd name="connsiteY2" fmla="*/ 0 h 723038"/>
                  <a:gd name="connsiteX3" fmla="*/ 0 w 404812"/>
                  <a:gd name="connsiteY3" fmla="*/ 404384 h 723038"/>
                  <a:gd name="connsiteX4" fmla="*/ 249079 w 404812"/>
                  <a:gd name="connsiteY4" fmla="*/ 723039 h 723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12" h="723038">
                    <a:moveTo>
                      <a:pt x="249079" y="723039"/>
                    </a:moveTo>
                    <a:cubicBezTo>
                      <a:pt x="343853" y="649013"/>
                      <a:pt x="404813" y="533882"/>
                      <a:pt x="404813" y="404384"/>
                    </a:cubicBezTo>
                    <a:cubicBezTo>
                      <a:pt x="404813" y="181069"/>
                      <a:pt x="223552" y="0"/>
                      <a:pt x="0" y="0"/>
                    </a:cubicBezTo>
                    <a:lnTo>
                      <a:pt x="0" y="404384"/>
                    </a:lnTo>
                    <a:lnTo>
                      <a:pt x="249079" y="723039"/>
                    </a:lnTo>
                    <a:close/>
                  </a:path>
                </a:pathLst>
              </a:custGeom>
              <a:solidFill>
                <a:srgbClr val="96CB80"/>
              </a:solidFill>
              <a:ln w="9525" cap="flat">
                <a:noFill/>
                <a:prstDash val="solid"/>
                <a:miter/>
              </a:ln>
            </p:spPr>
            <p:txBody>
              <a:bodyPr rtlCol="0" anchor="ctr"/>
              <a:lstStyle/>
              <a:p>
                <a:endParaRPr lang="en-US"/>
              </a:p>
            </p:txBody>
          </p:sp>
        </p:grpSp>
      </p:grpSp>
      <p:sp>
        <p:nvSpPr>
          <p:cNvPr id="47" name="Freeform 46">
            <a:extLst>
              <a:ext uri="{FF2B5EF4-FFF2-40B4-BE49-F238E27FC236}">
                <a16:creationId xmlns:a16="http://schemas.microsoft.com/office/drawing/2014/main" id="{64D6F16B-4B19-EAC9-B5BF-C42ADC38AE33}"/>
              </a:ext>
            </a:extLst>
          </p:cNvPr>
          <p:cNvSpPr/>
          <p:nvPr/>
        </p:nvSpPr>
        <p:spPr>
          <a:xfrm>
            <a:off x="8651884" y="168270"/>
            <a:ext cx="3357563" cy="2937867"/>
          </a:xfrm>
          <a:custGeom>
            <a:avLst/>
            <a:gdLst>
              <a:gd name="connsiteX0" fmla="*/ 3217665 w 3357563"/>
              <a:gd name="connsiteY0" fmla="*/ 0 h 2937867"/>
              <a:gd name="connsiteX1" fmla="*/ 3357563 w 3357563"/>
              <a:gd name="connsiteY1" fmla="*/ 139898 h 2937867"/>
              <a:gd name="connsiteX2" fmla="*/ 3357563 w 3357563"/>
              <a:gd name="connsiteY2" fmla="*/ 2797969 h 2937867"/>
              <a:gd name="connsiteX3" fmla="*/ 3217665 w 3357563"/>
              <a:gd name="connsiteY3" fmla="*/ 2937868 h 2937867"/>
              <a:gd name="connsiteX4" fmla="*/ 139898 w 3357563"/>
              <a:gd name="connsiteY4" fmla="*/ 2937868 h 2937867"/>
              <a:gd name="connsiteX5" fmla="*/ 0 w 3357563"/>
              <a:gd name="connsiteY5" fmla="*/ 2797969 h 2937867"/>
              <a:gd name="connsiteX6" fmla="*/ 0 w 3357563"/>
              <a:gd name="connsiteY6" fmla="*/ 139898 h 2937867"/>
              <a:gd name="connsiteX7" fmla="*/ 139898 w 3357563"/>
              <a:gd name="connsiteY7" fmla="*/ 0 h 29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7563" h="2937867">
                <a:moveTo>
                  <a:pt x="3217665" y="0"/>
                </a:moveTo>
                <a:cubicBezTo>
                  <a:pt x="3294928" y="0"/>
                  <a:pt x="3357563" y="62635"/>
                  <a:pt x="3357563" y="139898"/>
                </a:cubicBezTo>
                <a:lnTo>
                  <a:pt x="3357563" y="2797969"/>
                </a:lnTo>
                <a:cubicBezTo>
                  <a:pt x="3357563" y="2875233"/>
                  <a:pt x="3294928" y="2937868"/>
                  <a:pt x="3217665" y="2937868"/>
                </a:cubicBezTo>
                <a:lnTo>
                  <a:pt x="139898" y="2937868"/>
                </a:lnTo>
                <a:cubicBezTo>
                  <a:pt x="62635" y="2937868"/>
                  <a:pt x="0" y="2875233"/>
                  <a:pt x="0" y="2797969"/>
                </a:cubicBezTo>
                <a:lnTo>
                  <a:pt x="0" y="139898"/>
                </a:lnTo>
                <a:cubicBezTo>
                  <a:pt x="0" y="62635"/>
                  <a:pt x="62635" y="0"/>
                  <a:pt x="139898" y="0"/>
                </a:cubicBezTo>
                <a:close/>
              </a:path>
            </a:pathLst>
          </a:custGeom>
          <a:solidFill>
            <a:srgbClr val="BEE4E1"/>
          </a:solidFill>
          <a:ln w="69850" cap="flat">
            <a:noFill/>
            <a:prstDash val="solid"/>
            <a:miter/>
          </a:ln>
        </p:spPr>
        <p:txBody>
          <a:bodyPr rtlCol="0" anchor="ctr"/>
          <a:lstStyle/>
          <a:p>
            <a:endParaRPr lang="en-US"/>
          </a:p>
        </p:txBody>
      </p:sp>
      <p:grpSp>
        <p:nvGrpSpPr>
          <p:cNvPr id="48" name="Graphic 9">
            <a:extLst>
              <a:ext uri="{FF2B5EF4-FFF2-40B4-BE49-F238E27FC236}">
                <a16:creationId xmlns:a16="http://schemas.microsoft.com/office/drawing/2014/main" id="{67BE7647-3EF4-D407-AC73-EB4D6D0695B5}"/>
              </a:ext>
            </a:extLst>
          </p:cNvPr>
          <p:cNvGrpSpPr/>
          <p:nvPr/>
        </p:nvGrpSpPr>
        <p:grpSpPr>
          <a:xfrm>
            <a:off x="8651884" y="168270"/>
            <a:ext cx="3357563" cy="2937867"/>
            <a:chOff x="8651884" y="168270"/>
            <a:chExt cx="3357563" cy="2937867"/>
          </a:xfrm>
          <a:solidFill>
            <a:srgbClr val="80CBC5"/>
          </a:solidFill>
        </p:grpSpPr>
        <p:sp>
          <p:nvSpPr>
            <p:cNvPr id="49" name="Freeform 48">
              <a:extLst>
                <a:ext uri="{FF2B5EF4-FFF2-40B4-BE49-F238E27FC236}">
                  <a16:creationId xmlns:a16="http://schemas.microsoft.com/office/drawing/2014/main" id="{161B6D1A-7C3E-9BCC-224E-9265E4AC17F6}"/>
                </a:ext>
              </a:extLst>
            </p:cNvPr>
            <p:cNvSpPr/>
            <p:nvPr/>
          </p:nvSpPr>
          <p:spPr>
            <a:xfrm>
              <a:off x="8651884" y="168270"/>
              <a:ext cx="3357563" cy="559593"/>
            </a:xfrm>
            <a:custGeom>
              <a:avLst/>
              <a:gdLst>
                <a:gd name="connsiteX0" fmla="*/ 3287614 w 3357563"/>
                <a:gd name="connsiteY0" fmla="*/ 0 h 559593"/>
                <a:gd name="connsiteX1" fmla="*/ 3357563 w 3357563"/>
                <a:gd name="connsiteY1" fmla="*/ 69949 h 559593"/>
                <a:gd name="connsiteX2" fmla="*/ 3357563 w 3357563"/>
                <a:gd name="connsiteY2" fmla="*/ 489645 h 559593"/>
                <a:gd name="connsiteX3" fmla="*/ 3287614 w 3357563"/>
                <a:gd name="connsiteY3" fmla="*/ 559594 h 559593"/>
                <a:gd name="connsiteX4" fmla="*/ 69949 w 3357563"/>
                <a:gd name="connsiteY4" fmla="*/ 559594 h 559593"/>
                <a:gd name="connsiteX5" fmla="*/ 0 w 3357563"/>
                <a:gd name="connsiteY5" fmla="*/ 489645 h 559593"/>
                <a:gd name="connsiteX6" fmla="*/ 0 w 3357563"/>
                <a:gd name="connsiteY6" fmla="*/ 69949 h 559593"/>
                <a:gd name="connsiteX7" fmla="*/ 69949 w 3357563"/>
                <a:gd name="connsiteY7" fmla="*/ 0 h 55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7563" h="559593">
                  <a:moveTo>
                    <a:pt x="3287614" y="0"/>
                  </a:moveTo>
                  <a:cubicBezTo>
                    <a:pt x="3326246" y="0"/>
                    <a:pt x="3357563" y="31317"/>
                    <a:pt x="3357563" y="69949"/>
                  </a:cubicBezTo>
                  <a:lnTo>
                    <a:pt x="3357563" y="489645"/>
                  </a:lnTo>
                  <a:cubicBezTo>
                    <a:pt x="3357563" y="528277"/>
                    <a:pt x="3326246" y="559594"/>
                    <a:pt x="3287614" y="559594"/>
                  </a:cubicBezTo>
                  <a:lnTo>
                    <a:pt x="69949" y="559594"/>
                  </a:lnTo>
                  <a:cubicBezTo>
                    <a:pt x="31317" y="559594"/>
                    <a:pt x="0" y="528277"/>
                    <a:pt x="0" y="489645"/>
                  </a:cubicBezTo>
                  <a:lnTo>
                    <a:pt x="0" y="69949"/>
                  </a:lnTo>
                  <a:cubicBezTo>
                    <a:pt x="0" y="31317"/>
                    <a:pt x="31317" y="0"/>
                    <a:pt x="69949" y="0"/>
                  </a:cubicBezTo>
                  <a:close/>
                </a:path>
              </a:pathLst>
            </a:custGeom>
            <a:solidFill>
              <a:srgbClr val="80CBC5"/>
            </a:solidFill>
            <a:ln w="6985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2CDB308B-59E8-FB00-4E6F-61339DBFEF7F}"/>
                </a:ext>
              </a:extLst>
            </p:cNvPr>
            <p:cNvSpPr/>
            <p:nvPr/>
          </p:nvSpPr>
          <p:spPr>
            <a:xfrm>
              <a:off x="8651884" y="2546544"/>
              <a:ext cx="3357563" cy="559593"/>
            </a:xfrm>
            <a:custGeom>
              <a:avLst/>
              <a:gdLst>
                <a:gd name="connsiteX0" fmla="*/ 3287614 w 3357563"/>
                <a:gd name="connsiteY0" fmla="*/ 0 h 559593"/>
                <a:gd name="connsiteX1" fmla="*/ 3357563 w 3357563"/>
                <a:gd name="connsiteY1" fmla="*/ 69949 h 559593"/>
                <a:gd name="connsiteX2" fmla="*/ 3357563 w 3357563"/>
                <a:gd name="connsiteY2" fmla="*/ 489645 h 559593"/>
                <a:gd name="connsiteX3" fmla="*/ 3287614 w 3357563"/>
                <a:gd name="connsiteY3" fmla="*/ 559594 h 559593"/>
                <a:gd name="connsiteX4" fmla="*/ 69949 w 3357563"/>
                <a:gd name="connsiteY4" fmla="*/ 559594 h 559593"/>
                <a:gd name="connsiteX5" fmla="*/ 0 w 3357563"/>
                <a:gd name="connsiteY5" fmla="*/ 489645 h 559593"/>
                <a:gd name="connsiteX6" fmla="*/ 0 w 3357563"/>
                <a:gd name="connsiteY6" fmla="*/ 69949 h 559593"/>
                <a:gd name="connsiteX7" fmla="*/ 69949 w 3357563"/>
                <a:gd name="connsiteY7" fmla="*/ 0 h 55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7563" h="559593">
                  <a:moveTo>
                    <a:pt x="3287614" y="0"/>
                  </a:moveTo>
                  <a:cubicBezTo>
                    <a:pt x="3326246" y="0"/>
                    <a:pt x="3357563" y="31317"/>
                    <a:pt x="3357563" y="69949"/>
                  </a:cubicBezTo>
                  <a:lnTo>
                    <a:pt x="3357563" y="489645"/>
                  </a:lnTo>
                  <a:cubicBezTo>
                    <a:pt x="3357563" y="528276"/>
                    <a:pt x="3326246" y="559594"/>
                    <a:pt x="3287614" y="559594"/>
                  </a:cubicBezTo>
                  <a:lnTo>
                    <a:pt x="69949" y="559594"/>
                  </a:lnTo>
                  <a:cubicBezTo>
                    <a:pt x="31317" y="559594"/>
                    <a:pt x="0" y="528276"/>
                    <a:pt x="0" y="489645"/>
                  </a:cubicBezTo>
                  <a:lnTo>
                    <a:pt x="0" y="69949"/>
                  </a:lnTo>
                  <a:cubicBezTo>
                    <a:pt x="0" y="31317"/>
                    <a:pt x="31317" y="0"/>
                    <a:pt x="69949" y="0"/>
                  </a:cubicBezTo>
                  <a:close/>
                </a:path>
              </a:pathLst>
            </a:custGeom>
            <a:solidFill>
              <a:srgbClr val="80CBC5"/>
            </a:solidFill>
            <a:ln w="69850" cap="flat">
              <a:noFill/>
              <a:prstDash val="solid"/>
              <a:miter/>
            </a:ln>
          </p:spPr>
          <p:txBody>
            <a:bodyPr rtlCol="0" anchor="ctr"/>
            <a:lstStyle/>
            <a:p>
              <a:endParaRPr lang="en-US"/>
            </a:p>
          </p:txBody>
        </p:sp>
      </p:grpSp>
      <p:grpSp>
        <p:nvGrpSpPr>
          <p:cNvPr id="51" name="Graphic 9">
            <a:extLst>
              <a:ext uri="{FF2B5EF4-FFF2-40B4-BE49-F238E27FC236}">
                <a16:creationId xmlns:a16="http://schemas.microsoft.com/office/drawing/2014/main" id="{273431FB-C062-47DB-A821-2F9A1A8C7132}"/>
              </a:ext>
            </a:extLst>
          </p:cNvPr>
          <p:cNvGrpSpPr/>
          <p:nvPr/>
        </p:nvGrpSpPr>
        <p:grpSpPr>
          <a:xfrm>
            <a:off x="8931680" y="1007661"/>
            <a:ext cx="2797969" cy="1259086"/>
            <a:chOff x="8931680" y="1007661"/>
            <a:chExt cx="2797969" cy="1259086"/>
          </a:xfrm>
        </p:grpSpPr>
        <p:grpSp>
          <p:nvGrpSpPr>
            <p:cNvPr id="52" name="Graphic 9">
              <a:extLst>
                <a:ext uri="{FF2B5EF4-FFF2-40B4-BE49-F238E27FC236}">
                  <a16:creationId xmlns:a16="http://schemas.microsoft.com/office/drawing/2014/main" id="{CE67A413-AA98-F089-C02D-3925BD9D45B4}"/>
                </a:ext>
              </a:extLst>
            </p:cNvPr>
            <p:cNvGrpSpPr/>
            <p:nvPr/>
          </p:nvGrpSpPr>
          <p:grpSpPr>
            <a:xfrm>
              <a:off x="8931680" y="1007661"/>
              <a:ext cx="1259086" cy="1259086"/>
              <a:chOff x="8931680" y="1007661"/>
              <a:chExt cx="1259086" cy="1259086"/>
            </a:xfrm>
          </p:grpSpPr>
          <p:sp>
            <p:nvSpPr>
              <p:cNvPr id="53" name="Freeform 52">
                <a:extLst>
                  <a:ext uri="{FF2B5EF4-FFF2-40B4-BE49-F238E27FC236}">
                    <a16:creationId xmlns:a16="http://schemas.microsoft.com/office/drawing/2014/main" id="{5765CC82-9C02-9A83-9968-668BB648A4E6}"/>
                  </a:ext>
                </a:extLst>
              </p:cNvPr>
              <p:cNvSpPr/>
              <p:nvPr/>
            </p:nvSpPr>
            <p:spPr>
              <a:xfrm>
                <a:off x="8931680" y="1647207"/>
                <a:ext cx="326453" cy="619540"/>
              </a:xfrm>
              <a:custGeom>
                <a:avLst/>
                <a:gdLst>
                  <a:gd name="connsiteX0" fmla="*/ 256504 w 326453"/>
                  <a:gd name="connsiteY0" fmla="*/ 0 h 619540"/>
                  <a:gd name="connsiteX1" fmla="*/ 326453 w 326453"/>
                  <a:gd name="connsiteY1" fmla="*/ 69949 h 619540"/>
                  <a:gd name="connsiteX2" fmla="*/ 326453 w 326453"/>
                  <a:gd name="connsiteY2" fmla="*/ 549591 h 619540"/>
                  <a:gd name="connsiteX3" fmla="*/ 256504 w 326453"/>
                  <a:gd name="connsiteY3" fmla="*/ 619540 h 619540"/>
                  <a:gd name="connsiteX4" fmla="*/ 69949 w 326453"/>
                  <a:gd name="connsiteY4" fmla="*/ 619540 h 619540"/>
                  <a:gd name="connsiteX5" fmla="*/ 0 w 326453"/>
                  <a:gd name="connsiteY5" fmla="*/ 549591 h 619540"/>
                  <a:gd name="connsiteX6" fmla="*/ 0 w 326453"/>
                  <a:gd name="connsiteY6" fmla="*/ 69949 h 619540"/>
                  <a:gd name="connsiteX7" fmla="*/ 69949 w 326453"/>
                  <a:gd name="connsiteY7" fmla="*/ 0 h 61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453" h="619540">
                    <a:moveTo>
                      <a:pt x="256504" y="0"/>
                    </a:moveTo>
                    <a:cubicBezTo>
                      <a:pt x="295136" y="0"/>
                      <a:pt x="326453" y="31317"/>
                      <a:pt x="326453" y="69949"/>
                    </a:cubicBezTo>
                    <a:lnTo>
                      <a:pt x="326453" y="549591"/>
                    </a:lnTo>
                    <a:cubicBezTo>
                      <a:pt x="326453" y="588223"/>
                      <a:pt x="295136" y="619540"/>
                      <a:pt x="256504" y="619540"/>
                    </a:cubicBezTo>
                    <a:lnTo>
                      <a:pt x="69949" y="619540"/>
                    </a:lnTo>
                    <a:cubicBezTo>
                      <a:pt x="31317" y="619540"/>
                      <a:pt x="0" y="588223"/>
                      <a:pt x="0" y="549591"/>
                    </a:cubicBezTo>
                    <a:lnTo>
                      <a:pt x="0" y="69949"/>
                    </a:lnTo>
                    <a:cubicBezTo>
                      <a:pt x="0" y="31317"/>
                      <a:pt x="31317" y="0"/>
                      <a:pt x="69949" y="0"/>
                    </a:cubicBezTo>
                    <a:close/>
                  </a:path>
                </a:pathLst>
              </a:custGeom>
              <a:solidFill>
                <a:srgbClr val="4DB6AD"/>
              </a:solidFill>
              <a:ln w="6985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64935EEB-4AC8-7FE5-3E36-D101A125B29C}"/>
                  </a:ext>
                </a:extLst>
              </p:cNvPr>
              <p:cNvSpPr/>
              <p:nvPr/>
            </p:nvSpPr>
            <p:spPr>
              <a:xfrm>
                <a:off x="9399501" y="1327399"/>
                <a:ext cx="326453" cy="939348"/>
              </a:xfrm>
              <a:custGeom>
                <a:avLst/>
                <a:gdLst>
                  <a:gd name="connsiteX0" fmla="*/ 256504 w 326453"/>
                  <a:gd name="connsiteY0" fmla="*/ 0 h 939348"/>
                  <a:gd name="connsiteX1" fmla="*/ 326453 w 326453"/>
                  <a:gd name="connsiteY1" fmla="*/ 69949 h 939348"/>
                  <a:gd name="connsiteX2" fmla="*/ 326453 w 326453"/>
                  <a:gd name="connsiteY2" fmla="*/ 869399 h 939348"/>
                  <a:gd name="connsiteX3" fmla="*/ 256504 w 326453"/>
                  <a:gd name="connsiteY3" fmla="*/ 939348 h 939348"/>
                  <a:gd name="connsiteX4" fmla="*/ 69949 w 326453"/>
                  <a:gd name="connsiteY4" fmla="*/ 939348 h 939348"/>
                  <a:gd name="connsiteX5" fmla="*/ 0 w 326453"/>
                  <a:gd name="connsiteY5" fmla="*/ 869399 h 939348"/>
                  <a:gd name="connsiteX6" fmla="*/ 0 w 326453"/>
                  <a:gd name="connsiteY6" fmla="*/ 69949 h 939348"/>
                  <a:gd name="connsiteX7" fmla="*/ 69949 w 326453"/>
                  <a:gd name="connsiteY7" fmla="*/ 0 h 93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453" h="939348">
                    <a:moveTo>
                      <a:pt x="256504" y="0"/>
                    </a:moveTo>
                    <a:cubicBezTo>
                      <a:pt x="295136" y="0"/>
                      <a:pt x="326453" y="31317"/>
                      <a:pt x="326453" y="69949"/>
                    </a:cubicBezTo>
                    <a:lnTo>
                      <a:pt x="326453" y="869399"/>
                    </a:lnTo>
                    <a:cubicBezTo>
                      <a:pt x="326453" y="908031"/>
                      <a:pt x="295136" y="939348"/>
                      <a:pt x="256504" y="939348"/>
                    </a:cubicBezTo>
                    <a:lnTo>
                      <a:pt x="69949" y="939348"/>
                    </a:lnTo>
                    <a:cubicBezTo>
                      <a:pt x="31317" y="939348"/>
                      <a:pt x="0" y="908031"/>
                      <a:pt x="0" y="869399"/>
                    </a:cubicBezTo>
                    <a:lnTo>
                      <a:pt x="0" y="69949"/>
                    </a:lnTo>
                    <a:cubicBezTo>
                      <a:pt x="0" y="31317"/>
                      <a:pt x="31317" y="0"/>
                      <a:pt x="69949" y="0"/>
                    </a:cubicBezTo>
                    <a:close/>
                  </a:path>
                </a:pathLst>
              </a:custGeom>
              <a:solidFill>
                <a:srgbClr val="4DB6AD"/>
              </a:solidFill>
              <a:ln w="6985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FF1F174E-95F0-2FB1-1571-E6C74B54D1F3}"/>
                  </a:ext>
                </a:extLst>
              </p:cNvPr>
              <p:cNvSpPr/>
              <p:nvPr/>
            </p:nvSpPr>
            <p:spPr>
              <a:xfrm>
                <a:off x="9864313" y="1007661"/>
                <a:ext cx="326453" cy="1259086"/>
              </a:xfrm>
              <a:custGeom>
                <a:avLst/>
                <a:gdLst>
                  <a:gd name="connsiteX0" fmla="*/ 256504 w 326453"/>
                  <a:gd name="connsiteY0" fmla="*/ 0 h 1259086"/>
                  <a:gd name="connsiteX1" fmla="*/ 326453 w 326453"/>
                  <a:gd name="connsiteY1" fmla="*/ 69949 h 1259086"/>
                  <a:gd name="connsiteX2" fmla="*/ 326453 w 326453"/>
                  <a:gd name="connsiteY2" fmla="*/ 1189137 h 1259086"/>
                  <a:gd name="connsiteX3" fmla="*/ 256504 w 326453"/>
                  <a:gd name="connsiteY3" fmla="*/ 1259086 h 1259086"/>
                  <a:gd name="connsiteX4" fmla="*/ 69949 w 326453"/>
                  <a:gd name="connsiteY4" fmla="*/ 1259086 h 1259086"/>
                  <a:gd name="connsiteX5" fmla="*/ 0 w 326453"/>
                  <a:gd name="connsiteY5" fmla="*/ 1189137 h 1259086"/>
                  <a:gd name="connsiteX6" fmla="*/ 0 w 326453"/>
                  <a:gd name="connsiteY6" fmla="*/ 69949 h 1259086"/>
                  <a:gd name="connsiteX7" fmla="*/ 69949 w 326453"/>
                  <a:gd name="connsiteY7" fmla="*/ 0 h 125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453" h="1259086">
                    <a:moveTo>
                      <a:pt x="256504" y="0"/>
                    </a:moveTo>
                    <a:cubicBezTo>
                      <a:pt x="295136" y="0"/>
                      <a:pt x="326453" y="31317"/>
                      <a:pt x="326453" y="69949"/>
                    </a:cubicBezTo>
                    <a:lnTo>
                      <a:pt x="326453" y="1189137"/>
                    </a:lnTo>
                    <a:cubicBezTo>
                      <a:pt x="326453" y="1227769"/>
                      <a:pt x="295136" y="1259086"/>
                      <a:pt x="256504" y="1259086"/>
                    </a:cubicBezTo>
                    <a:lnTo>
                      <a:pt x="69949" y="1259086"/>
                    </a:lnTo>
                    <a:cubicBezTo>
                      <a:pt x="31317" y="1259086"/>
                      <a:pt x="0" y="1227769"/>
                      <a:pt x="0" y="1189137"/>
                    </a:cubicBezTo>
                    <a:lnTo>
                      <a:pt x="0" y="69949"/>
                    </a:lnTo>
                    <a:cubicBezTo>
                      <a:pt x="0" y="31317"/>
                      <a:pt x="31317" y="0"/>
                      <a:pt x="69949" y="0"/>
                    </a:cubicBezTo>
                    <a:close/>
                  </a:path>
                </a:pathLst>
              </a:custGeom>
              <a:solidFill>
                <a:srgbClr val="4DB6AD"/>
              </a:solidFill>
              <a:ln w="69850" cap="flat">
                <a:noFill/>
                <a:prstDash val="solid"/>
                <a:miter/>
              </a:ln>
            </p:spPr>
            <p:txBody>
              <a:bodyPr rtlCol="0" anchor="ctr"/>
              <a:lstStyle/>
              <a:p>
                <a:endParaRPr lang="en-US"/>
              </a:p>
            </p:txBody>
          </p:sp>
          <p:grpSp>
            <p:nvGrpSpPr>
              <p:cNvPr id="56" name="Graphic 9">
                <a:extLst>
                  <a:ext uri="{FF2B5EF4-FFF2-40B4-BE49-F238E27FC236}">
                    <a16:creationId xmlns:a16="http://schemas.microsoft.com/office/drawing/2014/main" id="{1A3BFA4B-07B9-2FFB-0170-19785A469084}"/>
                  </a:ext>
                </a:extLst>
              </p:cNvPr>
              <p:cNvGrpSpPr/>
              <p:nvPr/>
            </p:nvGrpSpPr>
            <p:grpSpPr>
              <a:xfrm>
                <a:off x="8931680" y="1647207"/>
                <a:ext cx="1259086" cy="619540"/>
                <a:chOff x="8931680" y="1647207"/>
                <a:chExt cx="1259086" cy="619540"/>
              </a:xfrm>
              <a:solidFill>
                <a:srgbClr val="009689"/>
              </a:solidFill>
            </p:grpSpPr>
            <p:sp>
              <p:nvSpPr>
                <p:cNvPr id="57" name="Freeform 56">
                  <a:extLst>
                    <a:ext uri="{FF2B5EF4-FFF2-40B4-BE49-F238E27FC236}">
                      <a16:creationId xmlns:a16="http://schemas.microsoft.com/office/drawing/2014/main" id="{B850A7E7-41A5-6567-C391-56FF00B094BC}"/>
                    </a:ext>
                  </a:extLst>
                </p:cNvPr>
                <p:cNvSpPr/>
                <p:nvPr/>
              </p:nvSpPr>
              <p:spPr>
                <a:xfrm>
                  <a:off x="8931680" y="1957012"/>
                  <a:ext cx="326453" cy="309735"/>
                </a:xfrm>
                <a:custGeom>
                  <a:avLst/>
                  <a:gdLst>
                    <a:gd name="connsiteX0" fmla="*/ 326453 w 326453"/>
                    <a:gd name="connsiteY0" fmla="*/ 0 h 309735"/>
                    <a:gd name="connsiteX1" fmla="*/ 0 w 326453"/>
                    <a:gd name="connsiteY1" fmla="*/ 0 h 309735"/>
                    <a:gd name="connsiteX2" fmla="*/ 0 w 326453"/>
                    <a:gd name="connsiteY2" fmla="*/ 239786 h 309735"/>
                    <a:gd name="connsiteX3" fmla="*/ 69949 w 326453"/>
                    <a:gd name="connsiteY3" fmla="*/ 309735 h 309735"/>
                    <a:gd name="connsiteX4" fmla="*/ 256504 w 326453"/>
                    <a:gd name="connsiteY4" fmla="*/ 309735 h 309735"/>
                    <a:gd name="connsiteX5" fmla="*/ 326453 w 326453"/>
                    <a:gd name="connsiteY5" fmla="*/ 239786 h 309735"/>
                    <a:gd name="connsiteX6" fmla="*/ 326453 w 326453"/>
                    <a:gd name="connsiteY6" fmla="*/ 0 h 30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453" h="309735">
                      <a:moveTo>
                        <a:pt x="326453" y="0"/>
                      </a:moveTo>
                      <a:lnTo>
                        <a:pt x="0" y="0"/>
                      </a:lnTo>
                      <a:lnTo>
                        <a:pt x="0" y="239786"/>
                      </a:lnTo>
                      <a:cubicBezTo>
                        <a:pt x="0" y="278398"/>
                        <a:pt x="31337" y="309735"/>
                        <a:pt x="69949" y="309735"/>
                      </a:cubicBezTo>
                      <a:lnTo>
                        <a:pt x="256504" y="309735"/>
                      </a:lnTo>
                      <a:cubicBezTo>
                        <a:pt x="295116" y="309735"/>
                        <a:pt x="326453" y="278398"/>
                        <a:pt x="326453" y="239786"/>
                      </a:cubicBezTo>
                      <a:lnTo>
                        <a:pt x="326453" y="0"/>
                      </a:lnTo>
                      <a:close/>
                    </a:path>
                  </a:pathLst>
                </a:custGeom>
                <a:solidFill>
                  <a:srgbClr val="009689"/>
                </a:solidFill>
                <a:ln w="6985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9B3D9BC6-3794-F668-7E91-946CDC4ADC07}"/>
                    </a:ext>
                  </a:extLst>
                </p:cNvPr>
                <p:cNvSpPr/>
                <p:nvPr/>
              </p:nvSpPr>
              <p:spPr>
                <a:xfrm>
                  <a:off x="9399501" y="1797108"/>
                  <a:ext cx="326453" cy="469639"/>
                </a:xfrm>
                <a:custGeom>
                  <a:avLst/>
                  <a:gdLst>
                    <a:gd name="connsiteX0" fmla="*/ 326453 w 326453"/>
                    <a:gd name="connsiteY0" fmla="*/ 0 h 469639"/>
                    <a:gd name="connsiteX1" fmla="*/ 0 w 326453"/>
                    <a:gd name="connsiteY1" fmla="*/ 0 h 469639"/>
                    <a:gd name="connsiteX2" fmla="*/ 0 w 326453"/>
                    <a:gd name="connsiteY2" fmla="*/ 399690 h 469639"/>
                    <a:gd name="connsiteX3" fmla="*/ 69949 w 326453"/>
                    <a:gd name="connsiteY3" fmla="*/ 469639 h 469639"/>
                    <a:gd name="connsiteX4" fmla="*/ 256504 w 326453"/>
                    <a:gd name="connsiteY4" fmla="*/ 469639 h 469639"/>
                    <a:gd name="connsiteX5" fmla="*/ 326453 w 326453"/>
                    <a:gd name="connsiteY5" fmla="*/ 399690 h 469639"/>
                    <a:gd name="connsiteX6" fmla="*/ 326453 w 326453"/>
                    <a:gd name="connsiteY6" fmla="*/ 0 h 469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453" h="469639">
                      <a:moveTo>
                        <a:pt x="326453" y="0"/>
                      </a:moveTo>
                      <a:lnTo>
                        <a:pt x="0" y="0"/>
                      </a:lnTo>
                      <a:lnTo>
                        <a:pt x="0" y="399690"/>
                      </a:lnTo>
                      <a:cubicBezTo>
                        <a:pt x="0" y="438302"/>
                        <a:pt x="31337" y="469639"/>
                        <a:pt x="69949" y="469639"/>
                      </a:cubicBezTo>
                      <a:lnTo>
                        <a:pt x="256504" y="469639"/>
                      </a:lnTo>
                      <a:cubicBezTo>
                        <a:pt x="295116" y="469639"/>
                        <a:pt x="326453" y="438302"/>
                        <a:pt x="326453" y="399690"/>
                      </a:cubicBezTo>
                      <a:lnTo>
                        <a:pt x="326453" y="0"/>
                      </a:lnTo>
                      <a:close/>
                    </a:path>
                  </a:pathLst>
                </a:custGeom>
                <a:solidFill>
                  <a:srgbClr val="009689"/>
                </a:solidFill>
                <a:ln w="6985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984B749A-62BB-F336-BF14-A117DF6A5627}"/>
                    </a:ext>
                  </a:extLst>
                </p:cNvPr>
                <p:cNvSpPr/>
                <p:nvPr/>
              </p:nvSpPr>
              <p:spPr>
                <a:xfrm>
                  <a:off x="9864314" y="1647207"/>
                  <a:ext cx="326453" cy="619540"/>
                </a:xfrm>
                <a:custGeom>
                  <a:avLst/>
                  <a:gdLst>
                    <a:gd name="connsiteX0" fmla="*/ 326453 w 326453"/>
                    <a:gd name="connsiteY0" fmla="*/ 0 h 619540"/>
                    <a:gd name="connsiteX1" fmla="*/ 0 w 326453"/>
                    <a:gd name="connsiteY1" fmla="*/ 0 h 619540"/>
                    <a:gd name="connsiteX2" fmla="*/ 0 w 326453"/>
                    <a:gd name="connsiteY2" fmla="*/ 549591 h 619540"/>
                    <a:gd name="connsiteX3" fmla="*/ 69949 w 326453"/>
                    <a:gd name="connsiteY3" fmla="*/ 619540 h 619540"/>
                    <a:gd name="connsiteX4" fmla="*/ 256504 w 326453"/>
                    <a:gd name="connsiteY4" fmla="*/ 619540 h 619540"/>
                    <a:gd name="connsiteX5" fmla="*/ 326453 w 326453"/>
                    <a:gd name="connsiteY5" fmla="*/ 549591 h 619540"/>
                    <a:gd name="connsiteX6" fmla="*/ 326453 w 326453"/>
                    <a:gd name="connsiteY6" fmla="*/ 0 h 61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453" h="619540">
                      <a:moveTo>
                        <a:pt x="326453" y="0"/>
                      </a:moveTo>
                      <a:lnTo>
                        <a:pt x="0" y="0"/>
                      </a:lnTo>
                      <a:lnTo>
                        <a:pt x="0" y="549591"/>
                      </a:lnTo>
                      <a:cubicBezTo>
                        <a:pt x="0" y="588203"/>
                        <a:pt x="31337" y="619540"/>
                        <a:pt x="69949" y="619540"/>
                      </a:cubicBezTo>
                      <a:lnTo>
                        <a:pt x="256504" y="619540"/>
                      </a:lnTo>
                      <a:cubicBezTo>
                        <a:pt x="295116" y="619540"/>
                        <a:pt x="326453" y="588203"/>
                        <a:pt x="326453" y="549591"/>
                      </a:cubicBezTo>
                      <a:lnTo>
                        <a:pt x="326453" y="0"/>
                      </a:lnTo>
                      <a:close/>
                    </a:path>
                  </a:pathLst>
                </a:custGeom>
                <a:solidFill>
                  <a:srgbClr val="009689"/>
                </a:solidFill>
                <a:ln w="69850" cap="flat">
                  <a:noFill/>
                  <a:prstDash val="solid"/>
                  <a:miter/>
                </a:ln>
              </p:spPr>
              <p:txBody>
                <a:bodyPr rtlCol="0" anchor="ctr"/>
                <a:lstStyle/>
                <a:p>
                  <a:endParaRPr lang="en-US"/>
                </a:p>
              </p:txBody>
            </p:sp>
          </p:grpSp>
        </p:grpSp>
        <p:grpSp>
          <p:nvGrpSpPr>
            <p:cNvPr id="60" name="Graphic 9">
              <a:extLst>
                <a:ext uri="{FF2B5EF4-FFF2-40B4-BE49-F238E27FC236}">
                  <a16:creationId xmlns:a16="http://schemas.microsoft.com/office/drawing/2014/main" id="{20F79A04-E861-6FA6-3F30-69BAD2681938}"/>
                </a:ext>
              </a:extLst>
            </p:cNvPr>
            <p:cNvGrpSpPr/>
            <p:nvPr/>
          </p:nvGrpSpPr>
          <p:grpSpPr>
            <a:xfrm>
              <a:off x="10470563" y="1007661"/>
              <a:ext cx="1259086" cy="1259086"/>
              <a:chOff x="10470563" y="1007661"/>
              <a:chExt cx="1259086" cy="1259086"/>
            </a:xfrm>
            <a:solidFill>
              <a:srgbClr val="4DB6AD"/>
            </a:solidFill>
          </p:grpSpPr>
          <p:sp>
            <p:nvSpPr>
              <p:cNvPr id="61" name="Freeform 60">
                <a:extLst>
                  <a:ext uri="{FF2B5EF4-FFF2-40B4-BE49-F238E27FC236}">
                    <a16:creationId xmlns:a16="http://schemas.microsoft.com/office/drawing/2014/main" id="{695C5BF0-303F-DEBB-A8AA-EBFEA297EC8E}"/>
                  </a:ext>
                </a:extLst>
              </p:cNvPr>
              <p:cNvSpPr/>
              <p:nvPr/>
            </p:nvSpPr>
            <p:spPr>
              <a:xfrm>
                <a:off x="10470563" y="1007661"/>
                <a:ext cx="559593" cy="559593"/>
              </a:xfrm>
              <a:custGeom>
                <a:avLst/>
                <a:gdLst>
                  <a:gd name="connsiteX0" fmla="*/ 489645 w 559593"/>
                  <a:gd name="connsiteY0" fmla="*/ 0 h 559593"/>
                  <a:gd name="connsiteX1" fmla="*/ 559594 w 559593"/>
                  <a:gd name="connsiteY1" fmla="*/ 69949 h 559593"/>
                  <a:gd name="connsiteX2" fmla="*/ 559594 w 559593"/>
                  <a:gd name="connsiteY2" fmla="*/ 489645 h 559593"/>
                  <a:gd name="connsiteX3" fmla="*/ 489645 w 559593"/>
                  <a:gd name="connsiteY3" fmla="*/ 559594 h 559593"/>
                  <a:gd name="connsiteX4" fmla="*/ 69949 w 559593"/>
                  <a:gd name="connsiteY4" fmla="*/ 559594 h 559593"/>
                  <a:gd name="connsiteX5" fmla="*/ 0 w 559593"/>
                  <a:gd name="connsiteY5" fmla="*/ 489645 h 559593"/>
                  <a:gd name="connsiteX6" fmla="*/ 0 w 559593"/>
                  <a:gd name="connsiteY6" fmla="*/ 69949 h 559593"/>
                  <a:gd name="connsiteX7" fmla="*/ 69949 w 559593"/>
                  <a:gd name="connsiteY7" fmla="*/ 0 h 55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9593" h="559593">
                    <a:moveTo>
                      <a:pt x="489645" y="0"/>
                    </a:moveTo>
                    <a:cubicBezTo>
                      <a:pt x="528276" y="0"/>
                      <a:pt x="559594" y="31317"/>
                      <a:pt x="559594" y="69949"/>
                    </a:cubicBezTo>
                    <a:lnTo>
                      <a:pt x="559594" y="489645"/>
                    </a:lnTo>
                    <a:cubicBezTo>
                      <a:pt x="559594" y="528276"/>
                      <a:pt x="528276" y="559594"/>
                      <a:pt x="489645" y="559594"/>
                    </a:cubicBezTo>
                    <a:lnTo>
                      <a:pt x="69949" y="559594"/>
                    </a:lnTo>
                    <a:cubicBezTo>
                      <a:pt x="31317" y="559594"/>
                      <a:pt x="0" y="528276"/>
                      <a:pt x="0" y="489645"/>
                    </a:cubicBezTo>
                    <a:lnTo>
                      <a:pt x="0" y="69949"/>
                    </a:lnTo>
                    <a:cubicBezTo>
                      <a:pt x="0" y="31317"/>
                      <a:pt x="31317" y="0"/>
                      <a:pt x="69949" y="0"/>
                    </a:cubicBezTo>
                    <a:close/>
                  </a:path>
                </a:pathLst>
              </a:custGeom>
              <a:solidFill>
                <a:srgbClr val="4DB6AD"/>
              </a:solidFill>
              <a:ln w="6985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8BB91E46-E4DA-3C3C-D541-D3A82A21E35A}"/>
                  </a:ext>
                </a:extLst>
              </p:cNvPr>
              <p:cNvSpPr/>
              <p:nvPr/>
            </p:nvSpPr>
            <p:spPr>
              <a:xfrm>
                <a:off x="11170056" y="1707153"/>
                <a:ext cx="559593" cy="559593"/>
              </a:xfrm>
              <a:custGeom>
                <a:avLst/>
                <a:gdLst>
                  <a:gd name="connsiteX0" fmla="*/ 489645 w 559593"/>
                  <a:gd name="connsiteY0" fmla="*/ 0 h 559593"/>
                  <a:gd name="connsiteX1" fmla="*/ 559594 w 559593"/>
                  <a:gd name="connsiteY1" fmla="*/ 69949 h 559593"/>
                  <a:gd name="connsiteX2" fmla="*/ 559594 w 559593"/>
                  <a:gd name="connsiteY2" fmla="*/ 489645 h 559593"/>
                  <a:gd name="connsiteX3" fmla="*/ 489645 w 559593"/>
                  <a:gd name="connsiteY3" fmla="*/ 559594 h 559593"/>
                  <a:gd name="connsiteX4" fmla="*/ 69949 w 559593"/>
                  <a:gd name="connsiteY4" fmla="*/ 559594 h 559593"/>
                  <a:gd name="connsiteX5" fmla="*/ 0 w 559593"/>
                  <a:gd name="connsiteY5" fmla="*/ 489645 h 559593"/>
                  <a:gd name="connsiteX6" fmla="*/ 0 w 559593"/>
                  <a:gd name="connsiteY6" fmla="*/ 69949 h 559593"/>
                  <a:gd name="connsiteX7" fmla="*/ 69949 w 559593"/>
                  <a:gd name="connsiteY7" fmla="*/ 0 h 55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9593" h="559593">
                    <a:moveTo>
                      <a:pt x="489645" y="0"/>
                    </a:moveTo>
                    <a:cubicBezTo>
                      <a:pt x="528276" y="0"/>
                      <a:pt x="559594" y="31317"/>
                      <a:pt x="559594" y="69949"/>
                    </a:cubicBezTo>
                    <a:lnTo>
                      <a:pt x="559594" y="489645"/>
                    </a:lnTo>
                    <a:cubicBezTo>
                      <a:pt x="559594" y="528276"/>
                      <a:pt x="528276" y="559594"/>
                      <a:pt x="489645" y="559594"/>
                    </a:cubicBezTo>
                    <a:lnTo>
                      <a:pt x="69949" y="559594"/>
                    </a:lnTo>
                    <a:cubicBezTo>
                      <a:pt x="31317" y="559594"/>
                      <a:pt x="0" y="528276"/>
                      <a:pt x="0" y="489645"/>
                    </a:cubicBezTo>
                    <a:lnTo>
                      <a:pt x="0" y="69949"/>
                    </a:lnTo>
                    <a:cubicBezTo>
                      <a:pt x="0" y="31317"/>
                      <a:pt x="31317" y="0"/>
                      <a:pt x="69949" y="0"/>
                    </a:cubicBezTo>
                    <a:close/>
                  </a:path>
                </a:pathLst>
              </a:custGeom>
              <a:solidFill>
                <a:srgbClr val="4DB6AD"/>
              </a:solidFill>
              <a:ln w="69850" cap="flat">
                <a:noFill/>
                <a:prstDash val="solid"/>
                <a:miter/>
              </a:ln>
            </p:spPr>
            <p:txBody>
              <a:bodyPr rtlCol="0" anchor="ctr"/>
              <a:lstStyle/>
              <a:p>
                <a:endParaRPr lang="en-US"/>
              </a:p>
            </p:txBody>
          </p:sp>
        </p:grpSp>
        <p:grpSp>
          <p:nvGrpSpPr>
            <p:cNvPr id="63" name="Graphic 9">
              <a:extLst>
                <a:ext uri="{FF2B5EF4-FFF2-40B4-BE49-F238E27FC236}">
                  <a16:creationId xmlns:a16="http://schemas.microsoft.com/office/drawing/2014/main" id="{348C9BA6-1160-8EAA-6C2C-3FF9AB8C1AD7}"/>
                </a:ext>
              </a:extLst>
            </p:cNvPr>
            <p:cNvGrpSpPr/>
            <p:nvPr/>
          </p:nvGrpSpPr>
          <p:grpSpPr>
            <a:xfrm>
              <a:off x="10470563" y="1007661"/>
              <a:ext cx="1259086" cy="1259086"/>
              <a:chOff x="10470563" y="1007661"/>
              <a:chExt cx="1259086" cy="1259086"/>
            </a:xfrm>
            <a:solidFill>
              <a:srgbClr val="80CBC5"/>
            </a:solidFill>
          </p:grpSpPr>
          <p:sp>
            <p:nvSpPr>
              <p:cNvPr id="64" name="Freeform 63">
                <a:extLst>
                  <a:ext uri="{FF2B5EF4-FFF2-40B4-BE49-F238E27FC236}">
                    <a16:creationId xmlns:a16="http://schemas.microsoft.com/office/drawing/2014/main" id="{673D57FE-195A-3E3B-E07D-831F067D63F1}"/>
                  </a:ext>
                </a:extLst>
              </p:cNvPr>
              <p:cNvSpPr/>
              <p:nvPr/>
            </p:nvSpPr>
            <p:spPr>
              <a:xfrm>
                <a:off x="11170056" y="1007661"/>
                <a:ext cx="559593" cy="559593"/>
              </a:xfrm>
              <a:custGeom>
                <a:avLst/>
                <a:gdLst>
                  <a:gd name="connsiteX0" fmla="*/ 489645 w 559593"/>
                  <a:gd name="connsiteY0" fmla="*/ 0 h 559593"/>
                  <a:gd name="connsiteX1" fmla="*/ 559594 w 559593"/>
                  <a:gd name="connsiteY1" fmla="*/ 69949 h 559593"/>
                  <a:gd name="connsiteX2" fmla="*/ 559594 w 559593"/>
                  <a:gd name="connsiteY2" fmla="*/ 489645 h 559593"/>
                  <a:gd name="connsiteX3" fmla="*/ 489645 w 559593"/>
                  <a:gd name="connsiteY3" fmla="*/ 559594 h 559593"/>
                  <a:gd name="connsiteX4" fmla="*/ 69949 w 559593"/>
                  <a:gd name="connsiteY4" fmla="*/ 559594 h 559593"/>
                  <a:gd name="connsiteX5" fmla="*/ 0 w 559593"/>
                  <a:gd name="connsiteY5" fmla="*/ 489645 h 559593"/>
                  <a:gd name="connsiteX6" fmla="*/ 0 w 559593"/>
                  <a:gd name="connsiteY6" fmla="*/ 69949 h 559593"/>
                  <a:gd name="connsiteX7" fmla="*/ 69949 w 559593"/>
                  <a:gd name="connsiteY7" fmla="*/ 0 h 55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9593" h="559593">
                    <a:moveTo>
                      <a:pt x="489645" y="0"/>
                    </a:moveTo>
                    <a:cubicBezTo>
                      <a:pt x="528276" y="0"/>
                      <a:pt x="559594" y="31317"/>
                      <a:pt x="559594" y="69949"/>
                    </a:cubicBezTo>
                    <a:lnTo>
                      <a:pt x="559594" y="489645"/>
                    </a:lnTo>
                    <a:cubicBezTo>
                      <a:pt x="559594" y="528276"/>
                      <a:pt x="528276" y="559594"/>
                      <a:pt x="489645" y="559594"/>
                    </a:cubicBezTo>
                    <a:lnTo>
                      <a:pt x="69949" y="559594"/>
                    </a:lnTo>
                    <a:cubicBezTo>
                      <a:pt x="31317" y="559594"/>
                      <a:pt x="0" y="528276"/>
                      <a:pt x="0" y="489645"/>
                    </a:cubicBezTo>
                    <a:lnTo>
                      <a:pt x="0" y="69949"/>
                    </a:lnTo>
                    <a:cubicBezTo>
                      <a:pt x="0" y="31317"/>
                      <a:pt x="31317" y="0"/>
                      <a:pt x="69949" y="0"/>
                    </a:cubicBezTo>
                    <a:close/>
                  </a:path>
                </a:pathLst>
              </a:custGeom>
              <a:solidFill>
                <a:srgbClr val="80CBC5"/>
              </a:solidFill>
              <a:ln w="69850"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7312CAC4-89A3-1BEA-2491-11C8BAA79C03}"/>
                  </a:ext>
                </a:extLst>
              </p:cNvPr>
              <p:cNvSpPr/>
              <p:nvPr/>
            </p:nvSpPr>
            <p:spPr>
              <a:xfrm>
                <a:off x="10470563" y="1707153"/>
                <a:ext cx="559593" cy="559593"/>
              </a:xfrm>
              <a:custGeom>
                <a:avLst/>
                <a:gdLst>
                  <a:gd name="connsiteX0" fmla="*/ 489645 w 559593"/>
                  <a:gd name="connsiteY0" fmla="*/ 0 h 559593"/>
                  <a:gd name="connsiteX1" fmla="*/ 559594 w 559593"/>
                  <a:gd name="connsiteY1" fmla="*/ 69949 h 559593"/>
                  <a:gd name="connsiteX2" fmla="*/ 559594 w 559593"/>
                  <a:gd name="connsiteY2" fmla="*/ 489645 h 559593"/>
                  <a:gd name="connsiteX3" fmla="*/ 489645 w 559593"/>
                  <a:gd name="connsiteY3" fmla="*/ 559594 h 559593"/>
                  <a:gd name="connsiteX4" fmla="*/ 69949 w 559593"/>
                  <a:gd name="connsiteY4" fmla="*/ 559594 h 559593"/>
                  <a:gd name="connsiteX5" fmla="*/ 0 w 559593"/>
                  <a:gd name="connsiteY5" fmla="*/ 489645 h 559593"/>
                  <a:gd name="connsiteX6" fmla="*/ 0 w 559593"/>
                  <a:gd name="connsiteY6" fmla="*/ 69949 h 559593"/>
                  <a:gd name="connsiteX7" fmla="*/ 69949 w 559593"/>
                  <a:gd name="connsiteY7" fmla="*/ 0 h 55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9593" h="559593">
                    <a:moveTo>
                      <a:pt x="489645" y="0"/>
                    </a:moveTo>
                    <a:cubicBezTo>
                      <a:pt x="528276" y="0"/>
                      <a:pt x="559594" y="31317"/>
                      <a:pt x="559594" y="69949"/>
                    </a:cubicBezTo>
                    <a:lnTo>
                      <a:pt x="559594" y="489645"/>
                    </a:lnTo>
                    <a:cubicBezTo>
                      <a:pt x="559594" y="528276"/>
                      <a:pt x="528276" y="559594"/>
                      <a:pt x="489645" y="559594"/>
                    </a:cubicBezTo>
                    <a:lnTo>
                      <a:pt x="69949" y="559594"/>
                    </a:lnTo>
                    <a:cubicBezTo>
                      <a:pt x="31317" y="559594"/>
                      <a:pt x="0" y="528276"/>
                      <a:pt x="0" y="489645"/>
                    </a:cubicBezTo>
                    <a:lnTo>
                      <a:pt x="0" y="69949"/>
                    </a:lnTo>
                    <a:cubicBezTo>
                      <a:pt x="0" y="31317"/>
                      <a:pt x="31317" y="0"/>
                      <a:pt x="69949" y="0"/>
                    </a:cubicBezTo>
                    <a:close/>
                  </a:path>
                </a:pathLst>
              </a:custGeom>
              <a:solidFill>
                <a:srgbClr val="80CBC5"/>
              </a:solidFill>
              <a:ln w="69850" cap="flat">
                <a:noFill/>
                <a:prstDash val="solid"/>
                <a:miter/>
              </a:ln>
            </p:spPr>
            <p:txBody>
              <a:bodyPr rtlCol="0" anchor="ctr"/>
              <a:lstStyle/>
              <a:p>
                <a:endParaRPr lang="en-US"/>
              </a:p>
            </p:txBody>
          </p:sp>
        </p:grpSp>
      </p:grpSp>
      <p:pic>
        <p:nvPicPr>
          <p:cNvPr id="68" name="Picture 67">
            <a:extLst>
              <a:ext uri="{FF2B5EF4-FFF2-40B4-BE49-F238E27FC236}">
                <a16:creationId xmlns:a16="http://schemas.microsoft.com/office/drawing/2014/main" id="{0ED03EF2-EB6B-00AF-E7EF-34609E77A1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2553" y="5867649"/>
            <a:ext cx="892646" cy="822960"/>
          </a:xfrm>
          <a:prstGeom prst="rect">
            <a:avLst/>
          </a:prstGeom>
        </p:spPr>
      </p:pic>
    </p:spTree>
    <p:extLst>
      <p:ext uri="{BB962C8B-B14F-4D97-AF65-F5344CB8AC3E}">
        <p14:creationId xmlns:p14="http://schemas.microsoft.com/office/powerpoint/2010/main" val="2103332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431DE5-7443-D89B-36FA-FEDBCAFABBDA}"/>
              </a:ext>
            </a:extLst>
          </p:cNvPr>
          <p:cNvSpPr txBox="1"/>
          <p:nvPr/>
        </p:nvSpPr>
        <p:spPr>
          <a:xfrm>
            <a:off x="182554" y="51074"/>
            <a:ext cx="3332172" cy="1015663"/>
          </a:xfrm>
          <a:prstGeom prst="rect">
            <a:avLst/>
          </a:prstGeom>
          <a:noFill/>
          <a:effectLst/>
        </p:spPr>
        <p:txBody>
          <a:bodyPr wrap="square" rtlCol="0">
            <a:spAutoFit/>
          </a:bodyPr>
          <a:lstStyle/>
          <a:p>
            <a:r>
              <a:rPr lang="en-US" sz="6000" dirty="0">
                <a:solidFill>
                  <a:schemeClr val="tx1">
                    <a:lumMod val="65000"/>
                    <a:lumOff val="35000"/>
                  </a:schemeClr>
                </a:solidFill>
                <a:latin typeface="Century Gothic" panose="020B0502020202020204" pitchFamily="34" charset="0"/>
              </a:rPr>
              <a:t>Timeline</a:t>
            </a:r>
          </a:p>
        </p:txBody>
      </p:sp>
      <p:sp>
        <p:nvSpPr>
          <p:cNvPr id="5" name="Triangle 4">
            <a:extLst>
              <a:ext uri="{FF2B5EF4-FFF2-40B4-BE49-F238E27FC236}">
                <a16:creationId xmlns:a16="http://schemas.microsoft.com/office/drawing/2014/main" id="{59815568-68B5-C863-7769-D6FB806505B2}"/>
              </a:ext>
            </a:extLst>
          </p:cNvPr>
          <p:cNvSpPr/>
          <p:nvPr/>
        </p:nvSpPr>
        <p:spPr>
          <a:xfrm>
            <a:off x="0" y="3814763"/>
            <a:ext cx="12192000" cy="3043237"/>
          </a:xfrm>
          <a:prstGeom prst="triangle">
            <a:avLst>
              <a:gd name="adj" fmla="val 67578"/>
            </a:avLst>
          </a:prstGeom>
          <a:solidFill>
            <a:srgbClr val="B6DC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7D73243D-B104-9247-AAE9-BB48BC845B51}"/>
              </a:ext>
            </a:extLst>
          </p:cNvPr>
          <p:cNvGraphicFramePr>
            <a:graphicFrameLocks noGrp="1"/>
          </p:cNvGraphicFramePr>
          <p:nvPr>
            <p:extLst>
              <p:ext uri="{D42A27DB-BD31-4B8C-83A1-F6EECF244321}">
                <p14:modId xmlns:p14="http://schemas.microsoft.com/office/powerpoint/2010/main" val="2566864591"/>
              </p:ext>
            </p:extLst>
          </p:nvPr>
        </p:nvGraphicFramePr>
        <p:xfrm>
          <a:off x="482600" y="1220147"/>
          <a:ext cx="11033125" cy="4466273"/>
        </p:xfrm>
        <a:graphic>
          <a:graphicData uri="http://schemas.openxmlformats.org/drawingml/2006/table">
            <a:tbl>
              <a:tblPr firstRow="1" firstCol="1" bandRow="1">
                <a:tableStyleId>{5C22544A-7EE6-4342-B048-85BDC9FD1C3A}</a:tableStyleId>
              </a:tblPr>
              <a:tblGrid>
                <a:gridCol w="7803015">
                  <a:extLst>
                    <a:ext uri="{9D8B030D-6E8A-4147-A177-3AD203B41FA5}">
                      <a16:colId xmlns:a16="http://schemas.microsoft.com/office/drawing/2014/main" val="2152979310"/>
                    </a:ext>
                  </a:extLst>
                </a:gridCol>
                <a:gridCol w="3230110">
                  <a:extLst>
                    <a:ext uri="{9D8B030D-6E8A-4147-A177-3AD203B41FA5}">
                      <a16:colId xmlns:a16="http://schemas.microsoft.com/office/drawing/2014/main" val="3250427503"/>
                    </a:ext>
                  </a:extLst>
                </a:gridCol>
              </a:tblGrid>
              <a:tr h="440337">
                <a:tc>
                  <a:txBody>
                    <a:bodyPr/>
                    <a:lstStyle/>
                    <a:p>
                      <a:pPr marL="0" marR="0" algn="l">
                        <a:lnSpc>
                          <a:spcPct val="107000"/>
                        </a:lnSpc>
                        <a:spcBef>
                          <a:spcPts val="0"/>
                        </a:spcBef>
                        <a:spcAft>
                          <a:spcPts val="800"/>
                        </a:spcAft>
                      </a:pPr>
                      <a:r>
                        <a:rPr lang="en-US" sz="1800" b="0" kern="100" dirty="0">
                          <a:solidFill>
                            <a:sysClr val="windowText" lastClr="000000"/>
                          </a:solidFill>
                          <a:effectLst/>
                          <a:latin typeface="Century Gothic" panose="020B0502020202020204" pitchFamily="34" charset="0"/>
                        </a:rPr>
                        <a:t>TASK</a:t>
                      </a:r>
                      <a:endParaRPr lang="en-US" sz="18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74320" marR="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6DCD1"/>
                    </a:solidFill>
                  </a:tcPr>
                </a:tc>
                <a:tc>
                  <a:txBody>
                    <a:bodyPr/>
                    <a:lstStyle/>
                    <a:p>
                      <a:pPr marL="0" marR="0" algn="ctr">
                        <a:lnSpc>
                          <a:spcPct val="107000"/>
                        </a:lnSpc>
                        <a:spcBef>
                          <a:spcPts val="0"/>
                        </a:spcBef>
                        <a:spcAft>
                          <a:spcPts val="800"/>
                        </a:spcAft>
                      </a:pPr>
                      <a:r>
                        <a:rPr lang="en-US" sz="18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DATE</a:t>
                      </a:r>
                    </a:p>
                  </a:txBody>
                  <a:tcPr marL="274320" marR="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14563861"/>
                  </a:ext>
                </a:extLst>
              </a:tr>
              <a:tr h="503242">
                <a:tc>
                  <a:txBody>
                    <a:bodyPr/>
                    <a:lstStyle/>
                    <a:p>
                      <a:pPr marL="0" marR="0">
                        <a:lnSpc>
                          <a:spcPct val="100000"/>
                        </a:lnSpc>
                        <a:spcBef>
                          <a:spcPts val="0"/>
                        </a:spcBef>
                        <a:spcAft>
                          <a:spcPts val="0"/>
                        </a:spcAft>
                      </a:pPr>
                      <a:r>
                        <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Research, outline, and design</a:t>
                      </a:r>
                    </a:p>
                  </a:txBody>
                  <a:tcPr marL="274320" marR="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r>
                        <a:rPr lang="en-US" sz="1600" kern="1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February 1</a:t>
                      </a:r>
                      <a:endParaRPr lang="en-US" sz="16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42900" marR="43434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59955079"/>
                  </a:ext>
                </a:extLst>
              </a:tr>
              <a:tr h="503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Team meeting</a:t>
                      </a:r>
                    </a:p>
                  </a:txBody>
                  <a:tcPr marL="274320" marR="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r>
                        <a:rPr lang="en-US" sz="1600" kern="1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February 5</a:t>
                      </a:r>
                      <a:endParaRPr lang="en-US" sz="16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42900" marR="43434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36671647"/>
                  </a:ext>
                </a:extLst>
              </a:tr>
              <a:tr h="503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Advertising copy</a:t>
                      </a:r>
                    </a:p>
                  </a:txBody>
                  <a:tcPr marL="274320" marR="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r>
                        <a:rPr lang="en-US" sz="1600" kern="1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February 8</a:t>
                      </a:r>
                      <a:endParaRPr lang="en-US" sz="16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42900" marR="43434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51657750"/>
                  </a:ext>
                </a:extLst>
              </a:tr>
              <a:tr h="503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Advertising copy edits due</a:t>
                      </a:r>
                    </a:p>
                  </a:txBody>
                  <a:tcPr marL="274320" marR="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r>
                        <a:rPr lang="en-US" sz="1600" kern="1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February 10</a:t>
                      </a:r>
                      <a:endParaRPr lang="en-US" sz="16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42900" marR="43434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17631165"/>
                  </a:ext>
                </a:extLst>
              </a:tr>
              <a:tr h="503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YouTube Ad Launch</a:t>
                      </a:r>
                    </a:p>
                  </a:txBody>
                  <a:tcPr marL="274320" marR="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r>
                        <a:rPr lang="en-US" sz="1600" kern="1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February 17</a:t>
                      </a:r>
                      <a:endParaRPr lang="en-US" sz="16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42900" marR="43434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43316443"/>
                  </a:ext>
                </a:extLst>
              </a:tr>
              <a:tr h="503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Twitter Ads Launch</a:t>
                      </a:r>
                    </a:p>
                  </a:txBody>
                  <a:tcPr marL="274320" marR="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r>
                        <a:rPr lang="en-US" sz="1600" kern="1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March 3</a:t>
                      </a:r>
                      <a:endParaRPr lang="en-US" sz="16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42900" marR="43434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36753052"/>
                  </a:ext>
                </a:extLst>
              </a:tr>
              <a:tr h="503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Facebook Ads Launch</a:t>
                      </a:r>
                    </a:p>
                  </a:txBody>
                  <a:tcPr marL="274320" marR="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r>
                        <a:rPr lang="en-US" sz="1600" kern="1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March 17</a:t>
                      </a:r>
                      <a:endParaRPr lang="en-US" sz="16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42900" marR="43434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08513575"/>
                  </a:ext>
                </a:extLst>
              </a:tr>
              <a:tr h="503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00" dirty="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YouTube, Twitter, and Facebook Ads End</a:t>
                      </a:r>
                    </a:p>
                  </a:txBody>
                  <a:tcPr marL="274320" marR="27432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50000"/>
                      </a:schemeClr>
                    </a:solidFill>
                  </a:tcPr>
                </a:tc>
                <a:tc>
                  <a:txBody>
                    <a:bodyPr/>
                    <a:lstStyle/>
                    <a:p>
                      <a:pPr marL="0" marR="0" algn="r">
                        <a:lnSpc>
                          <a:spcPct val="107000"/>
                        </a:lnSpc>
                        <a:spcBef>
                          <a:spcPts val="0"/>
                        </a:spcBef>
                        <a:spcAft>
                          <a:spcPts val="800"/>
                        </a:spcAft>
                      </a:pPr>
                      <a:r>
                        <a:rPr lang="en-US" sz="1600" kern="1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March 31</a:t>
                      </a:r>
                      <a:endParaRPr lang="en-US" sz="1600" kern="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342900" marR="43434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93363449"/>
                  </a:ext>
                </a:extLst>
              </a:tr>
            </a:tbl>
          </a:graphicData>
        </a:graphic>
      </p:graphicFrame>
      <p:pic>
        <p:nvPicPr>
          <p:cNvPr id="8" name="Picture 7">
            <a:extLst>
              <a:ext uri="{FF2B5EF4-FFF2-40B4-BE49-F238E27FC236}">
                <a16:creationId xmlns:a16="http://schemas.microsoft.com/office/drawing/2014/main" id="{EB69006A-29CC-58EE-4EE6-18EC8694C0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19008" y="5867649"/>
            <a:ext cx="892646" cy="822960"/>
          </a:xfrm>
          <a:prstGeom prst="rect">
            <a:avLst/>
          </a:prstGeom>
        </p:spPr>
      </p:pic>
    </p:spTree>
    <p:extLst>
      <p:ext uri="{BB962C8B-B14F-4D97-AF65-F5344CB8AC3E}">
        <p14:creationId xmlns:p14="http://schemas.microsoft.com/office/powerpoint/2010/main" val="2187748775"/>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5057</TotalTime>
  <Words>524</Words>
  <Application>Microsoft Macintosh PowerPoint</Application>
  <PresentationFormat>Widescreen</PresentationFormat>
  <Paragraphs>83</Paragraphs>
  <Slides>13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Heather Key</cp:lastModifiedBy>
  <cp:revision>72</cp:revision>
  <cp:lastPrinted>2020-08-31T22:23:58Z</cp:lastPrinted>
  <dcterms:created xsi:type="dcterms:W3CDTF">2021-07-07T23:54:57Z</dcterms:created>
  <dcterms:modified xsi:type="dcterms:W3CDTF">2023-09-14T00:34:23Z</dcterms:modified>
</cp:coreProperties>
</file>