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342" r:id="rId2"/>
    <p:sldId id="344" r:id="rId3"/>
    <p:sldId id="345" r:id="rId4"/>
    <p:sldId id="346" r:id="rId5"/>
    <p:sldId id="347" r:id="rId6"/>
    <p:sldId id="348" r:id="rId7"/>
    <p:sldId id="349" r:id="rId8"/>
    <p:sldId id="350" r:id="rId9"/>
    <p:sldId id="351" r:id="rId10"/>
    <p:sldId id="352" r:id="rId11"/>
    <p:sldId id="353" r:id="rId12"/>
    <p:sldId id="354" r:id="rId13"/>
    <p:sldId id="355" r:id="rId14"/>
    <p:sldId id="356" r:id="rId15"/>
    <p:sldId id="357" r:id="rId16"/>
    <p:sldId id="358" r:id="rId17"/>
    <p:sldId id="359" r:id="rId18"/>
    <p:sldId id="360" r:id="rId19"/>
    <p:sldId id="343" r:id="rId20"/>
    <p:sldId id="29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94" autoAdjust="0"/>
    <p:restoredTop sz="86447"/>
  </p:normalViewPr>
  <p:slideViewPr>
    <p:cSldViewPr snapToGrid="0" snapToObjects="1">
      <p:cViewPr varScale="1">
        <p:scale>
          <a:sx n="128" d="100"/>
          <a:sy n="128" d="100"/>
        </p:scale>
        <p:origin x="83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1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A615614-1E95-4B6B-A63A-54BFCEE8F5F4}"/>
    <pc:docChg chg="undo custSel addSld delSld modSld">
      <pc:chgData name="Bess Dunlevy" userId="dd4b9a8537dbe9d0" providerId="LiveId" clId="{2A615614-1E95-4B6B-A63A-54BFCEE8F5F4}" dt="2023-07-23T23:42:36.670" v="551" actId="478"/>
      <pc:docMkLst>
        <pc:docMk/>
      </pc:docMkLst>
      <pc:sldChg chg="add del">
        <pc:chgData name="Bess Dunlevy" userId="dd4b9a8537dbe9d0" providerId="LiveId" clId="{2A615614-1E95-4B6B-A63A-54BFCEE8F5F4}" dt="2023-07-23T23:42:35.467" v="550" actId="47"/>
        <pc:sldMkLst>
          <pc:docMk/>
          <pc:sldMk cId="2929323684" sldId="295"/>
        </pc:sldMkLst>
      </pc:sldChg>
      <pc:sldChg chg="addSp delSp modSp mod">
        <pc:chgData name="Bess Dunlevy" userId="dd4b9a8537dbe9d0" providerId="LiveId" clId="{2A615614-1E95-4B6B-A63A-54BFCEE8F5F4}" dt="2023-07-23T23:42:36.670" v="551" actId="478"/>
        <pc:sldMkLst>
          <pc:docMk/>
          <pc:sldMk cId="1925317832" sldId="342"/>
        </pc:sldMkLst>
        <pc:spChg chg="mod">
          <ac:chgData name="Bess Dunlevy" userId="dd4b9a8537dbe9d0" providerId="LiveId" clId="{2A615614-1E95-4B6B-A63A-54BFCEE8F5F4}" dt="2023-07-23T23:31:11.819" v="12" actId="20577"/>
          <ac:spMkLst>
            <pc:docMk/>
            <pc:sldMk cId="1925317832" sldId="342"/>
            <ac:spMk id="2" creationId="{7C5F649A-21D3-4946-B06E-8A79DDA0D00E}"/>
          </ac:spMkLst>
        </pc:spChg>
        <pc:spChg chg="mod">
          <ac:chgData name="Bess Dunlevy" userId="dd4b9a8537dbe9d0" providerId="LiveId" clId="{2A615614-1E95-4B6B-A63A-54BFCEE8F5F4}" dt="2023-07-23T23:42:34.694" v="549" actId="207"/>
          <ac:spMkLst>
            <pc:docMk/>
            <pc:sldMk cId="1925317832" sldId="342"/>
            <ac:spMk id="33" creationId="{143A449B-AAB7-994A-92CE-8F48E2CA7DF6}"/>
          </ac:spMkLst>
        </pc:spChg>
        <pc:graphicFrameChg chg="modGraphic">
          <ac:chgData name="Bess Dunlevy" userId="dd4b9a8537dbe9d0" providerId="LiveId" clId="{2A615614-1E95-4B6B-A63A-54BFCEE8F5F4}" dt="2023-07-23T23:31:42.474" v="65" actId="20577"/>
          <ac:graphicFrameMkLst>
            <pc:docMk/>
            <pc:sldMk cId="1925317832" sldId="342"/>
            <ac:graphicFrameMk id="8" creationId="{E53F0461-85EC-3BD3-713F-D760765619B4}"/>
          </ac:graphicFrameMkLst>
        </pc:graphicFrameChg>
        <pc:picChg chg="add del">
          <ac:chgData name="Bess Dunlevy" userId="dd4b9a8537dbe9d0" providerId="LiveId" clId="{2A615614-1E95-4B6B-A63A-54BFCEE8F5F4}" dt="2023-07-23T23:42:36.670" v="551" actId="478"/>
          <ac:picMkLst>
            <pc:docMk/>
            <pc:sldMk cId="1925317832" sldId="342"/>
            <ac:picMk id="4" creationId="{4AEB8225-3AA8-AF48-AD51-3F5F53316D6B}"/>
          </ac:picMkLst>
        </pc:picChg>
      </pc:sldChg>
      <pc:sldChg chg="modSp mod">
        <pc:chgData name="Bess Dunlevy" userId="dd4b9a8537dbe9d0" providerId="LiveId" clId="{2A615614-1E95-4B6B-A63A-54BFCEE8F5F4}" dt="2023-07-23T23:34:56.633" v="326" actId="20577"/>
        <pc:sldMkLst>
          <pc:docMk/>
          <pc:sldMk cId="2043784560" sldId="344"/>
        </pc:sldMkLst>
        <pc:spChg chg="mod">
          <ac:chgData name="Bess Dunlevy" userId="dd4b9a8537dbe9d0" providerId="LiveId" clId="{2A615614-1E95-4B6B-A63A-54BFCEE8F5F4}" dt="2023-07-23T23:31:50.582" v="80" actId="20577"/>
          <ac:spMkLst>
            <pc:docMk/>
            <pc:sldMk cId="2043784560" sldId="344"/>
            <ac:spMk id="2" creationId="{00000000-0008-0000-0000-000004000000}"/>
          </ac:spMkLst>
        </pc:spChg>
        <pc:spChg chg="mod">
          <ac:chgData name="Bess Dunlevy" userId="dd4b9a8537dbe9d0" providerId="LiveId" clId="{2A615614-1E95-4B6B-A63A-54BFCEE8F5F4}" dt="2023-07-23T23:33:07.916" v="110" actId="20577"/>
          <ac:spMkLst>
            <pc:docMk/>
            <pc:sldMk cId="2043784560" sldId="344"/>
            <ac:spMk id="5" creationId="{00000000-0008-0000-0000-000005000000}"/>
          </ac:spMkLst>
        </pc:spChg>
        <pc:spChg chg="mod">
          <ac:chgData name="Bess Dunlevy" userId="dd4b9a8537dbe9d0" providerId="LiveId" clId="{2A615614-1E95-4B6B-A63A-54BFCEE8F5F4}" dt="2023-07-23T23:33:11.909" v="121" actId="20577"/>
          <ac:spMkLst>
            <pc:docMk/>
            <pc:sldMk cId="2043784560" sldId="344"/>
            <ac:spMk id="6" creationId="{FF94685E-0D9B-D502-EFE4-6F1E0A2646DE}"/>
          </ac:spMkLst>
        </pc:spChg>
        <pc:spChg chg="mod">
          <ac:chgData name="Bess Dunlevy" userId="dd4b9a8537dbe9d0" providerId="LiveId" clId="{2A615614-1E95-4B6B-A63A-54BFCEE8F5F4}" dt="2023-07-23T23:33:17.309" v="128" actId="20577"/>
          <ac:spMkLst>
            <pc:docMk/>
            <pc:sldMk cId="2043784560" sldId="344"/>
            <ac:spMk id="7" creationId="{9A8F73D9-7A44-9314-58FB-59012B8390A5}"/>
          </ac:spMkLst>
        </pc:spChg>
        <pc:spChg chg="mod">
          <ac:chgData name="Bess Dunlevy" userId="dd4b9a8537dbe9d0" providerId="LiveId" clId="{2A615614-1E95-4B6B-A63A-54BFCEE8F5F4}" dt="2023-07-23T23:33:20.768" v="134" actId="20577"/>
          <ac:spMkLst>
            <pc:docMk/>
            <pc:sldMk cId="2043784560" sldId="344"/>
            <ac:spMk id="8" creationId="{EAF24A49-2A68-DE24-B511-18AAED86C384}"/>
          </ac:spMkLst>
        </pc:spChg>
        <pc:spChg chg="mod">
          <ac:chgData name="Bess Dunlevy" userId="dd4b9a8537dbe9d0" providerId="LiveId" clId="{2A615614-1E95-4B6B-A63A-54BFCEE8F5F4}" dt="2023-07-23T23:33:25.809" v="149" actId="20577"/>
          <ac:spMkLst>
            <pc:docMk/>
            <pc:sldMk cId="2043784560" sldId="344"/>
            <ac:spMk id="18" creationId="{00000000-0008-0000-0000-000009000000}"/>
          </ac:spMkLst>
        </pc:spChg>
        <pc:spChg chg="mod">
          <ac:chgData name="Bess Dunlevy" userId="dd4b9a8537dbe9d0" providerId="LiveId" clId="{2A615614-1E95-4B6B-A63A-54BFCEE8F5F4}" dt="2023-07-23T23:33:32.824" v="166" actId="20577"/>
          <ac:spMkLst>
            <pc:docMk/>
            <pc:sldMk cId="2043784560" sldId="344"/>
            <ac:spMk id="19" creationId="{00000000-0008-0000-0000-00000A000000}"/>
          </ac:spMkLst>
        </pc:spChg>
        <pc:spChg chg="mod">
          <ac:chgData name="Bess Dunlevy" userId="dd4b9a8537dbe9d0" providerId="LiveId" clId="{2A615614-1E95-4B6B-A63A-54BFCEE8F5F4}" dt="2023-07-23T23:33:36.251" v="173" actId="20577"/>
          <ac:spMkLst>
            <pc:docMk/>
            <pc:sldMk cId="2043784560" sldId="344"/>
            <ac:spMk id="20" creationId="{00000000-0008-0000-0000-00000B000000}"/>
          </ac:spMkLst>
        </pc:spChg>
        <pc:spChg chg="mod">
          <ac:chgData name="Bess Dunlevy" userId="dd4b9a8537dbe9d0" providerId="LiveId" clId="{2A615614-1E95-4B6B-A63A-54BFCEE8F5F4}" dt="2023-07-23T23:34:13.203" v="218" actId="20577"/>
          <ac:spMkLst>
            <pc:docMk/>
            <pc:sldMk cId="2043784560" sldId="344"/>
            <ac:spMk id="41" creationId="{7769FDEA-4F39-E573-5F9E-CE04FF7A88C8}"/>
          </ac:spMkLst>
        </pc:spChg>
        <pc:spChg chg="mod">
          <ac:chgData name="Bess Dunlevy" userId="dd4b9a8537dbe9d0" providerId="LiveId" clId="{2A615614-1E95-4B6B-A63A-54BFCEE8F5F4}" dt="2023-07-23T23:34:09.810" v="204"/>
          <ac:spMkLst>
            <pc:docMk/>
            <pc:sldMk cId="2043784560" sldId="344"/>
            <ac:spMk id="42" creationId="{CC269B55-5EE2-20A0-44AF-9252AE1E3485}"/>
          </ac:spMkLst>
        </pc:spChg>
        <pc:spChg chg="mod">
          <ac:chgData name="Bess Dunlevy" userId="dd4b9a8537dbe9d0" providerId="LiveId" clId="{2A615614-1E95-4B6B-A63A-54BFCEE8F5F4}" dt="2023-07-23T23:34:05.412" v="203"/>
          <ac:spMkLst>
            <pc:docMk/>
            <pc:sldMk cId="2043784560" sldId="344"/>
            <ac:spMk id="43" creationId="{1B244475-8C9C-2D9C-8460-48E0AE53D44F}"/>
          </ac:spMkLst>
        </pc:spChg>
        <pc:spChg chg="mod">
          <ac:chgData name="Bess Dunlevy" userId="dd4b9a8537dbe9d0" providerId="LiveId" clId="{2A615614-1E95-4B6B-A63A-54BFCEE8F5F4}" dt="2023-07-23T23:34:17.384" v="232" actId="20577"/>
          <ac:spMkLst>
            <pc:docMk/>
            <pc:sldMk cId="2043784560" sldId="344"/>
            <ac:spMk id="51" creationId="{5E044A3F-5675-0186-7C11-02B5957BE48C}"/>
          </ac:spMkLst>
        </pc:spChg>
        <pc:spChg chg="mod">
          <ac:chgData name="Bess Dunlevy" userId="dd4b9a8537dbe9d0" providerId="LiveId" clId="{2A615614-1E95-4B6B-A63A-54BFCEE8F5F4}" dt="2023-07-23T23:34:21.620" v="245" actId="20577"/>
          <ac:spMkLst>
            <pc:docMk/>
            <pc:sldMk cId="2043784560" sldId="344"/>
            <ac:spMk id="52" creationId="{226A9ECD-193E-1051-79E2-579E4A5ACCC5}"/>
          </ac:spMkLst>
        </pc:spChg>
        <pc:spChg chg="mod">
          <ac:chgData name="Bess Dunlevy" userId="dd4b9a8537dbe9d0" providerId="LiveId" clId="{2A615614-1E95-4B6B-A63A-54BFCEE8F5F4}" dt="2023-07-23T23:34:27.536" v="267" actId="20577"/>
          <ac:spMkLst>
            <pc:docMk/>
            <pc:sldMk cId="2043784560" sldId="344"/>
            <ac:spMk id="53" creationId="{5838CD1C-D603-6896-C708-5427E055D0F3}"/>
          </ac:spMkLst>
        </pc:spChg>
        <pc:spChg chg="mod">
          <ac:chgData name="Bess Dunlevy" userId="dd4b9a8537dbe9d0" providerId="LiveId" clId="{2A615614-1E95-4B6B-A63A-54BFCEE8F5F4}" dt="2023-07-23T23:34:40.870" v="291" actId="20577"/>
          <ac:spMkLst>
            <pc:docMk/>
            <pc:sldMk cId="2043784560" sldId="344"/>
            <ac:spMk id="60" creationId="{7C76C9C2-ADFA-C438-4FC8-9EE29618F12C}"/>
          </ac:spMkLst>
        </pc:spChg>
        <pc:spChg chg="mod">
          <ac:chgData name="Bess Dunlevy" userId="dd4b9a8537dbe9d0" providerId="LiveId" clId="{2A615614-1E95-4B6B-A63A-54BFCEE8F5F4}" dt="2023-07-23T23:34:46.665" v="302" actId="20577"/>
          <ac:spMkLst>
            <pc:docMk/>
            <pc:sldMk cId="2043784560" sldId="344"/>
            <ac:spMk id="61" creationId="{82C08A52-4C56-EB2A-7D3B-B8FE865F0F39}"/>
          </ac:spMkLst>
        </pc:spChg>
        <pc:spChg chg="mod">
          <ac:chgData name="Bess Dunlevy" userId="dd4b9a8537dbe9d0" providerId="LiveId" clId="{2A615614-1E95-4B6B-A63A-54BFCEE8F5F4}" dt="2023-07-23T23:34:51.630" v="314" actId="20577"/>
          <ac:spMkLst>
            <pc:docMk/>
            <pc:sldMk cId="2043784560" sldId="344"/>
            <ac:spMk id="62" creationId="{AC93B484-D47E-33AE-2431-10F2B3DAFE33}"/>
          </ac:spMkLst>
        </pc:spChg>
        <pc:spChg chg="mod">
          <ac:chgData name="Bess Dunlevy" userId="dd4b9a8537dbe9d0" providerId="LiveId" clId="{2A615614-1E95-4B6B-A63A-54BFCEE8F5F4}" dt="2023-07-23T23:34:56.633" v="326" actId="20577"/>
          <ac:spMkLst>
            <pc:docMk/>
            <pc:sldMk cId="2043784560" sldId="344"/>
            <ac:spMk id="76" creationId="{39B32001-C3DF-F74E-0072-E6D6DD6FB19F}"/>
          </ac:spMkLst>
        </pc:spChg>
      </pc:sldChg>
      <pc:sldChg chg="modSp mod">
        <pc:chgData name="Bess Dunlevy" userId="dd4b9a8537dbe9d0" providerId="LiveId" clId="{2A615614-1E95-4B6B-A63A-54BFCEE8F5F4}" dt="2023-07-23T23:35:32.045" v="382" actId="20577"/>
        <pc:sldMkLst>
          <pc:docMk/>
          <pc:sldMk cId="3125044741" sldId="345"/>
        </pc:sldMkLst>
        <pc:spChg chg="mod">
          <ac:chgData name="Bess Dunlevy" userId="dd4b9a8537dbe9d0" providerId="LiveId" clId="{2A615614-1E95-4B6B-A63A-54BFCEE8F5F4}" dt="2023-07-23T23:31:54.781" v="85" actId="20577"/>
          <ac:spMkLst>
            <pc:docMk/>
            <pc:sldMk cId="3125044741" sldId="345"/>
            <ac:spMk id="4" creationId="{F2BF7C1A-EF82-3397-495F-2234AB2F98DD}"/>
          </ac:spMkLst>
        </pc:spChg>
        <pc:spChg chg="mod">
          <ac:chgData name="Bess Dunlevy" userId="dd4b9a8537dbe9d0" providerId="LiveId" clId="{2A615614-1E95-4B6B-A63A-54BFCEE8F5F4}" dt="2023-07-23T23:35:05.284" v="344" actId="20577"/>
          <ac:spMkLst>
            <pc:docMk/>
            <pc:sldMk cId="3125044741" sldId="345"/>
            <ac:spMk id="5" creationId="{00000000-0008-0000-0000-000005000000}"/>
          </ac:spMkLst>
        </pc:spChg>
        <pc:spChg chg="mod">
          <ac:chgData name="Bess Dunlevy" userId="dd4b9a8537dbe9d0" providerId="LiveId" clId="{2A615614-1E95-4B6B-A63A-54BFCEE8F5F4}" dt="2023-07-23T23:35:32.045" v="382" actId="20577"/>
          <ac:spMkLst>
            <pc:docMk/>
            <pc:sldMk cId="3125044741" sldId="345"/>
            <ac:spMk id="76" creationId="{39B32001-C3DF-F74E-0072-E6D6DD6FB19F}"/>
          </ac:spMkLst>
        </pc:spChg>
      </pc:sldChg>
      <pc:sldChg chg="modSp mod">
        <pc:chgData name="Bess Dunlevy" userId="dd4b9a8537dbe9d0" providerId="LiveId" clId="{2A615614-1E95-4B6B-A63A-54BFCEE8F5F4}" dt="2023-07-23T23:35:39.209" v="385"/>
        <pc:sldMkLst>
          <pc:docMk/>
          <pc:sldMk cId="4191645416" sldId="346"/>
        </pc:sldMkLst>
        <pc:spChg chg="mod">
          <ac:chgData name="Bess Dunlevy" userId="dd4b9a8537dbe9d0" providerId="LiveId" clId="{2A615614-1E95-4B6B-A63A-54BFCEE8F5F4}" dt="2023-07-23T23:35:09.183" v="345"/>
          <ac:spMkLst>
            <pc:docMk/>
            <pc:sldMk cId="4191645416" sldId="346"/>
            <ac:spMk id="5" creationId="{00000000-0008-0000-0000-000005000000}"/>
          </ac:spMkLst>
        </pc:spChg>
        <pc:spChg chg="mod">
          <ac:chgData name="Bess Dunlevy" userId="dd4b9a8537dbe9d0" providerId="LiveId" clId="{2A615614-1E95-4B6B-A63A-54BFCEE8F5F4}" dt="2023-07-23T23:31:59.026" v="86"/>
          <ac:spMkLst>
            <pc:docMk/>
            <pc:sldMk cId="4191645416" sldId="346"/>
            <ac:spMk id="6" creationId="{01D4EB52-9F42-16A9-BC5B-8C97695EE8E2}"/>
          </ac:spMkLst>
        </pc:spChg>
        <pc:spChg chg="mod">
          <ac:chgData name="Bess Dunlevy" userId="dd4b9a8537dbe9d0" providerId="LiveId" clId="{2A615614-1E95-4B6B-A63A-54BFCEE8F5F4}" dt="2023-07-23T23:35:39.209" v="385"/>
          <ac:spMkLst>
            <pc:docMk/>
            <pc:sldMk cId="4191645416" sldId="346"/>
            <ac:spMk id="18" creationId="{00000000-0008-0000-0000-000009000000}"/>
          </ac:spMkLst>
        </pc:spChg>
        <pc:spChg chg="mod">
          <ac:chgData name="Bess Dunlevy" userId="dd4b9a8537dbe9d0" providerId="LiveId" clId="{2A615614-1E95-4B6B-A63A-54BFCEE8F5F4}" dt="2023-07-23T23:35:28.202" v="374" actId="20577"/>
          <ac:spMkLst>
            <pc:docMk/>
            <pc:sldMk cId="4191645416" sldId="346"/>
            <ac:spMk id="76" creationId="{39B32001-C3DF-F74E-0072-E6D6DD6FB19F}"/>
          </ac:spMkLst>
        </pc:spChg>
      </pc:sldChg>
      <pc:sldChg chg="modSp mod">
        <pc:chgData name="Bess Dunlevy" userId="dd4b9a8537dbe9d0" providerId="LiveId" clId="{2A615614-1E95-4B6B-A63A-54BFCEE8F5F4}" dt="2023-07-23T23:35:49.555" v="388"/>
        <pc:sldMkLst>
          <pc:docMk/>
          <pc:sldMk cId="875349883" sldId="347"/>
        </pc:sldMkLst>
        <pc:spChg chg="mod">
          <ac:chgData name="Bess Dunlevy" userId="dd4b9a8537dbe9d0" providerId="LiveId" clId="{2A615614-1E95-4B6B-A63A-54BFCEE8F5F4}" dt="2023-07-23T23:35:49.555" v="388"/>
          <ac:spMkLst>
            <pc:docMk/>
            <pc:sldMk cId="875349883" sldId="347"/>
            <ac:spMk id="3" creationId="{8E07E824-281F-B02A-2CBA-0F531F68CABC}"/>
          </ac:spMkLst>
        </pc:spChg>
        <pc:spChg chg="mod">
          <ac:chgData name="Bess Dunlevy" userId="dd4b9a8537dbe9d0" providerId="LiveId" clId="{2A615614-1E95-4B6B-A63A-54BFCEE8F5F4}" dt="2023-07-23T23:35:11.035" v="346"/>
          <ac:spMkLst>
            <pc:docMk/>
            <pc:sldMk cId="875349883" sldId="347"/>
            <ac:spMk id="5" creationId="{00000000-0008-0000-0000-000005000000}"/>
          </ac:spMkLst>
        </pc:spChg>
        <pc:spChg chg="mod">
          <ac:chgData name="Bess Dunlevy" userId="dd4b9a8537dbe9d0" providerId="LiveId" clId="{2A615614-1E95-4B6B-A63A-54BFCEE8F5F4}" dt="2023-07-23T23:32:01.032" v="87"/>
          <ac:spMkLst>
            <pc:docMk/>
            <pc:sldMk cId="875349883" sldId="347"/>
            <ac:spMk id="7" creationId="{48C6E543-6EBC-408D-40B7-F43C14B97456}"/>
          </ac:spMkLst>
        </pc:spChg>
        <pc:spChg chg="mod">
          <ac:chgData name="Bess Dunlevy" userId="dd4b9a8537dbe9d0" providerId="LiveId" clId="{2A615614-1E95-4B6B-A63A-54BFCEE8F5F4}" dt="2023-07-23T23:35:41.123" v="386"/>
          <ac:spMkLst>
            <pc:docMk/>
            <pc:sldMk cId="875349883" sldId="347"/>
            <ac:spMk id="18" creationId="{00000000-0008-0000-0000-000009000000}"/>
          </ac:spMkLst>
        </pc:spChg>
        <pc:spChg chg="mod">
          <ac:chgData name="Bess Dunlevy" userId="dd4b9a8537dbe9d0" providerId="LiveId" clId="{2A615614-1E95-4B6B-A63A-54BFCEE8F5F4}" dt="2023-07-23T23:35:24.734" v="366" actId="20577"/>
          <ac:spMkLst>
            <pc:docMk/>
            <pc:sldMk cId="875349883" sldId="347"/>
            <ac:spMk id="76" creationId="{39B32001-C3DF-F74E-0072-E6D6DD6FB19F}"/>
          </ac:spMkLst>
        </pc:spChg>
      </pc:sldChg>
      <pc:sldChg chg="modSp mod">
        <pc:chgData name="Bess Dunlevy" userId="dd4b9a8537dbe9d0" providerId="LiveId" clId="{2A615614-1E95-4B6B-A63A-54BFCEE8F5F4}" dt="2023-07-23T23:35:57.908" v="390"/>
        <pc:sldMkLst>
          <pc:docMk/>
          <pc:sldMk cId="3459357626" sldId="348"/>
        </pc:sldMkLst>
        <pc:spChg chg="mod">
          <ac:chgData name="Bess Dunlevy" userId="dd4b9a8537dbe9d0" providerId="LiveId" clId="{2A615614-1E95-4B6B-A63A-54BFCEE8F5F4}" dt="2023-07-23T23:35:51.914" v="389"/>
          <ac:spMkLst>
            <pc:docMk/>
            <pc:sldMk cId="3459357626" sldId="348"/>
            <ac:spMk id="3" creationId="{8E07E824-281F-B02A-2CBA-0F531F68CABC}"/>
          </ac:spMkLst>
        </pc:spChg>
        <pc:spChg chg="mod">
          <ac:chgData name="Bess Dunlevy" userId="dd4b9a8537dbe9d0" providerId="LiveId" clId="{2A615614-1E95-4B6B-A63A-54BFCEE8F5F4}" dt="2023-07-23T23:35:12.902" v="347"/>
          <ac:spMkLst>
            <pc:docMk/>
            <pc:sldMk cId="3459357626" sldId="348"/>
            <ac:spMk id="5" creationId="{00000000-0008-0000-0000-000005000000}"/>
          </ac:spMkLst>
        </pc:spChg>
        <pc:spChg chg="mod">
          <ac:chgData name="Bess Dunlevy" userId="dd4b9a8537dbe9d0" providerId="LiveId" clId="{2A615614-1E95-4B6B-A63A-54BFCEE8F5F4}" dt="2023-07-23T23:35:57.908" v="390"/>
          <ac:spMkLst>
            <pc:docMk/>
            <pc:sldMk cId="3459357626" sldId="348"/>
            <ac:spMk id="7" creationId="{44C5603F-7B95-B5A7-FF12-D81CB1D65F12}"/>
          </ac:spMkLst>
        </pc:spChg>
        <pc:spChg chg="mod">
          <ac:chgData name="Bess Dunlevy" userId="dd4b9a8537dbe9d0" providerId="LiveId" clId="{2A615614-1E95-4B6B-A63A-54BFCEE8F5F4}" dt="2023-07-23T23:32:02.772" v="88"/>
          <ac:spMkLst>
            <pc:docMk/>
            <pc:sldMk cId="3459357626" sldId="348"/>
            <ac:spMk id="11" creationId="{6344FF2A-58C5-F2F0-F2EF-D3A333A56AB1}"/>
          </ac:spMkLst>
        </pc:spChg>
        <pc:spChg chg="mod">
          <ac:chgData name="Bess Dunlevy" userId="dd4b9a8537dbe9d0" providerId="LiveId" clId="{2A615614-1E95-4B6B-A63A-54BFCEE8F5F4}" dt="2023-07-23T23:35:42.871" v="387"/>
          <ac:spMkLst>
            <pc:docMk/>
            <pc:sldMk cId="3459357626" sldId="348"/>
            <ac:spMk id="18" creationId="{00000000-0008-0000-0000-000009000000}"/>
          </ac:spMkLst>
        </pc:spChg>
        <pc:spChg chg="mod">
          <ac:chgData name="Bess Dunlevy" userId="dd4b9a8537dbe9d0" providerId="LiveId" clId="{2A615614-1E95-4B6B-A63A-54BFCEE8F5F4}" dt="2023-07-23T23:35:19.875" v="358" actId="20577"/>
          <ac:spMkLst>
            <pc:docMk/>
            <pc:sldMk cId="3459357626" sldId="348"/>
            <ac:spMk id="76" creationId="{39B32001-C3DF-F74E-0072-E6D6DD6FB19F}"/>
          </ac:spMkLst>
        </pc:spChg>
      </pc:sldChg>
      <pc:sldChg chg="modSp mod">
        <pc:chgData name="Bess Dunlevy" userId="dd4b9a8537dbe9d0" providerId="LiveId" clId="{2A615614-1E95-4B6B-A63A-54BFCEE8F5F4}" dt="2023-07-23T23:36:13.633" v="418" actId="14100"/>
        <pc:sldMkLst>
          <pc:docMk/>
          <pc:sldMk cId="400254686" sldId="349"/>
        </pc:sldMkLst>
        <pc:spChg chg="mod">
          <ac:chgData name="Bess Dunlevy" userId="dd4b9a8537dbe9d0" providerId="LiveId" clId="{2A615614-1E95-4B6B-A63A-54BFCEE8F5F4}" dt="2023-07-23T23:32:05.026" v="89"/>
          <ac:spMkLst>
            <pc:docMk/>
            <pc:sldMk cId="400254686" sldId="349"/>
            <ac:spMk id="2" creationId="{A447E2BE-337D-BFCB-DAA7-B5C39E572FC2}"/>
          </ac:spMkLst>
        </pc:spChg>
        <pc:spChg chg="mod">
          <ac:chgData name="Bess Dunlevy" userId="dd4b9a8537dbe9d0" providerId="LiveId" clId="{2A615614-1E95-4B6B-A63A-54BFCEE8F5F4}" dt="2023-07-23T23:36:06.418" v="405" actId="20577"/>
          <ac:spMkLst>
            <pc:docMk/>
            <pc:sldMk cId="400254686" sldId="349"/>
            <ac:spMk id="5" creationId="{00000000-0008-0000-0000-000005000000}"/>
          </ac:spMkLst>
        </pc:spChg>
        <pc:spChg chg="mod">
          <ac:chgData name="Bess Dunlevy" userId="dd4b9a8537dbe9d0" providerId="LiveId" clId="{2A615614-1E95-4B6B-A63A-54BFCEE8F5F4}" dt="2023-07-23T23:36:13.633" v="418" actId="14100"/>
          <ac:spMkLst>
            <pc:docMk/>
            <pc:sldMk cId="400254686" sldId="349"/>
            <ac:spMk id="76" creationId="{39B32001-C3DF-F74E-0072-E6D6DD6FB19F}"/>
          </ac:spMkLst>
        </pc:spChg>
      </pc:sldChg>
      <pc:sldChg chg="modSp mod">
        <pc:chgData name="Bess Dunlevy" userId="dd4b9a8537dbe9d0" providerId="LiveId" clId="{2A615614-1E95-4B6B-A63A-54BFCEE8F5F4}" dt="2023-07-23T23:36:51.332" v="449"/>
        <pc:sldMkLst>
          <pc:docMk/>
          <pc:sldMk cId="2354758820" sldId="350"/>
        </pc:sldMkLst>
        <pc:spChg chg="mod">
          <ac:chgData name="Bess Dunlevy" userId="dd4b9a8537dbe9d0" providerId="LiveId" clId="{2A615614-1E95-4B6B-A63A-54BFCEE8F5F4}" dt="2023-07-23T23:36:23.748" v="428"/>
          <ac:spMkLst>
            <pc:docMk/>
            <pc:sldMk cId="2354758820" sldId="350"/>
            <ac:spMk id="5" creationId="{00000000-0008-0000-0000-000005000000}"/>
          </ac:spMkLst>
        </pc:spChg>
        <pc:spChg chg="mod">
          <ac:chgData name="Bess Dunlevy" userId="dd4b9a8537dbe9d0" providerId="LiveId" clId="{2A615614-1E95-4B6B-A63A-54BFCEE8F5F4}" dt="2023-07-23T23:32:07.393" v="90"/>
          <ac:spMkLst>
            <pc:docMk/>
            <pc:sldMk cId="2354758820" sldId="350"/>
            <ac:spMk id="6" creationId="{1212E57C-566D-5588-F1B6-91D2E06B03B4}"/>
          </ac:spMkLst>
        </pc:spChg>
        <pc:spChg chg="mod">
          <ac:chgData name="Bess Dunlevy" userId="dd4b9a8537dbe9d0" providerId="LiveId" clId="{2A615614-1E95-4B6B-A63A-54BFCEE8F5F4}" dt="2023-07-23T23:36:51.332" v="449"/>
          <ac:spMkLst>
            <pc:docMk/>
            <pc:sldMk cId="2354758820" sldId="350"/>
            <ac:spMk id="18" creationId="{00000000-0008-0000-0000-000009000000}"/>
          </ac:spMkLst>
        </pc:spChg>
        <pc:spChg chg="mod">
          <ac:chgData name="Bess Dunlevy" userId="dd4b9a8537dbe9d0" providerId="LiveId" clId="{2A615614-1E95-4B6B-A63A-54BFCEE8F5F4}" dt="2023-07-23T23:36:19.714" v="427" actId="14100"/>
          <ac:spMkLst>
            <pc:docMk/>
            <pc:sldMk cId="2354758820" sldId="350"/>
            <ac:spMk id="76" creationId="{39B32001-C3DF-F74E-0072-E6D6DD6FB19F}"/>
          </ac:spMkLst>
        </pc:spChg>
      </pc:sldChg>
      <pc:sldChg chg="modSp mod">
        <pc:chgData name="Bess Dunlevy" userId="dd4b9a8537dbe9d0" providerId="LiveId" clId="{2A615614-1E95-4B6B-A63A-54BFCEE8F5F4}" dt="2023-07-23T23:37:40.049" v="491"/>
        <pc:sldMkLst>
          <pc:docMk/>
          <pc:sldMk cId="943118972" sldId="351"/>
        </pc:sldMkLst>
        <pc:spChg chg="mod">
          <ac:chgData name="Bess Dunlevy" userId="dd4b9a8537dbe9d0" providerId="LiveId" clId="{2A615614-1E95-4B6B-A63A-54BFCEE8F5F4}" dt="2023-07-23T23:32:09.233" v="91"/>
          <ac:spMkLst>
            <pc:docMk/>
            <pc:sldMk cId="943118972" sldId="351"/>
            <ac:spMk id="2" creationId="{4C06FE02-6713-0DFB-16C8-2DFFD5A2EB39}"/>
          </ac:spMkLst>
        </pc:spChg>
        <pc:spChg chg="mod">
          <ac:chgData name="Bess Dunlevy" userId="dd4b9a8537dbe9d0" providerId="LiveId" clId="{2A615614-1E95-4B6B-A63A-54BFCEE8F5F4}" dt="2023-07-23T23:37:40.049" v="491"/>
          <ac:spMkLst>
            <pc:docMk/>
            <pc:sldMk cId="943118972" sldId="351"/>
            <ac:spMk id="3" creationId="{8E07E824-281F-B02A-2CBA-0F531F68CABC}"/>
          </ac:spMkLst>
        </pc:spChg>
        <pc:spChg chg="mod">
          <ac:chgData name="Bess Dunlevy" userId="dd4b9a8537dbe9d0" providerId="LiveId" clId="{2A615614-1E95-4B6B-A63A-54BFCEE8F5F4}" dt="2023-07-23T23:36:25.832" v="429"/>
          <ac:spMkLst>
            <pc:docMk/>
            <pc:sldMk cId="943118972" sldId="351"/>
            <ac:spMk id="5" creationId="{00000000-0008-0000-0000-000005000000}"/>
          </ac:spMkLst>
        </pc:spChg>
        <pc:spChg chg="mod">
          <ac:chgData name="Bess Dunlevy" userId="dd4b9a8537dbe9d0" providerId="LiveId" clId="{2A615614-1E95-4B6B-A63A-54BFCEE8F5F4}" dt="2023-07-23T23:36:53.242" v="450"/>
          <ac:spMkLst>
            <pc:docMk/>
            <pc:sldMk cId="943118972" sldId="351"/>
            <ac:spMk id="18" creationId="{00000000-0008-0000-0000-000009000000}"/>
          </ac:spMkLst>
        </pc:spChg>
        <pc:spChg chg="mod">
          <ac:chgData name="Bess Dunlevy" userId="dd4b9a8537dbe9d0" providerId="LiveId" clId="{2A615614-1E95-4B6B-A63A-54BFCEE8F5F4}" dt="2023-07-23T23:36:40.060" v="448" actId="14100"/>
          <ac:spMkLst>
            <pc:docMk/>
            <pc:sldMk cId="943118972" sldId="351"/>
            <ac:spMk id="76" creationId="{39B32001-C3DF-F74E-0072-E6D6DD6FB19F}"/>
          </ac:spMkLst>
        </pc:spChg>
      </pc:sldChg>
      <pc:sldChg chg="modSp mod">
        <pc:chgData name="Bess Dunlevy" userId="dd4b9a8537dbe9d0" providerId="LiveId" clId="{2A615614-1E95-4B6B-A63A-54BFCEE8F5F4}" dt="2023-07-23T23:37:49.942" v="493"/>
        <pc:sldMkLst>
          <pc:docMk/>
          <pc:sldMk cId="3677942873" sldId="352"/>
        </pc:sldMkLst>
        <pc:spChg chg="mod">
          <ac:chgData name="Bess Dunlevy" userId="dd4b9a8537dbe9d0" providerId="LiveId" clId="{2A615614-1E95-4B6B-A63A-54BFCEE8F5F4}" dt="2023-07-23T23:37:42.214" v="492"/>
          <ac:spMkLst>
            <pc:docMk/>
            <pc:sldMk cId="3677942873" sldId="352"/>
            <ac:spMk id="3" creationId="{8E07E824-281F-B02A-2CBA-0F531F68CABC}"/>
          </ac:spMkLst>
        </pc:spChg>
        <pc:spChg chg="mod">
          <ac:chgData name="Bess Dunlevy" userId="dd4b9a8537dbe9d0" providerId="LiveId" clId="{2A615614-1E95-4B6B-A63A-54BFCEE8F5F4}" dt="2023-07-23T23:36:27.877" v="430"/>
          <ac:spMkLst>
            <pc:docMk/>
            <pc:sldMk cId="3677942873" sldId="352"/>
            <ac:spMk id="5" creationId="{00000000-0008-0000-0000-000005000000}"/>
          </ac:spMkLst>
        </pc:spChg>
        <pc:spChg chg="mod">
          <ac:chgData name="Bess Dunlevy" userId="dd4b9a8537dbe9d0" providerId="LiveId" clId="{2A615614-1E95-4B6B-A63A-54BFCEE8F5F4}" dt="2023-07-23T23:37:49.942" v="493"/>
          <ac:spMkLst>
            <pc:docMk/>
            <pc:sldMk cId="3677942873" sldId="352"/>
            <ac:spMk id="7" creationId="{44C5603F-7B95-B5A7-FF12-D81CB1D65F12}"/>
          </ac:spMkLst>
        </pc:spChg>
        <pc:spChg chg="mod">
          <ac:chgData name="Bess Dunlevy" userId="dd4b9a8537dbe9d0" providerId="LiveId" clId="{2A615614-1E95-4B6B-A63A-54BFCEE8F5F4}" dt="2023-07-23T23:32:13.223" v="93"/>
          <ac:spMkLst>
            <pc:docMk/>
            <pc:sldMk cId="3677942873" sldId="352"/>
            <ac:spMk id="11" creationId="{A1728959-B2B6-29B9-A658-77CD0FD596B6}"/>
          </ac:spMkLst>
        </pc:spChg>
        <pc:spChg chg="mod">
          <ac:chgData name="Bess Dunlevy" userId="dd4b9a8537dbe9d0" providerId="LiveId" clId="{2A615614-1E95-4B6B-A63A-54BFCEE8F5F4}" dt="2023-07-23T23:36:55.231" v="451"/>
          <ac:spMkLst>
            <pc:docMk/>
            <pc:sldMk cId="3677942873" sldId="352"/>
            <ac:spMk id="18" creationId="{00000000-0008-0000-0000-000009000000}"/>
          </ac:spMkLst>
        </pc:spChg>
        <pc:spChg chg="mod">
          <ac:chgData name="Bess Dunlevy" userId="dd4b9a8537dbe9d0" providerId="LiveId" clId="{2A615614-1E95-4B6B-A63A-54BFCEE8F5F4}" dt="2023-07-23T23:36:33.451" v="439" actId="14100"/>
          <ac:spMkLst>
            <pc:docMk/>
            <pc:sldMk cId="3677942873" sldId="352"/>
            <ac:spMk id="76" creationId="{39B32001-C3DF-F74E-0072-E6D6DD6FB19F}"/>
          </ac:spMkLst>
        </pc:spChg>
      </pc:sldChg>
      <pc:sldChg chg="modSp mod">
        <pc:chgData name="Bess Dunlevy" userId="dd4b9a8537dbe9d0" providerId="LiveId" clId="{2A615614-1E95-4B6B-A63A-54BFCEE8F5F4}" dt="2023-07-23T23:37:59.427" v="494"/>
        <pc:sldMkLst>
          <pc:docMk/>
          <pc:sldMk cId="635194236" sldId="353"/>
        </pc:sldMkLst>
        <pc:spChg chg="mod">
          <ac:chgData name="Bess Dunlevy" userId="dd4b9a8537dbe9d0" providerId="LiveId" clId="{2A615614-1E95-4B6B-A63A-54BFCEE8F5F4}" dt="2023-07-23T23:32:11.360" v="92"/>
          <ac:spMkLst>
            <pc:docMk/>
            <pc:sldMk cId="635194236" sldId="353"/>
            <ac:spMk id="2" creationId="{B5BAD301-E2A5-CA1B-0E8A-7BFEAB93B991}"/>
          </ac:spMkLst>
        </pc:spChg>
        <pc:spChg chg="mod">
          <ac:chgData name="Bess Dunlevy" userId="dd4b9a8537dbe9d0" providerId="LiveId" clId="{2A615614-1E95-4B6B-A63A-54BFCEE8F5F4}" dt="2023-07-23T23:37:59.427" v="494"/>
          <ac:spMkLst>
            <pc:docMk/>
            <pc:sldMk cId="635194236" sldId="353"/>
            <ac:spMk id="5" creationId="{00000000-0008-0000-0000-000005000000}"/>
          </ac:spMkLst>
        </pc:spChg>
        <pc:spChg chg="mod">
          <ac:chgData name="Bess Dunlevy" userId="dd4b9a8537dbe9d0" providerId="LiveId" clId="{2A615614-1E95-4B6B-A63A-54BFCEE8F5F4}" dt="2023-07-23T23:37:26.985" v="490" actId="14100"/>
          <ac:spMkLst>
            <pc:docMk/>
            <pc:sldMk cId="635194236" sldId="353"/>
            <ac:spMk id="76" creationId="{39B32001-C3DF-F74E-0072-E6D6DD6FB19F}"/>
          </ac:spMkLst>
        </pc:spChg>
      </pc:sldChg>
      <pc:sldChg chg="modSp mod">
        <pc:chgData name="Bess Dunlevy" userId="dd4b9a8537dbe9d0" providerId="LiveId" clId="{2A615614-1E95-4B6B-A63A-54BFCEE8F5F4}" dt="2023-07-23T23:38:01.233" v="495"/>
        <pc:sldMkLst>
          <pc:docMk/>
          <pc:sldMk cId="670591384" sldId="354"/>
        </pc:sldMkLst>
        <pc:spChg chg="mod">
          <ac:chgData name="Bess Dunlevy" userId="dd4b9a8537dbe9d0" providerId="LiveId" clId="{2A615614-1E95-4B6B-A63A-54BFCEE8F5F4}" dt="2023-07-23T23:38:01.233" v="495"/>
          <ac:spMkLst>
            <pc:docMk/>
            <pc:sldMk cId="670591384" sldId="354"/>
            <ac:spMk id="5" creationId="{00000000-0008-0000-0000-000005000000}"/>
          </ac:spMkLst>
        </pc:spChg>
        <pc:spChg chg="mod">
          <ac:chgData name="Bess Dunlevy" userId="dd4b9a8537dbe9d0" providerId="LiveId" clId="{2A615614-1E95-4B6B-A63A-54BFCEE8F5F4}" dt="2023-07-23T23:32:16.439" v="94"/>
          <ac:spMkLst>
            <pc:docMk/>
            <pc:sldMk cId="670591384" sldId="354"/>
            <ac:spMk id="6" creationId="{DA215D10-2A45-8EAD-DE6A-1D71F3D3B6F4}"/>
          </ac:spMkLst>
        </pc:spChg>
        <pc:spChg chg="mod">
          <ac:chgData name="Bess Dunlevy" userId="dd4b9a8537dbe9d0" providerId="LiveId" clId="{2A615614-1E95-4B6B-A63A-54BFCEE8F5F4}" dt="2023-07-23T23:36:57.867" v="452"/>
          <ac:spMkLst>
            <pc:docMk/>
            <pc:sldMk cId="670591384" sldId="354"/>
            <ac:spMk id="18" creationId="{00000000-0008-0000-0000-000009000000}"/>
          </ac:spMkLst>
        </pc:spChg>
        <pc:spChg chg="mod">
          <ac:chgData name="Bess Dunlevy" userId="dd4b9a8537dbe9d0" providerId="LiveId" clId="{2A615614-1E95-4B6B-A63A-54BFCEE8F5F4}" dt="2023-07-23T23:37:20.649" v="481" actId="14100"/>
          <ac:spMkLst>
            <pc:docMk/>
            <pc:sldMk cId="670591384" sldId="354"/>
            <ac:spMk id="76" creationId="{39B32001-C3DF-F74E-0072-E6D6DD6FB19F}"/>
          </ac:spMkLst>
        </pc:spChg>
      </pc:sldChg>
      <pc:sldChg chg="modSp mod">
        <pc:chgData name="Bess Dunlevy" userId="dd4b9a8537dbe9d0" providerId="LiveId" clId="{2A615614-1E95-4B6B-A63A-54BFCEE8F5F4}" dt="2023-07-23T23:38:15.906" v="498"/>
        <pc:sldMkLst>
          <pc:docMk/>
          <pc:sldMk cId="3296668587" sldId="355"/>
        </pc:sldMkLst>
        <pc:spChg chg="mod">
          <ac:chgData name="Bess Dunlevy" userId="dd4b9a8537dbe9d0" providerId="LiveId" clId="{2A615614-1E95-4B6B-A63A-54BFCEE8F5F4}" dt="2023-07-23T23:32:18.378" v="95"/>
          <ac:spMkLst>
            <pc:docMk/>
            <pc:sldMk cId="3296668587" sldId="355"/>
            <ac:spMk id="2" creationId="{B2C32A9D-B281-3D27-201F-E499FE354F7F}"/>
          </ac:spMkLst>
        </pc:spChg>
        <pc:spChg chg="mod">
          <ac:chgData name="Bess Dunlevy" userId="dd4b9a8537dbe9d0" providerId="LiveId" clId="{2A615614-1E95-4B6B-A63A-54BFCEE8F5F4}" dt="2023-07-23T23:38:15.906" v="498"/>
          <ac:spMkLst>
            <pc:docMk/>
            <pc:sldMk cId="3296668587" sldId="355"/>
            <ac:spMk id="3" creationId="{8E07E824-281F-B02A-2CBA-0F531F68CABC}"/>
          </ac:spMkLst>
        </pc:spChg>
        <pc:spChg chg="mod">
          <ac:chgData name="Bess Dunlevy" userId="dd4b9a8537dbe9d0" providerId="LiveId" clId="{2A615614-1E95-4B6B-A63A-54BFCEE8F5F4}" dt="2023-07-23T23:38:02.849" v="496"/>
          <ac:spMkLst>
            <pc:docMk/>
            <pc:sldMk cId="3296668587" sldId="355"/>
            <ac:spMk id="5" creationId="{00000000-0008-0000-0000-000005000000}"/>
          </ac:spMkLst>
        </pc:spChg>
        <pc:spChg chg="mod">
          <ac:chgData name="Bess Dunlevy" userId="dd4b9a8537dbe9d0" providerId="LiveId" clId="{2A615614-1E95-4B6B-A63A-54BFCEE8F5F4}" dt="2023-07-23T23:36:59.805" v="453"/>
          <ac:spMkLst>
            <pc:docMk/>
            <pc:sldMk cId="3296668587" sldId="355"/>
            <ac:spMk id="18" creationId="{00000000-0008-0000-0000-000009000000}"/>
          </ac:spMkLst>
        </pc:spChg>
        <pc:spChg chg="mod">
          <ac:chgData name="Bess Dunlevy" userId="dd4b9a8537dbe9d0" providerId="LiveId" clId="{2A615614-1E95-4B6B-A63A-54BFCEE8F5F4}" dt="2023-07-23T23:37:14.096" v="472" actId="14100"/>
          <ac:spMkLst>
            <pc:docMk/>
            <pc:sldMk cId="3296668587" sldId="355"/>
            <ac:spMk id="76" creationId="{39B32001-C3DF-F74E-0072-E6D6DD6FB19F}"/>
          </ac:spMkLst>
        </pc:spChg>
      </pc:sldChg>
      <pc:sldChg chg="modSp mod">
        <pc:chgData name="Bess Dunlevy" userId="dd4b9a8537dbe9d0" providerId="LiveId" clId="{2A615614-1E95-4B6B-A63A-54BFCEE8F5F4}" dt="2023-07-23T23:38:31.917" v="500"/>
        <pc:sldMkLst>
          <pc:docMk/>
          <pc:sldMk cId="1849078380" sldId="356"/>
        </pc:sldMkLst>
        <pc:spChg chg="mod">
          <ac:chgData name="Bess Dunlevy" userId="dd4b9a8537dbe9d0" providerId="LiveId" clId="{2A615614-1E95-4B6B-A63A-54BFCEE8F5F4}" dt="2023-07-23T23:38:17.891" v="499"/>
          <ac:spMkLst>
            <pc:docMk/>
            <pc:sldMk cId="1849078380" sldId="356"/>
            <ac:spMk id="3" creationId="{8E07E824-281F-B02A-2CBA-0F531F68CABC}"/>
          </ac:spMkLst>
        </pc:spChg>
        <pc:spChg chg="mod">
          <ac:chgData name="Bess Dunlevy" userId="dd4b9a8537dbe9d0" providerId="LiveId" clId="{2A615614-1E95-4B6B-A63A-54BFCEE8F5F4}" dt="2023-07-23T23:38:04.777" v="497"/>
          <ac:spMkLst>
            <pc:docMk/>
            <pc:sldMk cId="1849078380" sldId="356"/>
            <ac:spMk id="5" creationId="{00000000-0008-0000-0000-000005000000}"/>
          </ac:spMkLst>
        </pc:spChg>
        <pc:spChg chg="mod">
          <ac:chgData name="Bess Dunlevy" userId="dd4b9a8537dbe9d0" providerId="LiveId" clId="{2A615614-1E95-4B6B-A63A-54BFCEE8F5F4}" dt="2023-07-23T23:38:31.917" v="500"/>
          <ac:spMkLst>
            <pc:docMk/>
            <pc:sldMk cId="1849078380" sldId="356"/>
            <ac:spMk id="7" creationId="{44C5603F-7B95-B5A7-FF12-D81CB1D65F12}"/>
          </ac:spMkLst>
        </pc:spChg>
        <pc:spChg chg="mod">
          <ac:chgData name="Bess Dunlevy" userId="dd4b9a8537dbe9d0" providerId="LiveId" clId="{2A615614-1E95-4B6B-A63A-54BFCEE8F5F4}" dt="2023-07-23T23:32:21.286" v="96"/>
          <ac:spMkLst>
            <pc:docMk/>
            <pc:sldMk cId="1849078380" sldId="356"/>
            <ac:spMk id="11" creationId="{004A925B-490B-AC16-4F5F-12898F4E4523}"/>
          </ac:spMkLst>
        </pc:spChg>
        <pc:spChg chg="mod">
          <ac:chgData name="Bess Dunlevy" userId="dd4b9a8537dbe9d0" providerId="LiveId" clId="{2A615614-1E95-4B6B-A63A-54BFCEE8F5F4}" dt="2023-07-23T23:37:01.529" v="454"/>
          <ac:spMkLst>
            <pc:docMk/>
            <pc:sldMk cId="1849078380" sldId="356"/>
            <ac:spMk id="18" creationId="{00000000-0008-0000-0000-000009000000}"/>
          </ac:spMkLst>
        </pc:spChg>
        <pc:spChg chg="mod">
          <ac:chgData name="Bess Dunlevy" userId="dd4b9a8537dbe9d0" providerId="LiveId" clId="{2A615614-1E95-4B6B-A63A-54BFCEE8F5F4}" dt="2023-07-23T23:37:07.647" v="463" actId="14100"/>
          <ac:spMkLst>
            <pc:docMk/>
            <pc:sldMk cId="1849078380" sldId="356"/>
            <ac:spMk id="76" creationId="{39B32001-C3DF-F74E-0072-E6D6DD6FB19F}"/>
          </ac:spMkLst>
        </pc:spChg>
      </pc:sldChg>
      <pc:sldChg chg="modSp mod">
        <pc:chgData name="Bess Dunlevy" userId="dd4b9a8537dbe9d0" providerId="LiveId" clId="{2A615614-1E95-4B6B-A63A-54BFCEE8F5F4}" dt="2023-07-23T23:39:08.832" v="539" actId="14100"/>
        <pc:sldMkLst>
          <pc:docMk/>
          <pc:sldMk cId="2231459310" sldId="357"/>
        </pc:sldMkLst>
        <pc:spChg chg="mod">
          <ac:chgData name="Bess Dunlevy" userId="dd4b9a8537dbe9d0" providerId="LiveId" clId="{2A615614-1E95-4B6B-A63A-54BFCEE8F5F4}" dt="2023-07-23T23:32:23.380" v="97"/>
          <ac:spMkLst>
            <pc:docMk/>
            <pc:sldMk cId="2231459310" sldId="357"/>
            <ac:spMk id="2" creationId="{669D19ED-39D9-8866-F8E5-B70B1BB55395}"/>
          </ac:spMkLst>
        </pc:spChg>
        <pc:spChg chg="mod">
          <ac:chgData name="Bess Dunlevy" userId="dd4b9a8537dbe9d0" providerId="LiveId" clId="{2A615614-1E95-4B6B-A63A-54BFCEE8F5F4}" dt="2023-07-23T23:38:45.402" v="504"/>
          <ac:spMkLst>
            <pc:docMk/>
            <pc:sldMk cId="2231459310" sldId="357"/>
            <ac:spMk id="5" creationId="{00000000-0008-0000-0000-000005000000}"/>
          </ac:spMkLst>
        </pc:spChg>
        <pc:spChg chg="mod">
          <ac:chgData name="Bess Dunlevy" userId="dd4b9a8537dbe9d0" providerId="LiveId" clId="{2A615614-1E95-4B6B-A63A-54BFCEE8F5F4}" dt="2023-07-23T23:39:08.832" v="539" actId="14100"/>
          <ac:spMkLst>
            <pc:docMk/>
            <pc:sldMk cId="2231459310" sldId="357"/>
            <ac:spMk id="76" creationId="{39B32001-C3DF-F74E-0072-E6D6DD6FB19F}"/>
          </ac:spMkLst>
        </pc:spChg>
      </pc:sldChg>
      <pc:sldChg chg="modSp mod">
        <pc:chgData name="Bess Dunlevy" userId="dd4b9a8537dbe9d0" providerId="LiveId" clId="{2A615614-1E95-4B6B-A63A-54BFCEE8F5F4}" dt="2023-07-23T23:39:27.481" v="542"/>
        <pc:sldMkLst>
          <pc:docMk/>
          <pc:sldMk cId="1186322786" sldId="358"/>
        </pc:sldMkLst>
        <pc:spChg chg="mod">
          <ac:chgData name="Bess Dunlevy" userId="dd4b9a8537dbe9d0" providerId="LiveId" clId="{2A615614-1E95-4B6B-A63A-54BFCEE8F5F4}" dt="2023-07-23T23:38:44.055" v="503"/>
          <ac:spMkLst>
            <pc:docMk/>
            <pc:sldMk cId="1186322786" sldId="358"/>
            <ac:spMk id="5" creationId="{00000000-0008-0000-0000-000005000000}"/>
          </ac:spMkLst>
        </pc:spChg>
        <pc:spChg chg="mod">
          <ac:chgData name="Bess Dunlevy" userId="dd4b9a8537dbe9d0" providerId="LiveId" clId="{2A615614-1E95-4B6B-A63A-54BFCEE8F5F4}" dt="2023-07-23T23:32:25.602" v="98"/>
          <ac:spMkLst>
            <pc:docMk/>
            <pc:sldMk cId="1186322786" sldId="358"/>
            <ac:spMk id="6" creationId="{D9B73FD8-CFBE-4F21-023C-1C3DA24569B8}"/>
          </ac:spMkLst>
        </pc:spChg>
        <pc:spChg chg="mod">
          <ac:chgData name="Bess Dunlevy" userId="dd4b9a8537dbe9d0" providerId="LiveId" clId="{2A615614-1E95-4B6B-A63A-54BFCEE8F5F4}" dt="2023-07-23T23:39:27.481" v="542"/>
          <ac:spMkLst>
            <pc:docMk/>
            <pc:sldMk cId="1186322786" sldId="358"/>
            <ac:spMk id="18" creationId="{00000000-0008-0000-0000-000009000000}"/>
          </ac:spMkLst>
        </pc:spChg>
        <pc:spChg chg="mod">
          <ac:chgData name="Bess Dunlevy" userId="dd4b9a8537dbe9d0" providerId="LiveId" clId="{2A615614-1E95-4B6B-A63A-54BFCEE8F5F4}" dt="2023-07-23T23:39:02.381" v="530" actId="14100"/>
          <ac:spMkLst>
            <pc:docMk/>
            <pc:sldMk cId="1186322786" sldId="358"/>
            <ac:spMk id="76" creationId="{39B32001-C3DF-F74E-0072-E6D6DD6FB19F}"/>
          </ac:spMkLst>
        </pc:spChg>
      </pc:sldChg>
      <pc:sldChg chg="modSp mod">
        <pc:chgData name="Bess Dunlevy" userId="dd4b9a8537dbe9d0" providerId="LiveId" clId="{2A615614-1E95-4B6B-A63A-54BFCEE8F5F4}" dt="2023-07-23T23:39:36.870" v="544"/>
        <pc:sldMkLst>
          <pc:docMk/>
          <pc:sldMk cId="333973177" sldId="359"/>
        </pc:sldMkLst>
        <pc:spChg chg="mod">
          <ac:chgData name="Bess Dunlevy" userId="dd4b9a8537dbe9d0" providerId="LiveId" clId="{2A615614-1E95-4B6B-A63A-54BFCEE8F5F4}" dt="2023-07-23T23:39:36.870" v="544"/>
          <ac:spMkLst>
            <pc:docMk/>
            <pc:sldMk cId="333973177" sldId="359"/>
            <ac:spMk id="3" creationId="{8E07E824-281F-B02A-2CBA-0F531F68CABC}"/>
          </ac:spMkLst>
        </pc:spChg>
        <pc:spChg chg="mod">
          <ac:chgData name="Bess Dunlevy" userId="dd4b9a8537dbe9d0" providerId="LiveId" clId="{2A615614-1E95-4B6B-A63A-54BFCEE8F5F4}" dt="2023-07-23T23:38:41.894" v="502"/>
          <ac:spMkLst>
            <pc:docMk/>
            <pc:sldMk cId="333973177" sldId="359"/>
            <ac:spMk id="5" creationId="{00000000-0008-0000-0000-000005000000}"/>
          </ac:spMkLst>
        </pc:spChg>
        <pc:spChg chg="mod">
          <ac:chgData name="Bess Dunlevy" userId="dd4b9a8537dbe9d0" providerId="LiveId" clId="{2A615614-1E95-4B6B-A63A-54BFCEE8F5F4}" dt="2023-07-23T23:32:28.356" v="99"/>
          <ac:spMkLst>
            <pc:docMk/>
            <pc:sldMk cId="333973177" sldId="359"/>
            <ac:spMk id="7" creationId="{1DFD886E-4D0C-0443-E7F9-108D46E2B1AE}"/>
          </ac:spMkLst>
        </pc:spChg>
        <pc:spChg chg="mod">
          <ac:chgData name="Bess Dunlevy" userId="dd4b9a8537dbe9d0" providerId="LiveId" clId="{2A615614-1E95-4B6B-A63A-54BFCEE8F5F4}" dt="2023-07-23T23:39:26.128" v="541"/>
          <ac:spMkLst>
            <pc:docMk/>
            <pc:sldMk cId="333973177" sldId="359"/>
            <ac:spMk id="18" creationId="{00000000-0008-0000-0000-000009000000}"/>
          </ac:spMkLst>
        </pc:spChg>
        <pc:spChg chg="mod">
          <ac:chgData name="Bess Dunlevy" userId="dd4b9a8537dbe9d0" providerId="LiveId" clId="{2A615614-1E95-4B6B-A63A-54BFCEE8F5F4}" dt="2023-07-23T23:38:55.381" v="521" actId="14100"/>
          <ac:spMkLst>
            <pc:docMk/>
            <pc:sldMk cId="333973177" sldId="359"/>
            <ac:spMk id="76" creationId="{39B32001-C3DF-F74E-0072-E6D6DD6FB19F}"/>
          </ac:spMkLst>
        </pc:spChg>
      </pc:sldChg>
      <pc:sldChg chg="modSp mod">
        <pc:chgData name="Bess Dunlevy" userId="dd4b9a8537dbe9d0" providerId="LiveId" clId="{2A615614-1E95-4B6B-A63A-54BFCEE8F5F4}" dt="2023-07-23T23:39:45.005" v="545"/>
        <pc:sldMkLst>
          <pc:docMk/>
          <pc:sldMk cId="319085601" sldId="360"/>
        </pc:sldMkLst>
        <pc:spChg chg="mod">
          <ac:chgData name="Bess Dunlevy" userId="dd4b9a8537dbe9d0" providerId="LiveId" clId="{2A615614-1E95-4B6B-A63A-54BFCEE8F5F4}" dt="2023-07-23T23:39:34.883" v="543"/>
          <ac:spMkLst>
            <pc:docMk/>
            <pc:sldMk cId="319085601" sldId="360"/>
            <ac:spMk id="3" creationId="{8E07E824-281F-B02A-2CBA-0F531F68CABC}"/>
          </ac:spMkLst>
        </pc:spChg>
        <pc:spChg chg="mod">
          <ac:chgData name="Bess Dunlevy" userId="dd4b9a8537dbe9d0" providerId="LiveId" clId="{2A615614-1E95-4B6B-A63A-54BFCEE8F5F4}" dt="2023-07-23T23:38:39.662" v="501"/>
          <ac:spMkLst>
            <pc:docMk/>
            <pc:sldMk cId="319085601" sldId="360"/>
            <ac:spMk id="5" creationId="{00000000-0008-0000-0000-000005000000}"/>
          </ac:spMkLst>
        </pc:spChg>
        <pc:spChg chg="mod">
          <ac:chgData name="Bess Dunlevy" userId="dd4b9a8537dbe9d0" providerId="LiveId" clId="{2A615614-1E95-4B6B-A63A-54BFCEE8F5F4}" dt="2023-07-23T23:39:45.005" v="545"/>
          <ac:spMkLst>
            <pc:docMk/>
            <pc:sldMk cId="319085601" sldId="360"/>
            <ac:spMk id="7" creationId="{44C5603F-7B95-B5A7-FF12-D81CB1D65F12}"/>
          </ac:spMkLst>
        </pc:spChg>
        <pc:spChg chg="mod">
          <ac:chgData name="Bess Dunlevy" userId="dd4b9a8537dbe9d0" providerId="LiveId" clId="{2A615614-1E95-4B6B-A63A-54BFCEE8F5F4}" dt="2023-07-23T23:32:30.746" v="100"/>
          <ac:spMkLst>
            <pc:docMk/>
            <pc:sldMk cId="319085601" sldId="360"/>
            <ac:spMk id="11" creationId="{EA46E5F7-3E0A-354D-29F1-F35FA9AC5730}"/>
          </ac:spMkLst>
        </pc:spChg>
        <pc:spChg chg="mod">
          <ac:chgData name="Bess Dunlevy" userId="dd4b9a8537dbe9d0" providerId="LiveId" clId="{2A615614-1E95-4B6B-A63A-54BFCEE8F5F4}" dt="2023-07-23T23:39:24.273" v="540"/>
          <ac:spMkLst>
            <pc:docMk/>
            <pc:sldMk cId="319085601" sldId="360"/>
            <ac:spMk id="18" creationId="{00000000-0008-0000-0000-000009000000}"/>
          </ac:spMkLst>
        </pc:spChg>
        <pc:spChg chg="mod">
          <ac:chgData name="Bess Dunlevy" userId="dd4b9a8537dbe9d0" providerId="LiveId" clId="{2A615614-1E95-4B6B-A63A-54BFCEE8F5F4}" dt="2023-07-23T23:38:48.867" v="512" actId="20577"/>
          <ac:spMkLst>
            <pc:docMk/>
            <pc:sldMk cId="319085601" sldId="360"/>
            <ac:spMk id="76" creationId="{39B32001-C3DF-F74E-0072-E6D6DD6FB19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19</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9&amp;utm_source=integrated-content&amp;utm_campaign=/content/wbs-templates-powerpoint&amp;utm_medium=Software+Development+Work+Breakdown+Structure+Example+powerpoint+11819&amp;lpa=Software+Development+Work+Breakdown+Structure+Example+powerpoint+11819"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47333" y="4110571"/>
            <a:ext cx="9247166" cy="646331"/>
          </a:xfrm>
          <a:prstGeom prst="rect">
            <a:avLst/>
          </a:prstGeom>
          <a:noFill/>
        </p:spPr>
        <p:txBody>
          <a:bodyPr wrap="square" rtlCol="0">
            <a:spAutoFit/>
          </a:bodyPr>
          <a:lstStyle/>
          <a:p>
            <a:r>
              <a:rPr lang="en-US" sz="3600" dirty="0">
                <a:solidFill>
                  <a:schemeClr val="accent6"/>
                </a:solidFill>
                <a:latin typeface="Century Gothic" panose="020B0502020202020204" pitchFamily="34" charset="0"/>
              </a:rPr>
              <a:t>PROJECT GAMMA</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08709" y="520077"/>
            <a:ext cx="4592196" cy="6372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2308324"/>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SOFTWARE DEVELOPMENT WORK BREAKDOWN STRUCTURE TEMPLATE EXAMPLE</a:t>
            </a:r>
          </a:p>
        </p:txBody>
      </p:sp>
      <p:graphicFrame>
        <p:nvGraphicFramePr>
          <p:cNvPr id="8" name="Table 7">
            <a:extLst>
              <a:ext uri="{FF2B5EF4-FFF2-40B4-BE49-F238E27FC236}">
                <a16:creationId xmlns:a16="http://schemas.microsoft.com/office/drawing/2014/main" id="{E53F0461-85EC-3BD3-713F-D760765619B4}"/>
              </a:ext>
            </a:extLst>
          </p:cNvPr>
          <p:cNvGraphicFramePr>
            <a:graphicFrameLocks noGrp="1"/>
          </p:cNvGraphicFramePr>
          <p:nvPr>
            <p:extLst>
              <p:ext uri="{D42A27DB-BD31-4B8C-83A1-F6EECF244321}">
                <p14:modId xmlns:p14="http://schemas.microsoft.com/office/powerpoint/2010/main" val="1394725863"/>
              </p:ext>
            </p:extLst>
          </p:nvPr>
        </p:nvGraphicFramePr>
        <p:xfrm>
          <a:off x="325296" y="5285861"/>
          <a:ext cx="6172200" cy="1143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chemeClr val="accent6"/>
                          </a:solidFill>
                          <a:effectLst/>
                          <a:latin typeface="Century Gothic" panose="020B0502020202020204" pitchFamily="34" charset="0"/>
                        </a:rPr>
                        <a:t>PROJECT MANAGER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Suman Shine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chemeClr val="accent6"/>
                          </a:solidFill>
                          <a:effectLst/>
                          <a:latin typeface="Century Gothic" panose="020B0502020202020204" pitchFamily="34" charset="0"/>
                        </a:rPr>
                        <a:t>COMPANY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Weller Software Inc.</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dirty="0">
                          <a:solidFill>
                            <a:schemeClr val="accent6"/>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6">
                        <a:lumMod val="20000"/>
                        <a:lumOff val="8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pic>
        <p:nvPicPr>
          <p:cNvPr id="5" name="Graphic 4" descr="Laptop outline">
            <a:extLst>
              <a:ext uri="{FF2B5EF4-FFF2-40B4-BE49-F238E27FC236}">
                <a16:creationId xmlns:a16="http://schemas.microsoft.com/office/drawing/2014/main" id="{DE7A39DA-469B-BB24-C112-2E2892AFD02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84378" y="2625766"/>
            <a:ext cx="1498109" cy="1498109"/>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Development</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Meet with Team</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t>
            </a:r>
            <a:r>
              <a:rPr lang="en-US" dirty="0">
                <a:solidFill>
                  <a:schemeClr val="accent6"/>
                </a:solidFill>
                <a:latin typeface="Century Gothic" panose="020B0502020202020204" pitchFamily="34" charset="0"/>
                <a:ea typeface="Arial" charset="0"/>
                <a:cs typeface="Arial" charset="0"/>
              </a:rPr>
              <a:t>ACTIVITY 2,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Writing Code</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Components</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A1728959-B2B6-29B9-A658-77CD0FD596B6}"/>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367794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Testing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ACTIVITY 3</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B5BAD301-E2A5-CA1B-0E8A-7BFEAB93B991}"/>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635194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Testing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Meet with Team</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ACTIVITY 3, TASKS</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5">
            <a:extLst>
              <a:ext uri="{FF2B5EF4-FFF2-40B4-BE49-F238E27FC236}">
                <a16:creationId xmlns:a16="http://schemas.microsoft.com/office/drawing/2014/main" id="{DA215D10-2A45-8EAD-DE6A-1D71F3D3B6F4}"/>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67059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Testing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Meet with Team</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ACTIVITY 3,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Function Test</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B1DEE540-67D8-3785-9053-7DCECFF6C6D2}"/>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2" name="TextBox 1">
            <a:extLst>
              <a:ext uri="{FF2B5EF4-FFF2-40B4-BE49-F238E27FC236}">
                <a16:creationId xmlns:a16="http://schemas.microsoft.com/office/drawing/2014/main" id="{B2C32A9D-B281-3D27-201F-E499FE354F7F}"/>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3296668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Testing</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Meet with Team</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ACTIVITY 3,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Function Test</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Fixing Bugs and Errors</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004A925B-490B-AC16-4F5F-12898F4E4523}"/>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1849078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Review</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t>
            </a:r>
            <a:r>
              <a:rPr lang="en-US" dirty="0">
                <a:solidFill>
                  <a:schemeClr val="accent6"/>
                </a:solidFill>
                <a:latin typeface="Century Gothic" panose="020B0502020202020204" pitchFamily="34" charset="0"/>
                <a:ea typeface="Arial" charset="0"/>
                <a:cs typeface="Arial" charset="0"/>
              </a:rPr>
              <a:t>ACTIVITY 4</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669D19ED-39D9-8866-F8E5-B70B1BB55395}"/>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223145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Review</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End-User Testing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t>
            </a:r>
            <a:r>
              <a:rPr lang="en-US" dirty="0">
                <a:solidFill>
                  <a:schemeClr val="accent6"/>
                </a:solidFill>
                <a:latin typeface="Century Gothic" panose="020B0502020202020204" pitchFamily="34" charset="0"/>
                <a:ea typeface="Arial" charset="0"/>
                <a:cs typeface="Arial" charset="0"/>
              </a:rPr>
              <a:t>ACTIVITY 4, TASKS</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5">
            <a:extLst>
              <a:ext uri="{FF2B5EF4-FFF2-40B4-BE49-F238E27FC236}">
                <a16:creationId xmlns:a16="http://schemas.microsoft.com/office/drawing/2014/main" id="{D9B73FD8-CFBE-4F21-023C-1C3DA24569B8}"/>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1186322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Review</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End-User Testing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t>
            </a:r>
            <a:r>
              <a:rPr lang="en-US" dirty="0">
                <a:solidFill>
                  <a:schemeClr val="accent6"/>
                </a:solidFill>
                <a:latin typeface="Century Gothic" panose="020B0502020202020204" pitchFamily="34" charset="0"/>
                <a:ea typeface="Arial" charset="0"/>
                <a:cs typeface="Arial" charset="0"/>
              </a:rPr>
              <a:t>ACTIVITY 4,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Beta Review</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6">
            <a:extLst>
              <a:ext uri="{FF2B5EF4-FFF2-40B4-BE49-F238E27FC236}">
                <a16:creationId xmlns:a16="http://schemas.microsoft.com/office/drawing/2014/main" id="{1DFD886E-4D0C-0443-E7F9-108D46E2B1AE}"/>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333973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5457"/>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Review</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3621"/>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End-User Testing</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t>
            </a:r>
            <a:r>
              <a:rPr lang="en-US" dirty="0">
                <a:solidFill>
                  <a:schemeClr val="accent6"/>
                </a:solidFill>
                <a:latin typeface="Century Gothic" panose="020B0502020202020204" pitchFamily="34" charset="0"/>
                <a:ea typeface="Arial" charset="0"/>
                <a:cs typeface="Arial" charset="0"/>
              </a:rPr>
              <a:t>ACTIVITY 4,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71311"/>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4468"/>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Beta Review</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62158"/>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3621"/>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Feedback</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EA46E5F7-3E0A-354D-29F1-F35FA9AC5730}"/>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319085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2" name="Straight Arrow Connector 71">
            <a:extLst>
              <a:ext uri="{FF2B5EF4-FFF2-40B4-BE49-F238E27FC236}">
                <a16:creationId xmlns:a16="http://schemas.microsoft.com/office/drawing/2014/main" id="{021755D2-9866-2038-891E-7FC0AEBA0F65}"/>
              </a:ext>
            </a:extLst>
          </p:cNvPr>
          <p:cNvCxnSpPr>
            <a:cxnSpLocks/>
          </p:cNvCxnSpPr>
          <p:nvPr/>
        </p:nvCxnSpPr>
        <p:spPr>
          <a:xfrm>
            <a:off x="11591344"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913D7B07-287C-3FC7-BC4D-D03182BE2595}"/>
              </a:ext>
            </a:extLst>
          </p:cNvPr>
          <p:cNvCxnSpPr>
            <a:cxnSpLocks/>
          </p:cNvCxnSpPr>
          <p:nvPr/>
        </p:nvCxnSpPr>
        <p:spPr>
          <a:xfrm>
            <a:off x="1061896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CFE08133-5691-EFAE-9B0D-0460D4510E58}"/>
              </a:ext>
            </a:extLst>
          </p:cNvPr>
          <p:cNvCxnSpPr>
            <a:cxnSpLocks/>
          </p:cNvCxnSpPr>
          <p:nvPr/>
        </p:nvCxnSpPr>
        <p:spPr>
          <a:xfrm>
            <a:off x="8603951" y="192026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FFC4D80C-ED95-A0C9-897D-779931341E3D}"/>
              </a:ext>
            </a:extLst>
          </p:cNvPr>
          <p:cNvCxnSpPr>
            <a:cxnSpLocks/>
          </p:cNvCxnSpPr>
          <p:nvPr/>
        </p:nvCxnSpPr>
        <p:spPr>
          <a:xfrm>
            <a:off x="554040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F8156B97-19EA-9731-2382-5F9D9D5C5CCC}"/>
              </a:ext>
            </a:extLst>
          </p:cNvPr>
          <p:cNvCxnSpPr>
            <a:cxnSpLocks/>
          </p:cNvCxnSpPr>
          <p:nvPr/>
        </p:nvCxnSpPr>
        <p:spPr>
          <a:xfrm>
            <a:off x="7620735"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 name="Straight Arrow Connector 2">
            <a:extLst>
              <a:ext uri="{FF2B5EF4-FFF2-40B4-BE49-F238E27FC236}">
                <a16:creationId xmlns:a16="http://schemas.microsoft.com/office/drawing/2014/main" id="{14F574A2-BE4E-D879-01A6-7A713D6B769F}"/>
              </a:ext>
            </a:extLst>
          </p:cNvPr>
          <p:cNvCxnSpPr/>
          <p:nvPr/>
        </p:nvCxnSpPr>
        <p:spPr>
          <a:xfrm>
            <a:off x="6096000" y="542439"/>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4038600" y="317240"/>
            <a:ext cx="4114800" cy="457200"/>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6"/>
                </a:solidFill>
                <a:latin typeface="Century Gothic" charset="0"/>
                <a:ea typeface="Century Gothic" charset="0"/>
                <a:cs typeface="Century Gothic" charset="0"/>
              </a:rPr>
              <a:t>PROJECT GAMMA</a:t>
            </a:r>
          </a:p>
        </p:txBody>
      </p:sp>
      <p:cxnSp>
        <p:nvCxnSpPr>
          <p:cNvPr id="9" name="Straight Arrow Connector 8">
            <a:extLst>
              <a:ext uri="{FF2B5EF4-FFF2-40B4-BE49-F238E27FC236}">
                <a16:creationId xmlns:a16="http://schemas.microsoft.com/office/drawing/2014/main" id="{709324E6-D197-EA58-D041-E97BC58E60CA}"/>
              </a:ext>
            </a:extLst>
          </p:cNvPr>
          <p:cNvCxnSpPr>
            <a:cxnSpLocks/>
          </p:cNvCxnSpPr>
          <p:nvPr/>
        </p:nvCxnSpPr>
        <p:spPr>
          <a:xfrm>
            <a:off x="1564430" y="1006440"/>
            <a:ext cx="9054535"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1238CC1-BB4D-5D94-106B-3A7570511F2E}"/>
              </a:ext>
            </a:extLst>
          </p:cNvPr>
          <p:cNvCxnSpPr>
            <a:cxnSpLocks/>
          </p:cNvCxnSpPr>
          <p:nvPr/>
        </p:nvCxnSpPr>
        <p:spPr>
          <a:xfrm>
            <a:off x="1564430" y="1006440"/>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0000000-0008-0000-0000-000005000000}"/>
              </a:ext>
            </a:extLst>
          </p:cNvPr>
          <p:cNvSpPr txBox="1"/>
          <p:nvPr/>
        </p:nvSpPr>
        <p:spPr>
          <a:xfrm>
            <a:off x="83585" y="1343608"/>
            <a:ext cx="2857892" cy="4572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Design</a:t>
            </a:r>
          </a:p>
        </p:txBody>
      </p:sp>
      <p:sp>
        <p:nvSpPr>
          <p:cNvPr id="7" name="TextBox 6">
            <a:extLst>
              <a:ext uri="{FF2B5EF4-FFF2-40B4-BE49-F238E27FC236}">
                <a16:creationId xmlns:a16="http://schemas.microsoft.com/office/drawing/2014/main" id="{9A8F73D9-7A44-9314-58FB-59012B8390A5}"/>
              </a:ext>
            </a:extLst>
          </p:cNvPr>
          <p:cNvSpPr txBox="1"/>
          <p:nvPr/>
        </p:nvSpPr>
        <p:spPr>
          <a:xfrm>
            <a:off x="6148481" y="1337387"/>
            <a:ext cx="2857887" cy="4572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Testing</a:t>
            </a:r>
          </a:p>
        </p:txBody>
      </p:sp>
      <p:sp>
        <p:nvSpPr>
          <p:cNvPr id="8" name="TextBox 7">
            <a:extLst>
              <a:ext uri="{FF2B5EF4-FFF2-40B4-BE49-F238E27FC236}">
                <a16:creationId xmlns:a16="http://schemas.microsoft.com/office/drawing/2014/main" id="{EAF24A49-2A68-DE24-B511-18AAED86C384}"/>
              </a:ext>
            </a:extLst>
          </p:cNvPr>
          <p:cNvSpPr txBox="1"/>
          <p:nvPr/>
        </p:nvSpPr>
        <p:spPr>
          <a:xfrm>
            <a:off x="9182830" y="1331166"/>
            <a:ext cx="2857885"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Review</a:t>
            </a:r>
          </a:p>
        </p:txBody>
      </p:sp>
      <p:cxnSp>
        <p:nvCxnSpPr>
          <p:cNvPr id="26" name="Straight Arrow Connector 25">
            <a:extLst>
              <a:ext uri="{FF2B5EF4-FFF2-40B4-BE49-F238E27FC236}">
                <a16:creationId xmlns:a16="http://schemas.microsoft.com/office/drawing/2014/main" id="{FC4688B0-C953-DBBA-23DF-27FC912042CF}"/>
              </a:ext>
            </a:extLst>
          </p:cNvPr>
          <p:cNvCxnSpPr>
            <a:cxnSpLocks/>
          </p:cNvCxnSpPr>
          <p:nvPr/>
        </p:nvCxnSpPr>
        <p:spPr>
          <a:xfrm flipV="1">
            <a:off x="513181" y="1922105"/>
            <a:ext cx="2083836" cy="184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a:off x="513181" y="1923950"/>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ABDDE71-AD5D-EDA0-9CC0-D8D9733FEC5E}"/>
              </a:ext>
            </a:extLst>
          </p:cNvPr>
          <p:cNvCxnSpPr>
            <a:cxnSpLocks/>
          </p:cNvCxnSpPr>
          <p:nvPr/>
        </p:nvCxnSpPr>
        <p:spPr>
          <a:xfrm>
            <a:off x="2597017" y="1922106"/>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8" name="TextBox 8">
            <a:extLst>
              <a:ext uri="{FF2B5EF4-FFF2-40B4-BE49-F238E27FC236}">
                <a16:creationId xmlns:a16="http://schemas.microsoft.com/office/drawing/2014/main" id="{00000000-0008-0000-0000-000009000000}"/>
              </a:ext>
            </a:extLst>
          </p:cNvPr>
          <p:cNvSpPr txBox="1"/>
          <p:nvPr/>
        </p:nvSpPr>
        <p:spPr>
          <a:xfrm>
            <a:off x="83585"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Software Design</a:t>
            </a:r>
          </a:p>
        </p:txBody>
      </p:sp>
      <p:sp>
        <p:nvSpPr>
          <p:cNvPr id="19" name="TextBox 9">
            <a:extLst>
              <a:ext uri="{FF2B5EF4-FFF2-40B4-BE49-F238E27FC236}">
                <a16:creationId xmlns:a16="http://schemas.microsoft.com/office/drawing/2014/main" id="{00000000-0008-0000-0000-00000A000000}"/>
              </a:ext>
            </a:extLst>
          </p:cNvPr>
          <p:cNvSpPr txBox="1"/>
          <p:nvPr/>
        </p:nvSpPr>
        <p:spPr>
          <a:xfrm>
            <a:off x="1085456"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Wireframes</a:t>
            </a:r>
          </a:p>
        </p:txBody>
      </p:sp>
      <p:sp>
        <p:nvSpPr>
          <p:cNvPr id="20" name="TextBox 10">
            <a:extLst>
              <a:ext uri="{FF2B5EF4-FFF2-40B4-BE49-F238E27FC236}">
                <a16:creationId xmlns:a16="http://schemas.microsoft.com/office/drawing/2014/main" id="{00000000-0008-0000-0000-00000B000000}"/>
              </a:ext>
            </a:extLst>
          </p:cNvPr>
          <p:cNvSpPr txBox="1"/>
          <p:nvPr/>
        </p:nvSpPr>
        <p:spPr>
          <a:xfrm>
            <a:off x="2059334" y="2135513"/>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Mockups</a:t>
            </a:r>
          </a:p>
        </p:txBody>
      </p:sp>
      <p:sp>
        <p:nvSpPr>
          <p:cNvPr id="35" name="TextBox 8">
            <a:extLst>
              <a:ext uri="{FF2B5EF4-FFF2-40B4-BE49-F238E27FC236}">
                <a16:creationId xmlns:a16="http://schemas.microsoft.com/office/drawing/2014/main" id="{FFBAD6C2-2823-2139-48BB-83D2264B4DCC}"/>
              </a:ext>
            </a:extLst>
          </p:cNvPr>
          <p:cNvSpPr txBox="1"/>
          <p:nvPr/>
        </p:nvSpPr>
        <p:spPr>
          <a:xfrm>
            <a:off x="80854"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6" name="TextBox 9">
            <a:extLst>
              <a:ext uri="{FF2B5EF4-FFF2-40B4-BE49-F238E27FC236}">
                <a16:creationId xmlns:a16="http://schemas.microsoft.com/office/drawing/2014/main" id="{B1B9FAB6-FED0-C038-D529-290F29284303}"/>
              </a:ext>
            </a:extLst>
          </p:cNvPr>
          <p:cNvSpPr txBox="1"/>
          <p:nvPr/>
        </p:nvSpPr>
        <p:spPr>
          <a:xfrm>
            <a:off x="1073394"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37" name="TextBox 10">
            <a:extLst>
              <a:ext uri="{FF2B5EF4-FFF2-40B4-BE49-F238E27FC236}">
                <a16:creationId xmlns:a16="http://schemas.microsoft.com/office/drawing/2014/main" id="{87340A0B-FBF7-04AF-4AC7-4620DC2405E5}"/>
              </a:ext>
            </a:extLst>
          </p:cNvPr>
          <p:cNvSpPr txBox="1"/>
          <p:nvPr/>
        </p:nvSpPr>
        <p:spPr>
          <a:xfrm>
            <a:off x="2075265" y="2788075"/>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p:txBody>
      </p:sp>
      <p:cxnSp>
        <p:nvCxnSpPr>
          <p:cNvPr id="38" name="Straight Arrow Connector 37">
            <a:extLst>
              <a:ext uri="{FF2B5EF4-FFF2-40B4-BE49-F238E27FC236}">
                <a16:creationId xmlns:a16="http://schemas.microsoft.com/office/drawing/2014/main" id="{B49863A7-1056-9360-6512-C0CC5C124314}"/>
              </a:ext>
            </a:extLst>
          </p:cNvPr>
          <p:cNvCxnSpPr>
            <a:cxnSpLocks/>
          </p:cNvCxnSpPr>
          <p:nvPr/>
        </p:nvCxnSpPr>
        <p:spPr>
          <a:xfrm>
            <a:off x="4597648" y="1006507"/>
            <a:ext cx="0" cy="203534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3FE89983-7731-7F71-942A-38AA3321992F}"/>
              </a:ext>
            </a:extLst>
          </p:cNvPr>
          <p:cNvCxnSpPr>
            <a:cxnSpLocks/>
          </p:cNvCxnSpPr>
          <p:nvPr/>
        </p:nvCxnSpPr>
        <p:spPr>
          <a:xfrm>
            <a:off x="3677033" y="1924017"/>
            <a:ext cx="186336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041FA5E-A684-B968-1056-6F0CFF98656D}"/>
              </a:ext>
            </a:extLst>
          </p:cNvPr>
          <p:cNvCxnSpPr>
            <a:cxnSpLocks/>
          </p:cNvCxnSpPr>
          <p:nvPr/>
        </p:nvCxnSpPr>
        <p:spPr>
          <a:xfrm>
            <a:off x="367703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41" name="TextBox 8">
            <a:extLst>
              <a:ext uri="{FF2B5EF4-FFF2-40B4-BE49-F238E27FC236}">
                <a16:creationId xmlns:a16="http://schemas.microsoft.com/office/drawing/2014/main" id="{7769FDEA-4F39-E573-5F9E-CE04FF7A88C8}"/>
              </a:ext>
            </a:extLst>
          </p:cNvPr>
          <p:cNvSpPr txBox="1"/>
          <p:nvPr/>
        </p:nvSpPr>
        <p:spPr>
          <a:xfrm>
            <a:off x="3135465"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Meet with Team</a:t>
            </a:r>
          </a:p>
        </p:txBody>
      </p:sp>
      <p:sp>
        <p:nvSpPr>
          <p:cNvPr id="42" name="TextBox 9">
            <a:extLst>
              <a:ext uri="{FF2B5EF4-FFF2-40B4-BE49-F238E27FC236}">
                <a16:creationId xmlns:a16="http://schemas.microsoft.com/office/drawing/2014/main" id="{CC269B55-5EE2-20A0-44AF-9252AE1E3485}"/>
              </a:ext>
            </a:extLst>
          </p:cNvPr>
          <p:cNvSpPr txBox="1"/>
          <p:nvPr/>
        </p:nvSpPr>
        <p:spPr>
          <a:xfrm>
            <a:off x="4118674"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Writing Code</a:t>
            </a:r>
          </a:p>
        </p:txBody>
      </p:sp>
      <p:sp>
        <p:nvSpPr>
          <p:cNvPr id="43" name="TextBox 10">
            <a:extLst>
              <a:ext uri="{FF2B5EF4-FFF2-40B4-BE49-F238E27FC236}">
                <a16:creationId xmlns:a16="http://schemas.microsoft.com/office/drawing/2014/main" id="{1B244475-8C9C-2D9C-8460-48E0AE53D44F}"/>
              </a:ext>
            </a:extLst>
          </p:cNvPr>
          <p:cNvSpPr txBox="1"/>
          <p:nvPr/>
        </p:nvSpPr>
        <p:spPr>
          <a:xfrm>
            <a:off x="5083221"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Components</a:t>
            </a:r>
          </a:p>
        </p:txBody>
      </p:sp>
      <p:sp>
        <p:nvSpPr>
          <p:cNvPr id="44" name="TextBox 8">
            <a:extLst>
              <a:ext uri="{FF2B5EF4-FFF2-40B4-BE49-F238E27FC236}">
                <a16:creationId xmlns:a16="http://schemas.microsoft.com/office/drawing/2014/main" id="{0E08D574-0C27-D5B2-A60D-E7EBDC6A1021}"/>
              </a:ext>
            </a:extLst>
          </p:cNvPr>
          <p:cNvSpPr txBox="1"/>
          <p:nvPr/>
        </p:nvSpPr>
        <p:spPr>
          <a:xfrm>
            <a:off x="3123403"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p:txBody>
      </p:sp>
      <p:sp>
        <p:nvSpPr>
          <p:cNvPr id="45" name="TextBox 9">
            <a:extLst>
              <a:ext uri="{FF2B5EF4-FFF2-40B4-BE49-F238E27FC236}">
                <a16:creationId xmlns:a16="http://schemas.microsoft.com/office/drawing/2014/main" id="{B6D03FA7-53AC-6117-851D-9E1A23D6664B}"/>
              </a:ext>
            </a:extLst>
          </p:cNvPr>
          <p:cNvSpPr txBox="1"/>
          <p:nvPr/>
        </p:nvSpPr>
        <p:spPr>
          <a:xfrm>
            <a:off x="4115943"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46" name="TextBox 10">
            <a:extLst>
              <a:ext uri="{FF2B5EF4-FFF2-40B4-BE49-F238E27FC236}">
                <a16:creationId xmlns:a16="http://schemas.microsoft.com/office/drawing/2014/main" id="{BE87E3C9-BB58-6371-5982-7D0848CE6810}"/>
              </a:ext>
            </a:extLst>
          </p:cNvPr>
          <p:cNvSpPr txBox="1"/>
          <p:nvPr/>
        </p:nvSpPr>
        <p:spPr>
          <a:xfrm>
            <a:off x="5117814"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p:txBody>
      </p:sp>
      <p:cxnSp>
        <p:nvCxnSpPr>
          <p:cNvPr id="49" name="Straight Arrow Connector 48">
            <a:extLst>
              <a:ext uri="{FF2B5EF4-FFF2-40B4-BE49-F238E27FC236}">
                <a16:creationId xmlns:a16="http://schemas.microsoft.com/office/drawing/2014/main" id="{4917F969-1B2F-5CF9-546E-077852C6555E}"/>
              </a:ext>
            </a:extLst>
          </p:cNvPr>
          <p:cNvCxnSpPr>
            <a:cxnSpLocks/>
          </p:cNvCxnSpPr>
          <p:nvPr/>
        </p:nvCxnSpPr>
        <p:spPr>
          <a:xfrm flipV="1">
            <a:off x="6656961" y="1920260"/>
            <a:ext cx="1946990"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81CA1CA3-12FA-885A-0C15-CFAB74FFD477}"/>
              </a:ext>
            </a:extLst>
          </p:cNvPr>
          <p:cNvCxnSpPr>
            <a:cxnSpLocks/>
          </p:cNvCxnSpPr>
          <p:nvPr/>
        </p:nvCxnSpPr>
        <p:spPr>
          <a:xfrm>
            <a:off x="6656963"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1" name="TextBox 8">
            <a:extLst>
              <a:ext uri="{FF2B5EF4-FFF2-40B4-BE49-F238E27FC236}">
                <a16:creationId xmlns:a16="http://schemas.microsoft.com/office/drawing/2014/main" id="{5E044A3F-5675-0186-7C11-02B5957BE48C}"/>
              </a:ext>
            </a:extLst>
          </p:cNvPr>
          <p:cNvSpPr txBox="1"/>
          <p:nvPr/>
        </p:nvSpPr>
        <p:spPr>
          <a:xfrm>
            <a:off x="6167883"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Meet with Team</a:t>
            </a:r>
          </a:p>
        </p:txBody>
      </p:sp>
      <p:sp>
        <p:nvSpPr>
          <p:cNvPr id="52" name="TextBox 9">
            <a:extLst>
              <a:ext uri="{FF2B5EF4-FFF2-40B4-BE49-F238E27FC236}">
                <a16:creationId xmlns:a16="http://schemas.microsoft.com/office/drawing/2014/main" id="{226A9ECD-193E-1051-79E2-579E4A5ACCC5}"/>
              </a:ext>
            </a:extLst>
          </p:cNvPr>
          <p:cNvSpPr txBox="1"/>
          <p:nvPr/>
        </p:nvSpPr>
        <p:spPr>
          <a:xfrm>
            <a:off x="7179085"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Function Test</a:t>
            </a:r>
          </a:p>
        </p:txBody>
      </p:sp>
      <p:sp>
        <p:nvSpPr>
          <p:cNvPr id="53" name="TextBox 10">
            <a:extLst>
              <a:ext uri="{FF2B5EF4-FFF2-40B4-BE49-F238E27FC236}">
                <a16:creationId xmlns:a16="http://schemas.microsoft.com/office/drawing/2014/main" id="{5838CD1C-D603-6896-C708-5427E055D0F3}"/>
              </a:ext>
            </a:extLst>
          </p:cNvPr>
          <p:cNvSpPr txBox="1"/>
          <p:nvPr/>
        </p:nvSpPr>
        <p:spPr>
          <a:xfrm>
            <a:off x="8162294" y="2135580"/>
            <a:ext cx="914400"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Fixing Bugs and Errors</a:t>
            </a:r>
          </a:p>
        </p:txBody>
      </p:sp>
      <p:sp>
        <p:nvSpPr>
          <p:cNvPr id="54" name="TextBox 8">
            <a:extLst>
              <a:ext uri="{FF2B5EF4-FFF2-40B4-BE49-F238E27FC236}">
                <a16:creationId xmlns:a16="http://schemas.microsoft.com/office/drawing/2014/main" id="{ABCBFF13-59DD-F1DC-3D31-BB168B1DDDD0}"/>
              </a:ext>
            </a:extLst>
          </p:cNvPr>
          <p:cNvSpPr txBox="1"/>
          <p:nvPr/>
        </p:nvSpPr>
        <p:spPr>
          <a:xfrm>
            <a:off x="6174483"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3.1.5 Subtask</a:t>
            </a:r>
          </a:p>
        </p:txBody>
      </p:sp>
      <p:sp>
        <p:nvSpPr>
          <p:cNvPr id="55" name="TextBox 9">
            <a:extLst>
              <a:ext uri="{FF2B5EF4-FFF2-40B4-BE49-F238E27FC236}">
                <a16:creationId xmlns:a16="http://schemas.microsoft.com/office/drawing/2014/main" id="{3C1D8288-700C-97EF-DC76-A962044CEDE2}"/>
              </a:ext>
            </a:extLst>
          </p:cNvPr>
          <p:cNvSpPr txBox="1"/>
          <p:nvPr/>
        </p:nvSpPr>
        <p:spPr>
          <a:xfrm>
            <a:off x="7161188"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56" name="TextBox 10">
            <a:extLst>
              <a:ext uri="{FF2B5EF4-FFF2-40B4-BE49-F238E27FC236}">
                <a16:creationId xmlns:a16="http://schemas.microsoft.com/office/drawing/2014/main" id="{2DB9B285-54EA-86FB-AB1D-57746001D5C4}"/>
              </a:ext>
            </a:extLst>
          </p:cNvPr>
          <p:cNvSpPr txBox="1"/>
          <p:nvPr/>
        </p:nvSpPr>
        <p:spPr>
          <a:xfrm>
            <a:off x="8153728" y="2788142"/>
            <a:ext cx="914400"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3.3.</a:t>
            </a:r>
            <a:r>
              <a:rPr lang="en-US" sz="900" baseline="0" dirty="0">
                <a:latin typeface="Century Gothic" charset="0"/>
                <a:ea typeface="Century Gothic" charset="0"/>
                <a:cs typeface="Century Gothic" charset="0"/>
              </a:rPr>
              <a:t>3 Subtask</a:t>
            </a:r>
          </a:p>
        </p:txBody>
      </p:sp>
      <p:cxnSp>
        <p:nvCxnSpPr>
          <p:cNvPr id="58" name="Straight Arrow Connector 57">
            <a:extLst>
              <a:ext uri="{FF2B5EF4-FFF2-40B4-BE49-F238E27FC236}">
                <a16:creationId xmlns:a16="http://schemas.microsoft.com/office/drawing/2014/main" id="{72E4DEE1-5056-72FF-F794-E4089C30DDC1}"/>
              </a:ext>
            </a:extLst>
          </p:cNvPr>
          <p:cNvCxnSpPr>
            <a:cxnSpLocks/>
          </p:cNvCxnSpPr>
          <p:nvPr/>
        </p:nvCxnSpPr>
        <p:spPr>
          <a:xfrm>
            <a:off x="9689021" y="1920260"/>
            <a:ext cx="1902323" cy="3757"/>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5E85EB4C-3297-52DD-FFA2-816145242A04}"/>
              </a:ext>
            </a:extLst>
          </p:cNvPr>
          <p:cNvCxnSpPr>
            <a:cxnSpLocks/>
          </p:cNvCxnSpPr>
          <p:nvPr/>
        </p:nvCxnSpPr>
        <p:spPr>
          <a:xfrm>
            <a:off x="9689021" y="1924017"/>
            <a:ext cx="0" cy="111783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0" name="TextBox 8">
            <a:extLst>
              <a:ext uri="{FF2B5EF4-FFF2-40B4-BE49-F238E27FC236}">
                <a16:creationId xmlns:a16="http://schemas.microsoft.com/office/drawing/2014/main" id="{7C76C9C2-ADFA-C438-4FC8-9EE29618F12C}"/>
              </a:ext>
            </a:extLst>
          </p:cNvPr>
          <p:cNvSpPr txBox="1"/>
          <p:nvPr/>
        </p:nvSpPr>
        <p:spPr>
          <a:xfrm>
            <a:off x="9194097"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End-User Testing</a:t>
            </a:r>
          </a:p>
        </p:txBody>
      </p:sp>
      <p:sp>
        <p:nvSpPr>
          <p:cNvPr id="61" name="TextBox 9">
            <a:extLst>
              <a:ext uri="{FF2B5EF4-FFF2-40B4-BE49-F238E27FC236}">
                <a16:creationId xmlns:a16="http://schemas.microsoft.com/office/drawing/2014/main" id="{82C08A52-4C56-EB2A-7D3B-B8FE865F0F39}"/>
              </a:ext>
            </a:extLst>
          </p:cNvPr>
          <p:cNvSpPr txBox="1"/>
          <p:nvPr/>
        </p:nvSpPr>
        <p:spPr>
          <a:xfrm>
            <a:off x="10177306"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Beta Review</a:t>
            </a:r>
          </a:p>
        </p:txBody>
      </p:sp>
      <p:sp>
        <p:nvSpPr>
          <p:cNvPr id="62" name="TextBox 10">
            <a:extLst>
              <a:ext uri="{FF2B5EF4-FFF2-40B4-BE49-F238E27FC236}">
                <a16:creationId xmlns:a16="http://schemas.microsoft.com/office/drawing/2014/main" id="{AC93B484-D47E-33AE-2431-10F2B3DAFE33}"/>
              </a:ext>
            </a:extLst>
          </p:cNvPr>
          <p:cNvSpPr txBox="1"/>
          <p:nvPr/>
        </p:nvSpPr>
        <p:spPr>
          <a:xfrm>
            <a:off x="11179177" y="2135580"/>
            <a:ext cx="914400"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Feedback</a:t>
            </a:r>
          </a:p>
        </p:txBody>
      </p:sp>
      <p:sp>
        <p:nvSpPr>
          <p:cNvPr id="63" name="TextBox 8">
            <a:extLst>
              <a:ext uri="{FF2B5EF4-FFF2-40B4-BE49-F238E27FC236}">
                <a16:creationId xmlns:a16="http://schemas.microsoft.com/office/drawing/2014/main" id="{281FF620-87DA-0883-343A-29E04E49BA30}"/>
              </a:ext>
            </a:extLst>
          </p:cNvPr>
          <p:cNvSpPr txBox="1"/>
          <p:nvPr/>
        </p:nvSpPr>
        <p:spPr>
          <a:xfrm>
            <a:off x="9200697"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4.1.5 Subtask</a:t>
            </a:r>
          </a:p>
        </p:txBody>
      </p:sp>
      <p:sp>
        <p:nvSpPr>
          <p:cNvPr id="64" name="TextBox 9">
            <a:extLst>
              <a:ext uri="{FF2B5EF4-FFF2-40B4-BE49-F238E27FC236}">
                <a16:creationId xmlns:a16="http://schemas.microsoft.com/office/drawing/2014/main" id="{ABC07335-C17A-638F-F693-134CE746AEF3}"/>
              </a:ext>
            </a:extLst>
          </p:cNvPr>
          <p:cNvSpPr txBox="1"/>
          <p:nvPr/>
        </p:nvSpPr>
        <p:spPr>
          <a:xfrm>
            <a:off x="10193237"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65" name="TextBox 10">
            <a:extLst>
              <a:ext uri="{FF2B5EF4-FFF2-40B4-BE49-F238E27FC236}">
                <a16:creationId xmlns:a16="http://schemas.microsoft.com/office/drawing/2014/main" id="{E8FFA0DF-6C64-1F64-F1B9-72179C638570}"/>
              </a:ext>
            </a:extLst>
          </p:cNvPr>
          <p:cNvSpPr txBox="1"/>
          <p:nvPr/>
        </p:nvSpPr>
        <p:spPr>
          <a:xfrm>
            <a:off x="11176446" y="2788142"/>
            <a:ext cx="914400"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4.3.</a:t>
            </a:r>
            <a:r>
              <a:rPr lang="en-US" sz="900" baseline="0" dirty="0">
                <a:latin typeface="Century Gothic" charset="0"/>
                <a:ea typeface="Century Gothic" charset="0"/>
                <a:cs typeface="Century Gothic" charset="0"/>
              </a:rPr>
              <a:t>3 Subtask</a:t>
            </a:r>
          </a:p>
        </p:txBody>
      </p:sp>
      <p:sp>
        <p:nvSpPr>
          <p:cNvPr id="6" name="TextBox 5">
            <a:extLst>
              <a:ext uri="{FF2B5EF4-FFF2-40B4-BE49-F238E27FC236}">
                <a16:creationId xmlns:a16="http://schemas.microsoft.com/office/drawing/2014/main" id="{FF94685E-0D9B-D502-EFE4-6F1E0A2646DE}"/>
              </a:ext>
            </a:extLst>
          </p:cNvPr>
          <p:cNvSpPr txBox="1"/>
          <p:nvPr/>
        </p:nvSpPr>
        <p:spPr>
          <a:xfrm>
            <a:off x="3135466" y="1337387"/>
            <a:ext cx="2857892"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Development</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OVERVIEW</a:t>
            </a:r>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Design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ACTIVITY 1</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Design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Software Design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ACTIVITY 1, TASKS</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5">
            <a:extLst>
              <a:ext uri="{FF2B5EF4-FFF2-40B4-BE49-F238E27FC236}">
                <a16:creationId xmlns:a16="http://schemas.microsoft.com/office/drawing/2014/main" id="{01D4EB52-9F42-16A9-BC5B-8C97695EE8E2}"/>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4191645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Design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Software Design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ACTIVITY 1,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Wireframes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6">
            <a:extLst>
              <a:ext uri="{FF2B5EF4-FFF2-40B4-BE49-F238E27FC236}">
                <a16:creationId xmlns:a16="http://schemas.microsoft.com/office/drawing/2014/main" id="{48C6E543-6EBC-408D-40B7-F43C14B97456}"/>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87534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Design</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Software Design</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0853" y="6477000"/>
            <a:ext cx="1168972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ACTIVITY 1,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1.1.5 Subtask</a:t>
            </a: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Create Wireframes</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C5603F-7B95-B5A7-FF12-D81CB1D65F12}"/>
              </a:ext>
            </a:extLst>
          </p:cNvPr>
          <p:cNvSpPr txBox="1"/>
          <p:nvPr/>
        </p:nvSpPr>
        <p:spPr>
          <a:xfrm>
            <a:off x="8125855" y="1691142"/>
            <a:ext cx="1813253" cy="546100"/>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Mockups</a:t>
            </a:r>
          </a:p>
        </p:txBody>
      </p:sp>
      <p:sp>
        <p:nvSpPr>
          <p:cNvPr id="9" name="TextBox 8">
            <a:extLst>
              <a:ext uri="{FF2B5EF4-FFF2-40B4-BE49-F238E27FC236}">
                <a16:creationId xmlns:a16="http://schemas.microsoft.com/office/drawing/2014/main" id="{120BB68D-D54D-FFAA-BBC1-73DBA2931816}"/>
              </a:ext>
            </a:extLst>
          </p:cNvPr>
          <p:cNvSpPr txBox="1"/>
          <p:nvPr/>
        </p:nvSpPr>
        <p:spPr>
          <a:xfrm>
            <a:off x="8125856" y="2468832"/>
            <a:ext cx="1813253" cy="2502381"/>
          </a:xfrm>
          <a:prstGeom prst="rect">
            <a:avLst/>
          </a:prstGeom>
          <a:solidFill>
            <a:schemeClr val="bg2"/>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1.3.</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10" name="TextBox 9">
            <a:extLst>
              <a:ext uri="{FF2B5EF4-FFF2-40B4-BE49-F238E27FC236}">
                <a16:creationId xmlns:a16="http://schemas.microsoft.com/office/drawing/2014/main" id="{9D85BE8E-33B5-CAA9-5C01-0CAF11CEC99A}"/>
              </a:ext>
            </a:extLst>
          </p:cNvPr>
          <p:cNvSpPr txBox="1"/>
          <p:nvPr/>
        </p:nvSpPr>
        <p:spPr>
          <a:xfrm>
            <a:off x="10089261" y="1647563"/>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6344FF2A-58C5-F2F0-F2EF-D3A333A56AB1}"/>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3459357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Development</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0" y="6477000"/>
            <a:ext cx="11770581"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t>
            </a:r>
            <a:r>
              <a:rPr lang="en-US" dirty="0">
                <a:solidFill>
                  <a:schemeClr val="accent6"/>
                </a:solidFill>
                <a:latin typeface="Century Gothic" panose="020B0502020202020204" pitchFamily="34" charset="0"/>
                <a:ea typeface="Arial" charset="0"/>
                <a:cs typeface="Arial" charset="0"/>
              </a:rPr>
              <a:t>ACTIVITY 2</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1">
            <a:extLst>
              <a:ext uri="{FF2B5EF4-FFF2-40B4-BE49-F238E27FC236}">
                <a16:creationId xmlns:a16="http://schemas.microsoft.com/office/drawing/2014/main" id="{A447E2BE-337D-BFCB-DAA7-B5C39E572FC2}"/>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400254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Development</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Meet with Team</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2" y="6477000"/>
            <a:ext cx="11771393"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t>
            </a:r>
            <a:r>
              <a:rPr lang="en-US" dirty="0">
                <a:solidFill>
                  <a:schemeClr val="accent6"/>
                </a:solidFill>
                <a:latin typeface="Century Gothic" panose="020B0502020202020204" pitchFamily="34" charset="0"/>
                <a:ea typeface="Arial" charset="0"/>
                <a:cs typeface="Arial" charset="0"/>
              </a:rPr>
              <a:t>ACTIVITY 2, TASKS</a:t>
            </a:r>
          </a:p>
        </p:txBody>
      </p:sp>
      <p:sp>
        <p:nvSpPr>
          <p:cNvPr id="2" name="TextBox 8">
            <a:extLst>
              <a:ext uri="{FF2B5EF4-FFF2-40B4-BE49-F238E27FC236}">
                <a16:creationId xmlns:a16="http://schemas.microsoft.com/office/drawing/2014/main" id="{93A5458F-BA1E-F364-8041-B07372001BF6}"/>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3" name="TextBox 2">
            <a:extLst>
              <a:ext uri="{FF2B5EF4-FFF2-40B4-BE49-F238E27FC236}">
                <a16:creationId xmlns:a16="http://schemas.microsoft.com/office/drawing/2014/main" id="{50365137-0414-0FBB-EC76-FC7AD4901CFA}"/>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5">
            <a:extLst>
              <a:ext uri="{FF2B5EF4-FFF2-40B4-BE49-F238E27FC236}">
                <a16:creationId xmlns:a16="http://schemas.microsoft.com/office/drawing/2014/main" id="{1212E57C-566D-5588-F1B6-91D2E06B03B4}"/>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2354758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Development</a:t>
            </a:r>
          </a:p>
        </p:txBody>
      </p:sp>
      <p:sp>
        <p:nvSpPr>
          <p:cNvPr id="18" name="TextBox 8">
            <a:extLst>
              <a:ext uri="{FF2B5EF4-FFF2-40B4-BE49-F238E27FC236}">
                <a16:creationId xmlns:a16="http://schemas.microsoft.com/office/drawing/2014/main" id="{00000000-0008-0000-0000-000009000000}"/>
              </a:ext>
            </a:extLst>
          </p:cNvPr>
          <p:cNvSpPr txBox="1"/>
          <p:nvPr/>
        </p:nvSpPr>
        <p:spPr>
          <a:xfrm>
            <a:off x="136844"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Meet with Team</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EXAMPLE SOFTWARE DEVELOPMENT WORK BREAKDOWN STRUCTURE – </a:t>
            </a:r>
            <a:r>
              <a:rPr lang="en-US" dirty="0">
                <a:solidFill>
                  <a:schemeClr val="accent6"/>
                </a:solidFill>
                <a:latin typeface="Century Gothic" panose="020B0502020202020204" pitchFamily="34" charset="0"/>
                <a:ea typeface="Arial" charset="0"/>
                <a:cs typeface="Arial" charset="0"/>
              </a:rPr>
              <a:t>ACTIVITY 2, TASKS</a:t>
            </a:r>
          </a:p>
        </p:txBody>
      </p:sp>
      <p:sp>
        <p:nvSpPr>
          <p:cNvPr id="17" name="TextBox 16">
            <a:extLst>
              <a:ext uri="{FF2B5EF4-FFF2-40B4-BE49-F238E27FC236}">
                <a16:creationId xmlns:a16="http://schemas.microsoft.com/office/drawing/2014/main" id="{9B89C9C9-92FF-4BF2-1CB4-E36F70F4383F}"/>
              </a:ext>
            </a:extLst>
          </p:cNvPr>
          <p:cNvSpPr txBox="1"/>
          <p:nvPr/>
        </p:nvSpPr>
        <p:spPr>
          <a:xfrm>
            <a:off x="2100251" y="169362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3" name="TextBox 8">
            <a:extLst>
              <a:ext uri="{FF2B5EF4-FFF2-40B4-BE49-F238E27FC236}">
                <a16:creationId xmlns:a16="http://schemas.microsoft.com/office/drawing/2014/main" id="{8E07E824-281F-B02A-2CBA-0F531F68CABC}"/>
              </a:ext>
            </a:extLst>
          </p:cNvPr>
          <p:cNvSpPr txBox="1"/>
          <p:nvPr/>
        </p:nvSpPr>
        <p:spPr>
          <a:xfrm>
            <a:off x="4131350" y="1681989"/>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Writing Code</a:t>
            </a:r>
          </a:p>
        </p:txBody>
      </p:sp>
      <p:sp>
        <p:nvSpPr>
          <p:cNvPr id="6" name="TextBox 8">
            <a:extLst>
              <a:ext uri="{FF2B5EF4-FFF2-40B4-BE49-F238E27FC236}">
                <a16:creationId xmlns:a16="http://schemas.microsoft.com/office/drawing/2014/main" id="{F6446A9E-40C5-6345-6489-2C26CB73A647}"/>
              </a:ext>
            </a:extLst>
          </p:cNvPr>
          <p:cNvSpPr txBox="1"/>
          <p:nvPr/>
        </p:nvSpPr>
        <p:spPr>
          <a:xfrm>
            <a:off x="4131351" y="2459679"/>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2.2.</a:t>
            </a:r>
            <a:r>
              <a:rPr lang="en-US" sz="900" baseline="0" dirty="0">
                <a:latin typeface="Century Gothic" charset="0"/>
                <a:ea typeface="Century Gothic" charset="0"/>
                <a:cs typeface="Century Gothic" charset="0"/>
              </a:rPr>
              <a:t>4 Subtask</a:t>
            </a:r>
            <a:endParaRPr lang="en-US" sz="900" dirty="0">
              <a:latin typeface="Century Gothic" charset="0"/>
              <a:ea typeface="Century Gothic" charset="0"/>
              <a:cs typeface="Century Gothic" charset="0"/>
            </a:endParaRPr>
          </a:p>
        </p:txBody>
      </p:sp>
      <p:sp>
        <p:nvSpPr>
          <p:cNvPr id="8" name="TextBox 7">
            <a:extLst>
              <a:ext uri="{FF2B5EF4-FFF2-40B4-BE49-F238E27FC236}">
                <a16:creationId xmlns:a16="http://schemas.microsoft.com/office/drawing/2014/main" id="{E801518F-39C2-5E83-FE61-3288CDEA4906}"/>
              </a:ext>
            </a:extLst>
          </p:cNvPr>
          <p:cNvSpPr txBox="1"/>
          <p:nvPr/>
        </p:nvSpPr>
        <p:spPr>
          <a:xfrm>
            <a:off x="6094757" y="1671041"/>
            <a:ext cx="1880945"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23D236AC-E415-D5F3-A744-1D13BBE29EF7}"/>
              </a:ext>
            </a:extLst>
          </p:cNvPr>
          <p:cNvSpPr txBox="1"/>
          <p:nvPr/>
        </p:nvSpPr>
        <p:spPr>
          <a:xfrm>
            <a:off x="136845" y="2468832"/>
            <a:ext cx="1813253" cy="250238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1 Subtask</a:t>
            </a:r>
          </a:p>
          <a:p>
            <a:pPr algn="ct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2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3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a:t>
            </a:r>
            <a:r>
              <a:rPr lang="en-US" sz="900" baseline="0" dirty="0">
                <a:latin typeface="Century Gothic" charset="0"/>
                <a:ea typeface="Century Gothic" charset="0"/>
                <a:cs typeface="Century Gothic" charset="0"/>
              </a:rPr>
              <a:t>4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baseline="0" dirty="0">
              <a:latin typeface="Century Gothic" charset="0"/>
              <a:ea typeface="Century Gothic" charset="0"/>
              <a:cs typeface="Century Gothic" charset="0"/>
            </a:endParaRPr>
          </a:p>
          <a:p>
            <a:pPr marL="0" marR="0" indent="0" algn="ctr" defTabSz="914400" eaLnBrk="1" fontAlgn="auto" latinLnBrk="0" hangingPunct="1">
              <a:lnSpc>
                <a:spcPct val="100000"/>
              </a:lnSpc>
              <a:spcBef>
                <a:spcPts val="0"/>
              </a:spcBef>
              <a:spcAft>
                <a:spcPts val="0"/>
              </a:spcAft>
              <a:buClrTx/>
              <a:buSzTx/>
              <a:buFontTx/>
              <a:buNone/>
              <a:tabLst/>
              <a:defRPr/>
            </a:pPr>
            <a:r>
              <a:rPr lang="en-US" sz="900" dirty="0">
                <a:latin typeface="Century Gothic" charset="0"/>
                <a:ea typeface="Century Gothic" charset="0"/>
                <a:cs typeface="Century Gothic" charset="0"/>
              </a:rPr>
              <a:t>2.1.5 Subtask</a:t>
            </a:r>
          </a:p>
          <a:p>
            <a:pPr marL="0" marR="0" indent="0" algn="ctr" defTabSz="914400" eaLnBrk="1" fontAlgn="auto" latinLnBrk="0" hangingPunct="1">
              <a:lnSpc>
                <a:spcPct val="100000"/>
              </a:lnSpc>
              <a:spcBef>
                <a:spcPts val="0"/>
              </a:spcBef>
              <a:spcAft>
                <a:spcPts val="0"/>
              </a:spcAft>
              <a:buClrTx/>
              <a:buSzTx/>
              <a:buFontTx/>
              <a:buNone/>
              <a:tabLst/>
              <a:defRPr/>
            </a:pPr>
            <a:endParaRPr lang="en-US" sz="900" dirty="0">
              <a:latin typeface="Century Gothic" charset="0"/>
              <a:ea typeface="Century Gothic" charset="0"/>
              <a:cs typeface="Century Gothic" charset="0"/>
            </a:endParaRPr>
          </a:p>
        </p:txBody>
      </p:sp>
      <p:sp>
        <p:nvSpPr>
          <p:cNvPr id="2" name="TextBox 1">
            <a:extLst>
              <a:ext uri="{FF2B5EF4-FFF2-40B4-BE49-F238E27FC236}">
                <a16:creationId xmlns:a16="http://schemas.microsoft.com/office/drawing/2014/main" id="{4C06FE02-6713-0DFB-16C8-2DFFD5A2EB39}"/>
              </a:ext>
            </a:extLst>
          </p:cNvPr>
          <p:cNvSpPr txBox="1"/>
          <p:nvPr/>
        </p:nvSpPr>
        <p:spPr>
          <a:xfrm>
            <a:off x="80853" y="124733"/>
            <a:ext cx="11918309" cy="369332"/>
          </a:xfrm>
          <a:prstGeom prst="rect">
            <a:avLst/>
          </a:prstGeom>
          <a:noFill/>
        </p:spPr>
        <p:txBody>
          <a:bodyPr wrap="square" rtlCol="0">
            <a:spAutoFit/>
          </a:bodyPr>
          <a:lstStyle/>
          <a:p>
            <a:pPr algn="r"/>
            <a:r>
              <a:rPr lang="en-US" dirty="0">
                <a:solidFill>
                  <a:schemeClr val="accent6"/>
                </a:solidFill>
                <a:latin typeface="Century Gothic" panose="020B0502020202020204" pitchFamily="34" charset="0"/>
              </a:rPr>
              <a:t>PROJECT GAMMA</a:t>
            </a:r>
          </a:p>
        </p:txBody>
      </p:sp>
    </p:spTree>
    <p:extLst>
      <p:ext uri="{BB962C8B-B14F-4D97-AF65-F5344CB8AC3E}">
        <p14:creationId xmlns:p14="http://schemas.microsoft.com/office/powerpoint/2010/main" val="94311897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73</TotalTime>
  <Words>1982</Words>
  <Application>Microsoft Macintosh PowerPoint</Application>
  <PresentationFormat>Widescreen</PresentationFormat>
  <Paragraphs>488</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7</cp:revision>
  <cp:lastPrinted>2020-08-31T22:23:58Z</cp:lastPrinted>
  <dcterms:created xsi:type="dcterms:W3CDTF">2023-07-16T13:57:16Z</dcterms:created>
  <dcterms:modified xsi:type="dcterms:W3CDTF">2023-08-30T17:17:51Z</dcterms:modified>
</cp:coreProperties>
</file>