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8046C4-FC71-4511-A399-0768F2F85D02}" v="16" dt="2023-07-23T23:29:06.4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78046C4-FC71-4511-A399-0768F2F85D02}"/>
    <pc:docChg chg="undo custSel modSld">
      <pc:chgData name="Bess Dunlevy" userId="dd4b9a8537dbe9d0" providerId="LiveId" clId="{278046C4-FC71-4511-A399-0768F2F85D02}" dt="2023-07-23T23:30:22.445" v="123" actId="207"/>
      <pc:docMkLst>
        <pc:docMk/>
      </pc:docMkLst>
      <pc:sldChg chg="addSp delSp modSp mod">
        <pc:chgData name="Bess Dunlevy" userId="dd4b9a8537dbe9d0" providerId="LiveId" clId="{278046C4-FC71-4511-A399-0768F2F85D02}" dt="2023-07-23T23:26:27.607" v="28" actId="207"/>
        <pc:sldMkLst>
          <pc:docMk/>
          <pc:sldMk cId="1925317832" sldId="342"/>
        </pc:sldMkLst>
        <pc:spChg chg="mod">
          <ac:chgData name="Bess Dunlevy" userId="dd4b9a8537dbe9d0" providerId="LiveId" clId="{278046C4-FC71-4511-A399-0768F2F85D02}" dt="2023-07-23T23:26:19.741" v="26" actId="207"/>
          <ac:spMkLst>
            <pc:docMk/>
            <pc:sldMk cId="1925317832" sldId="342"/>
            <ac:spMk id="2" creationId="{7C5F649A-21D3-4946-B06E-8A79DDA0D00E}"/>
          </ac:spMkLst>
        </pc:spChg>
        <pc:spChg chg="mod">
          <ac:chgData name="Bess Dunlevy" userId="dd4b9a8537dbe9d0" providerId="LiveId" clId="{278046C4-FC71-4511-A399-0768F2F85D02}" dt="2023-07-23T23:25:40.442" v="20" actId="20577"/>
          <ac:spMkLst>
            <pc:docMk/>
            <pc:sldMk cId="1925317832" sldId="342"/>
            <ac:spMk id="33" creationId="{143A449B-AAB7-994A-92CE-8F48E2CA7DF6}"/>
          </ac:spMkLst>
        </pc:spChg>
        <pc:graphicFrameChg chg="modGraphic">
          <ac:chgData name="Bess Dunlevy" userId="dd4b9a8537dbe9d0" providerId="LiveId" clId="{278046C4-FC71-4511-A399-0768F2F85D02}" dt="2023-07-23T23:26:27.607" v="28" actId="207"/>
          <ac:graphicFrameMkLst>
            <pc:docMk/>
            <pc:sldMk cId="1925317832" sldId="342"/>
            <ac:graphicFrameMk id="8" creationId="{E53F0461-85EC-3BD3-713F-D760765619B4}"/>
          </ac:graphicFrameMkLst>
        </pc:graphicFrameChg>
        <pc:picChg chg="add mod">
          <ac:chgData name="Bess Dunlevy" userId="dd4b9a8537dbe9d0" providerId="LiveId" clId="{278046C4-FC71-4511-A399-0768F2F85D02}" dt="2023-07-23T23:26:13.646" v="25" actId="207"/>
          <ac:picMkLst>
            <pc:docMk/>
            <pc:sldMk cId="1925317832" sldId="342"/>
            <ac:picMk id="5" creationId="{DE7A39DA-469B-BB24-C112-2E2892AFD02F}"/>
          </ac:picMkLst>
        </pc:picChg>
        <pc:picChg chg="del">
          <ac:chgData name="Bess Dunlevy" userId="dd4b9a8537dbe9d0" providerId="LiveId" clId="{278046C4-FC71-4511-A399-0768F2F85D02}" dt="2023-07-23T23:25:44.242" v="21" actId="478"/>
          <ac:picMkLst>
            <pc:docMk/>
            <pc:sldMk cId="1925317832" sldId="342"/>
            <ac:picMk id="7" creationId="{42B39E4F-2676-ED74-4014-8EE55DB42BE5}"/>
          </ac:picMkLst>
        </pc:picChg>
      </pc:sldChg>
      <pc:sldChg chg="modSp mod">
        <pc:chgData name="Bess Dunlevy" userId="dd4b9a8537dbe9d0" providerId="LiveId" clId="{278046C4-FC71-4511-A399-0768F2F85D02}" dt="2023-07-23T23:27:01.536" v="56" actId="20577"/>
        <pc:sldMkLst>
          <pc:docMk/>
          <pc:sldMk cId="2043784560" sldId="344"/>
        </pc:sldMkLst>
        <pc:spChg chg="mod">
          <ac:chgData name="Bess Dunlevy" userId="dd4b9a8537dbe9d0" providerId="LiveId" clId="{278046C4-FC71-4511-A399-0768F2F85D02}" dt="2023-07-23T23:26:33.304" v="29" actId="207"/>
          <ac:spMkLst>
            <pc:docMk/>
            <pc:sldMk cId="2043784560" sldId="344"/>
            <ac:spMk id="2" creationId="{00000000-0008-0000-0000-000004000000}"/>
          </ac:spMkLst>
        </pc:spChg>
        <pc:spChg chg="mod">
          <ac:chgData name="Bess Dunlevy" userId="dd4b9a8537dbe9d0" providerId="LiveId" clId="{278046C4-FC71-4511-A399-0768F2F85D02}" dt="2023-07-23T23:26:40.761" v="30" actId="207"/>
          <ac:spMkLst>
            <pc:docMk/>
            <pc:sldMk cId="2043784560" sldId="344"/>
            <ac:spMk id="6" creationId="{FF94685E-0D9B-D502-EFE4-6F1E0A2646DE}"/>
          </ac:spMkLst>
        </pc:spChg>
        <pc:spChg chg="mod">
          <ac:chgData name="Bess Dunlevy" userId="dd4b9a8537dbe9d0" providerId="LiveId" clId="{278046C4-FC71-4511-A399-0768F2F85D02}" dt="2023-07-23T23:26:50.362" v="31" actId="207"/>
          <ac:spMkLst>
            <pc:docMk/>
            <pc:sldMk cId="2043784560" sldId="344"/>
            <ac:spMk id="8" creationId="{EAF24A49-2A68-DE24-B511-18AAED86C384}"/>
          </ac:spMkLst>
        </pc:spChg>
        <pc:spChg chg="mod">
          <ac:chgData name="Bess Dunlevy" userId="dd4b9a8537dbe9d0" providerId="LiveId" clId="{278046C4-FC71-4511-A399-0768F2F85D02}" dt="2023-07-23T23:26:40.761" v="30" actId="207"/>
          <ac:spMkLst>
            <pc:docMk/>
            <pc:sldMk cId="2043784560" sldId="344"/>
            <ac:spMk id="41" creationId="{7769FDEA-4F39-E573-5F9E-CE04FF7A88C8}"/>
          </ac:spMkLst>
        </pc:spChg>
        <pc:spChg chg="mod">
          <ac:chgData name="Bess Dunlevy" userId="dd4b9a8537dbe9d0" providerId="LiveId" clId="{278046C4-FC71-4511-A399-0768F2F85D02}" dt="2023-07-23T23:26:40.761" v="30" actId="207"/>
          <ac:spMkLst>
            <pc:docMk/>
            <pc:sldMk cId="2043784560" sldId="344"/>
            <ac:spMk id="42" creationId="{CC269B55-5EE2-20A0-44AF-9252AE1E3485}"/>
          </ac:spMkLst>
        </pc:spChg>
        <pc:spChg chg="mod">
          <ac:chgData name="Bess Dunlevy" userId="dd4b9a8537dbe9d0" providerId="LiveId" clId="{278046C4-FC71-4511-A399-0768F2F85D02}" dt="2023-07-23T23:26:40.761" v="30" actId="207"/>
          <ac:spMkLst>
            <pc:docMk/>
            <pc:sldMk cId="2043784560" sldId="344"/>
            <ac:spMk id="43" creationId="{1B244475-8C9C-2D9C-8460-48E0AE53D44F}"/>
          </ac:spMkLst>
        </pc:spChg>
        <pc:spChg chg="mod">
          <ac:chgData name="Bess Dunlevy" userId="dd4b9a8537dbe9d0" providerId="LiveId" clId="{278046C4-FC71-4511-A399-0768F2F85D02}" dt="2023-07-23T23:26:40.761" v="30" actId="207"/>
          <ac:spMkLst>
            <pc:docMk/>
            <pc:sldMk cId="2043784560" sldId="344"/>
            <ac:spMk id="44" creationId="{0E08D574-0C27-D5B2-A60D-E7EBDC6A1021}"/>
          </ac:spMkLst>
        </pc:spChg>
        <pc:spChg chg="mod">
          <ac:chgData name="Bess Dunlevy" userId="dd4b9a8537dbe9d0" providerId="LiveId" clId="{278046C4-FC71-4511-A399-0768F2F85D02}" dt="2023-07-23T23:26:40.761" v="30" actId="207"/>
          <ac:spMkLst>
            <pc:docMk/>
            <pc:sldMk cId="2043784560" sldId="344"/>
            <ac:spMk id="45" creationId="{B6D03FA7-53AC-6117-851D-9E1A23D6664B}"/>
          </ac:spMkLst>
        </pc:spChg>
        <pc:spChg chg="mod">
          <ac:chgData name="Bess Dunlevy" userId="dd4b9a8537dbe9d0" providerId="LiveId" clId="{278046C4-FC71-4511-A399-0768F2F85D02}" dt="2023-07-23T23:26:40.761" v="30" actId="207"/>
          <ac:spMkLst>
            <pc:docMk/>
            <pc:sldMk cId="2043784560" sldId="344"/>
            <ac:spMk id="46" creationId="{BE87E3C9-BB58-6371-5982-7D0848CE6810}"/>
          </ac:spMkLst>
        </pc:spChg>
        <pc:spChg chg="mod">
          <ac:chgData name="Bess Dunlevy" userId="dd4b9a8537dbe9d0" providerId="LiveId" clId="{278046C4-FC71-4511-A399-0768F2F85D02}" dt="2023-07-23T23:26:50.362" v="31" actId="207"/>
          <ac:spMkLst>
            <pc:docMk/>
            <pc:sldMk cId="2043784560" sldId="344"/>
            <ac:spMk id="60" creationId="{7C76C9C2-ADFA-C438-4FC8-9EE29618F12C}"/>
          </ac:spMkLst>
        </pc:spChg>
        <pc:spChg chg="mod">
          <ac:chgData name="Bess Dunlevy" userId="dd4b9a8537dbe9d0" providerId="LiveId" clId="{278046C4-FC71-4511-A399-0768F2F85D02}" dt="2023-07-23T23:26:50.362" v="31" actId="207"/>
          <ac:spMkLst>
            <pc:docMk/>
            <pc:sldMk cId="2043784560" sldId="344"/>
            <ac:spMk id="61" creationId="{82C08A52-4C56-EB2A-7D3B-B8FE865F0F39}"/>
          </ac:spMkLst>
        </pc:spChg>
        <pc:spChg chg="mod">
          <ac:chgData name="Bess Dunlevy" userId="dd4b9a8537dbe9d0" providerId="LiveId" clId="{278046C4-FC71-4511-A399-0768F2F85D02}" dt="2023-07-23T23:26:50.362" v="31" actId="207"/>
          <ac:spMkLst>
            <pc:docMk/>
            <pc:sldMk cId="2043784560" sldId="344"/>
            <ac:spMk id="62" creationId="{AC93B484-D47E-33AE-2431-10F2B3DAFE33}"/>
          </ac:spMkLst>
        </pc:spChg>
        <pc:spChg chg="mod">
          <ac:chgData name="Bess Dunlevy" userId="dd4b9a8537dbe9d0" providerId="LiveId" clId="{278046C4-FC71-4511-A399-0768F2F85D02}" dt="2023-07-23T23:26:50.362" v="31" actId="207"/>
          <ac:spMkLst>
            <pc:docMk/>
            <pc:sldMk cId="2043784560" sldId="344"/>
            <ac:spMk id="63" creationId="{281FF620-87DA-0883-343A-29E04E49BA30}"/>
          </ac:spMkLst>
        </pc:spChg>
        <pc:spChg chg="mod">
          <ac:chgData name="Bess Dunlevy" userId="dd4b9a8537dbe9d0" providerId="LiveId" clId="{278046C4-FC71-4511-A399-0768F2F85D02}" dt="2023-07-23T23:26:50.362" v="31" actId="207"/>
          <ac:spMkLst>
            <pc:docMk/>
            <pc:sldMk cId="2043784560" sldId="344"/>
            <ac:spMk id="64" creationId="{ABC07335-C17A-638F-F693-134CE746AEF3}"/>
          </ac:spMkLst>
        </pc:spChg>
        <pc:spChg chg="mod">
          <ac:chgData name="Bess Dunlevy" userId="dd4b9a8537dbe9d0" providerId="LiveId" clId="{278046C4-FC71-4511-A399-0768F2F85D02}" dt="2023-07-23T23:26:50.362" v="31" actId="207"/>
          <ac:spMkLst>
            <pc:docMk/>
            <pc:sldMk cId="2043784560" sldId="344"/>
            <ac:spMk id="65" creationId="{E8FFA0DF-6C64-1F64-F1B9-72179C638570}"/>
          </ac:spMkLst>
        </pc:spChg>
        <pc:spChg chg="mod">
          <ac:chgData name="Bess Dunlevy" userId="dd4b9a8537dbe9d0" providerId="LiveId" clId="{278046C4-FC71-4511-A399-0768F2F85D02}" dt="2023-07-23T23:27:01.536" v="56" actId="20577"/>
          <ac:spMkLst>
            <pc:docMk/>
            <pc:sldMk cId="2043784560" sldId="344"/>
            <ac:spMk id="76" creationId="{39B32001-C3DF-F74E-0072-E6D6DD6FB19F}"/>
          </ac:spMkLst>
        </pc:spChg>
      </pc:sldChg>
      <pc:sldChg chg="modSp mod">
        <pc:chgData name="Bess Dunlevy" userId="dd4b9a8537dbe9d0" providerId="LiveId" clId="{278046C4-FC71-4511-A399-0768F2F85D02}" dt="2023-07-23T23:28:12.581" v="75" actId="121"/>
        <pc:sldMkLst>
          <pc:docMk/>
          <pc:sldMk cId="3125044741" sldId="345"/>
        </pc:sldMkLst>
        <pc:spChg chg="mod">
          <ac:chgData name="Bess Dunlevy" userId="dd4b9a8537dbe9d0" providerId="LiveId" clId="{278046C4-FC71-4511-A399-0768F2F85D02}" dt="2023-07-23T23:28:12.581" v="75" actId="121"/>
          <ac:spMkLst>
            <pc:docMk/>
            <pc:sldMk cId="3125044741" sldId="345"/>
            <ac:spMk id="4" creationId="{F2BF7C1A-EF82-3397-495F-2234AB2F98DD}"/>
          </ac:spMkLst>
        </pc:spChg>
        <pc:spChg chg="mod">
          <ac:chgData name="Bess Dunlevy" userId="dd4b9a8537dbe9d0" providerId="LiveId" clId="{278046C4-FC71-4511-A399-0768F2F85D02}" dt="2023-07-23T23:27:13.531" v="57"/>
          <ac:spMkLst>
            <pc:docMk/>
            <pc:sldMk cId="3125044741" sldId="345"/>
            <ac:spMk id="76" creationId="{39B32001-C3DF-F74E-0072-E6D6DD6FB19F}"/>
          </ac:spMkLst>
        </pc:spChg>
      </pc:sldChg>
      <pc:sldChg chg="addSp delSp modSp mod">
        <pc:chgData name="Bess Dunlevy" userId="dd4b9a8537dbe9d0" providerId="LiveId" clId="{278046C4-FC71-4511-A399-0768F2F85D02}" dt="2023-07-23T23:28:19.605" v="77"/>
        <pc:sldMkLst>
          <pc:docMk/>
          <pc:sldMk cId="4191645416" sldId="346"/>
        </pc:sldMkLst>
        <pc:spChg chg="del">
          <ac:chgData name="Bess Dunlevy" userId="dd4b9a8537dbe9d0" providerId="LiveId" clId="{278046C4-FC71-4511-A399-0768F2F85D02}" dt="2023-07-23T23:28:19.239" v="76" actId="478"/>
          <ac:spMkLst>
            <pc:docMk/>
            <pc:sldMk cId="4191645416" sldId="346"/>
            <ac:spMk id="4" creationId="{F2BF7C1A-EF82-3397-495F-2234AB2F98DD}"/>
          </ac:spMkLst>
        </pc:spChg>
        <pc:spChg chg="add mod">
          <ac:chgData name="Bess Dunlevy" userId="dd4b9a8537dbe9d0" providerId="LiveId" clId="{278046C4-FC71-4511-A399-0768F2F85D02}" dt="2023-07-23T23:28:19.605" v="77"/>
          <ac:spMkLst>
            <pc:docMk/>
            <pc:sldMk cId="4191645416" sldId="346"/>
            <ac:spMk id="6" creationId="{01D4EB52-9F42-16A9-BC5B-8C97695EE8E2}"/>
          </ac:spMkLst>
        </pc:spChg>
        <pc:spChg chg="mod">
          <ac:chgData name="Bess Dunlevy" userId="dd4b9a8537dbe9d0" providerId="LiveId" clId="{278046C4-FC71-4511-A399-0768F2F85D02}" dt="2023-07-23T23:27:15.975" v="58"/>
          <ac:spMkLst>
            <pc:docMk/>
            <pc:sldMk cId="4191645416" sldId="346"/>
            <ac:spMk id="76" creationId="{39B32001-C3DF-F74E-0072-E6D6DD6FB19F}"/>
          </ac:spMkLst>
        </pc:spChg>
      </pc:sldChg>
      <pc:sldChg chg="addSp delSp modSp mod">
        <pc:chgData name="Bess Dunlevy" userId="dd4b9a8537dbe9d0" providerId="LiveId" clId="{278046C4-FC71-4511-A399-0768F2F85D02}" dt="2023-07-23T23:28:22.816" v="79"/>
        <pc:sldMkLst>
          <pc:docMk/>
          <pc:sldMk cId="875349883" sldId="347"/>
        </pc:sldMkLst>
        <pc:spChg chg="del">
          <ac:chgData name="Bess Dunlevy" userId="dd4b9a8537dbe9d0" providerId="LiveId" clId="{278046C4-FC71-4511-A399-0768F2F85D02}" dt="2023-07-23T23:28:22.439" v="78" actId="478"/>
          <ac:spMkLst>
            <pc:docMk/>
            <pc:sldMk cId="875349883" sldId="347"/>
            <ac:spMk id="4" creationId="{F2BF7C1A-EF82-3397-495F-2234AB2F98DD}"/>
          </ac:spMkLst>
        </pc:spChg>
        <pc:spChg chg="add mod">
          <ac:chgData name="Bess Dunlevy" userId="dd4b9a8537dbe9d0" providerId="LiveId" clId="{278046C4-FC71-4511-A399-0768F2F85D02}" dt="2023-07-23T23:28:22.816" v="79"/>
          <ac:spMkLst>
            <pc:docMk/>
            <pc:sldMk cId="875349883" sldId="347"/>
            <ac:spMk id="7" creationId="{48C6E543-6EBC-408D-40B7-F43C14B97456}"/>
          </ac:spMkLst>
        </pc:spChg>
        <pc:spChg chg="mod">
          <ac:chgData name="Bess Dunlevy" userId="dd4b9a8537dbe9d0" providerId="LiveId" clId="{278046C4-FC71-4511-A399-0768F2F85D02}" dt="2023-07-23T23:27:17.968" v="59"/>
          <ac:spMkLst>
            <pc:docMk/>
            <pc:sldMk cId="875349883" sldId="347"/>
            <ac:spMk id="76" creationId="{39B32001-C3DF-F74E-0072-E6D6DD6FB19F}"/>
          </ac:spMkLst>
        </pc:spChg>
      </pc:sldChg>
      <pc:sldChg chg="addSp delSp modSp mod">
        <pc:chgData name="Bess Dunlevy" userId="dd4b9a8537dbe9d0" providerId="LiveId" clId="{278046C4-FC71-4511-A399-0768F2F85D02}" dt="2023-07-23T23:28:25.870" v="81"/>
        <pc:sldMkLst>
          <pc:docMk/>
          <pc:sldMk cId="3459357626" sldId="348"/>
        </pc:sldMkLst>
        <pc:spChg chg="del">
          <ac:chgData name="Bess Dunlevy" userId="dd4b9a8537dbe9d0" providerId="LiveId" clId="{278046C4-FC71-4511-A399-0768F2F85D02}" dt="2023-07-23T23:28:25.581" v="80" actId="478"/>
          <ac:spMkLst>
            <pc:docMk/>
            <pc:sldMk cId="3459357626" sldId="348"/>
            <ac:spMk id="4" creationId="{F2BF7C1A-EF82-3397-495F-2234AB2F98DD}"/>
          </ac:spMkLst>
        </pc:spChg>
        <pc:spChg chg="add mod">
          <ac:chgData name="Bess Dunlevy" userId="dd4b9a8537dbe9d0" providerId="LiveId" clId="{278046C4-FC71-4511-A399-0768F2F85D02}" dt="2023-07-23T23:28:25.870" v="81"/>
          <ac:spMkLst>
            <pc:docMk/>
            <pc:sldMk cId="3459357626" sldId="348"/>
            <ac:spMk id="11" creationId="{6344FF2A-58C5-F2F0-F2EF-D3A333A56AB1}"/>
          </ac:spMkLst>
        </pc:spChg>
        <pc:spChg chg="mod">
          <ac:chgData name="Bess Dunlevy" userId="dd4b9a8537dbe9d0" providerId="LiveId" clId="{278046C4-FC71-4511-A399-0768F2F85D02}" dt="2023-07-23T23:27:20.093" v="60"/>
          <ac:spMkLst>
            <pc:docMk/>
            <pc:sldMk cId="3459357626" sldId="348"/>
            <ac:spMk id="76" creationId="{39B32001-C3DF-F74E-0072-E6D6DD6FB19F}"/>
          </ac:spMkLst>
        </pc:spChg>
      </pc:sldChg>
      <pc:sldChg chg="addSp delSp modSp mod">
        <pc:chgData name="Bess Dunlevy" userId="dd4b9a8537dbe9d0" providerId="LiveId" clId="{278046C4-FC71-4511-A399-0768F2F85D02}" dt="2023-07-23T23:29:21.587" v="107" actId="207"/>
        <pc:sldMkLst>
          <pc:docMk/>
          <pc:sldMk cId="400254686" sldId="349"/>
        </pc:sldMkLst>
        <pc:spChg chg="add mod">
          <ac:chgData name="Bess Dunlevy" userId="dd4b9a8537dbe9d0" providerId="LiveId" clId="{278046C4-FC71-4511-A399-0768F2F85D02}" dt="2023-07-23T23:28:28.878" v="83"/>
          <ac:spMkLst>
            <pc:docMk/>
            <pc:sldMk cId="400254686" sldId="349"/>
            <ac:spMk id="2" creationId="{A447E2BE-337D-BFCB-DAA7-B5C39E572FC2}"/>
          </ac:spMkLst>
        </pc:spChg>
        <pc:spChg chg="del">
          <ac:chgData name="Bess Dunlevy" userId="dd4b9a8537dbe9d0" providerId="LiveId" clId="{278046C4-FC71-4511-A399-0768F2F85D02}" dt="2023-07-23T23:28:28.622" v="82" actId="478"/>
          <ac:spMkLst>
            <pc:docMk/>
            <pc:sldMk cId="400254686" sldId="349"/>
            <ac:spMk id="4" creationId="{F2BF7C1A-EF82-3397-495F-2234AB2F98DD}"/>
          </ac:spMkLst>
        </pc:spChg>
        <pc:spChg chg="mod">
          <ac:chgData name="Bess Dunlevy" userId="dd4b9a8537dbe9d0" providerId="LiveId" clId="{278046C4-FC71-4511-A399-0768F2F85D02}" dt="2023-07-23T23:29:17.060" v="106" actId="207"/>
          <ac:spMkLst>
            <pc:docMk/>
            <pc:sldMk cId="400254686" sldId="349"/>
            <ac:spMk id="5" creationId="{00000000-0008-0000-0000-000005000000}"/>
          </ac:spMkLst>
        </pc:spChg>
        <pc:spChg chg="mod">
          <ac:chgData name="Bess Dunlevy" userId="dd4b9a8537dbe9d0" providerId="LiveId" clId="{278046C4-FC71-4511-A399-0768F2F85D02}" dt="2023-07-23T23:29:21.587" v="107" actId="207"/>
          <ac:spMkLst>
            <pc:docMk/>
            <pc:sldMk cId="400254686" sldId="349"/>
            <ac:spMk id="76" creationId="{39B32001-C3DF-F74E-0072-E6D6DD6FB19F}"/>
          </ac:spMkLst>
        </pc:spChg>
      </pc:sldChg>
      <pc:sldChg chg="addSp delSp modSp mod">
        <pc:chgData name="Bess Dunlevy" userId="dd4b9a8537dbe9d0" providerId="LiveId" clId="{278046C4-FC71-4511-A399-0768F2F85D02}" dt="2023-07-23T23:29:30.245" v="109" actId="207"/>
        <pc:sldMkLst>
          <pc:docMk/>
          <pc:sldMk cId="2354758820" sldId="350"/>
        </pc:sldMkLst>
        <pc:spChg chg="mod">
          <ac:chgData name="Bess Dunlevy" userId="dd4b9a8537dbe9d0" providerId="LiveId" clId="{278046C4-FC71-4511-A399-0768F2F85D02}" dt="2023-07-23T23:29:27.020" v="108" actId="207"/>
          <ac:spMkLst>
            <pc:docMk/>
            <pc:sldMk cId="2354758820" sldId="350"/>
            <ac:spMk id="2" creationId="{93A5458F-BA1E-F364-8041-B07372001BF6}"/>
          </ac:spMkLst>
        </pc:spChg>
        <pc:spChg chg="del">
          <ac:chgData name="Bess Dunlevy" userId="dd4b9a8537dbe9d0" providerId="LiveId" clId="{278046C4-FC71-4511-A399-0768F2F85D02}" dt="2023-07-23T23:28:32.923" v="84" actId="478"/>
          <ac:spMkLst>
            <pc:docMk/>
            <pc:sldMk cId="2354758820" sldId="350"/>
            <ac:spMk id="4" creationId="{F2BF7C1A-EF82-3397-495F-2234AB2F98DD}"/>
          </ac:spMkLst>
        </pc:spChg>
        <pc:spChg chg="mod">
          <ac:chgData name="Bess Dunlevy" userId="dd4b9a8537dbe9d0" providerId="LiveId" clId="{278046C4-FC71-4511-A399-0768F2F85D02}" dt="2023-07-23T23:29:27.020" v="108" actId="207"/>
          <ac:spMkLst>
            <pc:docMk/>
            <pc:sldMk cId="2354758820" sldId="350"/>
            <ac:spMk id="5" creationId="{00000000-0008-0000-0000-000005000000}"/>
          </ac:spMkLst>
        </pc:spChg>
        <pc:spChg chg="add mod">
          <ac:chgData name="Bess Dunlevy" userId="dd4b9a8537dbe9d0" providerId="LiveId" clId="{278046C4-FC71-4511-A399-0768F2F85D02}" dt="2023-07-23T23:28:33.409" v="85"/>
          <ac:spMkLst>
            <pc:docMk/>
            <pc:sldMk cId="2354758820" sldId="350"/>
            <ac:spMk id="6" creationId="{1212E57C-566D-5588-F1B6-91D2E06B03B4}"/>
          </ac:spMkLst>
        </pc:spChg>
        <pc:spChg chg="mod">
          <ac:chgData name="Bess Dunlevy" userId="dd4b9a8537dbe9d0" providerId="LiveId" clId="{278046C4-FC71-4511-A399-0768F2F85D02}" dt="2023-07-23T23:29:27.020" v="108" actId="207"/>
          <ac:spMkLst>
            <pc:docMk/>
            <pc:sldMk cId="2354758820" sldId="350"/>
            <ac:spMk id="18" creationId="{00000000-0008-0000-0000-000009000000}"/>
          </ac:spMkLst>
        </pc:spChg>
        <pc:spChg chg="mod">
          <ac:chgData name="Bess Dunlevy" userId="dd4b9a8537dbe9d0" providerId="LiveId" clId="{278046C4-FC71-4511-A399-0768F2F85D02}" dt="2023-07-23T23:29:30.245" v="109" actId="207"/>
          <ac:spMkLst>
            <pc:docMk/>
            <pc:sldMk cId="2354758820" sldId="350"/>
            <ac:spMk id="76" creationId="{39B32001-C3DF-F74E-0072-E6D6DD6FB19F}"/>
          </ac:spMkLst>
        </pc:spChg>
      </pc:sldChg>
      <pc:sldChg chg="addSp delSp modSp mod">
        <pc:chgData name="Bess Dunlevy" userId="dd4b9a8537dbe9d0" providerId="LiveId" clId="{278046C4-FC71-4511-A399-0768F2F85D02}" dt="2023-07-23T23:29:39.620" v="113" actId="207"/>
        <pc:sldMkLst>
          <pc:docMk/>
          <pc:sldMk cId="943118972" sldId="351"/>
        </pc:sldMkLst>
        <pc:spChg chg="add mod">
          <ac:chgData name="Bess Dunlevy" userId="dd4b9a8537dbe9d0" providerId="LiveId" clId="{278046C4-FC71-4511-A399-0768F2F85D02}" dt="2023-07-23T23:28:38.110" v="87"/>
          <ac:spMkLst>
            <pc:docMk/>
            <pc:sldMk cId="943118972" sldId="351"/>
            <ac:spMk id="2" creationId="{4C06FE02-6713-0DFB-16C8-2DFFD5A2EB39}"/>
          </ac:spMkLst>
        </pc:spChg>
        <pc:spChg chg="mod">
          <ac:chgData name="Bess Dunlevy" userId="dd4b9a8537dbe9d0" providerId="LiveId" clId="{278046C4-FC71-4511-A399-0768F2F85D02}" dt="2023-07-23T23:29:36.637" v="112" actId="207"/>
          <ac:spMkLst>
            <pc:docMk/>
            <pc:sldMk cId="943118972" sldId="351"/>
            <ac:spMk id="3" creationId="{8E07E824-281F-B02A-2CBA-0F531F68CABC}"/>
          </ac:spMkLst>
        </pc:spChg>
        <pc:spChg chg="del">
          <ac:chgData name="Bess Dunlevy" userId="dd4b9a8537dbe9d0" providerId="LiveId" clId="{278046C4-FC71-4511-A399-0768F2F85D02}" dt="2023-07-23T23:28:37.846" v="86" actId="478"/>
          <ac:spMkLst>
            <pc:docMk/>
            <pc:sldMk cId="943118972" sldId="351"/>
            <ac:spMk id="4" creationId="{F2BF7C1A-EF82-3397-495F-2234AB2F98DD}"/>
          </ac:spMkLst>
        </pc:spChg>
        <pc:spChg chg="mod">
          <ac:chgData name="Bess Dunlevy" userId="dd4b9a8537dbe9d0" providerId="LiveId" clId="{278046C4-FC71-4511-A399-0768F2F85D02}" dt="2023-07-23T23:29:36.637" v="112" actId="207"/>
          <ac:spMkLst>
            <pc:docMk/>
            <pc:sldMk cId="943118972" sldId="351"/>
            <ac:spMk id="5" creationId="{00000000-0008-0000-0000-000005000000}"/>
          </ac:spMkLst>
        </pc:spChg>
        <pc:spChg chg="mod">
          <ac:chgData name="Bess Dunlevy" userId="dd4b9a8537dbe9d0" providerId="LiveId" clId="{278046C4-FC71-4511-A399-0768F2F85D02}" dt="2023-07-23T23:29:36.637" v="112" actId="207"/>
          <ac:spMkLst>
            <pc:docMk/>
            <pc:sldMk cId="943118972" sldId="351"/>
            <ac:spMk id="6" creationId="{F6446A9E-40C5-6345-6489-2C26CB73A647}"/>
          </ac:spMkLst>
        </pc:spChg>
        <pc:spChg chg="mod">
          <ac:chgData name="Bess Dunlevy" userId="dd4b9a8537dbe9d0" providerId="LiveId" clId="{278046C4-FC71-4511-A399-0768F2F85D02}" dt="2023-07-23T23:29:36.637" v="112" actId="207"/>
          <ac:spMkLst>
            <pc:docMk/>
            <pc:sldMk cId="943118972" sldId="351"/>
            <ac:spMk id="7" creationId="{23D236AC-E415-D5F3-A744-1D13BBE29EF7}"/>
          </ac:spMkLst>
        </pc:spChg>
        <pc:spChg chg="mod">
          <ac:chgData name="Bess Dunlevy" userId="dd4b9a8537dbe9d0" providerId="LiveId" clId="{278046C4-FC71-4511-A399-0768F2F85D02}" dt="2023-07-23T23:29:36.637" v="112" actId="207"/>
          <ac:spMkLst>
            <pc:docMk/>
            <pc:sldMk cId="943118972" sldId="351"/>
            <ac:spMk id="18" creationId="{00000000-0008-0000-0000-000009000000}"/>
          </ac:spMkLst>
        </pc:spChg>
        <pc:spChg chg="mod">
          <ac:chgData name="Bess Dunlevy" userId="dd4b9a8537dbe9d0" providerId="LiveId" clId="{278046C4-FC71-4511-A399-0768F2F85D02}" dt="2023-07-23T23:29:39.620" v="113" actId="207"/>
          <ac:spMkLst>
            <pc:docMk/>
            <pc:sldMk cId="943118972" sldId="351"/>
            <ac:spMk id="76" creationId="{39B32001-C3DF-F74E-0072-E6D6DD6FB19F}"/>
          </ac:spMkLst>
        </pc:spChg>
      </pc:sldChg>
      <pc:sldChg chg="addSp delSp modSp mod">
        <pc:chgData name="Bess Dunlevy" userId="dd4b9a8537dbe9d0" providerId="LiveId" clId="{278046C4-FC71-4511-A399-0768F2F85D02}" dt="2023-07-23T23:29:48.002" v="115" actId="207"/>
        <pc:sldMkLst>
          <pc:docMk/>
          <pc:sldMk cId="3677942873" sldId="352"/>
        </pc:sldMkLst>
        <pc:spChg chg="mod">
          <ac:chgData name="Bess Dunlevy" userId="dd4b9a8537dbe9d0" providerId="LiveId" clId="{278046C4-FC71-4511-A399-0768F2F85D02}" dt="2023-07-23T23:29:45.067" v="114" actId="207"/>
          <ac:spMkLst>
            <pc:docMk/>
            <pc:sldMk cId="3677942873" sldId="352"/>
            <ac:spMk id="2" creationId="{93A5458F-BA1E-F364-8041-B07372001BF6}"/>
          </ac:spMkLst>
        </pc:spChg>
        <pc:spChg chg="mod">
          <ac:chgData name="Bess Dunlevy" userId="dd4b9a8537dbe9d0" providerId="LiveId" clId="{278046C4-FC71-4511-A399-0768F2F85D02}" dt="2023-07-23T23:29:45.067" v="114" actId="207"/>
          <ac:spMkLst>
            <pc:docMk/>
            <pc:sldMk cId="3677942873" sldId="352"/>
            <ac:spMk id="3" creationId="{8E07E824-281F-B02A-2CBA-0F531F68CABC}"/>
          </ac:spMkLst>
        </pc:spChg>
        <pc:spChg chg="del">
          <ac:chgData name="Bess Dunlevy" userId="dd4b9a8537dbe9d0" providerId="LiveId" clId="{278046C4-FC71-4511-A399-0768F2F85D02}" dt="2023-07-23T23:28:40.879" v="88" actId="478"/>
          <ac:spMkLst>
            <pc:docMk/>
            <pc:sldMk cId="3677942873" sldId="352"/>
            <ac:spMk id="4" creationId="{F2BF7C1A-EF82-3397-495F-2234AB2F98DD}"/>
          </ac:spMkLst>
        </pc:spChg>
        <pc:spChg chg="mod">
          <ac:chgData name="Bess Dunlevy" userId="dd4b9a8537dbe9d0" providerId="LiveId" clId="{278046C4-FC71-4511-A399-0768F2F85D02}" dt="2023-07-23T23:29:45.067" v="114" actId="207"/>
          <ac:spMkLst>
            <pc:docMk/>
            <pc:sldMk cId="3677942873" sldId="352"/>
            <ac:spMk id="5" creationId="{00000000-0008-0000-0000-000005000000}"/>
          </ac:spMkLst>
        </pc:spChg>
        <pc:spChg chg="mod">
          <ac:chgData name="Bess Dunlevy" userId="dd4b9a8537dbe9d0" providerId="LiveId" clId="{278046C4-FC71-4511-A399-0768F2F85D02}" dt="2023-07-23T23:29:45.067" v="114" actId="207"/>
          <ac:spMkLst>
            <pc:docMk/>
            <pc:sldMk cId="3677942873" sldId="352"/>
            <ac:spMk id="6" creationId="{F6446A9E-40C5-6345-6489-2C26CB73A647}"/>
          </ac:spMkLst>
        </pc:spChg>
        <pc:spChg chg="mod">
          <ac:chgData name="Bess Dunlevy" userId="dd4b9a8537dbe9d0" providerId="LiveId" clId="{278046C4-FC71-4511-A399-0768F2F85D02}" dt="2023-07-23T23:29:45.067" v="114" actId="207"/>
          <ac:spMkLst>
            <pc:docMk/>
            <pc:sldMk cId="3677942873" sldId="352"/>
            <ac:spMk id="7" creationId="{44C5603F-7B95-B5A7-FF12-D81CB1D65F12}"/>
          </ac:spMkLst>
        </pc:spChg>
        <pc:spChg chg="mod">
          <ac:chgData name="Bess Dunlevy" userId="dd4b9a8537dbe9d0" providerId="LiveId" clId="{278046C4-FC71-4511-A399-0768F2F85D02}" dt="2023-07-23T23:29:45.067" v="114" actId="207"/>
          <ac:spMkLst>
            <pc:docMk/>
            <pc:sldMk cId="3677942873" sldId="352"/>
            <ac:spMk id="9" creationId="{120BB68D-D54D-FFAA-BBC1-73DBA2931816}"/>
          </ac:spMkLst>
        </pc:spChg>
        <pc:spChg chg="add mod">
          <ac:chgData name="Bess Dunlevy" userId="dd4b9a8537dbe9d0" providerId="LiveId" clId="{278046C4-FC71-4511-A399-0768F2F85D02}" dt="2023-07-23T23:28:41.141" v="89"/>
          <ac:spMkLst>
            <pc:docMk/>
            <pc:sldMk cId="3677942873" sldId="352"/>
            <ac:spMk id="11" creationId="{A1728959-B2B6-29B9-A658-77CD0FD596B6}"/>
          </ac:spMkLst>
        </pc:spChg>
        <pc:spChg chg="mod">
          <ac:chgData name="Bess Dunlevy" userId="dd4b9a8537dbe9d0" providerId="LiveId" clId="{278046C4-FC71-4511-A399-0768F2F85D02}" dt="2023-07-23T23:29:45.067" v="114" actId="207"/>
          <ac:spMkLst>
            <pc:docMk/>
            <pc:sldMk cId="3677942873" sldId="352"/>
            <ac:spMk id="18" creationId="{00000000-0008-0000-0000-000009000000}"/>
          </ac:spMkLst>
        </pc:spChg>
        <pc:spChg chg="mod">
          <ac:chgData name="Bess Dunlevy" userId="dd4b9a8537dbe9d0" providerId="LiveId" clId="{278046C4-FC71-4511-A399-0768F2F85D02}" dt="2023-07-23T23:29:48.002" v="115" actId="207"/>
          <ac:spMkLst>
            <pc:docMk/>
            <pc:sldMk cId="3677942873" sldId="352"/>
            <ac:spMk id="76" creationId="{39B32001-C3DF-F74E-0072-E6D6DD6FB19F}"/>
          </ac:spMkLst>
        </pc:spChg>
      </pc:sldChg>
      <pc:sldChg chg="addSp delSp modSp mod">
        <pc:chgData name="Bess Dunlevy" userId="dd4b9a8537dbe9d0" providerId="LiveId" clId="{278046C4-FC71-4511-A399-0768F2F85D02}" dt="2023-07-23T23:28:43.905" v="91"/>
        <pc:sldMkLst>
          <pc:docMk/>
          <pc:sldMk cId="635194236" sldId="353"/>
        </pc:sldMkLst>
        <pc:spChg chg="add mod">
          <ac:chgData name="Bess Dunlevy" userId="dd4b9a8537dbe9d0" providerId="LiveId" clId="{278046C4-FC71-4511-A399-0768F2F85D02}" dt="2023-07-23T23:28:43.905" v="91"/>
          <ac:spMkLst>
            <pc:docMk/>
            <pc:sldMk cId="635194236" sldId="353"/>
            <ac:spMk id="2" creationId="{B5BAD301-E2A5-CA1B-0E8A-7BFEAB93B991}"/>
          </ac:spMkLst>
        </pc:spChg>
        <pc:spChg chg="del">
          <ac:chgData name="Bess Dunlevy" userId="dd4b9a8537dbe9d0" providerId="LiveId" clId="{278046C4-FC71-4511-A399-0768F2F85D02}" dt="2023-07-23T23:28:43.702" v="90" actId="478"/>
          <ac:spMkLst>
            <pc:docMk/>
            <pc:sldMk cId="635194236" sldId="353"/>
            <ac:spMk id="4" creationId="{F2BF7C1A-EF82-3397-495F-2234AB2F98DD}"/>
          </ac:spMkLst>
        </pc:spChg>
        <pc:spChg chg="mod">
          <ac:chgData name="Bess Dunlevy" userId="dd4b9a8537dbe9d0" providerId="LiveId" clId="{278046C4-FC71-4511-A399-0768F2F85D02}" dt="2023-07-23T23:27:31.776" v="65"/>
          <ac:spMkLst>
            <pc:docMk/>
            <pc:sldMk cId="635194236" sldId="353"/>
            <ac:spMk id="76" creationId="{39B32001-C3DF-F74E-0072-E6D6DD6FB19F}"/>
          </ac:spMkLst>
        </pc:spChg>
      </pc:sldChg>
      <pc:sldChg chg="addSp delSp modSp mod">
        <pc:chgData name="Bess Dunlevy" userId="dd4b9a8537dbe9d0" providerId="LiveId" clId="{278046C4-FC71-4511-A399-0768F2F85D02}" dt="2023-07-23T23:28:47.242" v="93"/>
        <pc:sldMkLst>
          <pc:docMk/>
          <pc:sldMk cId="670591384" sldId="354"/>
        </pc:sldMkLst>
        <pc:spChg chg="del">
          <ac:chgData name="Bess Dunlevy" userId="dd4b9a8537dbe9d0" providerId="LiveId" clId="{278046C4-FC71-4511-A399-0768F2F85D02}" dt="2023-07-23T23:28:47.035" v="92" actId="478"/>
          <ac:spMkLst>
            <pc:docMk/>
            <pc:sldMk cId="670591384" sldId="354"/>
            <ac:spMk id="4" creationId="{F2BF7C1A-EF82-3397-495F-2234AB2F98DD}"/>
          </ac:spMkLst>
        </pc:spChg>
        <pc:spChg chg="add mod">
          <ac:chgData name="Bess Dunlevy" userId="dd4b9a8537dbe9d0" providerId="LiveId" clId="{278046C4-FC71-4511-A399-0768F2F85D02}" dt="2023-07-23T23:28:47.242" v="93"/>
          <ac:spMkLst>
            <pc:docMk/>
            <pc:sldMk cId="670591384" sldId="354"/>
            <ac:spMk id="6" creationId="{DA215D10-2A45-8EAD-DE6A-1D71F3D3B6F4}"/>
          </ac:spMkLst>
        </pc:spChg>
        <pc:spChg chg="mod">
          <ac:chgData name="Bess Dunlevy" userId="dd4b9a8537dbe9d0" providerId="LiveId" clId="{278046C4-FC71-4511-A399-0768F2F85D02}" dt="2023-07-23T23:27:34.858" v="66"/>
          <ac:spMkLst>
            <pc:docMk/>
            <pc:sldMk cId="670591384" sldId="354"/>
            <ac:spMk id="76" creationId="{39B32001-C3DF-F74E-0072-E6D6DD6FB19F}"/>
          </ac:spMkLst>
        </pc:spChg>
      </pc:sldChg>
      <pc:sldChg chg="addSp delSp modSp mod">
        <pc:chgData name="Bess Dunlevy" userId="dd4b9a8537dbe9d0" providerId="LiveId" clId="{278046C4-FC71-4511-A399-0768F2F85D02}" dt="2023-07-23T23:28:50.971" v="95"/>
        <pc:sldMkLst>
          <pc:docMk/>
          <pc:sldMk cId="3296668587" sldId="355"/>
        </pc:sldMkLst>
        <pc:spChg chg="add mod">
          <ac:chgData name="Bess Dunlevy" userId="dd4b9a8537dbe9d0" providerId="LiveId" clId="{278046C4-FC71-4511-A399-0768F2F85D02}" dt="2023-07-23T23:28:50.971" v="95"/>
          <ac:spMkLst>
            <pc:docMk/>
            <pc:sldMk cId="3296668587" sldId="355"/>
            <ac:spMk id="2" creationId="{B2C32A9D-B281-3D27-201F-E499FE354F7F}"/>
          </ac:spMkLst>
        </pc:spChg>
        <pc:spChg chg="del">
          <ac:chgData name="Bess Dunlevy" userId="dd4b9a8537dbe9d0" providerId="LiveId" clId="{278046C4-FC71-4511-A399-0768F2F85D02}" dt="2023-07-23T23:28:50.726" v="94" actId="478"/>
          <ac:spMkLst>
            <pc:docMk/>
            <pc:sldMk cId="3296668587" sldId="355"/>
            <ac:spMk id="4" creationId="{F2BF7C1A-EF82-3397-495F-2234AB2F98DD}"/>
          </ac:spMkLst>
        </pc:spChg>
        <pc:spChg chg="mod">
          <ac:chgData name="Bess Dunlevy" userId="dd4b9a8537dbe9d0" providerId="LiveId" clId="{278046C4-FC71-4511-A399-0768F2F85D02}" dt="2023-07-23T23:27:38.967" v="67"/>
          <ac:spMkLst>
            <pc:docMk/>
            <pc:sldMk cId="3296668587" sldId="355"/>
            <ac:spMk id="76" creationId="{39B32001-C3DF-F74E-0072-E6D6DD6FB19F}"/>
          </ac:spMkLst>
        </pc:spChg>
      </pc:sldChg>
      <pc:sldChg chg="addSp delSp modSp mod">
        <pc:chgData name="Bess Dunlevy" userId="dd4b9a8537dbe9d0" providerId="LiveId" clId="{278046C4-FC71-4511-A399-0768F2F85D02}" dt="2023-07-23T23:28:53.995" v="97"/>
        <pc:sldMkLst>
          <pc:docMk/>
          <pc:sldMk cId="1849078380" sldId="356"/>
        </pc:sldMkLst>
        <pc:spChg chg="del">
          <ac:chgData name="Bess Dunlevy" userId="dd4b9a8537dbe9d0" providerId="LiveId" clId="{278046C4-FC71-4511-A399-0768F2F85D02}" dt="2023-07-23T23:28:53.742" v="96" actId="478"/>
          <ac:spMkLst>
            <pc:docMk/>
            <pc:sldMk cId="1849078380" sldId="356"/>
            <ac:spMk id="4" creationId="{F2BF7C1A-EF82-3397-495F-2234AB2F98DD}"/>
          </ac:spMkLst>
        </pc:spChg>
        <pc:spChg chg="add mod">
          <ac:chgData name="Bess Dunlevy" userId="dd4b9a8537dbe9d0" providerId="LiveId" clId="{278046C4-FC71-4511-A399-0768F2F85D02}" dt="2023-07-23T23:28:53.995" v="97"/>
          <ac:spMkLst>
            <pc:docMk/>
            <pc:sldMk cId="1849078380" sldId="356"/>
            <ac:spMk id="11" creationId="{004A925B-490B-AC16-4F5F-12898F4E4523}"/>
          </ac:spMkLst>
        </pc:spChg>
        <pc:spChg chg="mod">
          <ac:chgData name="Bess Dunlevy" userId="dd4b9a8537dbe9d0" providerId="LiveId" clId="{278046C4-FC71-4511-A399-0768F2F85D02}" dt="2023-07-23T23:27:40.990" v="68"/>
          <ac:spMkLst>
            <pc:docMk/>
            <pc:sldMk cId="1849078380" sldId="356"/>
            <ac:spMk id="76" creationId="{39B32001-C3DF-F74E-0072-E6D6DD6FB19F}"/>
          </ac:spMkLst>
        </pc:spChg>
      </pc:sldChg>
      <pc:sldChg chg="addSp delSp modSp mod">
        <pc:chgData name="Bess Dunlevy" userId="dd4b9a8537dbe9d0" providerId="LiveId" clId="{278046C4-FC71-4511-A399-0768F2F85D02}" dt="2023-07-23T23:29:59.875" v="117" actId="207"/>
        <pc:sldMkLst>
          <pc:docMk/>
          <pc:sldMk cId="2231459310" sldId="357"/>
        </pc:sldMkLst>
        <pc:spChg chg="add mod">
          <ac:chgData name="Bess Dunlevy" userId="dd4b9a8537dbe9d0" providerId="LiveId" clId="{278046C4-FC71-4511-A399-0768F2F85D02}" dt="2023-07-23T23:28:57.120" v="99"/>
          <ac:spMkLst>
            <pc:docMk/>
            <pc:sldMk cId="2231459310" sldId="357"/>
            <ac:spMk id="2" creationId="{669D19ED-39D9-8866-F8E5-B70B1BB55395}"/>
          </ac:spMkLst>
        </pc:spChg>
        <pc:spChg chg="del">
          <ac:chgData name="Bess Dunlevy" userId="dd4b9a8537dbe9d0" providerId="LiveId" clId="{278046C4-FC71-4511-A399-0768F2F85D02}" dt="2023-07-23T23:28:56.907" v="98" actId="478"/>
          <ac:spMkLst>
            <pc:docMk/>
            <pc:sldMk cId="2231459310" sldId="357"/>
            <ac:spMk id="4" creationId="{F2BF7C1A-EF82-3397-495F-2234AB2F98DD}"/>
          </ac:spMkLst>
        </pc:spChg>
        <pc:spChg chg="mod">
          <ac:chgData name="Bess Dunlevy" userId="dd4b9a8537dbe9d0" providerId="LiveId" clId="{278046C4-FC71-4511-A399-0768F2F85D02}" dt="2023-07-23T23:29:57.172" v="116" actId="207"/>
          <ac:spMkLst>
            <pc:docMk/>
            <pc:sldMk cId="2231459310" sldId="357"/>
            <ac:spMk id="5" creationId="{00000000-0008-0000-0000-000005000000}"/>
          </ac:spMkLst>
        </pc:spChg>
        <pc:spChg chg="mod">
          <ac:chgData name="Bess Dunlevy" userId="dd4b9a8537dbe9d0" providerId="LiveId" clId="{278046C4-FC71-4511-A399-0768F2F85D02}" dt="2023-07-23T23:29:59.875" v="117" actId="207"/>
          <ac:spMkLst>
            <pc:docMk/>
            <pc:sldMk cId="2231459310" sldId="357"/>
            <ac:spMk id="76" creationId="{39B32001-C3DF-F74E-0072-E6D6DD6FB19F}"/>
          </ac:spMkLst>
        </pc:spChg>
      </pc:sldChg>
      <pc:sldChg chg="addSp delSp modSp mod">
        <pc:chgData name="Bess Dunlevy" userId="dd4b9a8537dbe9d0" providerId="LiveId" clId="{278046C4-FC71-4511-A399-0768F2F85D02}" dt="2023-07-23T23:30:06.804" v="119" actId="207"/>
        <pc:sldMkLst>
          <pc:docMk/>
          <pc:sldMk cId="1186322786" sldId="358"/>
        </pc:sldMkLst>
        <pc:spChg chg="mod">
          <ac:chgData name="Bess Dunlevy" userId="dd4b9a8537dbe9d0" providerId="LiveId" clId="{278046C4-FC71-4511-A399-0768F2F85D02}" dt="2023-07-23T23:30:03.980" v="118" actId="207"/>
          <ac:spMkLst>
            <pc:docMk/>
            <pc:sldMk cId="1186322786" sldId="358"/>
            <ac:spMk id="2" creationId="{93A5458F-BA1E-F364-8041-B07372001BF6}"/>
          </ac:spMkLst>
        </pc:spChg>
        <pc:spChg chg="del">
          <ac:chgData name="Bess Dunlevy" userId="dd4b9a8537dbe9d0" providerId="LiveId" clId="{278046C4-FC71-4511-A399-0768F2F85D02}" dt="2023-07-23T23:29:00.056" v="100" actId="478"/>
          <ac:spMkLst>
            <pc:docMk/>
            <pc:sldMk cId="1186322786" sldId="358"/>
            <ac:spMk id="4" creationId="{F2BF7C1A-EF82-3397-495F-2234AB2F98DD}"/>
          </ac:spMkLst>
        </pc:spChg>
        <pc:spChg chg="mod">
          <ac:chgData name="Bess Dunlevy" userId="dd4b9a8537dbe9d0" providerId="LiveId" clId="{278046C4-FC71-4511-A399-0768F2F85D02}" dt="2023-07-23T23:30:03.980" v="118" actId="207"/>
          <ac:spMkLst>
            <pc:docMk/>
            <pc:sldMk cId="1186322786" sldId="358"/>
            <ac:spMk id="5" creationId="{00000000-0008-0000-0000-000005000000}"/>
          </ac:spMkLst>
        </pc:spChg>
        <pc:spChg chg="add mod">
          <ac:chgData name="Bess Dunlevy" userId="dd4b9a8537dbe9d0" providerId="LiveId" clId="{278046C4-FC71-4511-A399-0768F2F85D02}" dt="2023-07-23T23:29:00.275" v="101"/>
          <ac:spMkLst>
            <pc:docMk/>
            <pc:sldMk cId="1186322786" sldId="358"/>
            <ac:spMk id="6" creationId="{D9B73FD8-CFBE-4F21-023C-1C3DA24569B8}"/>
          </ac:spMkLst>
        </pc:spChg>
        <pc:spChg chg="mod">
          <ac:chgData name="Bess Dunlevy" userId="dd4b9a8537dbe9d0" providerId="LiveId" clId="{278046C4-FC71-4511-A399-0768F2F85D02}" dt="2023-07-23T23:30:03.980" v="118" actId="207"/>
          <ac:spMkLst>
            <pc:docMk/>
            <pc:sldMk cId="1186322786" sldId="358"/>
            <ac:spMk id="18" creationId="{00000000-0008-0000-0000-000009000000}"/>
          </ac:spMkLst>
        </pc:spChg>
        <pc:spChg chg="mod">
          <ac:chgData name="Bess Dunlevy" userId="dd4b9a8537dbe9d0" providerId="LiveId" clId="{278046C4-FC71-4511-A399-0768F2F85D02}" dt="2023-07-23T23:30:06.804" v="119" actId="207"/>
          <ac:spMkLst>
            <pc:docMk/>
            <pc:sldMk cId="1186322786" sldId="358"/>
            <ac:spMk id="76" creationId="{39B32001-C3DF-F74E-0072-E6D6DD6FB19F}"/>
          </ac:spMkLst>
        </pc:spChg>
      </pc:sldChg>
      <pc:sldChg chg="addSp delSp modSp mod">
        <pc:chgData name="Bess Dunlevy" userId="dd4b9a8537dbe9d0" providerId="LiveId" clId="{278046C4-FC71-4511-A399-0768F2F85D02}" dt="2023-07-23T23:30:14.140" v="121" actId="207"/>
        <pc:sldMkLst>
          <pc:docMk/>
          <pc:sldMk cId="333973177" sldId="359"/>
        </pc:sldMkLst>
        <pc:spChg chg="mod">
          <ac:chgData name="Bess Dunlevy" userId="dd4b9a8537dbe9d0" providerId="LiveId" clId="{278046C4-FC71-4511-A399-0768F2F85D02}" dt="2023-07-23T23:30:11.709" v="120" actId="207"/>
          <ac:spMkLst>
            <pc:docMk/>
            <pc:sldMk cId="333973177" sldId="359"/>
            <ac:spMk id="2" creationId="{93A5458F-BA1E-F364-8041-B07372001BF6}"/>
          </ac:spMkLst>
        </pc:spChg>
        <pc:spChg chg="mod">
          <ac:chgData name="Bess Dunlevy" userId="dd4b9a8537dbe9d0" providerId="LiveId" clId="{278046C4-FC71-4511-A399-0768F2F85D02}" dt="2023-07-23T23:30:11.709" v="120" actId="207"/>
          <ac:spMkLst>
            <pc:docMk/>
            <pc:sldMk cId="333973177" sldId="359"/>
            <ac:spMk id="3" creationId="{8E07E824-281F-B02A-2CBA-0F531F68CABC}"/>
          </ac:spMkLst>
        </pc:spChg>
        <pc:spChg chg="del">
          <ac:chgData name="Bess Dunlevy" userId="dd4b9a8537dbe9d0" providerId="LiveId" clId="{278046C4-FC71-4511-A399-0768F2F85D02}" dt="2023-07-23T23:29:02.990" v="102" actId="478"/>
          <ac:spMkLst>
            <pc:docMk/>
            <pc:sldMk cId="333973177" sldId="359"/>
            <ac:spMk id="4" creationId="{F2BF7C1A-EF82-3397-495F-2234AB2F98DD}"/>
          </ac:spMkLst>
        </pc:spChg>
        <pc:spChg chg="mod">
          <ac:chgData name="Bess Dunlevy" userId="dd4b9a8537dbe9d0" providerId="LiveId" clId="{278046C4-FC71-4511-A399-0768F2F85D02}" dt="2023-07-23T23:30:11.709" v="120" actId="207"/>
          <ac:spMkLst>
            <pc:docMk/>
            <pc:sldMk cId="333973177" sldId="359"/>
            <ac:spMk id="5" creationId="{00000000-0008-0000-0000-000005000000}"/>
          </ac:spMkLst>
        </pc:spChg>
        <pc:spChg chg="mod">
          <ac:chgData name="Bess Dunlevy" userId="dd4b9a8537dbe9d0" providerId="LiveId" clId="{278046C4-FC71-4511-A399-0768F2F85D02}" dt="2023-07-23T23:30:11.709" v="120" actId="207"/>
          <ac:spMkLst>
            <pc:docMk/>
            <pc:sldMk cId="333973177" sldId="359"/>
            <ac:spMk id="6" creationId="{F6446A9E-40C5-6345-6489-2C26CB73A647}"/>
          </ac:spMkLst>
        </pc:spChg>
        <pc:spChg chg="add mod">
          <ac:chgData name="Bess Dunlevy" userId="dd4b9a8537dbe9d0" providerId="LiveId" clId="{278046C4-FC71-4511-A399-0768F2F85D02}" dt="2023-07-23T23:29:03.220" v="103"/>
          <ac:spMkLst>
            <pc:docMk/>
            <pc:sldMk cId="333973177" sldId="359"/>
            <ac:spMk id="7" creationId="{1DFD886E-4D0C-0443-E7F9-108D46E2B1AE}"/>
          </ac:spMkLst>
        </pc:spChg>
        <pc:spChg chg="mod">
          <ac:chgData name="Bess Dunlevy" userId="dd4b9a8537dbe9d0" providerId="LiveId" clId="{278046C4-FC71-4511-A399-0768F2F85D02}" dt="2023-07-23T23:30:11.709" v="120" actId="207"/>
          <ac:spMkLst>
            <pc:docMk/>
            <pc:sldMk cId="333973177" sldId="359"/>
            <ac:spMk id="18" creationId="{00000000-0008-0000-0000-000009000000}"/>
          </ac:spMkLst>
        </pc:spChg>
        <pc:spChg chg="mod">
          <ac:chgData name="Bess Dunlevy" userId="dd4b9a8537dbe9d0" providerId="LiveId" clId="{278046C4-FC71-4511-A399-0768F2F85D02}" dt="2023-07-23T23:30:14.140" v="121" actId="207"/>
          <ac:spMkLst>
            <pc:docMk/>
            <pc:sldMk cId="333973177" sldId="359"/>
            <ac:spMk id="76" creationId="{39B32001-C3DF-F74E-0072-E6D6DD6FB19F}"/>
          </ac:spMkLst>
        </pc:spChg>
      </pc:sldChg>
      <pc:sldChg chg="addSp delSp modSp mod">
        <pc:chgData name="Bess Dunlevy" userId="dd4b9a8537dbe9d0" providerId="LiveId" clId="{278046C4-FC71-4511-A399-0768F2F85D02}" dt="2023-07-23T23:30:22.445" v="123" actId="207"/>
        <pc:sldMkLst>
          <pc:docMk/>
          <pc:sldMk cId="319085601" sldId="360"/>
        </pc:sldMkLst>
        <pc:spChg chg="mod">
          <ac:chgData name="Bess Dunlevy" userId="dd4b9a8537dbe9d0" providerId="LiveId" clId="{278046C4-FC71-4511-A399-0768F2F85D02}" dt="2023-07-23T23:30:19.668" v="122" actId="207"/>
          <ac:spMkLst>
            <pc:docMk/>
            <pc:sldMk cId="319085601" sldId="360"/>
            <ac:spMk id="2" creationId="{93A5458F-BA1E-F364-8041-B07372001BF6}"/>
          </ac:spMkLst>
        </pc:spChg>
        <pc:spChg chg="mod">
          <ac:chgData name="Bess Dunlevy" userId="dd4b9a8537dbe9d0" providerId="LiveId" clId="{278046C4-FC71-4511-A399-0768F2F85D02}" dt="2023-07-23T23:30:19.668" v="122" actId="207"/>
          <ac:spMkLst>
            <pc:docMk/>
            <pc:sldMk cId="319085601" sldId="360"/>
            <ac:spMk id="3" creationId="{8E07E824-281F-B02A-2CBA-0F531F68CABC}"/>
          </ac:spMkLst>
        </pc:spChg>
        <pc:spChg chg="del">
          <ac:chgData name="Bess Dunlevy" userId="dd4b9a8537dbe9d0" providerId="LiveId" clId="{278046C4-FC71-4511-A399-0768F2F85D02}" dt="2023-07-23T23:29:06.255" v="104" actId="478"/>
          <ac:spMkLst>
            <pc:docMk/>
            <pc:sldMk cId="319085601" sldId="360"/>
            <ac:spMk id="4" creationId="{F2BF7C1A-EF82-3397-495F-2234AB2F98DD}"/>
          </ac:spMkLst>
        </pc:spChg>
        <pc:spChg chg="mod">
          <ac:chgData name="Bess Dunlevy" userId="dd4b9a8537dbe9d0" providerId="LiveId" clId="{278046C4-FC71-4511-A399-0768F2F85D02}" dt="2023-07-23T23:30:19.668" v="122" actId="207"/>
          <ac:spMkLst>
            <pc:docMk/>
            <pc:sldMk cId="319085601" sldId="360"/>
            <ac:spMk id="5" creationId="{00000000-0008-0000-0000-000005000000}"/>
          </ac:spMkLst>
        </pc:spChg>
        <pc:spChg chg="mod">
          <ac:chgData name="Bess Dunlevy" userId="dd4b9a8537dbe9d0" providerId="LiveId" clId="{278046C4-FC71-4511-A399-0768F2F85D02}" dt="2023-07-23T23:30:19.668" v="122" actId="207"/>
          <ac:spMkLst>
            <pc:docMk/>
            <pc:sldMk cId="319085601" sldId="360"/>
            <ac:spMk id="6" creationId="{F6446A9E-40C5-6345-6489-2C26CB73A647}"/>
          </ac:spMkLst>
        </pc:spChg>
        <pc:spChg chg="mod">
          <ac:chgData name="Bess Dunlevy" userId="dd4b9a8537dbe9d0" providerId="LiveId" clId="{278046C4-FC71-4511-A399-0768F2F85D02}" dt="2023-07-23T23:30:19.668" v="122" actId="207"/>
          <ac:spMkLst>
            <pc:docMk/>
            <pc:sldMk cId="319085601" sldId="360"/>
            <ac:spMk id="7" creationId="{44C5603F-7B95-B5A7-FF12-D81CB1D65F12}"/>
          </ac:spMkLst>
        </pc:spChg>
        <pc:spChg chg="mod">
          <ac:chgData name="Bess Dunlevy" userId="dd4b9a8537dbe9d0" providerId="LiveId" clId="{278046C4-FC71-4511-A399-0768F2F85D02}" dt="2023-07-23T23:30:19.668" v="122" actId="207"/>
          <ac:spMkLst>
            <pc:docMk/>
            <pc:sldMk cId="319085601" sldId="360"/>
            <ac:spMk id="9" creationId="{120BB68D-D54D-FFAA-BBC1-73DBA2931816}"/>
          </ac:spMkLst>
        </pc:spChg>
        <pc:spChg chg="add mod">
          <ac:chgData name="Bess Dunlevy" userId="dd4b9a8537dbe9d0" providerId="LiveId" clId="{278046C4-FC71-4511-A399-0768F2F85D02}" dt="2023-07-23T23:29:06.450" v="105"/>
          <ac:spMkLst>
            <pc:docMk/>
            <pc:sldMk cId="319085601" sldId="360"/>
            <ac:spMk id="11" creationId="{EA46E5F7-3E0A-354D-29F1-F35FA9AC5730}"/>
          </ac:spMkLst>
        </pc:spChg>
        <pc:spChg chg="mod">
          <ac:chgData name="Bess Dunlevy" userId="dd4b9a8537dbe9d0" providerId="LiveId" clId="{278046C4-FC71-4511-A399-0768F2F85D02}" dt="2023-07-23T23:30:19.668" v="122" actId="207"/>
          <ac:spMkLst>
            <pc:docMk/>
            <pc:sldMk cId="319085601" sldId="360"/>
            <ac:spMk id="18" creationId="{00000000-0008-0000-0000-000009000000}"/>
          </ac:spMkLst>
        </pc:spChg>
        <pc:spChg chg="mod">
          <ac:chgData name="Bess Dunlevy" userId="dd4b9a8537dbe9d0" providerId="LiveId" clId="{278046C4-FC71-4511-A399-0768F2F85D02}" dt="2023-07-23T23:30:22.445" v="123" actId="207"/>
          <ac:spMkLst>
            <pc:docMk/>
            <pc:sldMk cId="319085601" sldId="360"/>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Software+Development+Work+Breakdown+Structure+powerpoint+11819&amp;lpa=Software+Development+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4110571"/>
            <a:ext cx="9247166" cy="646331"/>
          </a:xfrm>
          <a:prstGeom prst="rect">
            <a:avLst/>
          </a:prstGeom>
          <a:noFill/>
        </p:spPr>
        <p:txBody>
          <a:bodyPr wrap="square" rtlCol="0">
            <a:spAutoFit/>
          </a:bodyPr>
          <a:lstStyle/>
          <a:p>
            <a:r>
              <a:rPr lang="en-US" sz="3600" dirty="0">
                <a:solidFill>
                  <a:schemeClr val="accent6"/>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SOFTWARE DEVELOPMENT WORK BREAKDOWN STRUCTURE TEMPLATE</a:t>
            </a:r>
          </a:p>
        </p:txBody>
      </p:sp>
      <p:graphicFrame>
        <p:nvGraphicFramePr>
          <p:cNvPr id="8" name="Table 7">
            <a:extLst>
              <a:ext uri="{FF2B5EF4-FFF2-40B4-BE49-F238E27FC236}">
                <a16:creationId xmlns:a16="http://schemas.microsoft.com/office/drawing/2014/main" id="{E53F0461-85EC-3BD3-713F-D760765619B4}"/>
              </a:ext>
            </a:extLst>
          </p:cNvPr>
          <p:cNvGraphicFramePr>
            <a:graphicFrameLocks noGrp="1"/>
          </p:cNvGraphicFramePr>
          <p:nvPr>
            <p:extLst>
              <p:ext uri="{D42A27DB-BD31-4B8C-83A1-F6EECF244321}">
                <p14:modId xmlns:p14="http://schemas.microsoft.com/office/powerpoint/2010/main" val="748774429"/>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6"/>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5" name="Graphic 4" descr="Laptop outline">
            <a:extLst>
              <a:ext uri="{FF2B5EF4-FFF2-40B4-BE49-F238E27FC236}">
                <a16:creationId xmlns:a16="http://schemas.microsoft.com/office/drawing/2014/main" id="{DE7A39DA-469B-BB24-C112-2E2892AFD0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4378" y="2625766"/>
            <a:ext cx="1498109" cy="1498109"/>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50777" y="6477000"/>
            <a:ext cx="891980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A1728959-B2B6-29B9-A658-77CD0FD596B6}"/>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50239" y="6477000"/>
            <a:ext cx="84203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3</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B5BAD301-E2A5-CA1B-0E8A-7BFEAB93B991}"/>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89305" y="6477000"/>
            <a:ext cx="898127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3,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DA215D10-2A45-8EAD-DE6A-1D71F3D3B6F4}"/>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12357" y="6477000"/>
            <a:ext cx="895822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3,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B2C32A9D-B281-3D27-201F-E499FE354F7F}"/>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12465" y="6477000"/>
            <a:ext cx="905811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3,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004A925B-490B-AC16-4F5F-12898F4E4523}"/>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411711" y="6477000"/>
            <a:ext cx="835886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4</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669D19ED-39D9-8866-F8E5-B70B1BB55395}"/>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89627" y="6477000"/>
            <a:ext cx="928095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D9B73FD8-CFBE-4F21-023C-1C3DA24569B8}"/>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919933" y="6477000"/>
            <a:ext cx="885064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1DFD886E-4D0C-0443-E7F9-108D46E2B1AE}"/>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EA46E5F7-3E0A-354D-29F1-F35FA9AC5730}"/>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6"/>
                </a:solidFill>
                <a:latin typeface="Century Gothic" charset="0"/>
                <a:ea typeface="Century Gothic" charset="0"/>
                <a:cs typeface="Century Gothic" charset="0"/>
              </a:rPr>
              <a:t>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1.3 Task</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0260"/>
            <a:ext cx="1902323"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1,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01D4EB52-9F42-16A9-BC5B-8C97695EE8E2}"/>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1,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48C6E543-6EBC-408D-40B7-F43C14B97456}"/>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397419" y="6477000"/>
            <a:ext cx="937316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ACTIVITY 1,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6344FF2A-58C5-F2F0-F2EF-D3A333A56AB1}"/>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165823" y="6477000"/>
            <a:ext cx="8604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2</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A447E2BE-337D-BFCB-DAA7-B5C39E572FC2}"/>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04673" y="6477000"/>
            <a:ext cx="896590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1212E57C-566D-5588-F1B6-91D2E06B03B4}"/>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58891" y="6477000"/>
            <a:ext cx="931168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4C06FE02-6713-0DFB-16C8-2DFFD5A2EB39}"/>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TITLE</a:t>
            </a: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61</TotalTime>
  <Words>1992</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6</cp:revision>
  <cp:lastPrinted>2020-08-31T22:23:58Z</cp:lastPrinted>
  <dcterms:created xsi:type="dcterms:W3CDTF">2023-07-16T13:57:16Z</dcterms:created>
  <dcterms:modified xsi:type="dcterms:W3CDTF">2023-08-30T17:17:35Z</dcterms:modified>
</cp:coreProperties>
</file>