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58" autoAdjust="0"/>
    <p:restoredTop sz="86447"/>
  </p:normalViewPr>
  <p:slideViewPr>
    <p:cSldViewPr snapToGrid="0" snapToObjects="1">
      <p:cViewPr varScale="1">
        <p:scale>
          <a:sx n="128" d="100"/>
          <a:sy n="128" d="100"/>
        </p:scale>
        <p:origin x="288"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17&amp;utm_source=integrated-content&amp;utm_campaign=/content/powerpoint-project-management-templates&amp;utm_medium=Simple+Gantt+Chart+powerpoint+11817&amp;lpa=Simple+Gantt+Chart+powerpoint+11817"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838929" cy="196977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Project Tasks in the chart area. </a:t>
            </a:r>
          </a:p>
          <a:p>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en-US" sz="1600" dirty="0">
                <a:latin typeface="Century Gothic" panose="020B0502020202020204" pitchFamily="34" charset="0"/>
              </a:rPr>
              <a:t>Enter Label Owners in the key below the chart.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Add Start and End Dates, Due Dates, Milestone Dates, or additional Task Information within each bar or in the chart area.</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SIMPLE GANTT CHART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Milestone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0</TotalTime>
  <Words>245</Words>
  <Application>Microsoft Macintosh PowerPoint</Application>
  <PresentationFormat>Widescreen</PresentationFormat>
  <Paragraphs>49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2</cp:revision>
  <cp:lastPrinted>2020-08-31T22:23:58Z</cp:lastPrinted>
  <dcterms:created xsi:type="dcterms:W3CDTF">2020-10-13T17:45:05Z</dcterms:created>
  <dcterms:modified xsi:type="dcterms:W3CDTF">2023-08-30T17:37:27Z</dcterms:modified>
</cp:coreProperties>
</file>