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342" r:id="rId2"/>
    <p:sldId id="399" r:id="rId3"/>
    <p:sldId id="353" r:id="rId4"/>
    <p:sldId id="406" r:id="rId5"/>
    <p:sldId id="367" r:id="rId6"/>
    <p:sldId id="400" r:id="rId7"/>
    <p:sldId id="401" r:id="rId8"/>
    <p:sldId id="402" r:id="rId9"/>
    <p:sldId id="403" r:id="rId10"/>
    <p:sldId id="404" r:id="rId11"/>
    <p:sldId id="405" r:id="rId12"/>
    <p:sldId id="375"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8476DB-3F49-453F-9CD1-58290B0EBA3C}" v="27" dt="2023-08-08T23:57:09.2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3" autoAdjust="0"/>
    <p:restoredTop sz="96327"/>
  </p:normalViewPr>
  <p:slideViewPr>
    <p:cSldViewPr snapToGrid="0" snapToObjects="1">
      <p:cViewPr varScale="1">
        <p:scale>
          <a:sx n="128" d="100"/>
          <a:sy n="128" d="100"/>
        </p:scale>
        <p:origin x="95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11" Type="http://schemas.openxmlformats.org/officeDocument/2006/relationships/slide" Target="slides/slide13.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18476DB-3F49-453F-9CD1-58290B0EBA3C}"/>
    <pc:docChg chg="undo custSel addSld delSld modSld">
      <pc:chgData name="Bess Dunlevy" userId="dd4b9a8537dbe9d0" providerId="LiveId" clId="{D18476DB-3F49-453F-9CD1-58290B0EBA3C}" dt="2023-08-08T23:58:00.894" v="338" actId="14100"/>
      <pc:docMkLst>
        <pc:docMk/>
      </pc:docMkLst>
      <pc:sldChg chg="add del">
        <pc:chgData name="Bess Dunlevy" userId="dd4b9a8537dbe9d0" providerId="LiveId" clId="{D18476DB-3F49-453F-9CD1-58290B0EBA3C}" dt="2023-08-03T00:36:15.873" v="298" actId="47"/>
        <pc:sldMkLst>
          <pc:docMk/>
          <pc:sldMk cId="2929323684" sldId="295"/>
        </pc:sldMkLst>
      </pc:sldChg>
      <pc:sldChg chg="addSp delSp modSp mod">
        <pc:chgData name="Bess Dunlevy" userId="dd4b9a8537dbe9d0" providerId="LiveId" clId="{D18476DB-3F49-453F-9CD1-58290B0EBA3C}" dt="2023-08-08T02:12:40.159" v="303" actId="478"/>
        <pc:sldMkLst>
          <pc:docMk/>
          <pc:sldMk cId="1508588292" sldId="342"/>
        </pc:sldMkLst>
        <pc:spChg chg="mod">
          <ac:chgData name="Bess Dunlevy" userId="dd4b9a8537dbe9d0" providerId="LiveId" clId="{D18476DB-3F49-453F-9CD1-58290B0EBA3C}" dt="2023-08-02T22:41:47.496" v="46" actId="20577"/>
          <ac:spMkLst>
            <pc:docMk/>
            <pc:sldMk cId="1508588292" sldId="342"/>
            <ac:spMk id="33" creationId="{143A449B-AAB7-994A-92CE-8F48E2CA7DF6}"/>
          </ac:spMkLst>
        </pc:spChg>
        <pc:picChg chg="add del">
          <ac:chgData name="Bess Dunlevy" userId="dd4b9a8537dbe9d0" providerId="LiveId" clId="{D18476DB-3F49-453F-9CD1-58290B0EBA3C}" dt="2023-08-08T02:12:40.159" v="303" actId="478"/>
          <ac:picMkLst>
            <pc:docMk/>
            <pc:sldMk cId="1508588292" sldId="342"/>
            <ac:picMk id="4" creationId="{4AEB8225-3AA8-AF48-AD51-3F5F53316D6B}"/>
          </ac:picMkLst>
        </pc:picChg>
      </pc:sldChg>
      <pc:sldChg chg="addSp delSp modSp mod">
        <pc:chgData name="Bess Dunlevy" userId="dd4b9a8537dbe9d0" providerId="LiveId" clId="{D18476DB-3F49-453F-9CD1-58290B0EBA3C}" dt="2023-08-02T22:43:11.583" v="89" actId="1076"/>
        <pc:sldMkLst>
          <pc:docMk/>
          <pc:sldMk cId="1179924037" sldId="353"/>
        </pc:sldMkLst>
        <pc:spChg chg="add del mod">
          <ac:chgData name="Bess Dunlevy" userId="dd4b9a8537dbe9d0" providerId="LiveId" clId="{D18476DB-3F49-453F-9CD1-58290B0EBA3C}" dt="2023-08-02T22:42:21.482" v="50"/>
          <ac:spMkLst>
            <pc:docMk/>
            <pc:sldMk cId="1179924037" sldId="353"/>
            <ac:spMk id="2" creationId="{492E6A81-4CBA-3C5D-B0D9-9DB5D670F5AB}"/>
          </ac:spMkLst>
        </pc:spChg>
        <pc:spChg chg="mod">
          <ac:chgData name="Bess Dunlevy" userId="dd4b9a8537dbe9d0" providerId="LiveId" clId="{D18476DB-3F49-453F-9CD1-58290B0EBA3C}" dt="2023-08-02T22:42:54.479" v="86" actId="1076"/>
          <ac:spMkLst>
            <pc:docMk/>
            <pc:sldMk cId="1179924037" sldId="353"/>
            <ac:spMk id="38" creationId="{3087209E-8C45-1E47-A06D-D69E46F1665D}"/>
          </ac:spMkLst>
        </pc:spChg>
        <pc:spChg chg="mod">
          <ac:chgData name="Bess Dunlevy" userId="dd4b9a8537dbe9d0" providerId="LiveId" clId="{D18476DB-3F49-453F-9CD1-58290B0EBA3C}" dt="2023-08-02T22:43:11.583" v="89" actId="1076"/>
          <ac:spMkLst>
            <pc:docMk/>
            <pc:sldMk cId="1179924037" sldId="353"/>
            <ac:spMk id="40" creationId="{0912F814-D179-264A-96E2-2790AF8762EE}"/>
          </ac:spMkLst>
        </pc:spChg>
      </pc:sldChg>
      <pc:sldChg chg="modSp mod">
        <pc:chgData name="Bess Dunlevy" userId="dd4b9a8537dbe9d0" providerId="LiveId" clId="{D18476DB-3F49-453F-9CD1-58290B0EBA3C}" dt="2023-08-08T23:55:28.360" v="310" actId="1076"/>
        <pc:sldMkLst>
          <pc:docMk/>
          <pc:sldMk cId="3652727983" sldId="367"/>
        </pc:sldMkLst>
        <pc:spChg chg="mod">
          <ac:chgData name="Bess Dunlevy" userId="dd4b9a8537dbe9d0" providerId="LiveId" clId="{D18476DB-3F49-453F-9CD1-58290B0EBA3C}" dt="2023-08-02T22:43:40.360" v="103" actId="20577"/>
          <ac:spMkLst>
            <pc:docMk/>
            <pc:sldMk cId="3652727983" sldId="367"/>
            <ac:spMk id="38" creationId="{A6C4B9E8-80D7-0E4C-98A0-080138C4551C}"/>
          </ac:spMkLst>
        </pc:spChg>
        <pc:picChg chg="mod modCrop">
          <ac:chgData name="Bess Dunlevy" userId="dd4b9a8537dbe9d0" providerId="LiveId" clId="{D18476DB-3F49-453F-9CD1-58290B0EBA3C}" dt="2023-08-08T23:55:28.360" v="310" actId="1076"/>
          <ac:picMkLst>
            <pc:docMk/>
            <pc:sldMk cId="3652727983" sldId="367"/>
            <ac:picMk id="4" creationId="{0F443B3E-2A01-5487-8BD2-F1DAAA36F306}"/>
          </ac:picMkLst>
        </pc:picChg>
      </pc:sldChg>
      <pc:sldChg chg="modSp mod">
        <pc:chgData name="Bess Dunlevy" userId="dd4b9a8537dbe9d0" providerId="LiveId" clId="{D18476DB-3F49-453F-9CD1-58290B0EBA3C}" dt="2023-08-02T22:44:00.361" v="110" actId="20577"/>
        <pc:sldMkLst>
          <pc:docMk/>
          <pc:sldMk cId="370049929" sldId="375"/>
        </pc:sldMkLst>
        <pc:spChg chg="mod">
          <ac:chgData name="Bess Dunlevy" userId="dd4b9a8537dbe9d0" providerId="LiveId" clId="{D18476DB-3F49-453F-9CD1-58290B0EBA3C}" dt="2023-08-02T22:44:00.361" v="110" actId="20577"/>
          <ac:spMkLst>
            <pc:docMk/>
            <pc:sldMk cId="370049929" sldId="375"/>
            <ac:spMk id="38" creationId="{A6C4B9E8-80D7-0E4C-98A0-080138C4551C}"/>
          </ac:spMkLst>
        </pc:spChg>
      </pc:sldChg>
      <pc:sldChg chg="modSp mod">
        <pc:chgData name="Bess Dunlevy" userId="dd4b9a8537dbe9d0" providerId="LiveId" clId="{D18476DB-3F49-453F-9CD1-58290B0EBA3C}" dt="2023-08-08T23:58:00.894" v="338" actId="14100"/>
        <pc:sldMkLst>
          <pc:docMk/>
          <pc:sldMk cId="2827377622" sldId="400"/>
        </pc:sldMkLst>
        <pc:spChg chg="mod">
          <ac:chgData name="Bess Dunlevy" userId="dd4b9a8537dbe9d0" providerId="LiveId" clId="{D18476DB-3F49-453F-9CD1-58290B0EBA3C}" dt="2023-08-02T22:43:43.452" v="104" actId="20577"/>
          <ac:spMkLst>
            <pc:docMk/>
            <pc:sldMk cId="2827377622" sldId="400"/>
            <ac:spMk id="38" creationId="{A6C4B9E8-80D7-0E4C-98A0-080138C4551C}"/>
          </ac:spMkLst>
        </pc:spChg>
        <pc:picChg chg="mod">
          <ac:chgData name="Bess Dunlevy" userId="dd4b9a8537dbe9d0" providerId="LiveId" clId="{D18476DB-3F49-453F-9CD1-58290B0EBA3C}" dt="2023-08-08T23:58:00.894" v="338" actId="14100"/>
          <ac:picMkLst>
            <pc:docMk/>
            <pc:sldMk cId="2827377622" sldId="400"/>
            <ac:picMk id="3" creationId="{17EC2159-EAF9-731D-93FE-4F37A3285504}"/>
          </ac:picMkLst>
        </pc:picChg>
      </pc:sldChg>
      <pc:sldChg chg="modSp mod">
        <pc:chgData name="Bess Dunlevy" userId="dd4b9a8537dbe9d0" providerId="LiveId" clId="{D18476DB-3F49-453F-9CD1-58290B0EBA3C}" dt="2023-08-08T23:55:54.732" v="315" actId="1076"/>
        <pc:sldMkLst>
          <pc:docMk/>
          <pc:sldMk cId="3568714013" sldId="401"/>
        </pc:sldMkLst>
        <pc:spChg chg="mod">
          <ac:chgData name="Bess Dunlevy" userId="dd4b9a8537dbe9d0" providerId="LiveId" clId="{D18476DB-3F49-453F-9CD1-58290B0EBA3C}" dt="2023-08-02T22:43:45.415" v="105" actId="20577"/>
          <ac:spMkLst>
            <pc:docMk/>
            <pc:sldMk cId="3568714013" sldId="401"/>
            <ac:spMk id="38" creationId="{A6C4B9E8-80D7-0E4C-98A0-080138C4551C}"/>
          </ac:spMkLst>
        </pc:spChg>
        <pc:picChg chg="mod modCrop">
          <ac:chgData name="Bess Dunlevy" userId="dd4b9a8537dbe9d0" providerId="LiveId" clId="{D18476DB-3F49-453F-9CD1-58290B0EBA3C}" dt="2023-08-08T23:55:54.732" v="315" actId="1076"/>
          <ac:picMkLst>
            <pc:docMk/>
            <pc:sldMk cId="3568714013" sldId="401"/>
            <ac:picMk id="3" creationId="{E2645407-A4A5-75C9-7C77-21DA6679728A}"/>
          </ac:picMkLst>
        </pc:picChg>
      </pc:sldChg>
      <pc:sldChg chg="modSp mod">
        <pc:chgData name="Bess Dunlevy" userId="dd4b9a8537dbe9d0" providerId="LiveId" clId="{D18476DB-3F49-453F-9CD1-58290B0EBA3C}" dt="2023-08-08T23:56:20.984" v="320" actId="1076"/>
        <pc:sldMkLst>
          <pc:docMk/>
          <pc:sldMk cId="1362670556" sldId="402"/>
        </pc:sldMkLst>
        <pc:spChg chg="mod">
          <ac:chgData name="Bess Dunlevy" userId="dd4b9a8537dbe9d0" providerId="LiveId" clId="{D18476DB-3F49-453F-9CD1-58290B0EBA3C}" dt="2023-08-02T22:43:49.756" v="106" actId="20577"/>
          <ac:spMkLst>
            <pc:docMk/>
            <pc:sldMk cId="1362670556" sldId="402"/>
            <ac:spMk id="38" creationId="{A6C4B9E8-80D7-0E4C-98A0-080138C4551C}"/>
          </ac:spMkLst>
        </pc:spChg>
        <pc:picChg chg="mod modCrop">
          <ac:chgData name="Bess Dunlevy" userId="dd4b9a8537dbe9d0" providerId="LiveId" clId="{D18476DB-3F49-453F-9CD1-58290B0EBA3C}" dt="2023-08-08T23:56:20.984" v="320" actId="1076"/>
          <ac:picMkLst>
            <pc:docMk/>
            <pc:sldMk cId="1362670556" sldId="402"/>
            <ac:picMk id="3" creationId="{61953230-69FD-E74E-DF98-52DAC793D188}"/>
          </ac:picMkLst>
        </pc:picChg>
      </pc:sldChg>
      <pc:sldChg chg="addSp delSp modSp mod">
        <pc:chgData name="Bess Dunlevy" userId="dd4b9a8537dbe9d0" providerId="LiveId" clId="{D18476DB-3F49-453F-9CD1-58290B0EBA3C}" dt="2023-08-08T23:56:32.682" v="323" actId="18131"/>
        <pc:sldMkLst>
          <pc:docMk/>
          <pc:sldMk cId="201687904" sldId="403"/>
        </pc:sldMkLst>
        <pc:spChg chg="mod">
          <ac:chgData name="Bess Dunlevy" userId="dd4b9a8537dbe9d0" providerId="LiveId" clId="{D18476DB-3F49-453F-9CD1-58290B0EBA3C}" dt="2023-08-02T22:43:52.122" v="107" actId="20577"/>
          <ac:spMkLst>
            <pc:docMk/>
            <pc:sldMk cId="201687904" sldId="403"/>
            <ac:spMk id="38" creationId="{A6C4B9E8-80D7-0E4C-98A0-080138C4551C}"/>
          </ac:spMkLst>
        </pc:spChg>
        <pc:picChg chg="add mod modCrop">
          <ac:chgData name="Bess Dunlevy" userId="dd4b9a8537dbe9d0" providerId="LiveId" clId="{D18476DB-3F49-453F-9CD1-58290B0EBA3C}" dt="2023-08-08T23:56:32.682" v="323" actId="18131"/>
          <ac:picMkLst>
            <pc:docMk/>
            <pc:sldMk cId="201687904" sldId="403"/>
            <ac:picMk id="2" creationId="{2057E7D5-1567-BE8D-F3DE-256CDDE57464}"/>
          </ac:picMkLst>
        </pc:picChg>
        <pc:picChg chg="del">
          <ac:chgData name="Bess Dunlevy" userId="dd4b9a8537dbe9d0" providerId="LiveId" clId="{D18476DB-3F49-453F-9CD1-58290B0EBA3C}" dt="2023-08-08T23:56:24.322" v="321" actId="478"/>
          <ac:picMkLst>
            <pc:docMk/>
            <pc:sldMk cId="201687904" sldId="403"/>
            <ac:picMk id="3" creationId="{1EED433A-1063-7B43-618D-B5917BAF1AA9}"/>
          </ac:picMkLst>
        </pc:picChg>
      </pc:sldChg>
      <pc:sldChg chg="modSp mod">
        <pc:chgData name="Bess Dunlevy" userId="dd4b9a8537dbe9d0" providerId="LiveId" clId="{D18476DB-3F49-453F-9CD1-58290B0EBA3C}" dt="2023-08-08T23:57:03.397" v="330" actId="1076"/>
        <pc:sldMkLst>
          <pc:docMk/>
          <pc:sldMk cId="1341688866" sldId="404"/>
        </pc:sldMkLst>
        <pc:spChg chg="mod">
          <ac:chgData name="Bess Dunlevy" userId="dd4b9a8537dbe9d0" providerId="LiveId" clId="{D18476DB-3F49-453F-9CD1-58290B0EBA3C}" dt="2023-08-02T22:43:54.465" v="108" actId="20577"/>
          <ac:spMkLst>
            <pc:docMk/>
            <pc:sldMk cId="1341688866" sldId="404"/>
            <ac:spMk id="38" creationId="{A6C4B9E8-80D7-0E4C-98A0-080138C4551C}"/>
          </ac:spMkLst>
        </pc:spChg>
        <pc:picChg chg="mod modCrop">
          <ac:chgData name="Bess Dunlevy" userId="dd4b9a8537dbe9d0" providerId="LiveId" clId="{D18476DB-3F49-453F-9CD1-58290B0EBA3C}" dt="2023-08-08T23:57:03.397" v="330" actId="1076"/>
          <ac:picMkLst>
            <pc:docMk/>
            <pc:sldMk cId="1341688866" sldId="404"/>
            <ac:picMk id="3" creationId="{A1AD0D25-645C-2AF6-F080-C65BF7549D20}"/>
          </ac:picMkLst>
        </pc:picChg>
      </pc:sldChg>
      <pc:sldChg chg="addSp delSp modSp mod">
        <pc:chgData name="Bess Dunlevy" userId="dd4b9a8537dbe9d0" providerId="LiveId" clId="{D18476DB-3F49-453F-9CD1-58290B0EBA3C}" dt="2023-08-08T23:57:19.166" v="335" actId="1076"/>
        <pc:sldMkLst>
          <pc:docMk/>
          <pc:sldMk cId="3890148313" sldId="405"/>
        </pc:sldMkLst>
        <pc:spChg chg="mod">
          <ac:chgData name="Bess Dunlevy" userId="dd4b9a8537dbe9d0" providerId="LiveId" clId="{D18476DB-3F49-453F-9CD1-58290B0EBA3C}" dt="2023-08-02T22:43:57.811" v="109" actId="20577"/>
          <ac:spMkLst>
            <pc:docMk/>
            <pc:sldMk cId="3890148313" sldId="405"/>
            <ac:spMk id="38" creationId="{A6C4B9E8-80D7-0E4C-98A0-080138C4551C}"/>
          </ac:spMkLst>
        </pc:spChg>
        <pc:picChg chg="add mod modCrop">
          <ac:chgData name="Bess Dunlevy" userId="dd4b9a8537dbe9d0" providerId="LiveId" clId="{D18476DB-3F49-453F-9CD1-58290B0EBA3C}" dt="2023-08-08T23:57:19.166" v="335" actId="1076"/>
          <ac:picMkLst>
            <pc:docMk/>
            <pc:sldMk cId="3890148313" sldId="405"/>
            <ac:picMk id="2" creationId="{2163CA96-6995-140D-09B3-5708F1D353CB}"/>
          </ac:picMkLst>
        </pc:picChg>
        <pc:picChg chg="del">
          <ac:chgData name="Bess Dunlevy" userId="dd4b9a8537dbe9d0" providerId="LiveId" clId="{D18476DB-3F49-453F-9CD1-58290B0EBA3C}" dt="2023-08-08T23:57:06.812" v="331" actId="478"/>
          <ac:picMkLst>
            <pc:docMk/>
            <pc:sldMk cId="3890148313" sldId="405"/>
            <ac:picMk id="3" creationId="{BF115C65-2ECA-BFBD-1177-158E74AD8E0B}"/>
          </ac:picMkLst>
        </pc:picChg>
      </pc:sldChg>
      <pc:sldChg chg="addSp delSp modSp add mod">
        <pc:chgData name="Bess Dunlevy" userId="dd4b9a8537dbe9d0" providerId="LiveId" clId="{D18476DB-3F49-453F-9CD1-58290B0EBA3C}" dt="2023-08-03T00:32:21.748" v="295" actId="14100"/>
        <pc:sldMkLst>
          <pc:docMk/>
          <pc:sldMk cId="2185714" sldId="406"/>
        </pc:sldMkLst>
        <pc:spChg chg="add mod">
          <ac:chgData name="Bess Dunlevy" userId="dd4b9a8537dbe9d0" providerId="LiveId" clId="{D18476DB-3F49-453F-9CD1-58290B0EBA3C}" dt="2023-08-03T00:27:25.903" v="144" actId="14100"/>
          <ac:spMkLst>
            <pc:docMk/>
            <pc:sldMk cId="2185714" sldId="406"/>
            <ac:spMk id="2" creationId="{E80EE65E-60C5-6EB3-9330-1E8C42B66765}"/>
          </ac:spMkLst>
        </pc:spChg>
        <pc:spChg chg="del">
          <ac:chgData name="Bess Dunlevy" userId="dd4b9a8537dbe9d0" providerId="LiveId" clId="{D18476DB-3F49-453F-9CD1-58290B0EBA3C}" dt="2023-08-02T22:43:32.974" v="93" actId="478"/>
          <ac:spMkLst>
            <pc:docMk/>
            <pc:sldMk cId="2185714" sldId="406"/>
            <ac:spMk id="3" creationId="{BCE760FD-6E50-FD4F-B597-7E228EDE51FD}"/>
          </ac:spMkLst>
        </pc:spChg>
        <pc:spChg chg="mod">
          <ac:chgData name="Bess Dunlevy" userId="dd4b9a8537dbe9d0" providerId="LiveId" clId="{D18476DB-3F49-453F-9CD1-58290B0EBA3C}" dt="2023-08-03T00:25:01.987" v="123" actId="20577"/>
          <ac:spMkLst>
            <pc:docMk/>
            <pc:sldMk cId="2185714" sldId="406"/>
            <ac:spMk id="9" creationId="{CB9D49A6-86F7-B744-828A-D7C1D9D15D8C}"/>
          </ac:spMkLst>
        </pc:spChg>
        <pc:spChg chg="add mod">
          <ac:chgData name="Bess Dunlevy" userId="dd4b9a8537dbe9d0" providerId="LiveId" clId="{D18476DB-3F49-453F-9CD1-58290B0EBA3C}" dt="2023-08-03T00:29:54.855" v="192" actId="255"/>
          <ac:spMkLst>
            <pc:docMk/>
            <pc:sldMk cId="2185714" sldId="406"/>
            <ac:spMk id="18" creationId="{4D425260-635E-88FD-C7A5-8A5BAC099975}"/>
          </ac:spMkLst>
        </pc:spChg>
        <pc:spChg chg="add mod">
          <ac:chgData name="Bess Dunlevy" userId="dd4b9a8537dbe9d0" providerId="LiveId" clId="{D18476DB-3F49-453F-9CD1-58290B0EBA3C}" dt="2023-08-03T00:30:03.865" v="200" actId="20577"/>
          <ac:spMkLst>
            <pc:docMk/>
            <pc:sldMk cId="2185714" sldId="406"/>
            <ac:spMk id="19" creationId="{52EA4658-18D2-5CE3-4040-32EE5B851B21}"/>
          </ac:spMkLst>
        </pc:spChg>
        <pc:spChg chg="add mod">
          <ac:chgData name="Bess Dunlevy" userId="dd4b9a8537dbe9d0" providerId="LiveId" clId="{D18476DB-3F49-453F-9CD1-58290B0EBA3C}" dt="2023-08-03T00:30:42.280" v="213" actId="14100"/>
          <ac:spMkLst>
            <pc:docMk/>
            <pc:sldMk cId="2185714" sldId="406"/>
            <ac:spMk id="20" creationId="{03413464-7DD7-521D-7C99-A7F71C6D31C8}"/>
          </ac:spMkLst>
        </pc:spChg>
        <pc:spChg chg="add mod">
          <ac:chgData name="Bess Dunlevy" userId="dd4b9a8537dbe9d0" providerId="LiveId" clId="{D18476DB-3F49-453F-9CD1-58290B0EBA3C}" dt="2023-08-03T00:30:57.385" v="235" actId="1076"/>
          <ac:spMkLst>
            <pc:docMk/>
            <pc:sldMk cId="2185714" sldId="406"/>
            <ac:spMk id="21" creationId="{1682D6FB-4643-D015-BF85-86CC9A46B3B8}"/>
          </ac:spMkLst>
        </pc:spChg>
        <pc:spChg chg="add mod">
          <ac:chgData name="Bess Dunlevy" userId="dd4b9a8537dbe9d0" providerId="LiveId" clId="{D18476DB-3F49-453F-9CD1-58290B0EBA3C}" dt="2023-08-03T00:31:20.564" v="271" actId="1076"/>
          <ac:spMkLst>
            <pc:docMk/>
            <pc:sldMk cId="2185714" sldId="406"/>
            <ac:spMk id="22" creationId="{12509844-B464-8BFE-8A78-E54D358630D7}"/>
          </ac:spMkLst>
        </pc:spChg>
        <pc:spChg chg="add mod">
          <ac:chgData name="Bess Dunlevy" userId="dd4b9a8537dbe9d0" providerId="LiveId" clId="{D18476DB-3F49-453F-9CD1-58290B0EBA3C}" dt="2023-08-03T00:32:14.818" v="294" actId="1076"/>
          <ac:spMkLst>
            <pc:docMk/>
            <pc:sldMk cId="2185714" sldId="406"/>
            <ac:spMk id="25" creationId="{EF9B53AE-A467-2291-9256-338B2D520304}"/>
          </ac:spMkLst>
        </pc:spChg>
        <pc:spChg chg="del">
          <ac:chgData name="Bess Dunlevy" userId="dd4b9a8537dbe9d0" providerId="LiveId" clId="{D18476DB-3F49-453F-9CD1-58290B0EBA3C}" dt="2023-08-02T22:43:28.478" v="90" actId="478"/>
          <ac:spMkLst>
            <pc:docMk/>
            <pc:sldMk cId="2185714" sldId="406"/>
            <ac:spMk id="38" creationId="{3087209E-8C45-1E47-A06D-D69E46F1665D}"/>
          </ac:spMkLst>
        </pc:spChg>
        <pc:spChg chg="del">
          <ac:chgData name="Bess Dunlevy" userId="dd4b9a8537dbe9d0" providerId="LiveId" clId="{D18476DB-3F49-453F-9CD1-58290B0EBA3C}" dt="2023-08-02T22:43:30.597" v="92" actId="478"/>
          <ac:spMkLst>
            <pc:docMk/>
            <pc:sldMk cId="2185714" sldId="406"/>
            <ac:spMk id="40" creationId="{0912F814-D179-264A-96E2-2790AF8762EE}"/>
          </ac:spMkLst>
        </pc:spChg>
        <pc:picChg chg="add del mod modCrop">
          <ac:chgData name="Bess Dunlevy" userId="dd4b9a8537dbe9d0" providerId="LiveId" clId="{D18476DB-3F49-453F-9CD1-58290B0EBA3C}" dt="2023-08-03T00:25:47.786" v="128" actId="478"/>
          <ac:picMkLst>
            <pc:docMk/>
            <pc:sldMk cId="2185714" sldId="406"/>
            <ac:picMk id="8" creationId="{85D338E8-BBF4-E3C1-9B62-EC535C2EC33C}"/>
          </ac:picMkLst>
        </pc:picChg>
        <pc:picChg chg="add mod">
          <ac:chgData name="Bess Dunlevy" userId="dd4b9a8537dbe9d0" providerId="LiveId" clId="{D18476DB-3F49-453F-9CD1-58290B0EBA3C}" dt="2023-08-03T00:29:38.835" v="171" actId="1076"/>
          <ac:picMkLst>
            <pc:docMk/>
            <pc:sldMk cId="2185714" sldId="406"/>
            <ac:picMk id="10" creationId="{48133CB9-DD37-865B-ED90-39377C3A77DE}"/>
          </ac:picMkLst>
        </pc:picChg>
        <pc:picChg chg="add mod">
          <ac:chgData name="Bess Dunlevy" userId="dd4b9a8537dbe9d0" providerId="LiveId" clId="{D18476DB-3F49-453F-9CD1-58290B0EBA3C}" dt="2023-08-03T00:29:01.379" v="167" actId="14100"/>
          <ac:picMkLst>
            <pc:docMk/>
            <pc:sldMk cId="2185714" sldId="406"/>
            <ac:picMk id="11" creationId="{F4EB505C-6305-5308-7ABA-3D63D5A5C006}"/>
          </ac:picMkLst>
        </pc:picChg>
        <pc:picChg chg="add mod">
          <ac:chgData name="Bess Dunlevy" userId="dd4b9a8537dbe9d0" providerId="LiveId" clId="{D18476DB-3F49-453F-9CD1-58290B0EBA3C}" dt="2023-08-03T00:30:46.317" v="216" actId="1076"/>
          <ac:picMkLst>
            <pc:docMk/>
            <pc:sldMk cId="2185714" sldId="406"/>
            <ac:picMk id="12" creationId="{03F6F77A-190E-B579-44EC-D8291C16EDB8}"/>
          </ac:picMkLst>
        </pc:picChg>
        <pc:picChg chg="add mod">
          <ac:chgData name="Bess Dunlevy" userId="dd4b9a8537dbe9d0" providerId="LiveId" clId="{D18476DB-3F49-453F-9CD1-58290B0EBA3C}" dt="2023-08-03T00:29:07.723" v="169" actId="1076"/>
          <ac:picMkLst>
            <pc:docMk/>
            <pc:sldMk cId="2185714" sldId="406"/>
            <ac:picMk id="13" creationId="{4507F6E6-0DEA-D896-8C5E-7B93FFBB3130}"/>
          </ac:picMkLst>
        </pc:picChg>
        <pc:picChg chg="add mod">
          <ac:chgData name="Bess Dunlevy" userId="dd4b9a8537dbe9d0" providerId="LiveId" clId="{D18476DB-3F49-453F-9CD1-58290B0EBA3C}" dt="2023-08-03T00:31:00.281" v="236" actId="1076"/>
          <ac:picMkLst>
            <pc:docMk/>
            <pc:sldMk cId="2185714" sldId="406"/>
            <ac:picMk id="14" creationId="{9AA471DE-CCBC-FD1A-98CE-8B3CF6210700}"/>
          </ac:picMkLst>
        </pc:picChg>
        <pc:picChg chg="add mod">
          <ac:chgData name="Bess Dunlevy" userId="dd4b9a8537dbe9d0" providerId="LiveId" clId="{D18476DB-3F49-453F-9CD1-58290B0EBA3C}" dt="2023-08-03T00:32:12.370" v="293" actId="1076"/>
          <ac:picMkLst>
            <pc:docMk/>
            <pc:sldMk cId="2185714" sldId="406"/>
            <ac:picMk id="15" creationId="{9F307B1A-A1D5-FFBC-63AA-C6DFCBEEBB01}"/>
          </ac:picMkLst>
        </pc:picChg>
        <pc:picChg chg="add mod">
          <ac:chgData name="Bess Dunlevy" userId="dd4b9a8537dbe9d0" providerId="LiveId" clId="{D18476DB-3F49-453F-9CD1-58290B0EBA3C}" dt="2023-08-03T00:32:12.370" v="293" actId="1076"/>
          <ac:picMkLst>
            <pc:docMk/>
            <pc:sldMk cId="2185714" sldId="406"/>
            <ac:picMk id="16" creationId="{3E42AA4F-C7C4-8F57-2A4A-0BE628479D1D}"/>
          </ac:picMkLst>
        </pc:picChg>
        <pc:picChg chg="del">
          <ac:chgData name="Bess Dunlevy" userId="dd4b9a8537dbe9d0" providerId="LiveId" clId="{D18476DB-3F49-453F-9CD1-58290B0EBA3C}" dt="2023-08-02T22:43:29.101" v="91" actId="478"/>
          <ac:picMkLst>
            <pc:docMk/>
            <pc:sldMk cId="2185714" sldId="406"/>
            <ac:picMk id="41" creationId="{62D9CAD0-6D0F-CD41-AD4D-C7722330F15A}"/>
          </ac:picMkLst>
        </pc:picChg>
        <pc:cxnChg chg="add mod">
          <ac:chgData name="Bess Dunlevy" userId="dd4b9a8537dbe9d0" providerId="LiveId" clId="{D18476DB-3F49-453F-9CD1-58290B0EBA3C}" dt="2023-08-03T00:32:21.748" v="295" actId="14100"/>
          <ac:cxnSpMkLst>
            <pc:docMk/>
            <pc:sldMk cId="2185714" sldId="406"/>
            <ac:cxnSpMk id="24" creationId="{7179380F-A251-8FFF-30A7-F01F203B29D3}"/>
          </ac:cxnSpMkLst>
        </pc:cxnChg>
      </pc:sldChg>
      <pc:sldChg chg="add del">
        <pc:chgData name="Bess Dunlevy" userId="dd4b9a8537dbe9d0" providerId="LiveId" clId="{D18476DB-3F49-453F-9CD1-58290B0EBA3C}" dt="2023-08-02T22:42:13.717" v="48" actId="47"/>
        <pc:sldMkLst>
          <pc:docMk/>
          <pc:sldMk cId="2051120229" sldId="40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688484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029898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739298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1091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3962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724846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582459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410910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7&amp;utm_source=integrated-content&amp;utm_campaign=/content/powerpoint-project-management-templates&amp;utm_medium=Project+Dashboard+powerpoint+11817&amp;lpa=Project+Dashboard+powerpoint+11817"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6.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86153" cy="584775"/>
          </a:xfrm>
          <a:prstGeom prst="rect">
            <a:avLst/>
          </a:prstGeom>
          <a:noFill/>
        </p:spPr>
        <p:txBody>
          <a:bodyPr wrap="square" rtlCol="0">
            <a:spAutoFit/>
          </a:bodyPr>
          <a:lstStyle/>
          <a:p>
            <a:r>
              <a:rPr lang="en-US" sz="3200" b="1">
                <a:solidFill>
                  <a:schemeClr val="tx1">
                    <a:lumMod val="75000"/>
                    <a:lumOff val="25000"/>
                  </a:schemeClr>
                </a:solidFill>
                <a:latin typeface="Century Gothic" panose="020B0502020202020204" pitchFamily="34" charset="0"/>
              </a:rPr>
              <a:t>PROJECT </a:t>
            </a:r>
            <a:r>
              <a:rPr lang="en-US" sz="3200" b="1" dirty="0">
                <a:solidFill>
                  <a:schemeClr val="tx1">
                    <a:lumMod val="75000"/>
                    <a:lumOff val="25000"/>
                  </a:schemeClr>
                </a:solidFill>
                <a:latin typeface="Century Gothic" panose="020B0502020202020204" pitchFamily="34" charset="0"/>
              </a:rPr>
              <a:t>DASHBOARD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DASHBOARD PRESENTATION</a:t>
            </a:r>
            <a:endParaRPr lang="en-US" dirty="0">
              <a:solidFill>
                <a:schemeClr val="bg1"/>
              </a:solidFill>
              <a:latin typeface="Century Gothic" panose="020B0502020202020204" pitchFamily="34"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628781"/>
            <a:ext cx="6668203" cy="2803781"/>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Use the Project Dashboard Template in Excel to enter data that will populate the charts and graphs for your dashboard.  Place screenshots of each element on the following slides to build out your Project Dashboard Presentation. </a:t>
            </a:r>
          </a:p>
          <a:p>
            <a:pPr>
              <a:lnSpc>
                <a:spcPct val="150000"/>
              </a:lnSpc>
            </a:pPr>
            <a:r>
              <a:rPr lang="en-US" sz="2000" dirty="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20284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6. BUDGET</a:t>
            </a:r>
          </a:p>
        </p:txBody>
      </p:sp>
      <p:pic>
        <p:nvPicPr>
          <p:cNvPr id="3" name="Picture 2">
            <a:extLst>
              <a:ext uri="{FF2B5EF4-FFF2-40B4-BE49-F238E27FC236}">
                <a16:creationId xmlns:a16="http://schemas.microsoft.com/office/drawing/2014/main" id="{A1AD0D25-645C-2AF6-F080-C65BF7549D20}"/>
              </a:ext>
            </a:extLst>
          </p:cNvPr>
          <p:cNvPicPr>
            <a:picLocks noChangeAspect="1"/>
          </p:cNvPicPr>
          <p:nvPr/>
        </p:nvPicPr>
        <p:blipFill rotWithShape="1">
          <a:blip r:embed="rId3"/>
          <a:srcRect t="9407" b="52276"/>
          <a:stretch/>
        </p:blipFill>
        <p:spPr>
          <a:xfrm>
            <a:off x="227940" y="2261027"/>
            <a:ext cx="8065371" cy="2335946"/>
          </a:xfrm>
          <a:prstGeom prst="rect">
            <a:avLst/>
          </a:prstGeom>
        </p:spPr>
      </p:pic>
    </p:spTree>
    <p:extLst>
      <p:ext uri="{BB962C8B-B14F-4D97-AF65-F5344CB8AC3E}">
        <p14:creationId xmlns:p14="http://schemas.microsoft.com/office/powerpoint/2010/main" val="1341688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PENDING ITEMS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4875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7. PENDING ITEMS</a:t>
            </a:r>
          </a:p>
        </p:txBody>
      </p:sp>
      <p:pic>
        <p:nvPicPr>
          <p:cNvPr id="2" name="Picture 1">
            <a:extLst>
              <a:ext uri="{FF2B5EF4-FFF2-40B4-BE49-F238E27FC236}">
                <a16:creationId xmlns:a16="http://schemas.microsoft.com/office/drawing/2014/main" id="{2163CA96-6995-140D-09B3-5708F1D353CB}"/>
              </a:ext>
            </a:extLst>
          </p:cNvPr>
          <p:cNvPicPr>
            <a:picLocks noChangeAspect="1"/>
          </p:cNvPicPr>
          <p:nvPr/>
        </p:nvPicPr>
        <p:blipFill rotWithShape="1">
          <a:blip r:embed="rId3"/>
          <a:srcRect l="244" t="56547" r="-244" b="1890"/>
          <a:stretch/>
        </p:blipFill>
        <p:spPr>
          <a:xfrm>
            <a:off x="227940" y="2162095"/>
            <a:ext cx="8065371" cy="2533810"/>
          </a:xfrm>
          <a:prstGeom prst="rect">
            <a:avLst/>
          </a:prstGeom>
        </p:spPr>
      </p:pic>
    </p:spTree>
    <p:extLst>
      <p:ext uri="{BB962C8B-B14F-4D97-AF65-F5344CB8AC3E}">
        <p14:creationId xmlns:p14="http://schemas.microsoft.com/office/powerpoint/2010/main" val="3890148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descr="Completed with solid fill">
            <a:extLst>
              <a:ext uri="{FF2B5EF4-FFF2-40B4-BE49-F238E27FC236}">
                <a16:creationId xmlns:a16="http://schemas.microsoft.com/office/drawing/2014/main" id="{72956F95-6DA7-5146-9209-07B90796D5E5}"/>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8393723" y="3429000"/>
            <a:ext cx="3718055" cy="3718055"/>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SUMMARY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662908"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8. SUMMARY</a:t>
            </a:r>
          </a:p>
        </p:txBody>
      </p:sp>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Include any other critical information. </a:t>
            </a:r>
          </a:p>
        </p:txBody>
      </p:sp>
    </p:spTree>
    <p:extLst>
      <p:ext uri="{BB962C8B-B14F-4D97-AF65-F5344CB8AC3E}">
        <p14:creationId xmlns:p14="http://schemas.microsoft.com/office/powerpoint/2010/main" val="370049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DASHBOARD PRESENTATION</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463396" y="3694059"/>
            <a:ext cx="6772147" cy="769441"/>
          </a:xfrm>
          <a:prstGeom prst="rect">
            <a:avLst/>
          </a:prstGeom>
          <a:noFill/>
        </p:spPr>
        <p:txBody>
          <a:bodyPr wrap="square" rtlCol="0">
            <a:spAutoFit/>
          </a:bodyPr>
          <a:lstStyle/>
          <a:p>
            <a:r>
              <a:rPr lang="en-US" sz="4400" dirty="0">
                <a:latin typeface="Century Gothic" panose="020B0502020202020204" pitchFamily="34" charset="0"/>
              </a:rPr>
              <a:t>PROJECT DASHBOARD</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2"/>
          <a:srcRect/>
          <a:stretch/>
        </p:blipFill>
        <p:spPr>
          <a:xfrm>
            <a:off x="8071487" y="1922224"/>
            <a:ext cx="3567521" cy="4313113"/>
          </a:xfrm>
          <a:prstGeom prst="rect">
            <a:avLst/>
          </a:prstGeom>
        </p:spPr>
      </p:pic>
      <p:sp>
        <p:nvSpPr>
          <p:cNvPr id="12" name="TextBox 11">
            <a:extLst>
              <a:ext uri="{FF2B5EF4-FFF2-40B4-BE49-F238E27FC236}">
                <a16:creationId xmlns:a16="http://schemas.microsoft.com/office/drawing/2014/main" id="{E6138981-03C3-494F-8F6E-EB790F07F244}"/>
              </a:ext>
            </a:extLst>
          </p:cNvPr>
          <p:cNvSpPr txBox="1"/>
          <p:nvPr/>
        </p:nvSpPr>
        <p:spPr>
          <a:xfrm>
            <a:off x="463396" y="1714069"/>
            <a:ext cx="8138087" cy="830997"/>
          </a:xfrm>
          <a:prstGeom prst="rect">
            <a:avLst/>
          </a:prstGeom>
          <a:noFill/>
        </p:spPr>
        <p:txBody>
          <a:bodyPr wrap="square" rtlCol="0">
            <a:spAutoFit/>
          </a:bodyPr>
          <a:lstStyle/>
          <a:p>
            <a:r>
              <a:rPr lang="en-US" sz="4800" dirty="0">
                <a:solidFill>
                  <a:schemeClr val="tx1">
                    <a:lumMod val="65000"/>
                    <a:lumOff val="35000"/>
                  </a:schemeClr>
                </a:solidFill>
                <a:latin typeface="Century Gothic" panose="020B0502020202020204" pitchFamily="34" charset="0"/>
              </a:rPr>
              <a:t>[ PROJECT NAME ]</a:t>
            </a:r>
            <a:endParaRPr lang="en-US" sz="2000" dirty="0">
              <a:solidFill>
                <a:schemeClr val="tx1">
                  <a:lumMod val="65000"/>
                  <a:lumOff val="35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3039380741"/>
              </p:ext>
            </p:extLst>
          </p:nvPr>
        </p:nvGraphicFramePr>
        <p:xfrm>
          <a:off x="552990" y="4701374"/>
          <a:ext cx="5967078" cy="1068194"/>
        </p:xfrm>
        <a:graphic>
          <a:graphicData uri="http://schemas.openxmlformats.org/drawingml/2006/table">
            <a:tbl>
              <a:tblPr>
                <a:tableStyleId>{5C22544A-7EE6-4342-B048-85BDC9FD1C3A}</a:tableStyleId>
              </a:tblPr>
              <a:tblGrid>
                <a:gridCol w="1989026">
                  <a:extLst>
                    <a:ext uri="{9D8B030D-6E8A-4147-A177-3AD203B41FA5}">
                      <a16:colId xmlns:a16="http://schemas.microsoft.com/office/drawing/2014/main" val="308985738"/>
                    </a:ext>
                  </a:extLst>
                </a:gridCol>
                <a:gridCol w="1989026">
                  <a:extLst>
                    <a:ext uri="{9D8B030D-6E8A-4147-A177-3AD203B41FA5}">
                      <a16:colId xmlns:a16="http://schemas.microsoft.com/office/drawing/2014/main" val="2844705123"/>
                    </a:ext>
                  </a:extLst>
                </a:gridCol>
                <a:gridCol w="1989026">
                  <a:extLst>
                    <a:ext uri="{9D8B030D-6E8A-4147-A177-3AD203B41FA5}">
                      <a16:colId xmlns:a16="http://schemas.microsoft.com/office/drawing/2014/main" val="2942674131"/>
                    </a:ext>
                  </a:extLst>
                </a:gridCol>
              </a:tblGrid>
              <a:tr h="407339">
                <a:tc>
                  <a:txBody>
                    <a:bodyPr/>
                    <a:lstStyle/>
                    <a:p>
                      <a:pPr algn="ctr" fontAlgn="ctr"/>
                      <a:r>
                        <a:rPr lang="en-US" sz="1400" u="none" strike="noStrike" dirty="0">
                          <a:effectLst/>
                          <a:latin typeface="Century Gothic" panose="020B0502020202020204" pitchFamily="34" charset="0"/>
                        </a:rPr>
                        <a:t>DATE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PROJECT  STATUS</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 COMPLETE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660855">
                <a:tc>
                  <a:txBody>
                    <a:bodyPr/>
                    <a:lstStyle/>
                    <a:p>
                      <a:pPr algn="ctr" fontAlgn="ctr"/>
                      <a:r>
                        <a:rPr lang="en-US" sz="2000" u="none" strike="noStrike" dirty="0">
                          <a:effectLst/>
                          <a:latin typeface="Century Gothic" panose="020B0502020202020204" pitchFamily="34" charset="0"/>
                        </a:rPr>
                        <a:t>00/00/0000</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2000" u="none" strike="noStrike" dirty="0">
                          <a:effectLst/>
                          <a:latin typeface="Century Gothic" panose="020B0502020202020204" pitchFamily="34" charset="0"/>
                        </a:rPr>
                        <a:t>In Progress</a:t>
                      </a:r>
                      <a:endParaRPr lang="en-US" sz="20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fontAlgn="ctr"/>
                      <a:r>
                        <a:rPr lang="en-US" sz="2000" u="none" strike="noStrike" dirty="0">
                          <a:effectLst/>
                          <a:latin typeface="Century Gothic" panose="020B0502020202020204" pitchFamily="34" charset="0"/>
                        </a:rPr>
                        <a:t>72%</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DASHBOARD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93504" y="943687"/>
            <a:ext cx="4270894" cy="5351786"/>
          </a:xfrm>
          <a:prstGeom prst="rect">
            <a:avLst/>
          </a:prstGeom>
          <a:noFill/>
        </p:spPr>
        <p:txBody>
          <a:bodyPr wrap="square" numCol="1" rtlCol="0">
            <a:spAutoFit/>
          </a:bodyPr>
          <a:lstStyle/>
          <a:p>
            <a:pPr>
              <a:lnSpc>
                <a:spcPct val="150000"/>
              </a:lnSpc>
              <a:spcBef>
                <a:spcPts val="600"/>
              </a:spcBef>
              <a:spcAft>
                <a:spcPts val="400"/>
              </a:spcAft>
            </a:pPr>
            <a:r>
              <a:rPr lang="en-US" sz="2400" dirty="0">
                <a:latin typeface="Century Gothic" panose="020B0502020202020204" pitchFamily="34" charset="0"/>
              </a:rPr>
              <a:t>Dashboard Overview</a:t>
            </a:r>
          </a:p>
          <a:p>
            <a:pPr>
              <a:lnSpc>
                <a:spcPct val="150000"/>
              </a:lnSpc>
              <a:spcBef>
                <a:spcPts val="600"/>
              </a:spcBef>
              <a:spcAft>
                <a:spcPts val="400"/>
              </a:spcAft>
            </a:pPr>
            <a:r>
              <a:rPr lang="en-US" sz="2400" dirty="0">
                <a:latin typeface="Century Gothic" panose="020B0502020202020204" pitchFamily="34" charset="0"/>
              </a:rPr>
              <a:t>Dashboard Data</a:t>
            </a:r>
          </a:p>
          <a:p>
            <a:pPr>
              <a:lnSpc>
                <a:spcPct val="150000"/>
              </a:lnSpc>
              <a:spcBef>
                <a:spcPts val="600"/>
              </a:spcBef>
              <a:spcAft>
                <a:spcPts val="400"/>
              </a:spcAft>
            </a:pPr>
            <a:r>
              <a:rPr lang="en-US" sz="2400" dirty="0">
                <a:latin typeface="Century Gothic" panose="020B0502020202020204" pitchFamily="34" charset="0"/>
              </a:rPr>
              <a:t>Task Timeline</a:t>
            </a:r>
          </a:p>
          <a:p>
            <a:pPr>
              <a:lnSpc>
                <a:spcPct val="150000"/>
              </a:lnSpc>
              <a:spcBef>
                <a:spcPts val="600"/>
              </a:spcBef>
              <a:spcAft>
                <a:spcPts val="400"/>
              </a:spcAft>
            </a:pPr>
            <a:r>
              <a:rPr lang="en-US" sz="2400" dirty="0">
                <a:latin typeface="Century Gothic" panose="020B0502020202020204" pitchFamily="34" charset="0"/>
              </a:rPr>
              <a:t>Task Status</a:t>
            </a:r>
          </a:p>
          <a:p>
            <a:pPr>
              <a:lnSpc>
                <a:spcPct val="150000"/>
              </a:lnSpc>
              <a:spcBef>
                <a:spcPts val="600"/>
              </a:spcBef>
              <a:spcAft>
                <a:spcPts val="400"/>
              </a:spcAft>
            </a:pPr>
            <a:r>
              <a:rPr lang="en-US" sz="2400" dirty="0">
                <a:latin typeface="Century Gothic" panose="020B0502020202020204" pitchFamily="34" charset="0"/>
              </a:rPr>
              <a:t>Task Priority</a:t>
            </a:r>
          </a:p>
          <a:p>
            <a:pPr>
              <a:lnSpc>
                <a:spcPct val="150000"/>
              </a:lnSpc>
              <a:spcBef>
                <a:spcPts val="600"/>
              </a:spcBef>
              <a:spcAft>
                <a:spcPts val="400"/>
              </a:spcAft>
            </a:pPr>
            <a:r>
              <a:rPr lang="en-US" sz="2400" dirty="0">
                <a:latin typeface="Century Gothic" panose="020B0502020202020204" pitchFamily="34" charset="0"/>
              </a:rPr>
              <a:t>Budget</a:t>
            </a:r>
          </a:p>
          <a:p>
            <a:pPr>
              <a:lnSpc>
                <a:spcPct val="150000"/>
              </a:lnSpc>
              <a:spcBef>
                <a:spcPts val="600"/>
              </a:spcBef>
              <a:spcAft>
                <a:spcPts val="400"/>
              </a:spcAft>
            </a:pPr>
            <a:r>
              <a:rPr lang="en-US" sz="2400" dirty="0">
                <a:latin typeface="Century Gothic" panose="020B0502020202020204" pitchFamily="34" charset="0"/>
              </a:rPr>
              <a:t>Pending Items</a:t>
            </a:r>
          </a:p>
          <a:p>
            <a:pPr>
              <a:lnSpc>
                <a:spcPct val="150000"/>
              </a:lnSpc>
              <a:spcBef>
                <a:spcPts val="600"/>
              </a:spcBef>
              <a:spcAft>
                <a:spcPts val="400"/>
              </a:spcAft>
            </a:pPr>
            <a:r>
              <a:rPr lang="en-US" sz="2400" dirty="0">
                <a:latin typeface="Century Gothic" panose="020B0502020202020204" pitchFamily="34" charset="0"/>
              </a:rPr>
              <a:t>Summary</a:t>
            </a:r>
          </a:p>
        </p:txBody>
      </p:sp>
      <p:sp>
        <p:nvSpPr>
          <p:cNvPr id="40" name="TextBox 39">
            <a:extLst>
              <a:ext uri="{FF2B5EF4-FFF2-40B4-BE49-F238E27FC236}">
                <a16:creationId xmlns:a16="http://schemas.microsoft.com/office/drawing/2014/main" id="{0912F814-D179-264A-96E2-2790AF8762EE}"/>
              </a:ext>
            </a:extLst>
          </p:cNvPr>
          <p:cNvSpPr txBox="1"/>
          <p:nvPr/>
        </p:nvSpPr>
        <p:spPr>
          <a:xfrm>
            <a:off x="248478" y="980377"/>
            <a:ext cx="515816" cy="5351786"/>
          </a:xfrm>
          <a:prstGeom prst="rect">
            <a:avLst/>
          </a:prstGeom>
          <a:noFill/>
        </p:spPr>
        <p:txBody>
          <a:bodyPr wrap="square" numCol="1" rtlCol="0">
            <a:spAutoFit/>
          </a:bodyPr>
          <a:lstStyle/>
          <a:p>
            <a:pPr algn="r">
              <a:lnSpc>
                <a:spcPct val="150000"/>
              </a:lnSpc>
              <a:spcBef>
                <a:spcPts val="600"/>
              </a:spcBef>
              <a:spcAft>
                <a:spcPts val="400"/>
              </a:spcAft>
            </a:pPr>
            <a:r>
              <a:rPr lang="en-US" sz="2400" dirty="0">
                <a:solidFill>
                  <a:schemeClr val="accent2"/>
                </a:solidFill>
                <a:latin typeface="Century Gothic" panose="020B0502020202020204" pitchFamily="34" charset="0"/>
              </a:rPr>
              <a:t>1</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2</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3</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4</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5</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6</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7</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8</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DASHBOARD OVERVIEW</a:t>
            </a:r>
            <a:endParaRPr lang="en-US" dirty="0">
              <a:solidFill>
                <a:schemeClr val="bg1"/>
              </a:solidFill>
              <a:latin typeface="Century Gothic" panose="020B0502020202020204" pitchFamily="34" charset="0"/>
              <a:ea typeface="Arial" charset="0"/>
              <a:cs typeface="Arial" charset="0"/>
            </a:endParaRPr>
          </a:p>
        </p:txBody>
      </p:sp>
      <p:sp>
        <p:nvSpPr>
          <p:cNvPr id="2" name="TextBox 1">
            <a:extLst>
              <a:ext uri="{FF2B5EF4-FFF2-40B4-BE49-F238E27FC236}">
                <a16:creationId xmlns:a16="http://schemas.microsoft.com/office/drawing/2014/main" id="{E80EE65E-60C5-6EB3-9330-1E8C42B66765}"/>
              </a:ext>
            </a:extLst>
          </p:cNvPr>
          <p:cNvSpPr txBox="1"/>
          <p:nvPr/>
        </p:nvSpPr>
        <p:spPr>
          <a:xfrm>
            <a:off x="367748" y="248400"/>
            <a:ext cx="9303474"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1. DASHBOARD OVERVIEW</a:t>
            </a:r>
          </a:p>
        </p:txBody>
      </p:sp>
      <p:pic>
        <p:nvPicPr>
          <p:cNvPr id="10" name="Picture 9">
            <a:extLst>
              <a:ext uri="{FF2B5EF4-FFF2-40B4-BE49-F238E27FC236}">
                <a16:creationId xmlns:a16="http://schemas.microsoft.com/office/drawing/2014/main" id="{48133CB9-DD37-865B-ED90-39377C3A77DE}"/>
              </a:ext>
            </a:extLst>
          </p:cNvPr>
          <p:cNvPicPr>
            <a:picLocks noChangeAspect="1"/>
          </p:cNvPicPr>
          <p:nvPr/>
        </p:nvPicPr>
        <p:blipFill rotWithShape="1">
          <a:blip r:embed="rId3"/>
          <a:srcRect t="7630"/>
          <a:stretch/>
        </p:blipFill>
        <p:spPr>
          <a:xfrm>
            <a:off x="285496" y="1517993"/>
            <a:ext cx="6378915" cy="2217068"/>
          </a:xfrm>
          <a:prstGeom prst="rect">
            <a:avLst/>
          </a:prstGeom>
        </p:spPr>
      </p:pic>
      <p:pic>
        <p:nvPicPr>
          <p:cNvPr id="11" name="Picture 10">
            <a:extLst>
              <a:ext uri="{FF2B5EF4-FFF2-40B4-BE49-F238E27FC236}">
                <a16:creationId xmlns:a16="http://schemas.microsoft.com/office/drawing/2014/main" id="{F4EB505C-6305-5308-7ABA-3D63D5A5C006}"/>
              </a:ext>
            </a:extLst>
          </p:cNvPr>
          <p:cNvPicPr>
            <a:picLocks noChangeAspect="1"/>
          </p:cNvPicPr>
          <p:nvPr/>
        </p:nvPicPr>
        <p:blipFill rotWithShape="1">
          <a:blip r:embed="rId4"/>
          <a:srcRect t="8147"/>
          <a:stretch/>
        </p:blipFill>
        <p:spPr>
          <a:xfrm>
            <a:off x="-2535" y="4162092"/>
            <a:ext cx="2026828" cy="1791533"/>
          </a:xfrm>
          <a:prstGeom prst="rect">
            <a:avLst/>
          </a:prstGeom>
        </p:spPr>
      </p:pic>
      <p:pic>
        <p:nvPicPr>
          <p:cNvPr id="12" name="Picture 11">
            <a:extLst>
              <a:ext uri="{FF2B5EF4-FFF2-40B4-BE49-F238E27FC236}">
                <a16:creationId xmlns:a16="http://schemas.microsoft.com/office/drawing/2014/main" id="{03F6F77A-190E-B579-44EC-D8291C16EDB8}"/>
              </a:ext>
            </a:extLst>
          </p:cNvPr>
          <p:cNvPicPr>
            <a:picLocks noChangeAspect="1"/>
          </p:cNvPicPr>
          <p:nvPr/>
        </p:nvPicPr>
        <p:blipFill rotWithShape="1">
          <a:blip r:embed="rId5"/>
          <a:srcRect t="7705"/>
          <a:stretch/>
        </p:blipFill>
        <p:spPr>
          <a:xfrm>
            <a:off x="2061001" y="4090892"/>
            <a:ext cx="1754541" cy="1862733"/>
          </a:xfrm>
          <a:prstGeom prst="rect">
            <a:avLst/>
          </a:prstGeom>
        </p:spPr>
      </p:pic>
      <p:pic>
        <p:nvPicPr>
          <p:cNvPr id="13" name="Picture 12">
            <a:extLst>
              <a:ext uri="{FF2B5EF4-FFF2-40B4-BE49-F238E27FC236}">
                <a16:creationId xmlns:a16="http://schemas.microsoft.com/office/drawing/2014/main" id="{4507F6E6-0DEA-D896-8C5E-7B93FFBB3130}"/>
              </a:ext>
            </a:extLst>
          </p:cNvPr>
          <p:cNvPicPr>
            <a:picLocks noChangeAspect="1"/>
          </p:cNvPicPr>
          <p:nvPr/>
        </p:nvPicPr>
        <p:blipFill>
          <a:blip r:embed="rId6"/>
          <a:srcRect/>
          <a:stretch/>
        </p:blipFill>
        <p:spPr>
          <a:xfrm>
            <a:off x="3852250" y="4184886"/>
            <a:ext cx="3109342" cy="941142"/>
          </a:xfrm>
          <a:prstGeom prst="rect">
            <a:avLst/>
          </a:prstGeom>
        </p:spPr>
      </p:pic>
      <p:pic>
        <p:nvPicPr>
          <p:cNvPr id="14" name="Picture 13">
            <a:extLst>
              <a:ext uri="{FF2B5EF4-FFF2-40B4-BE49-F238E27FC236}">
                <a16:creationId xmlns:a16="http://schemas.microsoft.com/office/drawing/2014/main" id="{9AA471DE-CCBC-FD1A-98CE-8B3CF6210700}"/>
              </a:ext>
            </a:extLst>
          </p:cNvPr>
          <p:cNvPicPr>
            <a:picLocks noChangeAspect="1"/>
          </p:cNvPicPr>
          <p:nvPr/>
        </p:nvPicPr>
        <p:blipFill>
          <a:blip r:embed="rId7"/>
          <a:srcRect/>
          <a:stretch/>
        </p:blipFill>
        <p:spPr>
          <a:xfrm>
            <a:off x="4077117" y="5409602"/>
            <a:ext cx="2806496" cy="1035667"/>
          </a:xfrm>
          <a:prstGeom prst="rect">
            <a:avLst/>
          </a:prstGeom>
        </p:spPr>
      </p:pic>
      <p:pic>
        <p:nvPicPr>
          <p:cNvPr id="15" name="Picture 14">
            <a:extLst>
              <a:ext uri="{FF2B5EF4-FFF2-40B4-BE49-F238E27FC236}">
                <a16:creationId xmlns:a16="http://schemas.microsoft.com/office/drawing/2014/main" id="{9F307B1A-A1D5-FFBC-63AA-C6DFCBEEBB01}"/>
              </a:ext>
            </a:extLst>
          </p:cNvPr>
          <p:cNvPicPr>
            <a:picLocks noChangeAspect="1"/>
          </p:cNvPicPr>
          <p:nvPr/>
        </p:nvPicPr>
        <p:blipFill>
          <a:blip r:embed="rId8"/>
          <a:srcRect/>
          <a:stretch/>
        </p:blipFill>
        <p:spPr>
          <a:xfrm>
            <a:off x="7010077" y="1591391"/>
            <a:ext cx="5054964" cy="1509109"/>
          </a:xfrm>
          <a:prstGeom prst="rect">
            <a:avLst/>
          </a:prstGeom>
        </p:spPr>
      </p:pic>
      <p:pic>
        <p:nvPicPr>
          <p:cNvPr id="16" name="Picture 15">
            <a:extLst>
              <a:ext uri="{FF2B5EF4-FFF2-40B4-BE49-F238E27FC236}">
                <a16:creationId xmlns:a16="http://schemas.microsoft.com/office/drawing/2014/main" id="{3E42AA4F-C7C4-8F57-2A4A-0BE628479D1D}"/>
              </a:ext>
            </a:extLst>
          </p:cNvPr>
          <p:cNvPicPr>
            <a:picLocks noChangeAspect="1"/>
          </p:cNvPicPr>
          <p:nvPr/>
        </p:nvPicPr>
        <p:blipFill>
          <a:blip r:embed="rId9"/>
          <a:srcRect/>
          <a:stretch/>
        </p:blipFill>
        <p:spPr>
          <a:xfrm>
            <a:off x="6998300" y="3288416"/>
            <a:ext cx="5054962" cy="2547935"/>
          </a:xfrm>
          <a:prstGeom prst="rect">
            <a:avLst/>
          </a:prstGeom>
        </p:spPr>
      </p:pic>
      <p:sp>
        <p:nvSpPr>
          <p:cNvPr id="18" name="TextBox 17">
            <a:extLst>
              <a:ext uri="{FF2B5EF4-FFF2-40B4-BE49-F238E27FC236}">
                <a16:creationId xmlns:a16="http://schemas.microsoft.com/office/drawing/2014/main" id="{4D425260-635E-88FD-C7A5-8A5BAC099975}"/>
              </a:ext>
            </a:extLst>
          </p:cNvPr>
          <p:cNvSpPr txBox="1"/>
          <p:nvPr/>
        </p:nvSpPr>
        <p:spPr>
          <a:xfrm>
            <a:off x="285496" y="1123245"/>
            <a:ext cx="6096000" cy="307777"/>
          </a:xfrm>
          <a:prstGeom prst="rect">
            <a:avLst/>
          </a:prstGeom>
          <a:noFill/>
        </p:spPr>
        <p:txBody>
          <a:bodyPr wrap="square">
            <a:spAutoFit/>
          </a:bodyPr>
          <a:lstStyle/>
          <a:p>
            <a:r>
              <a:rPr lang="en-US" sz="1400" b="1" dirty="0">
                <a:latin typeface="Century Gothic" panose="020B0502020202020204" pitchFamily="34" charset="0"/>
              </a:rPr>
              <a:t>TASK TIMELINE</a:t>
            </a:r>
            <a:endParaRPr lang="en-US" sz="1400" b="1" dirty="0"/>
          </a:p>
        </p:txBody>
      </p:sp>
      <p:sp>
        <p:nvSpPr>
          <p:cNvPr id="19" name="TextBox 18">
            <a:extLst>
              <a:ext uri="{FF2B5EF4-FFF2-40B4-BE49-F238E27FC236}">
                <a16:creationId xmlns:a16="http://schemas.microsoft.com/office/drawing/2014/main" id="{52EA4658-18D2-5CE3-4040-32EE5B851B21}"/>
              </a:ext>
            </a:extLst>
          </p:cNvPr>
          <p:cNvSpPr txBox="1"/>
          <p:nvPr/>
        </p:nvSpPr>
        <p:spPr>
          <a:xfrm>
            <a:off x="367748" y="3887131"/>
            <a:ext cx="6096000" cy="307777"/>
          </a:xfrm>
          <a:prstGeom prst="rect">
            <a:avLst/>
          </a:prstGeom>
          <a:noFill/>
        </p:spPr>
        <p:txBody>
          <a:bodyPr wrap="square">
            <a:spAutoFit/>
          </a:bodyPr>
          <a:lstStyle/>
          <a:p>
            <a:r>
              <a:rPr lang="en-US" sz="1400" b="1" dirty="0">
                <a:latin typeface="Century Gothic" panose="020B0502020202020204" pitchFamily="34" charset="0"/>
              </a:rPr>
              <a:t>TASK STATUS</a:t>
            </a:r>
            <a:endParaRPr lang="en-US" sz="1400" b="1" dirty="0"/>
          </a:p>
        </p:txBody>
      </p:sp>
      <p:sp>
        <p:nvSpPr>
          <p:cNvPr id="20" name="TextBox 19">
            <a:extLst>
              <a:ext uri="{FF2B5EF4-FFF2-40B4-BE49-F238E27FC236}">
                <a16:creationId xmlns:a16="http://schemas.microsoft.com/office/drawing/2014/main" id="{03413464-7DD7-521D-7C99-A7F71C6D31C8}"/>
              </a:ext>
            </a:extLst>
          </p:cNvPr>
          <p:cNvSpPr txBox="1"/>
          <p:nvPr/>
        </p:nvSpPr>
        <p:spPr>
          <a:xfrm>
            <a:off x="2024293" y="3855742"/>
            <a:ext cx="1693253" cy="307777"/>
          </a:xfrm>
          <a:prstGeom prst="rect">
            <a:avLst/>
          </a:prstGeom>
          <a:noFill/>
        </p:spPr>
        <p:txBody>
          <a:bodyPr wrap="square">
            <a:spAutoFit/>
          </a:bodyPr>
          <a:lstStyle/>
          <a:p>
            <a:r>
              <a:rPr lang="en-US" sz="1400" b="1" dirty="0">
                <a:latin typeface="Century Gothic" panose="020B0502020202020204" pitchFamily="34" charset="0"/>
              </a:rPr>
              <a:t>TASK PRIORITY %</a:t>
            </a:r>
            <a:endParaRPr lang="en-US" sz="1400" b="1" dirty="0"/>
          </a:p>
        </p:txBody>
      </p:sp>
      <p:sp>
        <p:nvSpPr>
          <p:cNvPr id="21" name="TextBox 20">
            <a:extLst>
              <a:ext uri="{FF2B5EF4-FFF2-40B4-BE49-F238E27FC236}">
                <a16:creationId xmlns:a16="http://schemas.microsoft.com/office/drawing/2014/main" id="{1682D6FB-4643-D015-BF85-86CC9A46B3B8}"/>
              </a:ext>
            </a:extLst>
          </p:cNvPr>
          <p:cNvSpPr txBox="1"/>
          <p:nvPr/>
        </p:nvSpPr>
        <p:spPr>
          <a:xfrm>
            <a:off x="5006030" y="3912126"/>
            <a:ext cx="948670" cy="307777"/>
          </a:xfrm>
          <a:prstGeom prst="rect">
            <a:avLst/>
          </a:prstGeom>
          <a:noFill/>
        </p:spPr>
        <p:txBody>
          <a:bodyPr wrap="square">
            <a:spAutoFit/>
          </a:bodyPr>
          <a:lstStyle/>
          <a:p>
            <a:r>
              <a:rPr lang="en-US" sz="1400" b="1" dirty="0">
                <a:latin typeface="Century Gothic" panose="020B0502020202020204" pitchFamily="34" charset="0"/>
              </a:rPr>
              <a:t>BUDGET</a:t>
            </a:r>
            <a:endParaRPr lang="en-US" sz="1400" b="1" dirty="0"/>
          </a:p>
        </p:txBody>
      </p:sp>
      <p:sp>
        <p:nvSpPr>
          <p:cNvPr id="22" name="TextBox 21">
            <a:extLst>
              <a:ext uri="{FF2B5EF4-FFF2-40B4-BE49-F238E27FC236}">
                <a16:creationId xmlns:a16="http://schemas.microsoft.com/office/drawing/2014/main" id="{12509844-B464-8BFE-8A78-E54D358630D7}"/>
              </a:ext>
            </a:extLst>
          </p:cNvPr>
          <p:cNvSpPr txBox="1"/>
          <p:nvPr/>
        </p:nvSpPr>
        <p:spPr>
          <a:xfrm>
            <a:off x="4736570" y="5157759"/>
            <a:ext cx="1644926" cy="307777"/>
          </a:xfrm>
          <a:prstGeom prst="rect">
            <a:avLst/>
          </a:prstGeom>
          <a:noFill/>
        </p:spPr>
        <p:txBody>
          <a:bodyPr wrap="square">
            <a:spAutoFit/>
          </a:bodyPr>
          <a:lstStyle/>
          <a:p>
            <a:r>
              <a:rPr lang="en-US" sz="1400" b="1" dirty="0">
                <a:latin typeface="Century Gothic" panose="020B0502020202020204" pitchFamily="34" charset="0"/>
              </a:rPr>
              <a:t>PENDING ITEMS</a:t>
            </a:r>
            <a:endParaRPr lang="en-US" sz="1400" b="1" dirty="0"/>
          </a:p>
        </p:txBody>
      </p:sp>
      <p:cxnSp>
        <p:nvCxnSpPr>
          <p:cNvPr id="24" name="Straight Connector 23">
            <a:extLst>
              <a:ext uri="{FF2B5EF4-FFF2-40B4-BE49-F238E27FC236}">
                <a16:creationId xmlns:a16="http://schemas.microsoft.com/office/drawing/2014/main" id="{7179380F-A251-8FFF-30A7-F01F203B29D3}"/>
              </a:ext>
            </a:extLst>
          </p:cNvPr>
          <p:cNvCxnSpPr>
            <a:cxnSpLocks/>
          </p:cNvCxnSpPr>
          <p:nvPr/>
        </p:nvCxnSpPr>
        <p:spPr>
          <a:xfrm>
            <a:off x="6883613" y="1219200"/>
            <a:ext cx="0" cy="5148649"/>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EF9B53AE-A467-2291-9256-338B2D520304}"/>
              </a:ext>
            </a:extLst>
          </p:cNvPr>
          <p:cNvSpPr txBox="1"/>
          <p:nvPr/>
        </p:nvSpPr>
        <p:spPr>
          <a:xfrm>
            <a:off x="6971895" y="1123245"/>
            <a:ext cx="6096000" cy="307777"/>
          </a:xfrm>
          <a:prstGeom prst="rect">
            <a:avLst/>
          </a:prstGeom>
          <a:noFill/>
        </p:spPr>
        <p:txBody>
          <a:bodyPr wrap="square">
            <a:spAutoFit/>
          </a:bodyPr>
          <a:lstStyle/>
          <a:p>
            <a:r>
              <a:rPr lang="en-US" sz="1400" b="1" dirty="0">
                <a:latin typeface="Century Gothic" panose="020B0502020202020204" pitchFamily="34" charset="0"/>
              </a:rPr>
              <a:t>DASHBOARD DATA</a:t>
            </a:r>
            <a:endParaRPr lang="en-US" sz="1400" b="1" dirty="0"/>
          </a:p>
        </p:txBody>
      </p:sp>
    </p:spTree>
    <p:extLst>
      <p:ext uri="{BB962C8B-B14F-4D97-AF65-F5344CB8AC3E}">
        <p14:creationId xmlns:p14="http://schemas.microsoft.com/office/powerpoint/2010/main" val="2185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DASHBOARD DATA</a:t>
            </a:r>
          </a:p>
        </p:txBody>
      </p:sp>
      <p:pic>
        <p:nvPicPr>
          <p:cNvPr id="4" name="Picture 3">
            <a:extLst>
              <a:ext uri="{FF2B5EF4-FFF2-40B4-BE49-F238E27FC236}">
                <a16:creationId xmlns:a16="http://schemas.microsoft.com/office/drawing/2014/main" id="{0F443B3E-2A01-5487-8BD2-F1DAAA36F306}"/>
              </a:ext>
            </a:extLst>
          </p:cNvPr>
          <p:cNvPicPr>
            <a:picLocks noChangeAspect="1"/>
          </p:cNvPicPr>
          <p:nvPr/>
        </p:nvPicPr>
        <p:blipFill rotWithShape="1">
          <a:blip r:embed="rId3"/>
          <a:srcRect t="8551"/>
          <a:stretch/>
        </p:blipFill>
        <p:spPr>
          <a:xfrm>
            <a:off x="277271" y="1221760"/>
            <a:ext cx="11637457" cy="3696021"/>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DASHBOARD DATA</a:t>
            </a:r>
          </a:p>
        </p:txBody>
      </p:sp>
      <p:pic>
        <p:nvPicPr>
          <p:cNvPr id="3" name="Picture 2">
            <a:extLst>
              <a:ext uri="{FF2B5EF4-FFF2-40B4-BE49-F238E27FC236}">
                <a16:creationId xmlns:a16="http://schemas.microsoft.com/office/drawing/2014/main" id="{17EC2159-EAF9-731D-93FE-4F37A3285504}"/>
              </a:ext>
            </a:extLst>
          </p:cNvPr>
          <p:cNvPicPr>
            <a:picLocks noChangeAspect="1"/>
          </p:cNvPicPr>
          <p:nvPr/>
        </p:nvPicPr>
        <p:blipFill>
          <a:blip r:embed="rId3"/>
          <a:srcRect/>
          <a:stretch/>
        </p:blipFill>
        <p:spPr>
          <a:xfrm>
            <a:off x="367747" y="1148831"/>
            <a:ext cx="10263011" cy="4983028"/>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4739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TASK TIMELINE</a:t>
            </a:r>
          </a:p>
        </p:txBody>
      </p:sp>
      <p:pic>
        <p:nvPicPr>
          <p:cNvPr id="3" name="Picture 2">
            <a:extLst>
              <a:ext uri="{FF2B5EF4-FFF2-40B4-BE49-F238E27FC236}">
                <a16:creationId xmlns:a16="http://schemas.microsoft.com/office/drawing/2014/main" id="{E2645407-A4A5-75C9-7C77-21DA6679728A}"/>
              </a:ext>
            </a:extLst>
          </p:cNvPr>
          <p:cNvPicPr>
            <a:picLocks noChangeAspect="1"/>
          </p:cNvPicPr>
          <p:nvPr/>
        </p:nvPicPr>
        <p:blipFill rotWithShape="1">
          <a:blip r:embed="rId3"/>
          <a:srcRect t="6835" b="1103"/>
          <a:stretch/>
        </p:blipFill>
        <p:spPr>
          <a:xfrm>
            <a:off x="216340" y="1329338"/>
            <a:ext cx="11905692" cy="4110958"/>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STATUS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01076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TASK STATUS</a:t>
            </a:r>
          </a:p>
        </p:txBody>
      </p:sp>
      <p:pic>
        <p:nvPicPr>
          <p:cNvPr id="3" name="Picture 2">
            <a:extLst>
              <a:ext uri="{FF2B5EF4-FFF2-40B4-BE49-F238E27FC236}">
                <a16:creationId xmlns:a16="http://schemas.microsoft.com/office/drawing/2014/main" id="{61953230-69FD-E74E-DF98-52DAC793D188}"/>
              </a:ext>
            </a:extLst>
          </p:cNvPr>
          <p:cNvPicPr>
            <a:picLocks noChangeAspect="1"/>
          </p:cNvPicPr>
          <p:nvPr/>
        </p:nvPicPr>
        <p:blipFill rotWithShape="1">
          <a:blip r:embed="rId3"/>
          <a:srcRect l="1307" t="13341" r="53308"/>
          <a:stretch/>
        </p:blipFill>
        <p:spPr>
          <a:xfrm>
            <a:off x="4181231" y="833175"/>
            <a:ext cx="5620039" cy="5240004"/>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PRIORITY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8105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5. TASK PRIORITY</a:t>
            </a:r>
          </a:p>
        </p:txBody>
      </p:sp>
      <p:pic>
        <p:nvPicPr>
          <p:cNvPr id="2" name="Picture 1">
            <a:extLst>
              <a:ext uri="{FF2B5EF4-FFF2-40B4-BE49-F238E27FC236}">
                <a16:creationId xmlns:a16="http://schemas.microsoft.com/office/drawing/2014/main" id="{2057E7D5-1567-BE8D-F3DE-256CDDE57464}"/>
              </a:ext>
            </a:extLst>
          </p:cNvPr>
          <p:cNvPicPr>
            <a:picLocks noChangeAspect="1"/>
          </p:cNvPicPr>
          <p:nvPr/>
        </p:nvPicPr>
        <p:blipFill rotWithShape="1">
          <a:blip r:embed="rId3"/>
          <a:srcRect l="53492" t="13779" r="1123" b="-438"/>
          <a:stretch/>
        </p:blipFill>
        <p:spPr>
          <a:xfrm>
            <a:off x="4181231" y="833175"/>
            <a:ext cx="5620039" cy="5240004"/>
          </a:xfrm>
          <a:prstGeom prst="rect">
            <a:avLst/>
          </a:prstGeom>
        </p:spPr>
      </p:pic>
    </p:spTree>
    <p:extLst>
      <p:ext uri="{BB962C8B-B14F-4D97-AF65-F5344CB8AC3E}">
        <p14:creationId xmlns:p14="http://schemas.microsoft.com/office/powerpoint/2010/main" val="20168790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217</TotalTime>
  <Words>291</Words>
  <Application>Microsoft Macintosh PowerPoint</Application>
  <PresentationFormat>Widescreen</PresentationFormat>
  <Paragraphs>80</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6</cp:revision>
  <dcterms:created xsi:type="dcterms:W3CDTF">2022-04-18T18:36:26Z</dcterms:created>
  <dcterms:modified xsi:type="dcterms:W3CDTF">2023-08-30T17:33:55Z</dcterms:modified>
</cp:coreProperties>
</file>