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varScale="1">
        <p:scale>
          <a:sx n="128" d="100"/>
          <a:sy n="128" d="100"/>
        </p:scale>
        <p:origin x="7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7&amp;utm_source=integrated-content&amp;utm_campaign=/content/powerpoint-project-management-templates&amp;utm_medium=Project+Charter+powerpoint+11817&amp;lpa=Project+Charter+powerpoint+11817"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en-US" sz="1200" b="0" i="0" u="none" strike="noStrike">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en-US" sz="1000" b="0" i="0" u="none" strike="noStrike">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en-US" sz="1100" b="1" i="0" u="none" strike="noStrike">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200" b="0" i="0" u="none" strike="noStrike">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200" b="0" i="0" u="none" strike="noStrike">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200" b="0" i="0" u="none" strike="noStrike">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446</Words>
  <Application>Microsoft Macintosh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5</cp:revision>
  <dcterms:created xsi:type="dcterms:W3CDTF">2022-04-23T12:55:33Z</dcterms:created>
  <dcterms:modified xsi:type="dcterms:W3CDTF">2023-08-30T17:49:47Z</dcterms:modified>
</cp:coreProperties>
</file>