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6"/>
  </p:notesMasterIdLst>
  <p:sldIdLst>
    <p:sldId id="342" r:id="rId2"/>
    <p:sldId id="344" r:id="rId3"/>
    <p:sldId id="345" r:id="rId4"/>
    <p:sldId id="373" r:id="rId5"/>
    <p:sldId id="374" r:id="rId6"/>
    <p:sldId id="375" r:id="rId7"/>
    <p:sldId id="376" r:id="rId8"/>
    <p:sldId id="372" r:id="rId9"/>
    <p:sldId id="349" r:id="rId10"/>
    <p:sldId id="350" r:id="rId11"/>
    <p:sldId id="377" r:id="rId12"/>
    <p:sldId id="378" r:id="rId13"/>
    <p:sldId id="379" r:id="rId14"/>
    <p:sldId id="380" r:id="rId15"/>
    <p:sldId id="353" r:id="rId16"/>
    <p:sldId id="354" r:id="rId17"/>
    <p:sldId id="381" r:id="rId18"/>
    <p:sldId id="382" r:id="rId19"/>
    <p:sldId id="383" r:id="rId20"/>
    <p:sldId id="384" r:id="rId21"/>
    <p:sldId id="357" r:id="rId22"/>
    <p:sldId id="358" r:id="rId23"/>
    <p:sldId id="385" r:id="rId24"/>
    <p:sldId id="386" r:id="rId25"/>
    <p:sldId id="387" r:id="rId26"/>
    <p:sldId id="388" r:id="rId27"/>
    <p:sldId id="389" r:id="rId28"/>
    <p:sldId id="390" r:id="rId29"/>
    <p:sldId id="391" r:id="rId30"/>
    <p:sldId id="394" r:id="rId31"/>
    <p:sldId id="393" r:id="rId32"/>
    <p:sldId id="392" r:id="rId33"/>
    <p:sldId id="343" r:id="rId34"/>
    <p:sldId id="295"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F10002"/>
    <a:srgbClr val="FFC0E3"/>
    <a:srgbClr val="00E7F2"/>
    <a:srgbClr val="00BD32"/>
    <a:srgbClr val="5B7191"/>
    <a:srgbClr val="EAEEF3"/>
    <a:srgbClr val="CE1D02"/>
    <a:srgbClr val="E3EAF6"/>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A6072C-2593-420A-BE0B-44A59AB461B6}" v="52" dt="2023-07-23T22:56:47.9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08" autoAdjust="0"/>
    <p:restoredTop sz="86447"/>
  </p:normalViewPr>
  <p:slideViewPr>
    <p:cSldViewPr snapToGrid="0" snapToObjects="1">
      <p:cViewPr varScale="1">
        <p:scale>
          <a:sx n="128" d="100"/>
          <a:sy n="128" d="100"/>
        </p:scale>
        <p:origin x="544"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5/10/relationships/revisionInfo" Target="revisionInfo.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_rels/viewProps.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slide" Target="slides/slide3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82A6072C-2593-420A-BE0B-44A59AB461B6}"/>
    <pc:docChg chg="undo custSel addSld delSld modSld">
      <pc:chgData name="Bess Dunlevy" userId="dd4b9a8537dbe9d0" providerId="LiveId" clId="{82A6072C-2593-420A-BE0B-44A59AB461B6}" dt="2023-07-23T22:57:06.555" v="485" actId="1076"/>
      <pc:docMkLst>
        <pc:docMk/>
      </pc:docMkLst>
      <pc:sldChg chg="addSp delSp modSp mod">
        <pc:chgData name="Bess Dunlevy" userId="dd4b9a8537dbe9d0" providerId="LiveId" clId="{82A6072C-2593-420A-BE0B-44A59AB461B6}" dt="2023-07-23T22:57:06.555" v="485" actId="1076"/>
        <pc:sldMkLst>
          <pc:docMk/>
          <pc:sldMk cId="1925317832" sldId="342"/>
        </pc:sldMkLst>
        <pc:spChg chg="mod">
          <ac:chgData name="Bess Dunlevy" userId="dd4b9a8537dbe9d0" providerId="LiveId" clId="{82A6072C-2593-420A-BE0B-44A59AB461B6}" dt="2023-07-23T22:35:38.460" v="15" actId="20577"/>
          <ac:spMkLst>
            <pc:docMk/>
            <pc:sldMk cId="1925317832" sldId="342"/>
            <ac:spMk id="2" creationId="{7C5F649A-21D3-4946-B06E-8A79DDA0D00E}"/>
          </ac:spMkLst>
        </pc:spChg>
        <pc:spChg chg="mod">
          <ac:chgData name="Bess Dunlevy" userId="dd4b9a8537dbe9d0" providerId="LiveId" clId="{82A6072C-2593-420A-BE0B-44A59AB461B6}" dt="2023-07-23T22:35:54.776" v="19" actId="20577"/>
          <ac:spMkLst>
            <pc:docMk/>
            <pc:sldMk cId="1925317832" sldId="342"/>
            <ac:spMk id="33" creationId="{143A449B-AAB7-994A-92CE-8F48E2CA7DF6}"/>
          </ac:spMkLst>
        </pc:spChg>
        <pc:graphicFrameChg chg="mod modGraphic">
          <ac:chgData name="Bess Dunlevy" userId="dd4b9a8537dbe9d0" providerId="LiveId" clId="{82A6072C-2593-420A-BE0B-44A59AB461B6}" dt="2023-07-23T22:35:50.724" v="18" actId="1076"/>
          <ac:graphicFrameMkLst>
            <pc:docMk/>
            <pc:sldMk cId="1925317832" sldId="342"/>
            <ac:graphicFrameMk id="7" creationId="{08589401-9ED7-F16F-9BDE-B8B951D255C4}"/>
          </ac:graphicFrameMkLst>
        </pc:graphicFrameChg>
        <pc:picChg chg="add mod">
          <ac:chgData name="Bess Dunlevy" userId="dd4b9a8537dbe9d0" providerId="LiveId" clId="{82A6072C-2593-420A-BE0B-44A59AB461B6}" dt="2023-07-23T22:57:06.555" v="485" actId="1076"/>
          <ac:picMkLst>
            <pc:docMk/>
            <pc:sldMk cId="1925317832" sldId="342"/>
            <ac:picMk id="5" creationId="{6C880112-AF87-2DD7-D100-84D1B318C87E}"/>
          </ac:picMkLst>
        </pc:picChg>
        <pc:picChg chg="del">
          <ac:chgData name="Bess Dunlevy" userId="dd4b9a8537dbe9d0" providerId="LiveId" clId="{82A6072C-2593-420A-BE0B-44A59AB461B6}" dt="2023-07-23T22:35:39.773" v="16" actId="478"/>
          <ac:picMkLst>
            <pc:docMk/>
            <pc:sldMk cId="1925317832" sldId="342"/>
            <ac:picMk id="6" creationId="{EC5618D4-5AA4-E9F4-BBF7-4187880994E1}"/>
          </ac:picMkLst>
        </pc:picChg>
      </pc:sldChg>
      <pc:sldChg chg="addSp delSp modSp mod">
        <pc:chgData name="Bess Dunlevy" userId="dd4b9a8537dbe9d0" providerId="LiveId" clId="{82A6072C-2593-420A-BE0B-44A59AB461B6}" dt="2023-07-23T22:55:58.904" v="479" actId="207"/>
        <pc:sldMkLst>
          <pc:docMk/>
          <pc:sldMk cId="2043784560" sldId="344"/>
        </pc:sldMkLst>
        <pc:spChg chg="mod">
          <ac:chgData name="Bess Dunlevy" userId="dd4b9a8537dbe9d0" providerId="LiveId" clId="{82A6072C-2593-420A-BE0B-44A59AB461B6}" dt="2023-07-23T22:45:35.484" v="263" actId="20577"/>
          <ac:spMkLst>
            <pc:docMk/>
            <pc:sldMk cId="2043784560" sldId="344"/>
            <ac:spMk id="2" creationId="{00000000-0008-0000-0000-000004000000}"/>
          </ac:spMkLst>
        </pc:spChg>
        <pc:spChg chg="add mod ord">
          <ac:chgData name="Bess Dunlevy" userId="dd4b9a8537dbe9d0" providerId="LiveId" clId="{82A6072C-2593-420A-BE0B-44A59AB461B6}" dt="2023-07-23T22:44:59.491" v="241" actId="1036"/>
          <ac:spMkLst>
            <pc:docMk/>
            <pc:sldMk cId="2043784560" sldId="344"/>
            <ac:spMk id="4" creationId="{17741FB9-72BD-F2ED-D5CD-0B371659B218}"/>
          </ac:spMkLst>
        </pc:spChg>
        <pc:spChg chg="mod ord">
          <ac:chgData name="Bess Dunlevy" userId="dd4b9a8537dbe9d0" providerId="LiveId" clId="{82A6072C-2593-420A-BE0B-44A59AB461B6}" dt="2023-07-23T22:45:06.676" v="242" actId="1076"/>
          <ac:spMkLst>
            <pc:docMk/>
            <pc:sldMk cId="2043784560" sldId="344"/>
            <ac:spMk id="5" creationId="{00000000-0008-0000-0000-000005000000}"/>
          </ac:spMkLst>
        </pc:spChg>
        <pc:spChg chg="mod ord">
          <ac:chgData name="Bess Dunlevy" userId="dd4b9a8537dbe9d0" providerId="LiveId" clId="{82A6072C-2593-420A-BE0B-44A59AB461B6}" dt="2023-07-23T22:44:59.491" v="241" actId="1036"/>
          <ac:spMkLst>
            <pc:docMk/>
            <pc:sldMk cId="2043784560" sldId="344"/>
            <ac:spMk id="6" creationId="{FF94685E-0D9B-D502-EFE4-6F1E0A2646DE}"/>
          </ac:spMkLst>
        </pc:spChg>
        <pc:spChg chg="mod ord">
          <ac:chgData name="Bess Dunlevy" userId="dd4b9a8537dbe9d0" providerId="LiveId" clId="{82A6072C-2593-420A-BE0B-44A59AB461B6}" dt="2023-07-23T22:44:59.491" v="241" actId="1036"/>
          <ac:spMkLst>
            <pc:docMk/>
            <pc:sldMk cId="2043784560" sldId="344"/>
            <ac:spMk id="7" creationId="{9A8F73D9-7A44-9314-58FB-59012B8390A5}"/>
          </ac:spMkLst>
        </pc:spChg>
        <pc:spChg chg="mod ord">
          <ac:chgData name="Bess Dunlevy" userId="dd4b9a8537dbe9d0" providerId="LiveId" clId="{82A6072C-2593-420A-BE0B-44A59AB461B6}" dt="2023-07-23T22:44:59.491" v="241" actId="1036"/>
          <ac:spMkLst>
            <pc:docMk/>
            <pc:sldMk cId="2043784560" sldId="344"/>
            <ac:spMk id="8" creationId="{EAF24A49-2A68-DE24-B511-18AAED86C384}"/>
          </ac:spMkLst>
        </pc:spChg>
        <pc:spChg chg="del">
          <ac:chgData name="Bess Dunlevy" userId="dd4b9a8537dbe9d0" providerId="LiveId" clId="{82A6072C-2593-420A-BE0B-44A59AB461B6}" dt="2023-07-23T22:37:10.381" v="46" actId="478"/>
          <ac:spMkLst>
            <pc:docMk/>
            <pc:sldMk cId="2043784560" sldId="344"/>
            <ac:spMk id="11" creationId="{C95D3237-9EA0-BE4D-7DD7-949D7B582213}"/>
          </ac:spMkLst>
        </pc:spChg>
        <pc:spChg chg="del">
          <ac:chgData name="Bess Dunlevy" userId="dd4b9a8537dbe9d0" providerId="LiveId" clId="{82A6072C-2593-420A-BE0B-44A59AB461B6}" dt="2023-07-23T22:37:10.381" v="46" actId="478"/>
          <ac:spMkLst>
            <pc:docMk/>
            <pc:sldMk cId="2043784560" sldId="344"/>
            <ac:spMk id="12" creationId="{4E3E9D41-6646-A7A8-7EA1-70CA3AD4B5F4}"/>
          </ac:spMkLst>
        </pc:spChg>
        <pc:spChg chg="add mod ord">
          <ac:chgData name="Bess Dunlevy" userId="dd4b9a8537dbe9d0" providerId="LiveId" clId="{82A6072C-2593-420A-BE0B-44A59AB461B6}" dt="2023-07-23T22:44:59.491" v="241" actId="1036"/>
          <ac:spMkLst>
            <pc:docMk/>
            <pc:sldMk cId="2043784560" sldId="344"/>
            <ac:spMk id="14" creationId="{38C24919-C1B0-B521-E70F-8AFCA78373A9}"/>
          </ac:spMkLst>
        </pc:spChg>
        <pc:spChg chg="del mod">
          <ac:chgData name="Bess Dunlevy" userId="dd4b9a8537dbe9d0" providerId="LiveId" clId="{82A6072C-2593-420A-BE0B-44A59AB461B6}" dt="2023-07-23T22:37:50.992" v="56" actId="478"/>
          <ac:spMkLst>
            <pc:docMk/>
            <pc:sldMk cId="2043784560" sldId="344"/>
            <ac:spMk id="18" creationId="{00000000-0008-0000-0000-000009000000}"/>
          </ac:spMkLst>
        </pc:spChg>
        <pc:spChg chg="del">
          <ac:chgData name="Bess Dunlevy" userId="dd4b9a8537dbe9d0" providerId="LiveId" clId="{82A6072C-2593-420A-BE0B-44A59AB461B6}" dt="2023-07-23T22:37:13.828" v="48" actId="478"/>
          <ac:spMkLst>
            <pc:docMk/>
            <pc:sldMk cId="2043784560" sldId="344"/>
            <ac:spMk id="19" creationId="{00000000-0008-0000-0000-00000A000000}"/>
          </ac:spMkLst>
        </pc:spChg>
        <pc:spChg chg="add mod">
          <ac:chgData name="Bess Dunlevy" userId="dd4b9a8537dbe9d0" providerId="LiveId" clId="{82A6072C-2593-420A-BE0B-44A59AB461B6}" dt="2023-07-23T22:44:59.491" v="241" actId="1036"/>
          <ac:spMkLst>
            <pc:docMk/>
            <pc:sldMk cId="2043784560" sldId="344"/>
            <ac:spMk id="23" creationId="{65C6683F-19EF-D972-3520-BA5426C26FEB}"/>
          </ac:spMkLst>
        </pc:spChg>
        <pc:spChg chg="add mod">
          <ac:chgData name="Bess Dunlevy" userId="dd4b9a8537dbe9d0" providerId="LiveId" clId="{82A6072C-2593-420A-BE0B-44A59AB461B6}" dt="2023-07-23T22:44:59.491" v="241" actId="1036"/>
          <ac:spMkLst>
            <pc:docMk/>
            <pc:sldMk cId="2043784560" sldId="344"/>
            <ac:spMk id="24" creationId="{01C091BC-4194-5E89-70AA-6ACA44F37656}"/>
          </ac:spMkLst>
        </pc:spChg>
        <pc:spChg chg="del">
          <ac:chgData name="Bess Dunlevy" userId="dd4b9a8537dbe9d0" providerId="LiveId" clId="{82A6072C-2593-420A-BE0B-44A59AB461B6}" dt="2023-07-23T22:37:12.173" v="47" actId="478"/>
          <ac:spMkLst>
            <pc:docMk/>
            <pc:sldMk cId="2043784560" sldId="344"/>
            <ac:spMk id="25" creationId="{6F68EE1F-EA1B-1603-B076-CC1327121B1A}"/>
          </ac:spMkLst>
        </pc:spChg>
        <pc:spChg chg="del">
          <ac:chgData name="Bess Dunlevy" userId="dd4b9a8537dbe9d0" providerId="LiveId" clId="{82A6072C-2593-420A-BE0B-44A59AB461B6}" dt="2023-07-23T22:37:12.173" v="47" actId="478"/>
          <ac:spMkLst>
            <pc:docMk/>
            <pc:sldMk cId="2043784560" sldId="344"/>
            <ac:spMk id="27" creationId="{76DA325B-C079-617E-A16E-3D0662E43AF4}"/>
          </ac:spMkLst>
        </pc:spChg>
        <pc:spChg chg="del">
          <ac:chgData name="Bess Dunlevy" userId="dd4b9a8537dbe9d0" providerId="LiveId" clId="{82A6072C-2593-420A-BE0B-44A59AB461B6}" dt="2023-07-23T22:37:12.173" v="47" actId="478"/>
          <ac:spMkLst>
            <pc:docMk/>
            <pc:sldMk cId="2043784560" sldId="344"/>
            <ac:spMk id="29" creationId="{F90DA9C0-77DE-285B-1D62-D3AEB14E7397}"/>
          </ac:spMkLst>
        </pc:spChg>
        <pc:spChg chg="add mod">
          <ac:chgData name="Bess Dunlevy" userId="dd4b9a8537dbe9d0" providerId="LiveId" clId="{82A6072C-2593-420A-BE0B-44A59AB461B6}" dt="2023-07-23T22:44:59.491" v="241" actId="1036"/>
          <ac:spMkLst>
            <pc:docMk/>
            <pc:sldMk cId="2043784560" sldId="344"/>
            <ac:spMk id="31" creationId="{42960D29-966D-32AC-FBE0-F8FB73BD84C2}"/>
          </ac:spMkLst>
        </pc:spChg>
        <pc:spChg chg="del">
          <ac:chgData name="Bess Dunlevy" userId="dd4b9a8537dbe9d0" providerId="LiveId" clId="{82A6072C-2593-420A-BE0B-44A59AB461B6}" dt="2023-07-23T22:37:10.381" v="46" actId="478"/>
          <ac:spMkLst>
            <pc:docMk/>
            <pc:sldMk cId="2043784560" sldId="344"/>
            <ac:spMk id="35" creationId="{FFBAD6C2-2823-2139-48BB-83D2264B4DCC}"/>
          </ac:spMkLst>
        </pc:spChg>
        <pc:spChg chg="add mod">
          <ac:chgData name="Bess Dunlevy" userId="dd4b9a8537dbe9d0" providerId="LiveId" clId="{82A6072C-2593-420A-BE0B-44A59AB461B6}" dt="2023-07-23T22:44:59.491" v="241" actId="1036"/>
          <ac:spMkLst>
            <pc:docMk/>
            <pc:sldMk cId="2043784560" sldId="344"/>
            <ac:spMk id="36" creationId="{1B292D55-E0EA-E0CB-FDA8-CC991955025B}"/>
          </ac:spMkLst>
        </pc:spChg>
        <pc:spChg chg="add mod">
          <ac:chgData name="Bess Dunlevy" userId="dd4b9a8537dbe9d0" providerId="LiveId" clId="{82A6072C-2593-420A-BE0B-44A59AB461B6}" dt="2023-07-23T22:44:59.491" v="241" actId="1036"/>
          <ac:spMkLst>
            <pc:docMk/>
            <pc:sldMk cId="2043784560" sldId="344"/>
            <ac:spMk id="37" creationId="{20C2A9A4-5288-41BE-7BBB-7B392EE64BC8}"/>
          </ac:spMkLst>
        </pc:spChg>
        <pc:spChg chg="add del mod">
          <ac:chgData name="Bess Dunlevy" userId="dd4b9a8537dbe9d0" providerId="LiveId" clId="{82A6072C-2593-420A-BE0B-44A59AB461B6}" dt="2023-07-23T22:42:35.862" v="153"/>
          <ac:spMkLst>
            <pc:docMk/>
            <pc:sldMk cId="2043784560" sldId="344"/>
            <ac:spMk id="44" creationId="{F4D29530-31D5-FA4F-148B-B9851D6C8D5C}"/>
          </ac:spMkLst>
        </pc:spChg>
        <pc:spChg chg="add del mod">
          <ac:chgData name="Bess Dunlevy" userId="dd4b9a8537dbe9d0" providerId="LiveId" clId="{82A6072C-2593-420A-BE0B-44A59AB461B6}" dt="2023-07-23T22:42:35.862" v="153"/>
          <ac:spMkLst>
            <pc:docMk/>
            <pc:sldMk cId="2043784560" sldId="344"/>
            <ac:spMk id="45" creationId="{B93BD709-D0E3-3EC0-4623-C62A94B674B6}"/>
          </ac:spMkLst>
        </pc:spChg>
        <pc:spChg chg="add del mod">
          <ac:chgData name="Bess Dunlevy" userId="dd4b9a8537dbe9d0" providerId="LiveId" clId="{82A6072C-2593-420A-BE0B-44A59AB461B6}" dt="2023-07-23T22:42:35.862" v="153"/>
          <ac:spMkLst>
            <pc:docMk/>
            <pc:sldMk cId="2043784560" sldId="344"/>
            <ac:spMk id="46" creationId="{1DEDA17D-85ED-7B87-1D00-E9100AF80ED3}"/>
          </ac:spMkLst>
        </pc:spChg>
        <pc:spChg chg="add del mod">
          <ac:chgData name="Bess Dunlevy" userId="dd4b9a8537dbe9d0" providerId="LiveId" clId="{82A6072C-2593-420A-BE0B-44A59AB461B6}" dt="2023-07-23T22:42:35.862" v="153"/>
          <ac:spMkLst>
            <pc:docMk/>
            <pc:sldMk cId="2043784560" sldId="344"/>
            <ac:spMk id="49" creationId="{0D6040EE-C4A6-DDAF-D795-E5DF51539FD6}"/>
          </ac:spMkLst>
        </pc:spChg>
        <pc:spChg chg="add del mod">
          <ac:chgData name="Bess Dunlevy" userId="dd4b9a8537dbe9d0" providerId="LiveId" clId="{82A6072C-2593-420A-BE0B-44A59AB461B6}" dt="2023-07-23T22:42:35.862" v="153"/>
          <ac:spMkLst>
            <pc:docMk/>
            <pc:sldMk cId="2043784560" sldId="344"/>
            <ac:spMk id="50" creationId="{06FD40C6-D515-B89B-35D5-6127304D5721}"/>
          </ac:spMkLst>
        </pc:spChg>
        <pc:spChg chg="add mod">
          <ac:chgData name="Bess Dunlevy" userId="dd4b9a8537dbe9d0" providerId="LiveId" clId="{82A6072C-2593-420A-BE0B-44A59AB461B6}" dt="2023-07-23T22:44:59.491" v="241" actId="1036"/>
          <ac:spMkLst>
            <pc:docMk/>
            <pc:sldMk cId="2043784560" sldId="344"/>
            <ac:spMk id="55" creationId="{90D6AC5B-42B5-49BE-6536-3AF0CB8D8E51}"/>
          </ac:spMkLst>
        </pc:spChg>
        <pc:spChg chg="add mod">
          <ac:chgData name="Bess Dunlevy" userId="dd4b9a8537dbe9d0" providerId="LiveId" clId="{82A6072C-2593-420A-BE0B-44A59AB461B6}" dt="2023-07-23T22:44:59.491" v="241" actId="1036"/>
          <ac:spMkLst>
            <pc:docMk/>
            <pc:sldMk cId="2043784560" sldId="344"/>
            <ac:spMk id="56" creationId="{456915CA-ED8C-6080-F6FC-28C6F630E960}"/>
          </ac:spMkLst>
        </pc:spChg>
        <pc:spChg chg="add mod">
          <ac:chgData name="Bess Dunlevy" userId="dd4b9a8537dbe9d0" providerId="LiveId" clId="{82A6072C-2593-420A-BE0B-44A59AB461B6}" dt="2023-07-23T22:44:59.491" v="241" actId="1036"/>
          <ac:spMkLst>
            <pc:docMk/>
            <pc:sldMk cId="2043784560" sldId="344"/>
            <ac:spMk id="58" creationId="{2D0799CA-EDE2-DE1D-8769-39FE1C2699ED}"/>
          </ac:spMkLst>
        </pc:spChg>
        <pc:spChg chg="add mod">
          <ac:chgData name="Bess Dunlevy" userId="dd4b9a8537dbe9d0" providerId="LiveId" clId="{82A6072C-2593-420A-BE0B-44A59AB461B6}" dt="2023-07-23T22:44:59.491" v="241" actId="1036"/>
          <ac:spMkLst>
            <pc:docMk/>
            <pc:sldMk cId="2043784560" sldId="344"/>
            <ac:spMk id="61" creationId="{F20B5D92-AEDC-B92C-3380-205E9839CCB8}"/>
          </ac:spMkLst>
        </pc:spChg>
        <pc:spChg chg="add mod">
          <ac:chgData name="Bess Dunlevy" userId="dd4b9a8537dbe9d0" providerId="LiveId" clId="{82A6072C-2593-420A-BE0B-44A59AB461B6}" dt="2023-07-23T22:44:59.491" v="241" actId="1036"/>
          <ac:spMkLst>
            <pc:docMk/>
            <pc:sldMk cId="2043784560" sldId="344"/>
            <ac:spMk id="62" creationId="{AEFFA7E9-3ACA-AED6-5C57-BDB0311B8936}"/>
          </ac:spMkLst>
        </pc:spChg>
        <pc:spChg chg="add mod">
          <ac:chgData name="Bess Dunlevy" userId="dd4b9a8537dbe9d0" providerId="LiveId" clId="{82A6072C-2593-420A-BE0B-44A59AB461B6}" dt="2023-07-23T22:44:59.491" v="241" actId="1036"/>
          <ac:spMkLst>
            <pc:docMk/>
            <pc:sldMk cId="2043784560" sldId="344"/>
            <ac:spMk id="67" creationId="{60C13ABE-79E9-11B6-A998-8DBE8B0DF684}"/>
          </ac:spMkLst>
        </pc:spChg>
        <pc:spChg chg="add mod">
          <ac:chgData name="Bess Dunlevy" userId="dd4b9a8537dbe9d0" providerId="LiveId" clId="{82A6072C-2593-420A-BE0B-44A59AB461B6}" dt="2023-07-23T22:44:59.491" v="241" actId="1036"/>
          <ac:spMkLst>
            <pc:docMk/>
            <pc:sldMk cId="2043784560" sldId="344"/>
            <ac:spMk id="68" creationId="{60B8F3F8-7148-CD44-A973-9DB748826E9D}"/>
          </ac:spMkLst>
        </pc:spChg>
        <pc:spChg chg="add mod">
          <ac:chgData name="Bess Dunlevy" userId="dd4b9a8537dbe9d0" providerId="LiveId" clId="{82A6072C-2593-420A-BE0B-44A59AB461B6}" dt="2023-07-23T22:44:59.491" v="241" actId="1036"/>
          <ac:spMkLst>
            <pc:docMk/>
            <pc:sldMk cId="2043784560" sldId="344"/>
            <ac:spMk id="69" creationId="{FE483F44-570E-6D37-6626-857DF04D01A3}"/>
          </ac:spMkLst>
        </pc:spChg>
        <pc:spChg chg="add mod">
          <ac:chgData name="Bess Dunlevy" userId="dd4b9a8537dbe9d0" providerId="LiveId" clId="{82A6072C-2593-420A-BE0B-44A59AB461B6}" dt="2023-07-23T22:44:59.491" v="241" actId="1036"/>
          <ac:spMkLst>
            <pc:docMk/>
            <pc:sldMk cId="2043784560" sldId="344"/>
            <ac:spMk id="72" creationId="{E6C3B78E-C96D-2314-1F8B-3AA527C49FBF}"/>
          </ac:spMkLst>
        </pc:spChg>
        <pc:spChg chg="mod ord">
          <ac:chgData name="Bess Dunlevy" userId="dd4b9a8537dbe9d0" providerId="LiveId" clId="{82A6072C-2593-420A-BE0B-44A59AB461B6}" dt="2023-07-23T22:44:59.491" v="241" actId="1036"/>
          <ac:spMkLst>
            <pc:docMk/>
            <pc:sldMk cId="2043784560" sldId="344"/>
            <ac:spMk id="73" creationId="{DBAB11E6-B212-B414-FB11-FE9EBABECF30}"/>
          </ac:spMkLst>
        </pc:spChg>
        <pc:spChg chg="mod">
          <ac:chgData name="Bess Dunlevy" userId="dd4b9a8537dbe9d0" providerId="LiveId" clId="{82A6072C-2593-420A-BE0B-44A59AB461B6}" dt="2023-07-23T22:43:52.316" v="190" actId="14100"/>
          <ac:spMkLst>
            <pc:docMk/>
            <pc:sldMk cId="2043784560" sldId="344"/>
            <ac:spMk id="76" creationId="{39B32001-C3DF-F74E-0072-E6D6DD6FB19F}"/>
          </ac:spMkLst>
        </pc:spChg>
        <pc:spChg chg="mod">
          <ac:chgData name="Bess Dunlevy" userId="dd4b9a8537dbe9d0" providerId="LiveId" clId="{82A6072C-2593-420A-BE0B-44A59AB461B6}" dt="2023-07-23T22:44:59.491" v="241" actId="1036"/>
          <ac:spMkLst>
            <pc:docMk/>
            <pc:sldMk cId="2043784560" sldId="344"/>
            <ac:spMk id="77" creationId="{6C28ACF9-EE0B-9505-07A0-981EBEFE9F0F}"/>
          </ac:spMkLst>
        </pc:spChg>
        <pc:spChg chg="mod">
          <ac:chgData name="Bess Dunlevy" userId="dd4b9a8537dbe9d0" providerId="LiveId" clId="{82A6072C-2593-420A-BE0B-44A59AB461B6}" dt="2023-07-23T22:44:59.491" v="241" actId="1036"/>
          <ac:spMkLst>
            <pc:docMk/>
            <pc:sldMk cId="2043784560" sldId="344"/>
            <ac:spMk id="78" creationId="{5204BBBE-7A57-6AD6-BDAF-A9308FFA4CB6}"/>
          </ac:spMkLst>
        </pc:spChg>
        <pc:spChg chg="mod">
          <ac:chgData name="Bess Dunlevy" userId="dd4b9a8537dbe9d0" providerId="LiveId" clId="{82A6072C-2593-420A-BE0B-44A59AB461B6}" dt="2023-07-23T22:44:59.491" v="241" actId="1036"/>
          <ac:spMkLst>
            <pc:docMk/>
            <pc:sldMk cId="2043784560" sldId="344"/>
            <ac:spMk id="79" creationId="{590F1A8A-96D1-60D0-BC38-FD2C72FFFF82}"/>
          </ac:spMkLst>
        </pc:spChg>
        <pc:spChg chg="add mod">
          <ac:chgData name="Bess Dunlevy" userId="dd4b9a8537dbe9d0" providerId="LiveId" clId="{82A6072C-2593-420A-BE0B-44A59AB461B6}" dt="2023-07-23T22:44:59.491" v="241" actId="1036"/>
          <ac:spMkLst>
            <pc:docMk/>
            <pc:sldMk cId="2043784560" sldId="344"/>
            <ac:spMk id="80" creationId="{CCEA2755-4B01-6ABB-63C2-475E4D60371F}"/>
          </ac:spMkLst>
        </pc:spChg>
        <pc:spChg chg="add mod">
          <ac:chgData name="Bess Dunlevy" userId="dd4b9a8537dbe9d0" providerId="LiveId" clId="{82A6072C-2593-420A-BE0B-44A59AB461B6}" dt="2023-07-23T22:44:59.491" v="241" actId="1036"/>
          <ac:spMkLst>
            <pc:docMk/>
            <pc:sldMk cId="2043784560" sldId="344"/>
            <ac:spMk id="89" creationId="{38C3A2DC-704F-250B-AB8A-4287C8AB0D27}"/>
          </ac:spMkLst>
        </pc:spChg>
        <pc:spChg chg="add mod">
          <ac:chgData name="Bess Dunlevy" userId="dd4b9a8537dbe9d0" providerId="LiveId" clId="{82A6072C-2593-420A-BE0B-44A59AB461B6}" dt="2023-07-23T22:44:59.491" v="241" actId="1036"/>
          <ac:spMkLst>
            <pc:docMk/>
            <pc:sldMk cId="2043784560" sldId="344"/>
            <ac:spMk id="90" creationId="{76BCE22C-0335-252D-9227-8E83DF553EB4}"/>
          </ac:spMkLst>
        </pc:spChg>
        <pc:spChg chg="add mod">
          <ac:chgData name="Bess Dunlevy" userId="dd4b9a8537dbe9d0" providerId="LiveId" clId="{82A6072C-2593-420A-BE0B-44A59AB461B6}" dt="2023-07-23T22:44:59.491" v="241" actId="1036"/>
          <ac:spMkLst>
            <pc:docMk/>
            <pc:sldMk cId="2043784560" sldId="344"/>
            <ac:spMk id="91" creationId="{6CD0AAE5-AC1E-4563-1A42-15858F8470A4}"/>
          </ac:spMkLst>
        </pc:spChg>
        <pc:spChg chg="add mod">
          <ac:chgData name="Bess Dunlevy" userId="dd4b9a8537dbe9d0" providerId="LiveId" clId="{82A6072C-2593-420A-BE0B-44A59AB461B6}" dt="2023-07-23T22:44:59.491" v="241" actId="1036"/>
          <ac:spMkLst>
            <pc:docMk/>
            <pc:sldMk cId="2043784560" sldId="344"/>
            <ac:spMk id="94" creationId="{B34F687C-C97E-3C1E-2239-DE9531FC4E32}"/>
          </ac:spMkLst>
        </pc:spChg>
        <pc:spChg chg="add mod">
          <ac:chgData name="Bess Dunlevy" userId="dd4b9a8537dbe9d0" providerId="LiveId" clId="{82A6072C-2593-420A-BE0B-44A59AB461B6}" dt="2023-07-23T22:44:59.491" v="241" actId="1036"/>
          <ac:spMkLst>
            <pc:docMk/>
            <pc:sldMk cId="2043784560" sldId="344"/>
            <ac:spMk id="95" creationId="{78085DAF-184B-7943-426F-ECAB787B959B}"/>
          </ac:spMkLst>
        </pc:spChg>
        <pc:spChg chg="del">
          <ac:chgData name="Bess Dunlevy" userId="dd4b9a8537dbe9d0" providerId="LiveId" clId="{82A6072C-2593-420A-BE0B-44A59AB461B6}" dt="2023-07-23T22:39:51.914" v="97" actId="478"/>
          <ac:spMkLst>
            <pc:docMk/>
            <pc:sldMk cId="2043784560" sldId="344"/>
            <ac:spMk id="98" creationId="{23B3DBDA-C820-776B-FEE2-795C96B528AD}"/>
          </ac:spMkLst>
        </pc:spChg>
        <pc:spChg chg="del">
          <ac:chgData name="Bess Dunlevy" userId="dd4b9a8537dbe9d0" providerId="LiveId" clId="{82A6072C-2593-420A-BE0B-44A59AB461B6}" dt="2023-07-23T22:39:53.497" v="101" actId="478"/>
          <ac:spMkLst>
            <pc:docMk/>
            <pc:sldMk cId="2043784560" sldId="344"/>
            <ac:spMk id="99" creationId="{40CB7F3B-38CD-30F6-A683-5380972DE375}"/>
          </ac:spMkLst>
        </pc:spChg>
        <pc:spChg chg="del">
          <ac:chgData name="Bess Dunlevy" userId="dd4b9a8537dbe9d0" providerId="LiveId" clId="{82A6072C-2593-420A-BE0B-44A59AB461B6}" dt="2023-07-23T22:39:52.396" v="98" actId="478"/>
          <ac:spMkLst>
            <pc:docMk/>
            <pc:sldMk cId="2043784560" sldId="344"/>
            <ac:spMk id="100" creationId="{CC6A9BC1-B224-110B-D93B-58F9F96E6035}"/>
          </ac:spMkLst>
        </pc:spChg>
        <pc:spChg chg="del">
          <ac:chgData name="Bess Dunlevy" userId="dd4b9a8537dbe9d0" providerId="LiveId" clId="{82A6072C-2593-420A-BE0B-44A59AB461B6}" dt="2023-07-23T22:39:55.769" v="105" actId="478"/>
          <ac:spMkLst>
            <pc:docMk/>
            <pc:sldMk cId="2043784560" sldId="344"/>
            <ac:spMk id="101" creationId="{E76CCB52-055F-4442-4B0B-670FDDB943C1}"/>
          </ac:spMkLst>
        </pc:spChg>
        <pc:spChg chg="del">
          <ac:chgData name="Bess Dunlevy" userId="dd4b9a8537dbe9d0" providerId="LiveId" clId="{82A6072C-2593-420A-BE0B-44A59AB461B6}" dt="2023-07-23T22:39:52.736" v="99" actId="478"/>
          <ac:spMkLst>
            <pc:docMk/>
            <pc:sldMk cId="2043784560" sldId="344"/>
            <ac:spMk id="102" creationId="{002FB0E8-5E77-115D-7785-EB22D2060B07}"/>
          </ac:spMkLst>
        </pc:spChg>
        <pc:spChg chg="del">
          <ac:chgData name="Bess Dunlevy" userId="dd4b9a8537dbe9d0" providerId="LiveId" clId="{82A6072C-2593-420A-BE0B-44A59AB461B6}" dt="2023-07-23T22:39:54.465" v="102" actId="478"/>
          <ac:spMkLst>
            <pc:docMk/>
            <pc:sldMk cId="2043784560" sldId="344"/>
            <ac:spMk id="103" creationId="{404048C0-387E-9DC1-AA71-173931D01C21}"/>
          </ac:spMkLst>
        </pc:spChg>
        <pc:spChg chg="del">
          <ac:chgData name="Bess Dunlevy" userId="dd4b9a8537dbe9d0" providerId="LiveId" clId="{82A6072C-2593-420A-BE0B-44A59AB461B6}" dt="2023-07-23T22:39:53.112" v="100" actId="478"/>
          <ac:spMkLst>
            <pc:docMk/>
            <pc:sldMk cId="2043784560" sldId="344"/>
            <ac:spMk id="104" creationId="{4326770F-31EE-D294-DDB5-8092FDFC3BB0}"/>
          </ac:spMkLst>
        </pc:spChg>
        <pc:spChg chg="del">
          <ac:chgData name="Bess Dunlevy" userId="dd4b9a8537dbe9d0" providerId="LiveId" clId="{82A6072C-2593-420A-BE0B-44A59AB461B6}" dt="2023-07-23T22:39:54.895" v="103" actId="478"/>
          <ac:spMkLst>
            <pc:docMk/>
            <pc:sldMk cId="2043784560" sldId="344"/>
            <ac:spMk id="105" creationId="{473F14D3-F0C7-BCB3-BCE6-AF9993FC5E9F}"/>
          </ac:spMkLst>
        </pc:spChg>
        <pc:spChg chg="del">
          <ac:chgData name="Bess Dunlevy" userId="dd4b9a8537dbe9d0" providerId="LiveId" clId="{82A6072C-2593-420A-BE0B-44A59AB461B6}" dt="2023-07-23T22:39:55.258" v="104" actId="478"/>
          <ac:spMkLst>
            <pc:docMk/>
            <pc:sldMk cId="2043784560" sldId="344"/>
            <ac:spMk id="106" creationId="{FC0C4344-927F-FFB7-2303-C84D79FFFA81}"/>
          </ac:spMkLst>
        </pc:spChg>
        <pc:spChg chg="add mod">
          <ac:chgData name="Bess Dunlevy" userId="dd4b9a8537dbe9d0" providerId="LiveId" clId="{82A6072C-2593-420A-BE0B-44A59AB461B6}" dt="2023-07-23T22:55:58.904" v="479" actId="207"/>
          <ac:spMkLst>
            <pc:docMk/>
            <pc:sldMk cId="2043784560" sldId="344"/>
            <ac:spMk id="114" creationId="{34ACA322-7077-3267-19BB-72AFCD4C41E4}"/>
          </ac:spMkLst>
        </pc:spChg>
        <pc:spChg chg="add mod">
          <ac:chgData name="Bess Dunlevy" userId="dd4b9a8537dbe9d0" providerId="LiveId" clId="{82A6072C-2593-420A-BE0B-44A59AB461B6}" dt="2023-07-23T22:55:58.904" v="479" actId="207"/>
          <ac:spMkLst>
            <pc:docMk/>
            <pc:sldMk cId="2043784560" sldId="344"/>
            <ac:spMk id="118" creationId="{C9683D61-86F5-64ED-0343-D633B671EF12}"/>
          </ac:spMkLst>
        </pc:spChg>
        <pc:spChg chg="del">
          <ac:chgData name="Bess Dunlevy" userId="dd4b9a8537dbe9d0" providerId="LiveId" clId="{82A6072C-2593-420A-BE0B-44A59AB461B6}" dt="2023-07-23T22:38:46.225" v="71" actId="478"/>
          <ac:spMkLst>
            <pc:docMk/>
            <pc:sldMk cId="2043784560" sldId="344"/>
            <ac:spMk id="119" creationId="{2CE4EAEA-8047-ADDC-E631-D3FF260B8F88}"/>
          </ac:spMkLst>
        </pc:spChg>
        <pc:spChg chg="del">
          <ac:chgData name="Bess Dunlevy" userId="dd4b9a8537dbe9d0" providerId="LiveId" clId="{82A6072C-2593-420A-BE0B-44A59AB461B6}" dt="2023-07-23T22:38:45.833" v="70" actId="478"/>
          <ac:spMkLst>
            <pc:docMk/>
            <pc:sldMk cId="2043784560" sldId="344"/>
            <ac:spMk id="120" creationId="{C341814B-1AF5-3F42-519E-34D6788B8295}"/>
          </ac:spMkLst>
        </pc:spChg>
        <pc:spChg chg="del">
          <ac:chgData name="Bess Dunlevy" userId="dd4b9a8537dbe9d0" providerId="LiveId" clId="{82A6072C-2593-420A-BE0B-44A59AB461B6}" dt="2023-07-23T22:38:45.178" v="69" actId="478"/>
          <ac:spMkLst>
            <pc:docMk/>
            <pc:sldMk cId="2043784560" sldId="344"/>
            <ac:spMk id="121" creationId="{DBE865DA-6A49-BF69-4ACF-CDFD6EAF4AFC}"/>
          </ac:spMkLst>
        </pc:spChg>
        <pc:spChg chg="add mod">
          <ac:chgData name="Bess Dunlevy" userId="dd4b9a8537dbe9d0" providerId="LiveId" clId="{82A6072C-2593-420A-BE0B-44A59AB461B6}" dt="2023-07-23T22:55:58.904" v="479" actId="207"/>
          <ac:spMkLst>
            <pc:docMk/>
            <pc:sldMk cId="2043784560" sldId="344"/>
            <ac:spMk id="122" creationId="{AA2E41DC-669A-DE60-6FF8-35B06C1922F7}"/>
          </ac:spMkLst>
        </pc:spChg>
        <pc:spChg chg="add mod">
          <ac:chgData name="Bess Dunlevy" userId="dd4b9a8537dbe9d0" providerId="LiveId" clId="{82A6072C-2593-420A-BE0B-44A59AB461B6}" dt="2023-07-23T22:55:58.904" v="479" actId="207"/>
          <ac:spMkLst>
            <pc:docMk/>
            <pc:sldMk cId="2043784560" sldId="344"/>
            <ac:spMk id="125" creationId="{E73AD190-D20E-39CC-5487-1165824086A9}"/>
          </ac:spMkLst>
        </pc:spChg>
        <pc:spChg chg="add mod">
          <ac:chgData name="Bess Dunlevy" userId="dd4b9a8537dbe9d0" providerId="LiveId" clId="{82A6072C-2593-420A-BE0B-44A59AB461B6}" dt="2023-07-23T22:55:58.904" v="479" actId="207"/>
          <ac:spMkLst>
            <pc:docMk/>
            <pc:sldMk cId="2043784560" sldId="344"/>
            <ac:spMk id="126" creationId="{28CD0DF0-9623-E986-D755-35BE0AB86B98}"/>
          </ac:spMkLst>
        </pc:spChg>
        <pc:spChg chg="add mod">
          <ac:chgData name="Bess Dunlevy" userId="dd4b9a8537dbe9d0" providerId="LiveId" clId="{82A6072C-2593-420A-BE0B-44A59AB461B6}" dt="2023-07-23T22:45:11.604" v="244" actId="1076"/>
          <ac:spMkLst>
            <pc:docMk/>
            <pc:sldMk cId="2043784560" sldId="344"/>
            <ac:spMk id="127" creationId="{577DC6BC-9736-F232-3C62-72525C4E7F0C}"/>
          </ac:spMkLst>
        </pc:spChg>
        <pc:cxnChg chg="mod">
          <ac:chgData name="Bess Dunlevy" userId="dd4b9a8537dbe9d0" providerId="LiveId" clId="{82A6072C-2593-420A-BE0B-44A59AB461B6}" dt="2023-07-23T22:45:17.941" v="245" actId="14100"/>
          <ac:cxnSpMkLst>
            <pc:docMk/>
            <pc:sldMk cId="2043784560" sldId="344"/>
            <ac:cxnSpMk id="3" creationId="{14F574A2-BE4E-D879-01A6-7A713D6B769F}"/>
          </ac:cxnSpMkLst>
        </pc:cxnChg>
        <pc:cxnChg chg="mod">
          <ac:chgData name="Bess Dunlevy" userId="dd4b9a8537dbe9d0" providerId="LiveId" clId="{82A6072C-2593-420A-BE0B-44A59AB461B6}" dt="2023-07-23T22:44:59.491" v="241" actId="1036"/>
          <ac:cxnSpMkLst>
            <pc:docMk/>
            <pc:sldMk cId="2043784560" sldId="344"/>
            <ac:cxnSpMk id="9" creationId="{709324E6-D197-EA58-D041-E97BC58E60CA}"/>
          </ac:cxnSpMkLst>
        </pc:cxnChg>
        <pc:cxnChg chg="del">
          <ac:chgData name="Bess Dunlevy" userId="dd4b9a8537dbe9d0" providerId="LiveId" clId="{82A6072C-2593-420A-BE0B-44A59AB461B6}" dt="2023-07-23T22:38:51.841" v="76" actId="478"/>
          <ac:cxnSpMkLst>
            <pc:docMk/>
            <pc:sldMk cId="2043784560" sldId="344"/>
            <ac:cxnSpMk id="10" creationId="{91238CC1-BB4D-5D94-106B-3A7570511F2E}"/>
          </ac:cxnSpMkLst>
        </pc:cxnChg>
        <pc:cxnChg chg="mod">
          <ac:chgData name="Bess Dunlevy" userId="dd4b9a8537dbe9d0" providerId="LiveId" clId="{82A6072C-2593-420A-BE0B-44A59AB461B6}" dt="2023-07-23T22:44:59.491" v="241" actId="1036"/>
          <ac:cxnSpMkLst>
            <pc:docMk/>
            <pc:sldMk cId="2043784560" sldId="344"/>
            <ac:cxnSpMk id="15" creationId="{3B80CDBB-5AE6-6616-1A08-6D5B4F542235}"/>
          </ac:cxnSpMkLst>
        </pc:cxnChg>
        <pc:cxnChg chg="add mod">
          <ac:chgData name="Bess Dunlevy" userId="dd4b9a8537dbe9d0" providerId="LiveId" clId="{82A6072C-2593-420A-BE0B-44A59AB461B6}" dt="2023-07-23T22:44:59.491" v="241" actId="1036"/>
          <ac:cxnSpMkLst>
            <pc:docMk/>
            <pc:sldMk cId="2043784560" sldId="344"/>
            <ac:cxnSpMk id="16" creationId="{2CB641FC-1AE6-799F-51C4-E25DB601B933}"/>
          </ac:cxnSpMkLst>
        </pc:cxnChg>
        <pc:cxnChg chg="add mod">
          <ac:chgData name="Bess Dunlevy" userId="dd4b9a8537dbe9d0" providerId="LiveId" clId="{82A6072C-2593-420A-BE0B-44A59AB461B6}" dt="2023-07-23T22:44:59.491" v="241" actId="1036"/>
          <ac:cxnSpMkLst>
            <pc:docMk/>
            <pc:sldMk cId="2043784560" sldId="344"/>
            <ac:cxnSpMk id="17" creationId="{7E26DF16-6C27-FCA2-3549-7904D3357963}"/>
          </ac:cxnSpMkLst>
        </pc:cxnChg>
        <pc:cxnChg chg="mod">
          <ac:chgData name="Bess Dunlevy" userId="dd4b9a8537dbe9d0" providerId="LiveId" clId="{82A6072C-2593-420A-BE0B-44A59AB461B6}" dt="2023-07-23T22:44:59.491" v="241" actId="1036"/>
          <ac:cxnSpMkLst>
            <pc:docMk/>
            <pc:sldMk cId="2043784560" sldId="344"/>
            <ac:cxnSpMk id="21" creationId="{CE8D3266-540F-9477-D035-E5185A6C3A1D}"/>
          </ac:cxnSpMkLst>
        </pc:cxnChg>
        <pc:cxnChg chg="mod">
          <ac:chgData name="Bess Dunlevy" userId="dd4b9a8537dbe9d0" providerId="LiveId" clId="{82A6072C-2593-420A-BE0B-44A59AB461B6}" dt="2023-07-23T22:44:59.491" v="241" actId="1036"/>
          <ac:cxnSpMkLst>
            <pc:docMk/>
            <pc:sldMk cId="2043784560" sldId="344"/>
            <ac:cxnSpMk id="22" creationId="{4386CCBD-F1B2-F0C5-1840-073F19A50049}"/>
          </ac:cxnSpMkLst>
        </pc:cxnChg>
        <pc:cxnChg chg="del">
          <ac:chgData name="Bess Dunlevy" userId="dd4b9a8537dbe9d0" providerId="LiveId" clId="{82A6072C-2593-420A-BE0B-44A59AB461B6}" dt="2023-07-23T22:37:44.761" v="54" actId="478"/>
          <ac:cxnSpMkLst>
            <pc:docMk/>
            <pc:sldMk cId="2043784560" sldId="344"/>
            <ac:cxnSpMk id="26" creationId="{FC4688B0-C953-DBBA-23DF-27FC912042CF}"/>
          </ac:cxnSpMkLst>
        </pc:cxnChg>
        <pc:cxnChg chg="mod">
          <ac:chgData name="Bess Dunlevy" userId="dd4b9a8537dbe9d0" providerId="LiveId" clId="{82A6072C-2593-420A-BE0B-44A59AB461B6}" dt="2023-07-23T22:44:59.491" v="241" actId="1036"/>
          <ac:cxnSpMkLst>
            <pc:docMk/>
            <pc:sldMk cId="2043784560" sldId="344"/>
            <ac:cxnSpMk id="28" creationId="{A944147F-AF69-9780-2B57-CA1AA72D961D}"/>
          </ac:cxnSpMkLst>
        </pc:cxnChg>
        <pc:cxnChg chg="del">
          <ac:chgData name="Bess Dunlevy" userId="dd4b9a8537dbe9d0" providerId="LiveId" clId="{82A6072C-2593-420A-BE0B-44A59AB461B6}" dt="2023-07-23T22:37:42.065" v="52" actId="478"/>
          <ac:cxnSpMkLst>
            <pc:docMk/>
            <pc:sldMk cId="2043784560" sldId="344"/>
            <ac:cxnSpMk id="30" creationId="{2AEA659A-3714-0ACB-8A69-530BD5306E5A}"/>
          </ac:cxnSpMkLst>
        </pc:cxnChg>
        <pc:cxnChg chg="del">
          <ac:chgData name="Bess Dunlevy" userId="dd4b9a8537dbe9d0" providerId="LiveId" clId="{82A6072C-2593-420A-BE0B-44A59AB461B6}" dt="2023-07-23T22:37:43.080" v="53" actId="478"/>
          <ac:cxnSpMkLst>
            <pc:docMk/>
            <pc:sldMk cId="2043784560" sldId="344"/>
            <ac:cxnSpMk id="32" creationId="{5ABDDE71-AD5D-EDA0-9CC0-D8D9733FEC5E}"/>
          </ac:cxnSpMkLst>
        </pc:cxnChg>
        <pc:cxnChg chg="del">
          <ac:chgData name="Bess Dunlevy" userId="dd4b9a8537dbe9d0" providerId="LiveId" clId="{82A6072C-2593-420A-BE0B-44A59AB461B6}" dt="2023-07-23T22:37:41.489" v="51" actId="478"/>
          <ac:cxnSpMkLst>
            <pc:docMk/>
            <pc:sldMk cId="2043784560" sldId="344"/>
            <ac:cxnSpMk id="33" creationId="{6B28A6EC-CE42-F487-B4B8-8175ED4533C0}"/>
          </ac:cxnSpMkLst>
        </pc:cxnChg>
        <pc:cxnChg chg="del">
          <ac:chgData name="Bess Dunlevy" userId="dd4b9a8537dbe9d0" providerId="LiveId" clId="{82A6072C-2593-420A-BE0B-44A59AB461B6}" dt="2023-07-23T22:37:40.435" v="50" actId="478"/>
          <ac:cxnSpMkLst>
            <pc:docMk/>
            <pc:sldMk cId="2043784560" sldId="344"/>
            <ac:cxnSpMk id="34" creationId="{209C51FE-93E9-DC88-D919-61AF7DA9C29D}"/>
          </ac:cxnSpMkLst>
        </pc:cxnChg>
        <pc:cxnChg chg="del mod">
          <ac:chgData name="Bess Dunlevy" userId="dd4b9a8537dbe9d0" providerId="LiveId" clId="{82A6072C-2593-420A-BE0B-44A59AB461B6}" dt="2023-07-23T22:39:38.516" v="93" actId="478"/>
          <ac:cxnSpMkLst>
            <pc:docMk/>
            <pc:sldMk cId="2043784560" sldId="344"/>
            <ac:cxnSpMk id="38" creationId="{B49863A7-1056-9360-6512-C0CC5C124314}"/>
          </ac:cxnSpMkLst>
        </pc:cxnChg>
        <pc:cxnChg chg="add del mod">
          <ac:chgData name="Bess Dunlevy" userId="dd4b9a8537dbe9d0" providerId="LiveId" clId="{82A6072C-2593-420A-BE0B-44A59AB461B6}" dt="2023-07-23T22:42:35.862" v="153"/>
          <ac:cxnSpMkLst>
            <pc:docMk/>
            <pc:sldMk cId="2043784560" sldId="344"/>
            <ac:cxnSpMk id="40" creationId="{EC7BA8AC-BF8C-D74D-56A8-4F9474EED834}"/>
          </ac:cxnSpMkLst>
        </pc:cxnChg>
        <pc:cxnChg chg="add del mod">
          <ac:chgData name="Bess Dunlevy" userId="dd4b9a8537dbe9d0" providerId="LiveId" clId="{82A6072C-2593-420A-BE0B-44A59AB461B6}" dt="2023-07-23T22:42:35.862" v="153"/>
          <ac:cxnSpMkLst>
            <pc:docMk/>
            <pc:sldMk cId="2043784560" sldId="344"/>
            <ac:cxnSpMk id="41" creationId="{C4E3B7C6-20A9-40F6-8579-407FA5517F65}"/>
          </ac:cxnSpMkLst>
        </pc:cxnChg>
        <pc:cxnChg chg="add del mod">
          <ac:chgData name="Bess Dunlevy" userId="dd4b9a8537dbe9d0" providerId="LiveId" clId="{82A6072C-2593-420A-BE0B-44A59AB461B6}" dt="2023-07-23T22:42:35.862" v="153"/>
          <ac:cxnSpMkLst>
            <pc:docMk/>
            <pc:sldMk cId="2043784560" sldId="344"/>
            <ac:cxnSpMk id="42" creationId="{E92749EB-23FF-67A2-068C-27B33C8F88B9}"/>
          </ac:cxnSpMkLst>
        </pc:cxnChg>
        <pc:cxnChg chg="add del mod">
          <ac:chgData name="Bess Dunlevy" userId="dd4b9a8537dbe9d0" providerId="LiveId" clId="{82A6072C-2593-420A-BE0B-44A59AB461B6}" dt="2023-07-23T22:42:35.862" v="153"/>
          <ac:cxnSpMkLst>
            <pc:docMk/>
            <pc:sldMk cId="2043784560" sldId="344"/>
            <ac:cxnSpMk id="43" creationId="{5D18F610-7332-1778-29F6-E9E081629AA2}"/>
          </ac:cxnSpMkLst>
        </pc:cxnChg>
        <pc:cxnChg chg="add del mod">
          <ac:chgData name="Bess Dunlevy" userId="dd4b9a8537dbe9d0" providerId="LiveId" clId="{82A6072C-2593-420A-BE0B-44A59AB461B6}" dt="2023-07-23T22:42:35.862" v="153"/>
          <ac:cxnSpMkLst>
            <pc:docMk/>
            <pc:sldMk cId="2043784560" sldId="344"/>
            <ac:cxnSpMk id="47" creationId="{B0FA2551-E283-46EC-53C7-B3C70FAC06AB}"/>
          </ac:cxnSpMkLst>
        </pc:cxnChg>
        <pc:cxnChg chg="del">
          <ac:chgData name="Bess Dunlevy" userId="dd4b9a8537dbe9d0" providerId="LiveId" clId="{82A6072C-2593-420A-BE0B-44A59AB461B6}" dt="2023-07-23T22:39:58.016" v="106" actId="478"/>
          <ac:cxnSpMkLst>
            <pc:docMk/>
            <pc:sldMk cId="2043784560" sldId="344"/>
            <ac:cxnSpMk id="48" creationId="{F8156B97-19EA-9731-2382-5F9D9D5C5CCC}"/>
          </ac:cxnSpMkLst>
        </pc:cxnChg>
        <pc:cxnChg chg="add mod">
          <ac:chgData name="Bess Dunlevy" userId="dd4b9a8537dbe9d0" providerId="LiveId" clId="{82A6072C-2593-420A-BE0B-44A59AB461B6}" dt="2023-07-23T22:44:59.491" v="241" actId="1036"/>
          <ac:cxnSpMkLst>
            <pc:docMk/>
            <pc:sldMk cId="2043784560" sldId="344"/>
            <ac:cxnSpMk id="51" creationId="{44F018E3-6821-9830-B77D-7C8864105C5B}"/>
          </ac:cxnSpMkLst>
        </pc:cxnChg>
        <pc:cxnChg chg="add mod">
          <ac:chgData name="Bess Dunlevy" userId="dd4b9a8537dbe9d0" providerId="LiveId" clId="{82A6072C-2593-420A-BE0B-44A59AB461B6}" dt="2023-07-23T22:44:59.491" v="241" actId="1036"/>
          <ac:cxnSpMkLst>
            <pc:docMk/>
            <pc:sldMk cId="2043784560" sldId="344"/>
            <ac:cxnSpMk id="52" creationId="{CDCB1E2F-A03D-0439-3459-03721BC4768A}"/>
          </ac:cxnSpMkLst>
        </pc:cxnChg>
        <pc:cxnChg chg="add mod">
          <ac:chgData name="Bess Dunlevy" userId="dd4b9a8537dbe9d0" providerId="LiveId" clId="{82A6072C-2593-420A-BE0B-44A59AB461B6}" dt="2023-07-23T22:44:59.491" v="241" actId="1036"/>
          <ac:cxnSpMkLst>
            <pc:docMk/>
            <pc:sldMk cId="2043784560" sldId="344"/>
            <ac:cxnSpMk id="53" creationId="{E06B23A1-DB74-37E9-AED7-A3AC451E3F00}"/>
          </ac:cxnSpMkLst>
        </pc:cxnChg>
        <pc:cxnChg chg="add mod">
          <ac:chgData name="Bess Dunlevy" userId="dd4b9a8537dbe9d0" providerId="LiveId" clId="{82A6072C-2593-420A-BE0B-44A59AB461B6}" dt="2023-07-23T22:44:59.491" v="241" actId="1036"/>
          <ac:cxnSpMkLst>
            <pc:docMk/>
            <pc:sldMk cId="2043784560" sldId="344"/>
            <ac:cxnSpMk id="54" creationId="{EAB96C1C-4FD2-A748-4E59-1A10B7D78AB3}"/>
          </ac:cxnSpMkLst>
        </pc:cxnChg>
        <pc:cxnChg chg="del">
          <ac:chgData name="Bess Dunlevy" userId="dd4b9a8537dbe9d0" providerId="LiveId" clId="{82A6072C-2593-420A-BE0B-44A59AB461B6}" dt="2023-07-23T22:38:50.393" v="75" actId="478"/>
          <ac:cxnSpMkLst>
            <pc:docMk/>
            <pc:sldMk cId="2043784560" sldId="344"/>
            <ac:cxnSpMk id="57" creationId="{913D7B07-287C-3FC7-BC4D-D03182BE2595}"/>
          </ac:cxnSpMkLst>
        </pc:cxnChg>
        <pc:cxnChg chg="add mod">
          <ac:chgData name="Bess Dunlevy" userId="dd4b9a8537dbe9d0" providerId="LiveId" clId="{82A6072C-2593-420A-BE0B-44A59AB461B6}" dt="2023-07-23T22:44:59.491" v="241" actId="1036"/>
          <ac:cxnSpMkLst>
            <pc:docMk/>
            <pc:sldMk cId="2043784560" sldId="344"/>
            <ac:cxnSpMk id="59" creationId="{EDAF7487-B5AD-ADBA-01A4-1AF7BEA99AB9}"/>
          </ac:cxnSpMkLst>
        </pc:cxnChg>
        <pc:cxnChg chg="add mod">
          <ac:chgData name="Bess Dunlevy" userId="dd4b9a8537dbe9d0" providerId="LiveId" clId="{82A6072C-2593-420A-BE0B-44A59AB461B6}" dt="2023-07-23T22:44:59.491" v="241" actId="1036"/>
          <ac:cxnSpMkLst>
            <pc:docMk/>
            <pc:sldMk cId="2043784560" sldId="344"/>
            <ac:cxnSpMk id="60" creationId="{5E0C5EFC-C312-041A-7CB3-91357710C21F}"/>
          </ac:cxnSpMkLst>
        </pc:cxnChg>
        <pc:cxnChg chg="add mod">
          <ac:chgData name="Bess Dunlevy" userId="dd4b9a8537dbe9d0" providerId="LiveId" clId="{82A6072C-2593-420A-BE0B-44A59AB461B6}" dt="2023-07-23T22:44:59.491" v="241" actId="1036"/>
          <ac:cxnSpMkLst>
            <pc:docMk/>
            <pc:sldMk cId="2043784560" sldId="344"/>
            <ac:cxnSpMk id="63" creationId="{F3C81DC8-CA97-0C2D-5B4D-9CCF3894AE55}"/>
          </ac:cxnSpMkLst>
        </pc:cxnChg>
        <pc:cxnChg chg="add mod">
          <ac:chgData name="Bess Dunlevy" userId="dd4b9a8537dbe9d0" providerId="LiveId" clId="{82A6072C-2593-420A-BE0B-44A59AB461B6}" dt="2023-07-23T22:44:59.491" v="241" actId="1036"/>
          <ac:cxnSpMkLst>
            <pc:docMk/>
            <pc:sldMk cId="2043784560" sldId="344"/>
            <ac:cxnSpMk id="64" creationId="{CBCCFAEC-DBF4-710A-24FC-F0F6CFEF6167}"/>
          </ac:cxnSpMkLst>
        </pc:cxnChg>
        <pc:cxnChg chg="add mod">
          <ac:chgData name="Bess Dunlevy" userId="dd4b9a8537dbe9d0" providerId="LiveId" clId="{82A6072C-2593-420A-BE0B-44A59AB461B6}" dt="2023-07-23T22:44:59.491" v="241" actId="1036"/>
          <ac:cxnSpMkLst>
            <pc:docMk/>
            <pc:sldMk cId="2043784560" sldId="344"/>
            <ac:cxnSpMk id="65" creationId="{E600A135-F964-50B1-647C-DDB4BB6F5E68}"/>
          </ac:cxnSpMkLst>
        </pc:cxnChg>
        <pc:cxnChg chg="add mod">
          <ac:chgData name="Bess Dunlevy" userId="dd4b9a8537dbe9d0" providerId="LiveId" clId="{82A6072C-2593-420A-BE0B-44A59AB461B6}" dt="2023-07-23T22:44:59.491" v="241" actId="1036"/>
          <ac:cxnSpMkLst>
            <pc:docMk/>
            <pc:sldMk cId="2043784560" sldId="344"/>
            <ac:cxnSpMk id="66" creationId="{2E866C0C-BC88-9431-6E9D-D97BADEADE9B}"/>
          </ac:cxnSpMkLst>
        </pc:cxnChg>
        <pc:cxnChg chg="add mod">
          <ac:chgData name="Bess Dunlevy" userId="dd4b9a8537dbe9d0" providerId="LiveId" clId="{82A6072C-2593-420A-BE0B-44A59AB461B6}" dt="2023-07-23T22:44:59.491" v="241" actId="1036"/>
          <ac:cxnSpMkLst>
            <pc:docMk/>
            <pc:sldMk cId="2043784560" sldId="344"/>
            <ac:cxnSpMk id="70" creationId="{68A35B88-3355-45DD-C099-BAA6D16B62D3}"/>
          </ac:cxnSpMkLst>
        </pc:cxnChg>
        <pc:cxnChg chg="add mod">
          <ac:chgData name="Bess Dunlevy" userId="dd4b9a8537dbe9d0" providerId="LiveId" clId="{82A6072C-2593-420A-BE0B-44A59AB461B6}" dt="2023-07-23T22:44:59.491" v="241" actId="1036"/>
          <ac:cxnSpMkLst>
            <pc:docMk/>
            <pc:sldMk cId="2043784560" sldId="344"/>
            <ac:cxnSpMk id="71" creationId="{514CEB64-D1FA-D681-A982-E707A88D7364}"/>
          </ac:cxnSpMkLst>
        </pc:cxnChg>
        <pc:cxnChg chg="del mod">
          <ac:chgData name="Bess Dunlevy" userId="dd4b9a8537dbe9d0" providerId="LiveId" clId="{82A6072C-2593-420A-BE0B-44A59AB461B6}" dt="2023-07-23T22:39:36.221" v="90" actId="478"/>
          <ac:cxnSpMkLst>
            <pc:docMk/>
            <pc:sldMk cId="2043784560" sldId="344"/>
            <ac:cxnSpMk id="81" creationId="{87B209FD-31BF-E05C-D134-CDF7C9EA3A80}"/>
          </ac:cxnSpMkLst>
        </pc:cxnChg>
        <pc:cxnChg chg="add mod">
          <ac:chgData name="Bess Dunlevy" userId="dd4b9a8537dbe9d0" providerId="LiveId" clId="{82A6072C-2593-420A-BE0B-44A59AB461B6}" dt="2023-07-23T22:44:59.491" v="241" actId="1036"/>
          <ac:cxnSpMkLst>
            <pc:docMk/>
            <pc:sldMk cId="2043784560" sldId="344"/>
            <ac:cxnSpMk id="82" creationId="{AC38F34C-9D0A-B0BA-E450-AF0550885DCA}"/>
          </ac:cxnSpMkLst>
        </pc:cxnChg>
        <pc:cxnChg chg="add mod">
          <ac:chgData name="Bess Dunlevy" userId="dd4b9a8537dbe9d0" providerId="LiveId" clId="{82A6072C-2593-420A-BE0B-44A59AB461B6}" dt="2023-07-23T22:44:59.491" v="241" actId="1036"/>
          <ac:cxnSpMkLst>
            <pc:docMk/>
            <pc:sldMk cId="2043784560" sldId="344"/>
            <ac:cxnSpMk id="83" creationId="{82527364-8DCB-08D6-CA7E-0B8900B5C5B8}"/>
          </ac:cxnSpMkLst>
        </pc:cxnChg>
        <pc:cxnChg chg="del mod">
          <ac:chgData name="Bess Dunlevy" userId="dd4b9a8537dbe9d0" providerId="LiveId" clId="{82A6072C-2593-420A-BE0B-44A59AB461B6}" dt="2023-07-23T22:39:37.043" v="91" actId="478"/>
          <ac:cxnSpMkLst>
            <pc:docMk/>
            <pc:sldMk cId="2043784560" sldId="344"/>
            <ac:cxnSpMk id="84" creationId="{3C6B1CE1-61FE-F640-5A6C-01D6AAC2A39D}"/>
          </ac:cxnSpMkLst>
        </pc:cxnChg>
        <pc:cxnChg chg="del mod">
          <ac:chgData name="Bess Dunlevy" userId="dd4b9a8537dbe9d0" providerId="LiveId" clId="{82A6072C-2593-420A-BE0B-44A59AB461B6}" dt="2023-07-23T22:39:37.820" v="92" actId="478"/>
          <ac:cxnSpMkLst>
            <pc:docMk/>
            <pc:sldMk cId="2043784560" sldId="344"/>
            <ac:cxnSpMk id="85" creationId="{5CA80950-60A1-7700-3FC4-585E5E7C20A2}"/>
          </ac:cxnSpMkLst>
        </pc:cxnChg>
        <pc:cxnChg chg="del mod">
          <ac:chgData name="Bess Dunlevy" userId="dd4b9a8537dbe9d0" providerId="LiveId" clId="{82A6072C-2593-420A-BE0B-44A59AB461B6}" dt="2023-07-23T22:39:40.125" v="94" actId="478"/>
          <ac:cxnSpMkLst>
            <pc:docMk/>
            <pc:sldMk cId="2043784560" sldId="344"/>
            <ac:cxnSpMk id="86" creationId="{F5916EEE-6AC9-6DFA-A1ED-39A3641D2B95}"/>
          </ac:cxnSpMkLst>
        </pc:cxnChg>
        <pc:cxnChg chg="add mod">
          <ac:chgData name="Bess Dunlevy" userId="dd4b9a8537dbe9d0" providerId="LiveId" clId="{82A6072C-2593-420A-BE0B-44A59AB461B6}" dt="2023-07-23T22:44:59.491" v="241" actId="1036"/>
          <ac:cxnSpMkLst>
            <pc:docMk/>
            <pc:sldMk cId="2043784560" sldId="344"/>
            <ac:cxnSpMk id="87" creationId="{732E4B95-DD70-CE15-7DB3-E572AC3376AF}"/>
          </ac:cxnSpMkLst>
        </pc:cxnChg>
        <pc:cxnChg chg="add mod">
          <ac:chgData name="Bess Dunlevy" userId="dd4b9a8537dbe9d0" providerId="LiveId" clId="{82A6072C-2593-420A-BE0B-44A59AB461B6}" dt="2023-07-23T22:44:59.491" v="241" actId="1036"/>
          <ac:cxnSpMkLst>
            <pc:docMk/>
            <pc:sldMk cId="2043784560" sldId="344"/>
            <ac:cxnSpMk id="88" creationId="{FF6074F1-F0EA-98D8-7607-7ECE7D59575E}"/>
          </ac:cxnSpMkLst>
        </pc:cxnChg>
        <pc:cxnChg chg="add mod">
          <ac:chgData name="Bess Dunlevy" userId="dd4b9a8537dbe9d0" providerId="LiveId" clId="{82A6072C-2593-420A-BE0B-44A59AB461B6}" dt="2023-07-23T22:44:59.491" v="241" actId="1036"/>
          <ac:cxnSpMkLst>
            <pc:docMk/>
            <pc:sldMk cId="2043784560" sldId="344"/>
            <ac:cxnSpMk id="92" creationId="{89759CCB-4512-C8AE-489A-D94B1D575AAB}"/>
          </ac:cxnSpMkLst>
        </pc:cxnChg>
        <pc:cxnChg chg="add mod">
          <ac:chgData name="Bess Dunlevy" userId="dd4b9a8537dbe9d0" providerId="LiveId" clId="{82A6072C-2593-420A-BE0B-44A59AB461B6}" dt="2023-07-23T22:44:59.491" v="241" actId="1036"/>
          <ac:cxnSpMkLst>
            <pc:docMk/>
            <pc:sldMk cId="2043784560" sldId="344"/>
            <ac:cxnSpMk id="93" creationId="{3DC051E4-CE63-A58F-8064-7ADD18D81E0F}"/>
          </ac:cxnSpMkLst>
        </pc:cxnChg>
        <pc:cxnChg chg="add mod">
          <ac:chgData name="Bess Dunlevy" userId="dd4b9a8537dbe9d0" providerId="LiveId" clId="{82A6072C-2593-420A-BE0B-44A59AB461B6}" dt="2023-07-23T22:44:59.491" v="241" actId="1036"/>
          <ac:cxnSpMkLst>
            <pc:docMk/>
            <pc:sldMk cId="2043784560" sldId="344"/>
            <ac:cxnSpMk id="96" creationId="{D659E159-D6BB-EF18-E5F5-A1664F2ACDA3}"/>
          </ac:cxnSpMkLst>
        </pc:cxnChg>
        <pc:cxnChg chg="add mod">
          <ac:chgData name="Bess Dunlevy" userId="dd4b9a8537dbe9d0" providerId="LiveId" clId="{82A6072C-2593-420A-BE0B-44A59AB461B6}" dt="2023-07-23T22:44:59.491" v="241" actId="1036"/>
          <ac:cxnSpMkLst>
            <pc:docMk/>
            <pc:sldMk cId="2043784560" sldId="344"/>
            <ac:cxnSpMk id="97" creationId="{BA13616D-D4DB-969A-DC54-CE1837DCC404}"/>
          </ac:cxnSpMkLst>
        </pc:cxnChg>
        <pc:cxnChg chg="add mod">
          <ac:chgData name="Bess Dunlevy" userId="dd4b9a8537dbe9d0" providerId="LiveId" clId="{82A6072C-2593-420A-BE0B-44A59AB461B6}" dt="2023-07-23T22:44:59.491" v="241" actId="1036"/>
          <ac:cxnSpMkLst>
            <pc:docMk/>
            <pc:sldMk cId="2043784560" sldId="344"/>
            <ac:cxnSpMk id="107" creationId="{660E91A0-442C-0A7E-AA78-BCA6348507EA}"/>
          </ac:cxnSpMkLst>
        </pc:cxnChg>
        <pc:cxnChg chg="add mod">
          <ac:chgData name="Bess Dunlevy" userId="dd4b9a8537dbe9d0" providerId="LiveId" clId="{82A6072C-2593-420A-BE0B-44A59AB461B6}" dt="2023-07-23T22:44:59.491" v="241" actId="1036"/>
          <ac:cxnSpMkLst>
            <pc:docMk/>
            <pc:sldMk cId="2043784560" sldId="344"/>
            <ac:cxnSpMk id="108" creationId="{833EFBB2-40FF-4FD4-2156-0C59E2C5E0F9}"/>
          </ac:cxnSpMkLst>
        </pc:cxnChg>
        <pc:cxnChg chg="del">
          <ac:chgData name="Bess Dunlevy" userId="dd4b9a8537dbe9d0" providerId="LiveId" clId="{82A6072C-2593-420A-BE0B-44A59AB461B6}" dt="2023-07-23T22:39:58.671" v="107" actId="478"/>
          <ac:cxnSpMkLst>
            <pc:docMk/>
            <pc:sldMk cId="2043784560" sldId="344"/>
            <ac:cxnSpMk id="109" creationId="{A28399A8-3BE7-DB92-30FC-F7267CFB0ABC}"/>
          </ac:cxnSpMkLst>
        </pc:cxnChg>
        <pc:cxnChg chg="del">
          <ac:chgData name="Bess Dunlevy" userId="dd4b9a8537dbe9d0" providerId="LiveId" clId="{82A6072C-2593-420A-BE0B-44A59AB461B6}" dt="2023-07-23T22:39:59.375" v="108" actId="478"/>
          <ac:cxnSpMkLst>
            <pc:docMk/>
            <pc:sldMk cId="2043784560" sldId="344"/>
            <ac:cxnSpMk id="110" creationId="{3F804BE5-FC53-7BA8-20F7-E3880186C89B}"/>
          </ac:cxnSpMkLst>
        </pc:cxnChg>
        <pc:cxnChg chg="del">
          <ac:chgData name="Bess Dunlevy" userId="dd4b9a8537dbe9d0" providerId="LiveId" clId="{82A6072C-2593-420A-BE0B-44A59AB461B6}" dt="2023-07-23T22:39:59.902" v="109" actId="478"/>
          <ac:cxnSpMkLst>
            <pc:docMk/>
            <pc:sldMk cId="2043784560" sldId="344"/>
            <ac:cxnSpMk id="111" creationId="{BFD07C61-4C29-D5D2-0560-0DF43169A400}"/>
          </ac:cxnSpMkLst>
        </pc:cxnChg>
        <pc:cxnChg chg="del">
          <ac:chgData name="Bess Dunlevy" userId="dd4b9a8537dbe9d0" providerId="LiveId" clId="{82A6072C-2593-420A-BE0B-44A59AB461B6}" dt="2023-07-23T22:40:00.609" v="110" actId="478"/>
          <ac:cxnSpMkLst>
            <pc:docMk/>
            <pc:sldMk cId="2043784560" sldId="344"/>
            <ac:cxnSpMk id="112" creationId="{0D17B62B-C361-5DF7-532D-318585136F1E}"/>
          </ac:cxnSpMkLst>
        </pc:cxnChg>
        <pc:cxnChg chg="del">
          <ac:chgData name="Bess Dunlevy" userId="dd4b9a8537dbe9d0" providerId="LiveId" clId="{82A6072C-2593-420A-BE0B-44A59AB461B6}" dt="2023-07-23T22:40:01.632" v="111" actId="478"/>
          <ac:cxnSpMkLst>
            <pc:docMk/>
            <pc:sldMk cId="2043784560" sldId="344"/>
            <ac:cxnSpMk id="113" creationId="{1C33CA15-F9E0-31FD-EABF-428580511086}"/>
          </ac:cxnSpMkLst>
        </pc:cxnChg>
        <pc:cxnChg chg="del">
          <ac:chgData name="Bess Dunlevy" userId="dd4b9a8537dbe9d0" providerId="LiveId" clId="{82A6072C-2593-420A-BE0B-44A59AB461B6}" dt="2023-07-23T22:38:47.528" v="73" actId="478"/>
          <ac:cxnSpMkLst>
            <pc:docMk/>
            <pc:sldMk cId="2043784560" sldId="344"/>
            <ac:cxnSpMk id="115" creationId="{C15D8B92-2172-1AE6-7B66-69D25DA2E79B}"/>
          </ac:cxnSpMkLst>
        </pc:cxnChg>
        <pc:cxnChg chg="del">
          <ac:chgData name="Bess Dunlevy" userId="dd4b9a8537dbe9d0" providerId="LiveId" clId="{82A6072C-2593-420A-BE0B-44A59AB461B6}" dt="2023-07-23T22:38:46.936" v="72" actId="478"/>
          <ac:cxnSpMkLst>
            <pc:docMk/>
            <pc:sldMk cId="2043784560" sldId="344"/>
            <ac:cxnSpMk id="116" creationId="{A2B8B36B-2217-B767-0FC1-7C9C14FDE52A}"/>
          </ac:cxnSpMkLst>
        </pc:cxnChg>
        <pc:cxnChg chg="del">
          <ac:chgData name="Bess Dunlevy" userId="dd4b9a8537dbe9d0" providerId="LiveId" clId="{82A6072C-2593-420A-BE0B-44A59AB461B6}" dt="2023-07-23T22:38:48.176" v="74" actId="478"/>
          <ac:cxnSpMkLst>
            <pc:docMk/>
            <pc:sldMk cId="2043784560" sldId="344"/>
            <ac:cxnSpMk id="117" creationId="{1D28879B-0399-2AB6-74A8-405A138641A7}"/>
          </ac:cxnSpMkLst>
        </pc:cxnChg>
        <pc:cxnChg chg="add mod">
          <ac:chgData name="Bess Dunlevy" userId="dd4b9a8537dbe9d0" providerId="LiveId" clId="{82A6072C-2593-420A-BE0B-44A59AB461B6}" dt="2023-07-23T22:44:59.491" v="241" actId="1036"/>
          <ac:cxnSpMkLst>
            <pc:docMk/>
            <pc:sldMk cId="2043784560" sldId="344"/>
            <ac:cxnSpMk id="123" creationId="{C91300EE-6E92-1B33-7460-DF448DE31B18}"/>
          </ac:cxnSpMkLst>
        </pc:cxnChg>
        <pc:cxnChg chg="add mod">
          <ac:chgData name="Bess Dunlevy" userId="dd4b9a8537dbe9d0" providerId="LiveId" clId="{82A6072C-2593-420A-BE0B-44A59AB461B6}" dt="2023-07-23T22:44:59.491" v="241" actId="1036"/>
          <ac:cxnSpMkLst>
            <pc:docMk/>
            <pc:sldMk cId="2043784560" sldId="344"/>
            <ac:cxnSpMk id="124" creationId="{FB19C0C3-A32B-8968-C8EC-FCC8A955DB33}"/>
          </ac:cxnSpMkLst>
        </pc:cxnChg>
      </pc:sldChg>
      <pc:sldChg chg="modSp mod">
        <pc:chgData name="Bess Dunlevy" userId="dd4b9a8537dbe9d0" providerId="LiveId" clId="{82A6072C-2593-420A-BE0B-44A59AB461B6}" dt="2023-07-23T22:46:10.650" v="313" actId="14100"/>
        <pc:sldMkLst>
          <pc:docMk/>
          <pc:sldMk cId="3125044741" sldId="345"/>
        </pc:sldMkLst>
        <pc:spChg chg="mod">
          <ac:chgData name="Bess Dunlevy" userId="dd4b9a8537dbe9d0" providerId="LiveId" clId="{82A6072C-2593-420A-BE0B-44A59AB461B6}" dt="2023-07-23T22:46:00.521" v="294" actId="20577"/>
          <ac:spMkLst>
            <pc:docMk/>
            <pc:sldMk cId="3125044741" sldId="345"/>
            <ac:spMk id="4" creationId="{F2BF7C1A-EF82-3397-495F-2234AB2F98DD}"/>
          </ac:spMkLst>
        </pc:spChg>
        <pc:spChg chg="mod">
          <ac:chgData name="Bess Dunlevy" userId="dd4b9a8537dbe9d0" providerId="LiveId" clId="{82A6072C-2593-420A-BE0B-44A59AB461B6}" dt="2023-07-23T22:46:10.650" v="313" actId="14100"/>
          <ac:spMkLst>
            <pc:docMk/>
            <pc:sldMk cId="3125044741" sldId="345"/>
            <ac:spMk id="76" creationId="{39B32001-C3DF-F74E-0072-E6D6DD6FB19F}"/>
          </ac:spMkLst>
        </pc:spChg>
      </pc:sldChg>
      <pc:sldChg chg="delSp modSp del mod">
        <pc:chgData name="Bess Dunlevy" userId="dd4b9a8537dbe9d0" providerId="LiveId" clId="{82A6072C-2593-420A-BE0B-44A59AB461B6}" dt="2023-07-23T22:49:29.663" v="364" actId="47"/>
        <pc:sldMkLst>
          <pc:docMk/>
          <pc:sldMk cId="4191645416" sldId="346"/>
        </pc:sldMkLst>
        <pc:spChg chg="del">
          <ac:chgData name="Bess Dunlevy" userId="dd4b9a8537dbe9d0" providerId="LiveId" clId="{82A6072C-2593-420A-BE0B-44A59AB461B6}" dt="2023-07-23T22:46:20.360" v="314" actId="478"/>
          <ac:spMkLst>
            <pc:docMk/>
            <pc:sldMk cId="4191645416" sldId="346"/>
            <ac:spMk id="2" creationId="{93A5458F-BA1E-F364-8041-B07372001BF6}"/>
          </ac:spMkLst>
        </pc:spChg>
        <pc:spChg chg="mod">
          <ac:chgData name="Bess Dunlevy" userId="dd4b9a8537dbe9d0" providerId="LiveId" clId="{82A6072C-2593-420A-BE0B-44A59AB461B6}" dt="2023-07-23T22:46:26.942" v="316" actId="14100"/>
          <ac:spMkLst>
            <pc:docMk/>
            <pc:sldMk cId="4191645416" sldId="346"/>
            <ac:spMk id="3" creationId="{50365137-0414-0FBB-EC76-FC7AD4901CFA}"/>
          </ac:spMkLst>
        </pc:spChg>
        <pc:spChg chg="mod">
          <ac:chgData name="Bess Dunlevy" userId="dd4b9a8537dbe9d0" providerId="LiveId" clId="{82A6072C-2593-420A-BE0B-44A59AB461B6}" dt="2023-07-23T22:46:35.728" v="317"/>
          <ac:spMkLst>
            <pc:docMk/>
            <pc:sldMk cId="4191645416" sldId="346"/>
            <ac:spMk id="4" creationId="{F2BF7C1A-EF82-3397-495F-2234AB2F98DD}"/>
          </ac:spMkLst>
        </pc:spChg>
        <pc:spChg chg="mod">
          <ac:chgData name="Bess Dunlevy" userId="dd4b9a8537dbe9d0" providerId="LiveId" clId="{82A6072C-2593-420A-BE0B-44A59AB461B6}" dt="2023-07-23T22:47:51.728" v="340" actId="14100"/>
          <ac:spMkLst>
            <pc:docMk/>
            <pc:sldMk cId="4191645416" sldId="346"/>
            <ac:spMk id="76" creationId="{39B32001-C3DF-F74E-0072-E6D6DD6FB19F}"/>
          </ac:spMkLst>
        </pc:spChg>
      </pc:sldChg>
      <pc:sldChg chg="modSp del mod">
        <pc:chgData name="Bess Dunlevy" userId="dd4b9a8537dbe9d0" providerId="LiveId" clId="{82A6072C-2593-420A-BE0B-44A59AB461B6}" dt="2023-07-23T22:48:10.804" v="345" actId="47"/>
        <pc:sldMkLst>
          <pc:docMk/>
          <pc:sldMk cId="875349883" sldId="347"/>
        </pc:sldMkLst>
        <pc:spChg chg="mod">
          <ac:chgData name="Bess Dunlevy" userId="dd4b9a8537dbe9d0" providerId="LiveId" clId="{82A6072C-2593-420A-BE0B-44A59AB461B6}" dt="2023-07-23T22:46:37.651" v="318"/>
          <ac:spMkLst>
            <pc:docMk/>
            <pc:sldMk cId="875349883" sldId="347"/>
            <ac:spMk id="4" creationId="{F2BF7C1A-EF82-3397-495F-2234AB2F98DD}"/>
          </ac:spMkLst>
        </pc:spChg>
        <pc:spChg chg="mod">
          <ac:chgData name="Bess Dunlevy" userId="dd4b9a8537dbe9d0" providerId="LiveId" clId="{82A6072C-2593-420A-BE0B-44A59AB461B6}" dt="2023-07-23T22:47:54.635" v="341"/>
          <ac:spMkLst>
            <pc:docMk/>
            <pc:sldMk cId="875349883" sldId="347"/>
            <ac:spMk id="76" creationId="{39B32001-C3DF-F74E-0072-E6D6DD6FB19F}"/>
          </ac:spMkLst>
        </pc:spChg>
      </pc:sldChg>
      <pc:sldChg chg="modSp mod">
        <pc:chgData name="Bess Dunlevy" userId="dd4b9a8537dbe9d0" providerId="LiveId" clId="{82A6072C-2593-420A-BE0B-44A59AB461B6}" dt="2023-07-23T22:47:59.905" v="343" actId="14100"/>
        <pc:sldMkLst>
          <pc:docMk/>
          <pc:sldMk cId="400254686" sldId="349"/>
        </pc:sldMkLst>
        <pc:spChg chg="mod">
          <ac:chgData name="Bess Dunlevy" userId="dd4b9a8537dbe9d0" providerId="LiveId" clId="{82A6072C-2593-420A-BE0B-44A59AB461B6}" dt="2023-07-23T22:46:39.672" v="319"/>
          <ac:spMkLst>
            <pc:docMk/>
            <pc:sldMk cId="400254686" sldId="349"/>
            <ac:spMk id="4" creationId="{F2BF7C1A-EF82-3397-495F-2234AB2F98DD}"/>
          </ac:spMkLst>
        </pc:spChg>
        <pc:spChg chg="mod">
          <ac:chgData name="Bess Dunlevy" userId="dd4b9a8537dbe9d0" providerId="LiveId" clId="{82A6072C-2593-420A-BE0B-44A59AB461B6}" dt="2023-07-23T22:47:59.905" v="343" actId="14100"/>
          <ac:spMkLst>
            <pc:docMk/>
            <pc:sldMk cId="400254686" sldId="349"/>
            <ac:spMk id="76" creationId="{39B32001-C3DF-F74E-0072-E6D6DD6FB19F}"/>
          </ac:spMkLst>
        </pc:spChg>
      </pc:sldChg>
      <pc:sldChg chg="addSp delSp modSp mod">
        <pc:chgData name="Bess Dunlevy" userId="dd4b9a8537dbe9d0" providerId="LiveId" clId="{82A6072C-2593-420A-BE0B-44A59AB461B6}" dt="2023-07-23T22:50:47.858" v="383" actId="20577"/>
        <pc:sldMkLst>
          <pc:docMk/>
          <pc:sldMk cId="2354758820" sldId="350"/>
        </pc:sldMkLst>
        <pc:spChg chg="add mod">
          <ac:chgData name="Bess Dunlevy" userId="dd4b9a8537dbe9d0" providerId="LiveId" clId="{82A6072C-2593-420A-BE0B-44A59AB461B6}" dt="2023-07-23T22:50:47.858" v="383" actId="20577"/>
          <ac:spMkLst>
            <pc:docMk/>
            <pc:sldMk cId="2354758820" sldId="350"/>
            <ac:spMk id="2" creationId="{E1693C64-BA18-0F94-6085-341522A5B45C}"/>
          </ac:spMkLst>
        </pc:spChg>
        <pc:spChg chg="del">
          <ac:chgData name="Bess Dunlevy" userId="dd4b9a8537dbe9d0" providerId="LiveId" clId="{82A6072C-2593-420A-BE0B-44A59AB461B6}" dt="2023-07-23T22:50:18.802" v="374" actId="478"/>
          <ac:spMkLst>
            <pc:docMk/>
            <pc:sldMk cId="2354758820" sldId="350"/>
            <ac:spMk id="3" creationId="{50365137-0414-0FBB-EC76-FC7AD4901CFA}"/>
          </ac:spMkLst>
        </pc:spChg>
        <pc:spChg chg="mod">
          <ac:chgData name="Bess Dunlevy" userId="dd4b9a8537dbe9d0" providerId="LiveId" clId="{82A6072C-2593-420A-BE0B-44A59AB461B6}" dt="2023-07-23T22:46:43.375" v="320"/>
          <ac:spMkLst>
            <pc:docMk/>
            <pc:sldMk cId="2354758820" sldId="350"/>
            <ac:spMk id="4" creationId="{F2BF7C1A-EF82-3397-495F-2234AB2F98DD}"/>
          </ac:spMkLst>
        </pc:spChg>
        <pc:spChg chg="add mod">
          <ac:chgData name="Bess Dunlevy" userId="dd4b9a8537dbe9d0" providerId="LiveId" clId="{82A6072C-2593-420A-BE0B-44A59AB461B6}" dt="2023-07-23T22:50:25.282" v="375"/>
          <ac:spMkLst>
            <pc:docMk/>
            <pc:sldMk cId="2354758820" sldId="350"/>
            <ac:spMk id="6" creationId="{0F0B4CE5-A15C-FE54-08A8-1F32E255404D}"/>
          </ac:spMkLst>
        </pc:spChg>
        <pc:spChg chg="add del mod">
          <ac:chgData name="Bess Dunlevy" userId="dd4b9a8537dbe9d0" providerId="LiveId" clId="{82A6072C-2593-420A-BE0B-44A59AB461B6}" dt="2023-07-23T22:50:46.458" v="382" actId="478"/>
          <ac:spMkLst>
            <pc:docMk/>
            <pc:sldMk cId="2354758820" sldId="350"/>
            <ac:spMk id="7" creationId="{7ABA7156-EC41-B7A3-02F5-00491A072B6C}"/>
          </ac:spMkLst>
        </pc:spChg>
        <pc:spChg chg="add del mod">
          <ac:chgData name="Bess Dunlevy" userId="dd4b9a8537dbe9d0" providerId="LiveId" clId="{82A6072C-2593-420A-BE0B-44A59AB461B6}" dt="2023-07-23T22:50:46.458" v="382" actId="478"/>
          <ac:spMkLst>
            <pc:docMk/>
            <pc:sldMk cId="2354758820" sldId="350"/>
            <ac:spMk id="8" creationId="{9672CA2B-EE88-4922-ED75-536471CF4338}"/>
          </ac:spMkLst>
        </pc:spChg>
        <pc:spChg chg="add del mod">
          <ac:chgData name="Bess Dunlevy" userId="dd4b9a8537dbe9d0" providerId="LiveId" clId="{82A6072C-2593-420A-BE0B-44A59AB461B6}" dt="2023-07-23T22:50:46.458" v="382" actId="478"/>
          <ac:spMkLst>
            <pc:docMk/>
            <pc:sldMk cId="2354758820" sldId="350"/>
            <ac:spMk id="9" creationId="{7BAF551E-3E7D-F376-72C1-95E6487214DB}"/>
          </ac:spMkLst>
        </pc:spChg>
        <pc:spChg chg="add del mod">
          <ac:chgData name="Bess Dunlevy" userId="dd4b9a8537dbe9d0" providerId="LiveId" clId="{82A6072C-2593-420A-BE0B-44A59AB461B6}" dt="2023-07-23T22:50:46.458" v="382" actId="478"/>
          <ac:spMkLst>
            <pc:docMk/>
            <pc:sldMk cId="2354758820" sldId="350"/>
            <ac:spMk id="10" creationId="{0CA1A6D6-6182-7E2C-DC37-1E2F95787106}"/>
          </ac:spMkLst>
        </pc:spChg>
        <pc:spChg chg="add del mod">
          <ac:chgData name="Bess Dunlevy" userId="dd4b9a8537dbe9d0" providerId="LiveId" clId="{82A6072C-2593-420A-BE0B-44A59AB461B6}" dt="2023-07-23T22:50:46.458" v="382" actId="478"/>
          <ac:spMkLst>
            <pc:docMk/>
            <pc:sldMk cId="2354758820" sldId="350"/>
            <ac:spMk id="11" creationId="{4F1022EF-2F96-8903-CFCD-C6B552897996}"/>
          </ac:spMkLst>
        </pc:spChg>
        <pc:spChg chg="add del mod">
          <ac:chgData name="Bess Dunlevy" userId="dd4b9a8537dbe9d0" providerId="LiveId" clId="{82A6072C-2593-420A-BE0B-44A59AB461B6}" dt="2023-07-23T22:50:46.458" v="382" actId="478"/>
          <ac:spMkLst>
            <pc:docMk/>
            <pc:sldMk cId="2354758820" sldId="350"/>
            <ac:spMk id="12" creationId="{00BB0BC1-5D72-4D00-1A48-382072CA6FC3}"/>
          </ac:spMkLst>
        </pc:spChg>
        <pc:spChg chg="add del mod">
          <ac:chgData name="Bess Dunlevy" userId="dd4b9a8537dbe9d0" providerId="LiveId" clId="{82A6072C-2593-420A-BE0B-44A59AB461B6}" dt="2023-07-23T22:50:46.458" v="382" actId="478"/>
          <ac:spMkLst>
            <pc:docMk/>
            <pc:sldMk cId="2354758820" sldId="350"/>
            <ac:spMk id="13" creationId="{FCCA06B9-2CC5-BEE1-AB38-5792EB6D2076}"/>
          </ac:spMkLst>
        </pc:spChg>
        <pc:spChg chg="add del mod">
          <ac:chgData name="Bess Dunlevy" userId="dd4b9a8537dbe9d0" providerId="LiveId" clId="{82A6072C-2593-420A-BE0B-44A59AB461B6}" dt="2023-07-23T22:50:46.458" v="382" actId="478"/>
          <ac:spMkLst>
            <pc:docMk/>
            <pc:sldMk cId="2354758820" sldId="350"/>
            <ac:spMk id="14" creationId="{B0739173-E202-5356-9F7B-084B9FF75341}"/>
          </ac:spMkLst>
        </pc:spChg>
        <pc:spChg chg="del">
          <ac:chgData name="Bess Dunlevy" userId="dd4b9a8537dbe9d0" providerId="LiveId" clId="{82A6072C-2593-420A-BE0B-44A59AB461B6}" dt="2023-07-23T22:50:18.802" v="374" actId="478"/>
          <ac:spMkLst>
            <pc:docMk/>
            <pc:sldMk cId="2354758820" sldId="350"/>
            <ac:spMk id="18" creationId="{00000000-0008-0000-0000-000009000000}"/>
          </ac:spMkLst>
        </pc:spChg>
        <pc:spChg chg="mod">
          <ac:chgData name="Bess Dunlevy" userId="dd4b9a8537dbe9d0" providerId="LiveId" clId="{82A6072C-2593-420A-BE0B-44A59AB461B6}" dt="2023-07-23T22:50:16.420" v="373"/>
          <ac:spMkLst>
            <pc:docMk/>
            <pc:sldMk cId="2354758820" sldId="350"/>
            <ac:spMk id="76" creationId="{39B32001-C3DF-F74E-0072-E6D6DD6FB19F}"/>
          </ac:spMkLst>
        </pc:spChg>
      </pc:sldChg>
      <pc:sldChg chg="modSp del mod">
        <pc:chgData name="Bess Dunlevy" userId="dd4b9a8537dbe9d0" providerId="LiveId" clId="{82A6072C-2593-420A-BE0B-44A59AB461B6}" dt="2023-07-23T22:50:35.442" v="377" actId="47"/>
        <pc:sldMkLst>
          <pc:docMk/>
          <pc:sldMk cId="943118972" sldId="351"/>
        </pc:sldMkLst>
        <pc:spChg chg="mod">
          <ac:chgData name="Bess Dunlevy" userId="dd4b9a8537dbe9d0" providerId="LiveId" clId="{82A6072C-2593-420A-BE0B-44A59AB461B6}" dt="2023-07-23T22:46:44.840" v="321"/>
          <ac:spMkLst>
            <pc:docMk/>
            <pc:sldMk cId="943118972" sldId="351"/>
            <ac:spMk id="4" creationId="{F2BF7C1A-EF82-3397-495F-2234AB2F98DD}"/>
          </ac:spMkLst>
        </pc:spChg>
      </pc:sldChg>
      <pc:sldChg chg="modSp mod">
        <pc:chgData name="Bess Dunlevy" userId="dd4b9a8537dbe9d0" providerId="LiveId" clId="{82A6072C-2593-420A-BE0B-44A59AB461B6}" dt="2023-07-23T22:51:34.462" v="403" actId="14100"/>
        <pc:sldMkLst>
          <pc:docMk/>
          <pc:sldMk cId="635194236" sldId="353"/>
        </pc:sldMkLst>
        <pc:spChg chg="mod">
          <ac:chgData name="Bess Dunlevy" userId="dd4b9a8537dbe9d0" providerId="LiveId" clId="{82A6072C-2593-420A-BE0B-44A59AB461B6}" dt="2023-07-23T22:46:49.884" v="324"/>
          <ac:spMkLst>
            <pc:docMk/>
            <pc:sldMk cId="635194236" sldId="353"/>
            <ac:spMk id="4" creationId="{F2BF7C1A-EF82-3397-495F-2234AB2F98DD}"/>
          </ac:spMkLst>
        </pc:spChg>
        <pc:spChg chg="mod">
          <ac:chgData name="Bess Dunlevy" userId="dd4b9a8537dbe9d0" providerId="LiveId" clId="{82A6072C-2593-420A-BE0B-44A59AB461B6}" dt="2023-07-23T22:51:34.462" v="403" actId="14100"/>
          <ac:spMkLst>
            <pc:docMk/>
            <pc:sldMk cId="635194236" sldId="353"/>
            <ac:spMk id="76" creationId="{39B32001-C3DF-F74E-0072-E6D6DD6FB19F}"/>
          </ac:spMkLst>
        </pc:spChg>
      </pc:sldChg>
      <pc:sldChg chg="addSp delSp modSp mod">
        <pc:chgData name="Bess Dunlevy" userId="dd4b9a8537dbe9d0" providerId="LiveId" clId="{82A6072C-2593-420A-BE0B-44A59AB461B6}" dt="2023-07-23T22:52:23.710" v="421" actId="478"/>
        <pc:sldMkLst>
          <pc:docMk/>
          <pc:sldMk cId="670591384" sldId="354"/>
        </pc:sldMkLst>
        <pc:spChg chg="add mod">
          <ac:chgData name="Bess Dunlevy" userId="dd4b9a8537dbe9d0" providerId="LiveId" clId="{82A6072C-2593-420A-BE0B-44A59AB461B6}" dt="2023-07-23T22:51:56.253" v="408" actId="20577"/>
          <ac:spMkLst>
            <pc:docMk/>
            <pc:sldMk cId="670591384" sldId="354"/>
            <ac:spMk id="2" creationId="{0697DF9F-8A50-0381-0519-D982E90CAAD5}"/>
          </ac:spMkLst>
        </pc:spChg>
        <pc:spChg chg="del">
          <ac:chgData name="Bess Dunlevy" userId="dd4b9a8537dbe9d0" providerId="LiveId" clId="{82A6072C-2593-420A-BE0B-44A59AB461B6}" dt="2023-07-23T22:51:47.136" v="405" actId="478"/>
          <ac:spMkLst>
            <pc:docMk/>
            <pc:sldMk cId="670591384" sldId="354"/>
            <ac:spMk id="3" creationId="{50365137-0414-0FBB-EC76-FC7AD4901CFA}"/>
          </ac:spMkLst>
        </pc:spChg>
        <pc:spChg chg="mod">
          <ac:chgData name="Bess Dunlevy" userId="dd4b9a8537dbe9d0" providerId="LiveId" clId="{82A6072C-2593-420A-BE0B-44A59AB461B6}" dt="2023-07-23T22:46:51.901" v="325"/>
          <ac:spMkLst>
            <pc:docMk/>
            <pc:sldMk cId="670591384" sldId="354"/>
            <ac:spMk id="4" creationId="{F2BF7C1A-EF82-3397-495F-2234AB2F98DD}"/>
          </ac:spMkLst>
        </pc:spChg>
        <pc:spChg chg="add mod">
          <ac:chgData name="Bess Dunlevy" userId="dd4b9a8537dbe9d0" providerId="LiveId" clId="{82A6072C-2593-420A-BE0B-44A59AB461B6}" dt="2023-07-23T22:51:47.495" v="406"/>
          <ac:spMkLst>
            <pc:docMk/>
            <pc:sldMk cId="670591384" sldId="354"/>
            <ac:spMk id="6" creationId="{BE24FFCE-B3C9-7FEA-FEFD-0FC3BF74B1CA}"/>
          </ac:spMkLst>
        </pc:spChg>
        <pc:spChg chg="add del mod">
          <ac:chgData name="Bess Dunlevy" userId="dd4b9a8537dbe9d0" providerId="LiveId" clId="{82A6072C-2593-420A-BE0B-44A59AB461B6}" dt="2023-07-23T22:52:23.710" v="421" actId="478"/>
          <ac:spMkLst>
            <pc:docMk/>
            <pc:sldMk cId="670591384" sldId="354"/>
            <ac:spMk id="7" creationId="{44766C1B-D56C-0CFD-2234-D6FB874D1578}"/>
          </ac:spMkLst>
        </pc:spChg>
        <pc:spChg chg="add del mod">
          <ac:chgData name="Bess Dunlevy" userId="dd4b9a8537dbe9d0" providerId="LiveId" clId="{82A6072C-2593-420A-BE0B-44A59AB461B6}" dt="2023-07-23T22:52:23.710" v="421" actId="478"/>
          <ac:spMkLst>
            <pc:docMk/>
            <pc:sldMk cId="670591384" sldId="354"/>
            <ac:spMk id="8" creationId="{259E70DB-F722-AA43-0019-7583221054B9}"/>
          </ac:spMkLst>
        </pc:spChg>
        <pc:spChg chg="add del mod">
          <ac:chgData name="Bess Dunlevy" userId="dd4b9a8537dbe9d0" providerId="LiveId" clId="{82A6072C-2593-420A-BE0B-44A59AB461B6}" dt="2023-07-23T22:52:23.710" v="421" actId="478"/>
          <ac:spMkLst>
            <pc:docMk/>
            <pc:sldMk cId="670591384" sldId="354"/>
            <ac:spMk id="9" creationId="{13CD6D13-6C7A-393D-7FB0-E107837FBE1D}"/>
          </ac:spMkLst>
        </pc:spChg>
        <pc:spChg chg="add del mod">
          <ac:chgData name="Bess Dunlevy" userId="dd4b9a8537dbe9d0" providerId="LiveId" clId="{82A6072C-2593-420A-BE0B-44A59AB461B6}" dt="2023-07-23T22:52:23.710" v="421" actId="478"/>
          <ac:spMkLst>
            <pc:docMk/>
            <pc:sldMk cId="670591384" sldId="354"/>
            <ac:spMk id="10" creationId="{4D80F9AD-6CFC-295A-481F-CC91C7F18EA0}"/>
          </ac:spMkLst>
        </pc:spChg>
        <pc:spChg chg="add del mod">
          <ac:chgData name="Bess Dunlevy" userId="dd4b9a8537dbe9d0" providerId="LiveId" clId="{82A6072C-2593-420A-BE0B-44A59AB461B6}" dt="2023-07-23T22:52:23.710" v="421" actId="478"/>
          <ac:spMkLst>
            <pc:docMk/>
            <pc:sldMk cId="670591384" sldId="354"/>
            <ac:spMk id="11" creationId="{4430CABF-6C88-0CDE-2635-60629B619932}"/>
          </ac:spMkLst>
        </pc:spChg>
        <pc:spChg chg="add del mod">
          <ac:chgData name="Bess Dunlevy" userId="dd4b9a8537dbe9d0" providerId="LiveId" clId="{82A6072C-2593-420A-BE0B-44A59AB461B6}" dt="2023-07-23T22:52:23.710" v="421" actId="478"/>
          <ac:spMkLst>
            <pc:docMk/>
            <pc:sldMk cId="670591384" sldId="354"/>
            <ac:spMk id="12" creationId="{AA9A968D-F09A-8229-28CC-5CCD505A0F16}"/>
          </ac:spMkLst>
        </pc:spChg>
        <pc:spChg chg="add del mod">
          <ac:chgData name="Bess Dunlevy" userId="dd4b9a8537dbe9d0" providerId="LiveId" clId="{82A6072C-2593-420A-BE0B-44A59AB461B6}" dt="2023-07-23T22:52:23.710" v="421" actId="478"/>
          <ac:spMkLst>
            <pc:docMk/>
            <pc:sldMk cId="670591384" sldId="354"/>
            <ac:spMk id="13" creationId="{11C247E3-4398-3116-A205-75DF8EA1BA23}"/>
          </ac:spMkLst>
        </pc:spChg>
        <pc:spChg chg="add del mod">
          <ac:chgData name="Bess Dunlevy" userId="dd4b9a8537dbe9d0" providerId="LiveId" clId="{82A6072C-2593-420A-BE0B-44A59AB461B6}" dt="2023-07-23T22:52:23.710" v="421" actId="478"/>
          <ac:spMkLst>
            <pc:docMk/>
            <pc:sldMk cId="670591384" sldId="354"/>
            <ac:spMk id="14" creationId="{4A402DD7-CCD0-66B8-F1B2-43ECFB82BA6F}"/>
          </ac:spMkLst>
        </pc:spChg>
        <pc:spChg chg="del">
          <ac:chgData name="Bess Dunlevy" userId="dd4b9a8537dbe9d0" providerId="LiveId" clId="{82A6072C-2593-420A-BE0B-44A59AB461B6}" dt="2023-07-23T22:51:47.136" v="405" actId="478"/>
          <ac:spMkLst>
            <pc:docMk/>
            <pc:sldMk cId="670591384" sldId="354"/>
            <ac:spMk id="18" creationId="{00000000-0008-0000-0000-000009000000}"/>
          </ac:spMkLst>
        </pc:spChg>
        <pc:spChg chg="mod">
          <ac:chgData name="Bess Dunlevy" userId="dd4b9a8537dbe9d0" providerId="LiveId" clId="{82A6072C-2593-420A-BE0B-44A59AB461B6}" dt="2023-07-23T22:51:36.596" v="404"/>
          <ac:spMkLst>
            <pc:docMk/>
            <pc:sldMk cId="670591384" sldId="354"/>
            <ac:spMk id="76" creationId="{39B32001-C3DF-F74E-0072-E6D6DD6FB19F}"/>
          </ac:spMkLst>
        </pc:spChg>
      </pc:sldChg>
      <pc:sldChg chg="modSp del mod">
        <pc:chgData name="Bess Dunlevy" userId="dd4b9a8537dbe9d0" providerId="LiveId" clId="{82A6072C-2593-420A-BE0B-44A59AB461B6}" dt="2023-07-23T22:52:11.837" v="417" actId="47"/>
        <pc:sldMkLst>
          <pc:docMk/>
          <pc:sldMk cId="3296668587" sldId="355"/>
        </pc:sldMkLst>
        <pc:spChg chg="mod">
          <ac:chgData name="Bess Dunlevy" userId="dd4b9a8537dbe9d0" providerId="LiveId" clId="{82A6072C-2593-420A-BE0B-44A59AB461B6}" dt="2023-07-23T22:47:02.542" v="326"/>
          <ac:spMkLst>
            <pc:docMk/>
            <pc:sldMk cId="3296668587" sldId="355"/>
            <ac:spMk id="4" creationId="{F2BF7C1A-EF82-3397-495F-2234AB2F98DD}"/>
          </ac:spMkLst>
        </pc:spChg>
      </pc:sldChg>
      <pc:sldChg chg="modSp del mod">
        <pc:chgData name="Bess Dunlevy" userId="dd4b9a8537dbe9d0" providerId="LiveId" clId="{82A6072C-2593-420A-BE0B-44A59AB461B6}" dt="2023-07-23T22:52:11.837" v="417" actId="47"/>
        <pc:sldMkLst>
          <pc:docMk/>
          <pc:sldMk cId="1849078380" sldId="356"/>
        </pc:sldMkLst>
        <pc:spChg chg="mod">
          <ac:chgData name="Bess Dunlevy" userId="dd4b9a8537dbe9d0" providerId="LiveId" clId="{82A6072C-2593-420A-BE0B-44A59AB461B6}" dt="2023-07-23T22:47:04.586" v="327"/>
          <ac:spMkLst>
            <pc:docMk/>
            <pc:sldMk cId="1849078380" sldId="356"/>
            <ac:spMk id="4" creationId="{F2BF7C1A-EF82-3397-495F-2234AB2F98DD}"/>
          </ac:spMkLst>
        </pc:spChg>
      </pc:sldChg>
      <pc:sldChg chg="modSp mod">
        <pc:chgData name="Bess Dunlevy" userId="dd4b9a8537dbe9d0" providerId="LiveId" clId="{82A6072C-2593-420A-BE0B-44A59AB461B6}" dt="2023-07-23T22:53:13.366" v="434" actId="14100"/>
        <pc:sldMkLst>
          <pc:docMk/>
          <pc:sldMk cId="2231459310" sldId="357"/>
        </pc:sldMkLst>
        <pc:spChg chg="mod">
          <ac:chgData name="Bess Dunlevy" userId="dd4b9a8537dbe9d0" providerId="LiveId" clId="{82A6072C-2593-420A-BE0B-44A59AB461B6}" dt="2023-07-23T22:47:28.965" v="335"/>
          <ac:spMkLst>
            <pc:docMk/>
            <pc:sldMk cId="2231459310" sldId="357"/>
            <ac:spMk id="4" creationId="{F2BF7C1A-EF82-3397-495F-2234AB2F98DD}"/>
          </ac:spMkLst>
        </pc:spChg>
        <pc:spChg chg="mod">
          <ac:chgData name="Bess Dunlevy" userId="dd4b9a8537dbe9d0" providerId="LiveId" clId="{82A6072C-2593-420A-BE0B-44A59AB461B6}" dt="2023-07-23T22:53:13.366" v="434" actId="14100"/>
          <ac:spMkLst>
            <pc:docMk/>
            <pc:sldMk cId="2231459310" sldId="357"/>
            <ac:spMk id="76" creationId="{39B32001-C3DF-F74E-0072-E6D6DD6FB19F}"/>
          </ac:spMkLst>
        </pc:spChg>
      </pc:sldChg>
      <pc:sldChg chg="addSp delSp modSp mod">
        <pc:chgData name="Bess Dunlevy" userId="dd4b9a8537dbe9d0" providerId="LiveId" clId="{82A6072C-2593-420A-BE0B-44A59AB461B6}" dt="2023-07-23T22:53:27.555" v="441" actId="478"/>
        <pc:sldMkLst>
          <pc:docMk/>
          <pc:sldMk cId="1186322786" sldId="358"/>
        </pc:sldMkLst>
        <pc:spChg chg="add mod">
          <ac:chgData name="Bess Dunlevy" userId="dd4b9a8537dbe9d0" providerId="LiveId" clId="{82A6072C-2593-420A-BE0B-44A59AB461B6}" dt="2023-07-23T22:52:57.728" v="428" actId="20577"/>
          <ac:spMkLst>
            <pc:docMk/>
            <pc:sldMk cId="1186322786" sldId="358"/>
            <ac:spMk id="2" creationId="{BF132569-424F-613D-22E7-ACDEB43D3D51}"/>
          </ac:spMkLst>
        </pc:spChg>
        <pc:spChg chg="del">
          <ac:chgData name="Bess Dunlevy" userId="dd4b9a8537dbe9d0" providerId="LiveId" clId="{82A6072C-2593-420A-BE0B-44A59AB461B6}" dt="2023-07-23T22:52:47.282" v="425" actId="478"/>
          <ac:spMkLst>
            <pc:docMk/>
            <pc:sldMk cId="1186322786" sldId="358"/>
            <ac:spMk id="3" creationId="{50365137-0414-0FBB-EC76-FC7AD4901CFA}"/>
          </ac:spMkLst>
        </pc:spChg>
        <pc:spChg chg="mod">
          <ac:chgData name="Bess Dunlevy" userId="dd4b9a8537dbe9d0" providerId="LiveId" clId="{82A6072C-2593-420A-BE0B-44A59AB461B6}" dt="2023-07-23T22:47:30.751" v="336"/>
          <ac:spMkLst>
            <pc:docMk/>
            <pc:sldMk cId="1186322786" sldId="358"/>
            <ac:spMk id="4" creationId="{F2BF7C1A-EF82-3397-495F-2234AB2F98DD}"/>
          </ac:spMkLst>
        </pc:spChg>
        <pc:spChg chg="add mod">
          <ac:chgData name="Bess Dunlevy" userId="dd4b9a8537dbe9d0" providerId="LiveId" clId="{82A6072C-2593-420A-BE0B-44A59AB461B6}" dt="2023-07-23T22:52:47.673" v="426"/>
          <ac:spMkLst>
            <pc:docMk/>
            <pc:sldMk cId="1186322786" sldId="358"/>
            <ac:spMk id="6" creationId="{6EA09C95-D82D-CE2A-213E-2E64222475A8}"/>
          </ac:spMkLst>
        </pc:spChg>
        <pc:spChg chg="add del mod">
          <ac:chgData name="Bess Dunlevy" userId="dd4b9a8537dbe9d0" providerId="LiveId" clId="{82A6072C-2593-420A-BE0B-44A59AB461B6}" dt="2023-07-23T22:53:27.555" v="441" actId="478"/>
          <ac:spMkLst>
            <pc:docMk/>
            <pc:sldMk cId="1186322786" sldId="358"/>
            <ac:spMk id="7" creationId="{FEE554BC-00CE-AFFB-0FA9-988D0B419A1E}"/>
          </ac:spMkLst>
        </pc:spChg>
        <pc:spChg chg="add del mod">
          <ac:chgData name="Bess Dunlevy" userId="dd4b9a8537dbe9d0" providerId="LiveId" clId="{82A6072C-2593-420A-BE0B-44A59AB461B6}" dt="2023-07-23T22:53:27.555" v="441" actId="478"/>
          <ac:spMkLst>
            <pc:docMk/>
            <pc:sldMk cId="1186322786" sldId="358"/>
            <ac:spMk id="8" creationId="{6D5A1A43-DCB3-4228-16EE-AB3A47C59DD5}"/>
          </ac:spMkLst>
        </pc:spChg>
        <pc:spChg chg="add del mod">
          <ac:chgData name="Bess Dunlevy" userId="dd4b9a8537dbe9d0" providerId="LiveId" clId="{82A6072C-2593-420A-BE0B-44A59AB461B6}" dt="2023-07-23T22:53:27.555" v="441" actId="478"/>
          <ac:spMkLst>
            <pc:docMk/>
            <pc:sldMk cId="1186322786" sldId="358"/>
            <ac:spMk id="9" creationId="{467345BD-9B4B-770E-EF89-3A93B10D6383}"/>
          </ac:spMkLst>
        </pc:spChg>
        <pc:spChg chg="add del mod">
          <ac:chgData name="Bess Dunlevy" userId="dd4b9a8537dbe9d0" providerId="LiveId" clId="{82A6072C-2593-420A-BE0B-44A59AB461B6}" dt="2023-07-23T22:53:27.555" v="441" actId="478"/>
          <ac:spMkLst>
            <pc:docMk/>
            <pc:sldMk cId="1186322786" sldId="358"/>
            <ac:spMk id="10" creationId="{CCCAE7F9-990F-DCF9-054B-717D6F96EC74}"/>
          </ac:spMkLst>
        </pc:spChg>
        <pc:spChg chg="add del mod">
          <ac:chgData name="Bess Dunlevy" userId="dd4b9a8537dbe9d0" providerId="LiveId" clId="{82A6072C-2593-420A-BE0B-44A59AB461B6}" dt="2023-07-23T22:53:27.555" v="441" actId="478"/>
          <ac:spMkLst>
            <pc:docMk/>
            <pc:sldMk cId="1186322786" sldId="358"/>
            <ac:spMk id="11" creationId="{75535FC6-3A64-A0CA-F837-95AFEE8D7DFB}"/>
          </ac:spMkLst>
        </pc:spChg>
        <pc:spChg chg="add del mod">
          <ac:chgData name="Bess Dunlevy" userId="dd4b9a8537dbe9d0" providerId="LiveId" clId="{82A6072C-2593-420A-BE0B-44A59AB461B6}" dt="2023-07-23T22:53:27.555" v="441" actId="478"/>
          <ac:spMkLst>
            <pc:docMk/>
            <pc:sldMk cId="1186322786" sldId="358"/>
            <ac:spMk id="12" creationId="{888EF369-1E2B-9BC6-492A-4C9D5F4E3375}"/>
          </ac:spMkLst>
        </pc:spChg>
        <pc:spChg chg="add del mod">
          <ac:chgData name="Bess Dunlevy" userId="dd4b9a8537dbe9d0" providerId="LiveId" clId="{82A6072C-2593-420A-BE0B-44A59AB461B6}" dt="2023-07-23T22:53:27.555" v="441" actId="478"/>
          <ac:spMkLst>
            <pc:docMk/>
            <pc:sldMk cId="1186322786" sldId="358"/>
            <ac:spMk id="13" creationId="{90DF409E-1919-82A7-0336-2BD8C2AA585A}"/>
          </ac:spMkLst>
        </pc:spChg>
        <pc:spChg chg="add del mod">
          <ac:chgData name="Bess Dunlevy" userId="dd4b9a8537dbe9d0" providerId="LiveId" clId="{82A6072C-2593-420A-BE0B-44A59AB461B6}" dt="2023-07-23T22:53:27.555" v="441" actId="478"/>
          <ac:spMkLst>
            <pc:docMk/>
            <pc:sldMk cId="1186322786" sldId="358"/>
            <ac:spMk id="14" creationId="{5F5DB1D6-9353-156D-00B3-E8A9C224BCE6}"/>
          </ac:spMkLst>
        </pc:spChg>
        <pc:spChg chg="del">
          <ac:chgData name="Bess Dunlevy" userId="dd4b9a8537dbe9d0" providerId="LiveId" clId="{82A6072C-2593-420A-BE0B-44A59AB461B6}" dt="2023-07-23T22:52:47.282" v="425" actId="478"/>
          <ac:spMkLst>
            <pc:docMk/>
            <pc:sldMk cId="1186322786" sldId="358"/>
            <ac:spMk id="18" creationId="{00000000-0008-0000-0000-000009000000}"/>
          </ac:spMkLst>
        </pc:spChg>
        <pc:spChg chg="mod">
          <ac:chgData name="Bess Dunlevy" userId="dd4b9a8537dbe9d0" providerId="LiveId" clId="{82A6072C-2593-420A-BE0B-44A59AB461B6}" dt="2023-07-23T22:53:17.519" v="436" actId="14100"/>
          <ac:spMkLst>
            <pc:docMk/>
            <pc:sldMk cId="1186322786" sldId="358"/>
            <ac:spMk id="76" creationId="{39B32001-C3DF-F74E-0072-E6D6DD6FB19F}"/>
          </ac:spMkLst>
        </pc:spChg>
      </pc:sldChg>
      <pc:sldChg chg="modSp del mod">
        <pc:chgData name="Bess Dunlevy" userId="dd4b9a8537dbe9d0" providerId="LiveId" clId="{82A6072C-2593-420A-BE0B-44A59AB461B6}" dt="2023-07-23T22:53:56.941" v="445" actId="47"/>
        <pc:sldMkLst>
          <pc:docMk/>
          <pc:sldMk cId="333973177" sldId="359"/>
        </pc:sldMkLst>
        <pc:spChg chg="mod">
          <ac:chgData name="Bess Dunlevy" userId="dd4b9a8537dbe9d0" providerId="LiveId" clId="{82A6072C-2593-420A-BE0B-44A59AB461B6}" dt="2023-07-23T22:47:32.496" v="337"/>
          <ac:spMkLst>
            <pc:docMk/>
            <pc:sldMk cId="333973177" sldId="359"/>
            <ac:spMk id="4" creationId="{F2BF7C1A-EF82-3397-495F-2234AB2F98DD}"/>
          </ac:spMkLst>
        </pc:spChg>
      </pc:sldChg>
      <pc:sldChg chg="modSp del mod">
        <pc:chgData name="Bess Dunlevy" userId="dd4b9a8537dbe9d0" providerId="LiveId" clId="{82A6072C-2593-420A-BE0B-44A59AB461B6}" dt="2023-07-23T22:53:56.941" v="445" actId="47"/>
        <pc:sldMkLst>
          <pc:docMk/>
          <pc:sldMk cId="319085601" sldId="360"/>
        </pc:sldMkLst>
        <pc:spChg chg="mod">
          <ac:chgData name="Bess Dunlevy" userId="dd4b9a8537dbe9d0" providerId="LiveId" clId="{82A6072C-2593-420A-BE0B-44A59AB461B6}" dt="2023-07-23T22:47:36.275" v="338"/>
          <ac:spMkLst>
            <pc:docMk/>
            <pc:sldMk cId="319085601" sldId="360"/>
            <ac:spMk id="4" creationId="{F2BF7C1A-EF82-3397-495F-2234AB2F98DD}"/>
          </ac:spMkLst>
        </pc:spChg>
      </pc:sldChg>
      <pc:sldChg chg="modSp del mod">
        <pc:chgData name="Bess Dunlevy" userId="dd4b9a8537dbe9d0" providerId="LiveId" clId="{82A6072C-2593-420A-BE0B-44A59AB461B6}" dt="2023-07-23T22:50:35.442" v="377" actId="47"/>
        <pc:sldMkLst>
          <pc:docMk/>
          <pc:sldMk cId="2045750848" sldId="361"/>
        </pc:sldMkLst>
        <pc:spChg chg="mod">
          <ac:chgData name="Bess Dunlevy" userId="dd4b9a8537dbe9d0" providerId="LiveId" clId="{82A6072C-2593-420A-BE0B-44A59AB461B6}" dt="2023-07-23T22:46:46.361" v="322"/>
          <ac:spMkLst>
            <pc:docMk/>
            <pc:sldMk cId="2045750848" sldId="361"/>
            <ac:spMk id="4" creationId="{F2BF7C1A-EF82-3397-495F-2234AB2F98DD}"/>
          </ac:spMkLst>
        </pc:spChg>
      </pc:sldChg>
      <pc:sldChg chg="modSp del mod">
        <pc:chgData name="Bess Dunlevy" userId="dd4b9a8537dbe9d0" providerId="LiveId" clId="{82A6072C-2593-420A-BE0B-44A59AB461B6}" dt="2023-07-23T22:50:35.442" v="377" actId="47"/>
        <pc:sldMkLst>
          <pc:docMk/>
          <pc:sldMk cId="351537470" sldId="362"/>
        </pc:sldMkLst>
        <pc:spChg chg="mod">
          <ac:chgData name="Bess Dunlevy" userId="dd4b9a8537dbe9d0" providerId="LiveId" clId="{82A6072C-2593-420A-BE0B-44A59AB461B6}" dt="2023-07-23T22:46:47.991" v="323"/>
          <ac:spMkLst>
            <pc:docMk/>
            <pc:sldMk cId="351537470" sldId="362"/>
            <ac:spMk id="4" creationId="{F2BF7C1A-EF82-3397-495F-2234AB2F98DD}"/>
          </ac:spMkLst>
        </pc:spChg>
      </pc:sldChg>
      <pc:sldChg chg="modSp del mod">
        <pc:chgData name="Bess Dunlevy" userId="dd4b9a8537dbe9d0" providerId="LiveId" clId="{82A6072C-2593-420A-BE0B-44A59AB461B6}" dt="2023-07-23T22:52:11.837" v="417" actId="47"/>
        <pc:sldMkLst>
          <pc:docMk/>
          <pc:sldMk cId="2175524769" sldId="363"/>
        </pc:sldMkLst>
        <pc:spChg chg="mod">
          <ac:chgData name="Bess Dunlevy" userId="dd4b9a8537dbe9d0" providerId="LiveId" clId="{82A6072C-2593-420A-BE0B-44A59AB461B6}" dt="2023-07-23T22:47:09.588" v="328"/>
          <ac:spMkLst>
            <pc:docMk/>
            <pc:sldMk cId="2175524769" sldId="363"/>
            <ac:spMk id="4" creationId="{F2BF7C1A-EF82-3397-495F-2234AB2F98DD}"/>
          </ac:spMkLst>
        </pc:spChg>
      </pc:sldChg>
      <pc:sldChg chg="modSp del mod">
        <pc:chgData name="Bess Dunlevy" userId="dd4b9a8537dbe9d0" providerId="LiveId" clId="{82A6072C-2593-420A-BE0B-44A59AB461B6}" dt="2023-07-23T22:52:11.837" v="417" actId="47"/>
        <pc:sldMkLst>
          <pc:docMk/>
          <pc:sldMk cId="3357631344" sldId="364"/>
        </pc:sldMkLst>
        <pc:spChg chg="mod">
          <ac:chgData name="Bess Dunlevy" userId="dd4b9a8537dbe9d0" providerId="LiveId" clId="{82A6072C-2593-420A-BE0B-44A59AB461B6}" dt="2023-07-23T22:47:13.759" v="330"/>
          <ac:spMkLst>
            <pc:docMk/>
            <pc:sldMk cId="3357631344" sldId="364"/>
            <ac:spMk id="4" creationId="{F2BF7C1A-EF82-3397-495F-2234AB2F98DD}"/>
          </ac:spMkLst>
        </pc:spChg>
      </pc:sldChg>
      <pc:sldChg chg="modSp del mod">
        <pc:chgData name="Bess Dunlevy" userId="dd4b9a8537dbe9d0" providerId="LiveId" clId="{82A6072C-2593-420A-BE0B-44A59AB461B6}" dt="2023-07-23T22:52:11.837" v="417" actId="47"/>
        <pc:sldMkLst>
          <pc:docMk/>
          <pc:sldMk cId="3967593077" sldId="365"/>
        </pc:sldMkLst>
        <pc:spChg chg="mod">
          <ac:chgData name="Bess Dunlevy" userId="dd4b9a8537dbe9d0" providerId="LiveId" clId="{82A6072C-2593-420A-BE0B-44A59AB461B6}" dt="2023-07-23T22:47:16.475" v="331"/>
          <ac:spMkLst>
            <pc:docMk/>
            <pc:sldMk cId="3967593077" sldId="365"/>
            <ac:spMk id="4" creationId="{F2BF7C1A-EF82-3397-495F-2234AB2F98DD}"/>
          </ac:spMkLst>
        </pc:spChg>
      </pc:sldChg>
      <pc:sldChg chg="modSp del mod">
        <pc:chgData name="Bess Dunlevy" userId="dd4b9a8537dbe9d0" providerId="LiveId" clId="{82A6072C-2593-420A-BE0B-44A59AB461B6}" dt="2023-07-23T22:52:13.661" v="418" actId="47"/>
        <pc:sldMkLst>
          <pc:docMk/>
          <pc:sldMk cId="1808333805" sldId="366"/>
        </pc:sldMkLst>
        <pc:spChg chg="mod">
          <ac:chgData name="Bess Dunlevy" userId="dd4b9a8537dbe9d0" providerId="LiveId" clId="{82A6072C-2593-420A-BE0B-44A59AB461B6}" dt="2023-07-23T22:47:18.060" v="332"/>
          <ac:spMkLst>
            <pc:docMk/>
            <pc:sldMk cId="1808333805" sldId="366"/>
            <ac:spMk id="4" creationId="{F2BF7C1A-EF82-3397-495F-2234AB2F98DD}"/>
          </ac:spMkLst>
        </pc:spChg>
      </pc:sldChg>
      <pc:sldChg chg="modSp del mod">
        <pc:chgData name="Bess Dunlevy" userId="dd4b9a8537dbe9d0" providerId="LiveId" clId="{82A6072C-2593-420A-BE0B-44A59AB461B6}" dt="2023-07-23T22:52:14.616" v="419" actId="47"/>
        <pc:sldMkLst>
          <pc:docMk/>
          <pc:sldMk cId="2968465149" sldId="367"/>
        </pc:sldMkLst>
        <pc:spChg chg="mod">
          <ac:chgData name="Bess Dunlevy" userId="dd4b9a8537dbe9d0" providerId="LiveId" clId="{82A6072C-2593-420A-BE0B-44A59AB461B6}" dt="2023-07-23T22:47:23.920" v="333"/>
          <ac:spMkLst>
            <pc:docMk/>
            <pc:sldMk cId="2968465149" sldId="367"/>
            <ac:spMk id="4" creationId="{F2BF7C1A-EF82-3397-495F-2234AB2F98DD}"/>
          </ac:spMkLst>
        </pc:spChg>
      </pc:sldChg>
      <pc:sldChg chg="modSp del mod">
        <pc:chgData name="Bess Dunlevy" userId="dd4b9a8537dbe9d0" providerId="LiveId" clId="{82A6072C-2593-420A-BE0B-44A59AB461B6}" dt="2023-07-23T22:52:16.168" v="420" actId="47"/>
        <pc:sldMkLst>
          <pc:docMk/>
          <pc:sldMk cId="1219198906" sldId="368"/>
        </pc:sldMkLst>
        <pc:spChg chg="mod">
          <ac:chgData name="Bess Dunlevy" userId="dd4b9a8537dbe9d0" providerId="LiveId" clId="{82A6072C-2593-420A-BE0B-44A59AB461B6}" dt="2023-07-23T22:47:26.209" v="334"/>
          <ac:spMkLst>
            <pc:docMk/>
            <pc:sldMk cId="1219198906" sldId="368"/>
            <ac:spMk id="4" creationId="{F2BF7C1A-EF82-3397-495F-2234AB2F98DD}"/>
          </ac:spMkLst>
        </pc:spChg>
      </pc:sldChg>
      <pc:sldChg chg="addSp modSp add del mod">
        <pc:chgData name="Bess Dunlevy" userId="dd4b9a8537dbe9d0" providerId="LiveId" clId="{82A6072C-2593-420A-BE0B-44A59AB461B6}" dt="2023-07-23T22:49:29.663" v="364" actId="47"/>
        <pc:sldMkLst>
          <pc:docMk/>
          <pc:sldMk cId="1200030563" sldId="369"/>
        </pc:sldMkLst>
        <pc:spChg chg="add mod">
          <ac:chgData name="Bess Dunlevy" userId="dd4b9a8537dbe9d0" providerId="LiveId" clId="{82A6072C-2593-420A-BE0B-44A59AB461B6}" dt="2023-07-23T22:48:22.555" v="348" actId="20577"/>
          <ac:spMkLst>
            <pc:docMk/>
            <pc:sldMk cId="1200030563" sldId="369"/>
            <ac:spMk id="2" creationId="{03291A13-DFD5-76D2-5A3B-0C50729ED540}"/>
          </ac:spMkLst>
        </pc:spChg>
        <pc:spChg chg="add mod">
          <ac:chgData name="Bess Dunlevy" userId="dd4b9a8537dbe9d0" providerId="LiveId" clId="{82A6072C-2593-420A-BE0B-44A59AB461B6}" dt="2023-07-23T22:48:17.922" v="347" actId="1076"/>
          <ac:spMkLst>
            <pc:docMk/>
            <pc:sldMk cId="1200030563" sldId="369"/>
            <ac:spMk id="6" creationId="{8B2D325C-09AD-F471-999F-4F0743E2604A}"/>
          </ac:spMkLst>
        </pc:spChg>
      </pc:sldChg>
      <pc:sldChg chg="addSp modSp add del mod">
        <pc:chgData name="Bess Dunlevy" userId="dd4b9a8537dbe9d0" providerId="LiveId" clId="{82A6072C-2593-420A-BE0B-44A59AB461B6}" dt="2023-07-23T22:49:29.663" v="364" actId="47"/>
        <pc:sldMkLst>
          <pc:docMk/>
          <pc:sldMk cId="1283941573" sldId="370"/>
        </pc:sldMkLst>
        <pc:spChg chg="add mod">
          <ac:chgData name="Bess Dunlevy" userId="dd4b9a8537dbe9d0" providerId="LiveId" clId="{82A6072C-2593-420A-BE0B-44A59AB461B6}" dt="2023-07-23T22:48:36.260" v="352" actId="20577"/>
          <ac:spMkLst>
            <pc:docMk/>
            <pc:sldMk cId="1283941573" sldId="370"/>
            <ac:spMk id="7" creationId="{787198E8-9D39-63CB-20C7-F65EF75FC463}"/>
          </ac:spMkLst>
        </pc:spChg>
        <pc:spChg chg="add mod">
          <ac:chgData name="Bess Dunlevy" userId="dd4b9a8537dbe9d0" providerId="LiveId" clId="{82A6072C-2593-420A-BE0B-44A59AB461B6}" dt="2023-07-23T22:48:34.077" v="351" actId="1076"/>
          <ac:spMkLst>
            <pc:docMk/>
            <pc:sldMk cId="1283941573" sldId="370"/>
            <ac:spMk id="8" creationId="{D36B034B-191A-37F0-F7A7-172FB1B47C3F}"/>
          </ac:spMkLst>
        </pc:spChg>
      </pc:sldChg>
      <pc:sldChg chg="addSp modSp add del mod">
        <pc:chgData name="Bess Dunlevy" userId="dd4b9a8537dbe9d0" providerId="LiveId" clId="{82A6072C-2593-420A-BE0B-44A59AB461B6}" dt="2023-07-23T22:49:29.663" v="364" actId="47"/>
        <pc:sldMkLst>
          <pc:docMk/>
          <pc:sldMk cId="1965051587" sldId="371"/>
        </pc:sldMkLst>
        <pc:spChg chg="add mod">
          <ac:chgData name="Bess Dunlevy" userId="dd4b9a8537dbe9d0" providerId="LiveId" clId="{82A6072C-2593-420A-BE0B-44A59AB461B6}" dt="2023-07-23T22:48:49.599" v="356" actId="20577"/>
          <ac:spMkLst>
            <pc:docMk/>
            <pc:sldMk cId="1965051587" sldId="371"/>
            <ac:spMk id="9" creationId="{4C48EEE3-398F-40E8-2197-EA5CE745082F}"/>
          </ac:spMkLst>
        </pc:spChg>
        <pc:spChg chg="add mod">
          <ac:chgData name="Bess Dunlevy" userId="dd4b9a8537dbe9d0" providerId="LiveId" clId="{82A6072C-2593-420A-BE0B-44A59AB461B6}" dt="2023-07-23T22:48:47.298" v="355" actId="1076"/>
          <ac:spMkLst>
            <pc:docMk/>
            <pc:sldMk cId="1965051587" sldId="371"/>
            <ac:spMk id="10" creationId="{91013828-98FA-2B79-B505-0A023FD7012E}"/>
          </ac:spMkLst>
        </pc:spChg>
      </pc:sldChg>
      <pc:sldChg chg="addSp modSp add mod">
        <pc:chgData name="Bess Dunlevy" userId="dd4b9a8537dbe9d0" providerId="LiveId" clId="{82A6072C-2593-420A-BE0B-44A59AB461B6}" dt="2023-07-23T22:49:21.662" v="363" actId="1076"/>
        <pc:sldMkLst>
          <pc:docMk/>
          <pc:sldMk cId="1673431689" sldId="372"/>
        </pc:sldMkLst>
        <pc:spChg chg="mod">
          <ac:chgData name="Bess Dunlevy" userId="dd4b9a8537dbe9d0" providerId="LiveId" clId="{82A6072C-2593-420A-BE0B-44A59AB461B6}" dt="2023-07-23T22:49:21.662" v="363" actId="1076"/>
          <ac:spMkLst>
            <pc:docMk/>
            <pc:sldMk cId="1673431689" sldId="372"/>
            <ac:spMk id="2" creationId="{03291A13-DFD5-76D2-5A3B-0C50729ED540}"/>
          </ac:spMkLst>
        </pc:spChg>
        <pc:spChg chg="mod">
          <ac:chgData name="Bess Dunlevy" userId="dd4b9a8537dbe9d0" providerId="LiveId" clId="{82A6072C-2593-420A-BE0B-44A59AB461B6}" dt="2023-07-23T22:49:21.662" v="363" actId="1076"/>
          <ac:spMkLst>
            <pc:docMk/>
            <pc:sldMk cId="1673431689" sldId="372"/>
            <ac:spMk id="3" creationId="{50365137-0414-0FBB-EC76-FC7AD4901CFA}"/>
          </ac:spMkLst>
        </pc:spChg>
        <pc:spChg chg="mod">
          <ac:chgData name="Bess Dunlevy" userId="dd4b9a8537dbe9d0" providerId="LiveId" clId="{82A6072C-2593-420A-BE0B-44A59AB461B6}" dt="2023-07-23T22:49:21.662" v="363" actId="1076"/>
          <ac:spMkLst>
            <pc:docMk/>
            <pc:sldMk cId="1673431689" sldId="372"/>
            <ac:spMk id="6" creationId="{8B2D325C-09AD-F471-999F-4F0743E2604A}"/>
          </ac:spMkLst>
        </pc:spChg>
        <pc:spChg chg="mod">
          <ac:chgData name="Bess Dunlevy" userId="dd4b9a8537dbe9d0" providerId="LiveId" clId="{82A6072C-2593-420A-BE0B-44A59AB461B6}" dt="2023-07-23T22:49:21.662" v="363" actId="1076"/>
          <ac:spMkLst>
            <pc:docMk/>
            <pc:sldMk cId="1673431689" sldId="372"/>
            <ac:spMk id="7" creationId="{787198E8-9D39-63CB-20C7-F65EF75FC463}"/>
          </ac:spMkLst>
        </pc:spChg>
        <pc:spChg chg="mod">
          <ac:chgData name="Bess Dunlevy" userId="dd4b9a8537dbe9d0" providerId="LiveId" clId="{82A6072C-2593-420A-BE0B-44A59AB461B6}" dt="2023-07-23T22:49:21.662" v="363" actId="1076"/>
          <ac:spMkLst>
            <pc:docMk/>
            <pc:sldMk cId="1673431689" sldId="372"/>
            <ac:spMk id="8" creationId="{D36B034B-191A-37F0-F7A7-172FB1B47C3F}"/>
          </ac:spMkLst>
        </pc:spChg>
        <pc:spChg chg="mod">
          <ac:chgData name="Bess Dunlevy" userId="dd4b9a8537dbe9d0" providerId="LiveId" clId="{82A6072C-2593-420A-BE0B-44A59AB461B6}" dt="2023-07-23T22:49:21.662" v="363" actId="1076"/>
          <ac:spMkLst>
            <pc:docMk/>
            <pc:sldMk cId="1673431689" sldId="372"/>
            <ac:spMk id="9" creationId="{4C48EEE3-398F-40E8-2197-EA5CE745082F}"/>
          </ac:spMkLst>
        </pc:spChg>
        <pc:spChg chg="mod">
          <ac:chgData name="Bess Dunlevy" userId="dd4b9a8537dbe9d0" providerId="LiveId" clId="{82A6072C-2593-420A-BE0B-44A59AB461B6}" dt="2023-07-23T22:49:21.662" v="363" actId="1076"/>
          <ac:spMkLst>
            <pc:docMk/>
            <pc:sldMk cId="1673431689" sldId="372"/>
            <ac:spMk id="10" creationId="{91013828-98FA-2B79-B505-0A023FD7012E}"/>
          </ac:spMkLst>
        </pc:spChg>
        <pc:spChg chg="add mod">
          <ac:chgData name="Bess Dunlevy" userId="dd4b9a8537dbe9d0" providerId="LiveId" clId="{82A6072C-2593-420A-BE0B-44A59AB461B6}" dt="2023-07-23T22:49:21.662" v="363" actId="1076"/>
          <ac:spMkLst>
            <pc:docMk/>
            <pc:sldMk cId="1673431689" sldId="372"/>
            <ac:spMk id="11" creationId="{1677516A-2282-EC6D-15BA-DC60F8058881}"/>
          </ac:spMkLst>
        </pc:spChg>
        <pc:spChg chg="add mod">
          <ac:chgData name="Bess Dunlevy" userId="dd4b9a8537dbe9d0" providerId="LiveId" clId="{82A6072C-2593-420A-BE0B-44A59AB461B6}" dt="2023-07-23T22:49:21.662" v="363" actId="1076"/>
          <ac:spMkLst>
            <pc:docMk/>
            <pc:sldMk cId="1673431689" sldId="372"/>
            <ac:spMk id="12" creationId="{EF20A349-7879-492F-9C9A-30D4B6E1A792}"/>
          </ac:spMkLst>
        </pc:spChg>
        <pc:spChg chg="mod">
          <ac:chgData name="Bess Dunlevy" userId="dd4b9a8537dbe9d0" providerId="LiveId" clId="{82A6072C-2593-420A-BE0B-44A59AB461B6}" dt="2023-07-23T22:49:21.662" v="363" actId="1076"/>
          <ac:spMkLst>
            <pc:docMk/>
            <pc:sldMk cId="1673431689" sldId="372"/>
            <ac:spMk id="18" creationId="{00000000-0008-0000-0000-000009000000}"/>
          </ac:spMkLst>
        </pc:spChg>
      </pc:sldChg>
      <pc:sldChg chg="delSp add mod">
        <pc:chgData name="Bess Dunlevy" userId="dd4b9a8537dbe9d0" providerId="LiveId" clId="{82A6072C-2593-420A-BE0B-44A59AB461B6}" dt="2023-07-23T22:49:39.799" v="369" actId="478"/>
        <pc:sldMkLst>
          <pc:docMk/>
          <pc:sldMk cId="1976067089" sldId="373"/>
        </pc:sldMkLst>
        <pc:spChg chg="del">
          <ac:chgData name="Bess Dunlevy" userId="dd4b9a8537dbe9d0" providerId="LiveId" clId="{82A6072C-2593-420A-BE0B-44A59AB461B6}" dt="2023-07-23T22:49:39.799" v="369" actId="478"/>
          <ac:spMkLst>
            <pc:docMk/>
            <pc:sldMk cId="1976067089" sldId="373"/>
            <ac:spMk id="2" creationId="{03291A13-DFD5-76D2-5A3B-0C50729ED540}"/>
          </ac:spMkLst>
        </pc:spChg>
        <pc:spChg chg="del">
          <ac:chgData name="Bess Dunlevy" userId="dd4b9a8537dbe9d0" providerId="LiveId" clId="{82A6072C-2593-420A-BE0B-44A59AB461B6}" dt="2023-07-23T22:49:39.799" v="369" actId="478"/>
          <ac:spMkLst>
            <pc:docMk/>
            <pc:sldMk cId="1976067089" sldId="373"/>
            <ac:spMk id="6" creationId="{8B2D325C-09AD-F471-999F-4F0743E2604A}"/>
          </ac:spMkLst>
        </pc:spChg>
        <pc:spChg chg="del">
          <ac:chgData name="Bess Dunlevy" userId="dd4b9a8537dbe9d0" providerId="LiveId" clId="{82A6072C-2593-420A-BE0B-44A59AB461B6}" dt="2023-07-23T22:49:39.799" v="369" actId="478"/>
          <ac:spMkLst>
            <pc:docMk/>
            <pc:sldMk cId="1976067089" sldId="373"/>
            <ac:spMk id="7" creationId="{787198E8-9D39-63CB-20C7-F65EF75FC463}"/>
          </ac:spMkLst>
        </pc:spChg>
        <pc:spChg chg="del">
          <ac:chgData name="Bess Dunlevy" userId="dd4b9a8537dbe9d0" providerId="LiveId" clId="{82A6072C-2593-420A-BE0B-44A59AB461B6}" dt="2023-07-23T22:49:39.799" v="369" actId="478"/>
          <ac:spMkLst>
            <pc:docMk/>
            <pc:sldMk cId="1976067089" sldId="373"/>
            <ac:spMk id="8" creationId="{D36B034B-191A-37F0-F7A7-172FB1B47C3F}"/>
          </ac:spMkLst>
        </pc:spChg>
        <pc:spChg chg="del">
          <ac:chgData name="Bess Dunlevy" userId="dd4b9a8537dbe9d0" providerId="LiveId" clId="{82A6072C-2593-420A-BE0B-44A59AB461B6}" dt="2023-07-23T22:49:39.799" v="369" actId="478"/>
          <ac:spMkLst>
            <pc:docMk/>
            <pc:sldMk cId="1976067089" sldId="373"/>
            <ac:spMk id="9" creationId="{4C48EEE3-398F-40E8-2197-EA5CE745082F}"/>
          </ac:spMkLst>
        </pc:spChg>
        <pc:spChg chg="del">
          <ac:chgData name="Bess Dunlevy" userId="dd4b9a8537dbe9d0" providerId="LiveId" clId="{82A6072C-2593-420A-BE0B-44A59AB461B6}" dt="2023-07-23T22:49:39.799" v="369" actId="478"/>
          <ac:spMkLst>
            <pc:docMk/>
            <pc:sldMk cId="1976067089" sldId="373"/>
            <ac:spMk id="10" creationId="{91013828-98FA-2B79-B505-0A023FD7012E}"/>
          </ac:spMkLst>
        </pc:spChg>
        <pc:spChg chg="del">
          <ac:chgData name="Bess Dunlevy" userId="dd4b9a8537dbe9d0" providerId="LiveId" clId="{82A6072C-2593-420A-BE0B-44A59AB461B6}" dt="2023-07-23T22:49:39.799" v="369" actId="478"/>
          <ac:spMkLst>
            <pc:docMk/>
            <pc:sldMk cId="1976067089" sldId="373"/>
            <ac:spMk id="11" creationId="{1677516A-2282-EC6D-15BA-DC60F8058881}"/>
          </ac:spMkLst>
        </pc:spChg>
        <pc:spChg chg="del">
          <ac:chgData name="Bess Dunlevy" userId="dd4b9a8537dbe9d0" providerId="LiveId" clId="{82A6072C-2593-420A-BE0B-44A59AB461B6}" dt="2023-07-23T22:49:39.799" v="369" actId="478"/>
          <ac:spMkLst>
            <pc:docMk/>
            <pc:sldMk cId="1976067089" sldId="373"/>
            <ac:spMk id="12" creationId="{EF20A349-7879-492F-9C9A-30D4B6E1A792}"/>
          </ac:spMkLst>
        </pc:spChg>
      </pc:sldChg>
      <pc:sldChg chg="delSp add mod">
        <pc:chgData name="Bess Dunlevy" userId="dd4b9a8537dbe9d0" providerId="LiveId" clId="{82A6072C-2593-420A-BE0B-44A59AB461B6}" dt="2023-07-23T22:49:44.223" v="370" actId="478"/>
        <pc:sldMkLst>
          <pc:docMk/>
          <pc:sldMk cId="1015311871" sldId="374"/>
        </pc:sldMkLst>
        <pc:spChg chg="del">
          <ac:chgData name="Bess Dunlevy" userId="dd4b9a8537dbe9d0" providerId="LiveId" clId="{82A6072C-2593-420A-BE0B-44A59AB461B6}" dt="2023-07-23T22:49:44.223" v="370" actId="478"/>
          <ac:spMkLst>
            <pc:docMk/>
            <pc:sldMk cId="1015311871" sldId="374"/>
            <ac:spMk id="7" creationId="{787198E8-9D39-63CB-20C7-F65EF75FC463}"/>
          </ac:spMkLst>
        </pc:spChg>
        <pc:spChg chg="del">
          <ac:chgData name="Bess Dunlevy" userId="dd4b9a8537dbe9d0" providerId="LiveId" clId="{82A6072C-2593-420A-BE0B-44A59AB461B6}" dt="2023-07-23T22:49:44.223" v="370" actId="478"/>
          <ac:spMkLst>
            <pc:docMk/>
            <pc:sldMk cId="1015311871" sldId="374"/>
            <ac:spMk id="8" creationId="{D36B034B-191A-37F0-F7A7-172FB1B47C3F}"/>
          </ac:spMkLst>
        </pc:spChg>
        <pc:spChg chg="del">
          <ac:chgData name="Bess Dunlevy" userId="dd4b9a8537dbe9d0" providerId="LiveId" clId="{82A6072C-2593-420A-BE0B-44A59AB461B6}" dt="2023-07-23T22:49:44.223" v="370" actId="478"/>
          <ac:spMkLst>
            <pc:docMk/>
            <pc:sldMk cId="1015311871" sldId="374"/>
            <ac:spMk id="9" creationId="{4C48EEE3-398F-40E8-2197-EA5CE745082F}"/>
          </ac:spMkLst>
        </pc:spChg>
        <pc:spChg chg="del">
          <ac:chgData name="Bess Dunlevy" userId="dd4b9a8537dbe9d0" providerId="LiveId" clId="{82A6072C-2593-420A-BE0B-44A59AB461B6}" dt="2023-07-23T22:49:44.223" v="370" actId="478"/>
          <ac:spMkLst>
            <pc:docMk/>
            <pc:sldMk cId="1015311871" sldId="374"/>
            <ac:spMk id="10" creationId="{91013828-98FA-2B79-B505-0A023FD7012E}"/>
          </ac:spMkLst>
        </pc:spChg>
        <pc:spChg chg="del">
          <ac:chgData name="Bess Dunlevy" userId="dd4b9a8537dbe9d0" providerId="LiveId" clId="{82A6072C-2593-420A-BE0B-44A59AB461B6}" dt="2023-07-23T22:49:44.223" v="370" actId="478"/>
          <ac:spMkLst>
            <pc:docMk/>
            <pc:sldMk cId="1015311871" sldId="374"/>
            <ac:spMk id="11" creationId="{1677516A-2282-EC6D-15BA-DC60F8058881}"/>
          </ac:spMkLst>
        </pc:spChg>
        <pc:spChg chg="del">
          <ac:chgData name="Bess Dunlevy" userId="dd4b9a8537dbe9d0" providerId="LiveId" clId="{82A6072C-2593-420A-BE0B-44A59AB461B6}" dt="2023-07-23T22:49:44.223" v="370" actId="478"/>
          <ac:spMkLst>
            <pc:docMk/>
            <pc:sldMk cId="1015311871" sldId="374"/>
            <ac:spMk id="12" creationId="{EF20A349-7879-492F-9C9A-30D4B6E1A792}"/>
          </ac:spMkLst>
        </pc:spChg>
      </pc:sldChg>
      <pc:sldChg chg="delSp add mod">
        <pc:chgData name="Bess Dunlevy" userId="dd4b9a8537dbe9d0" providerId="LiveId" clId="{82A6072C-2593-420A-BE0B-44A59AB461B6}" dt="2023-07-23T22:49:48.631" v="371" actId="478"/>
        <pc:sldMkLst>
          <pc:docMk/>
          <pc:sldMk cId="3912722278" sldId="375"/>
        </pc:sldMkLst>
        <pc:spChg chg="del">
          <ac:chgData name="Bess Dunlevy" userId="dd4b9a8537dbe9d0" providerId="LiveId" clId="{82A6072C-2593-420A-BE0B-44A59AB461B6}" dt="2023-07-23T22:49:48.631" v="371" actId="478"/>
          <ac:spMkLst>
            <pc:docMk/>
            <pc:sldMk cId="3912722278" sldId="375"/>
            <ac:spMk id="9" creationId="{4C48EEE3-398F-40E8-2197-EA5CE745082F}"/>
          </ac:spMkLst>
        </pc:spChg>
        <pc:spChg chg="del">
          <ac:chgData name="Bess Dunlevy" userId="dd4b9a8537dbe9d0" providerId="LiveId" clId="{82A6072C-2593-420A-BE0B-44A59AB461B6}" dt="2023-07-23T22:49:48.631" v="371" actId="478"/>
          <ac:spMkLst>
            <pc:docMk/>
            <pc:sldMk cId="3912722278" sldId="375"/>
            <ac:spMk id="10" creationId="{91013828-98FA-2B79-B505-0A023FD7012E}"/>
          </ac:spMkLst>
        </pc:spChg>
        <pc:spChg chg="del">
          <ac:chgData name="Bess Dunlevy" userId="dd4b9a8537dbe9d0" providerId="LiveId" clId="{82A6072C-2593-420A-BE0B-44A59AB461B6}" dt="2023-07-23T22:49:48.631" v="371" actId="478"/>
          <ac:spMkLst>
            <pc:docMk/>
            <pc:sldMk cId="3912722278" sldId="375"/>
            <ac:spMk id="11" creationId="{1677516A-2282-EC6D-15BA-DC60F8058881}"/>
          </ac:spMkLst>
        </pc:spChg>
        <pc:spChg chg="del">
          <ac:chgData name="Bess Dunlevy" userId="dd4b9a8537dbe9d0" providerId="LiveId" clId="{82A6072C-2593-420A-BE0B-44A59AB461B6}" dt="2023-07-23T22:49:48.631" v="371" actId="478"/>
          <ac:spMkLst>
            <pc:docMk/>
            <pc:sldMk cId="3912722278" sldId="375"/>
            <ac:spMk id="12" creationId="{EF20A349-7879-492F-9C9A-30D4B6E1A792}"/>
          </ac:spMkLst>
        </pc:spChg>
      </pc:sldChg>
      <pc:sldChg chg="delSp add mod">
        <pc:chgData name="Bess Dunlevy" userId="dd4b9a8537dbe9d0" providerId="LiveId" clId="{82A6072C-2593-420A-BE0B-44A59AB461B6}" dt="2023-07-23T22:49:58.454" v="372" actId="478"/>
        <pc:sldMkLst>
          <pc:docMk/>
          <pc:sldMk cId="1864181600" sldId="376"/>
        </pc:sldMkLst>
        <pc:spChg chg="del">
          <ac:chgData name="Bess Dunlevy" userId="dd4b9a8537dbe9d0" providerId="LiveId" clId="{82A6072C-2593-420A-BE0B-44A59AB461B6}" dt="2023-07-23T22:49:58.454" v="372" actId="478"/>
          <ac:spMkLst>
            <pc:docMk/>
            <pc:sldMk cId="1864181600" sldId="376"/>
            <ac:spMk id="11" creationId="{1677516A-2282-EC6D-15BA-DC60F8058881}"/>
          </ac:spMkLst>
        </pc:spChg>
        <pc:spChg chg="del">
          <ac:chgData name="Bess Dunlevy" userId="dd4b9a8537dbe9d0" providerId="LiveId" clId="{82A6072C-2593-420A-BE0B-44A59AB461B6}" dt="2023-07-23T22:49:58.454" v="372" actId="478"/>
          <ac:spMkLst>
            <pc:docMk/>
            <pc:sldMk cId="1864181600" sldId="376"/>
            <ac:spMk id="12" creationId="{EF20A349-7879-492F-9C9A-30D4B6E1A792}"/>
          </ac:spMkLst>
        </pc:spChg>
      </pc:sldChg>
      <pc:sldChg chg="delSp modSp add mod">
        <pc:chgData name="Bess Dunlevy" userId="dd4b9a8537dbe9d0" providerId="LiveId" clId="{82A6072C-2593-420A-BE0B-44A59AB461B6}" dt="2023-07-23T22:50:54.167" v="386" actId="478"/>
        <pc:sldMkLst>
          <pc:docMk/>
          <pc:sldMk cId="1727473528" sldId="377"/>
        </pc:sldMkLst>
        <pc:spChg chg="mod">
          <ac:chgData name="Bess Dunlevy" userId="dd4b9a8537dbe9d0" providerId="LiveId" clId="{82A6072C-2593-420A-BE0B-44A59AB461B6}" dt="2023-07-23T22:50:49.921" v="384" actId="20577"/>
          <ac:spMkLst>
            <pc:docMk/>
            <pc:sldMk cId="1727473528" sldId="377"/>
            <ac:spMk id="2" creationId="{E1693C64-BA18-0F94-6085-341522A5B45C}"/>
          </ac:spMkLst>
        </pc:spChg>
        <pc:spChg chg="mod">
          <ac:chgData name="Bess Dunlevy" userId="dd4b9a8537dbe9d0" providerId="LiveId" clId="{82A6072C-2593-420A-BE0B-44A59AB461B6}" dt="2023-07-23T22:50:51.427" v="385" actId="20577"/>
          <ac:spMkLst>
            <pc:docMk/>
            <pc:sldMk cId="1727473528" sldId="377"/>
            <ac:spMk id="7" creationId="{7ABA7156-EC41-B7A3-02F5-00491A072B6C}"/>
          </ac:spMkLst>
        </pc:spChg>
        <pc:spChg chg="del">
          <ac:chgData name="Bess Dunlevy" userId="dd4b9a8537dbe9d0" providerId="LiveId" clId="{82A6072C-2593-420A-BE0B-44A59AB461B6}" dt="2023-07-23T22:50:54.167" v="386" actId="478"/>
          <ac:spMkLst>
            <pc:docMk/>
            <pc:sldMk cId="1727473528" sldId="377"/>
            <ac:spMk id="9" creationId="{7BAF551E-3E7D-F376-72C1-95E6487214DB}"/>
          </ac:spMkLst>
        </pc:spChg>
        <pc:spChg chg="del">
          <ac:chgData name="Bess Dunlevy" userId="dd4b9a8537dbe9d0" providerId="LiveId" clId="{82A6072C-2593-420A-BE0B-44A59AB461B6}" dt="2023-07-23T22:50:54.167" v="386" actId="478"/>
          <ac:spMkLst>
            <pc:docMk/>
            <pc:sldMk cId="1727473528" sldId="377"/>
            <ac:spMk id="10" creationId="{0CA1A6D6-6182-7E2C-DC37-1E2F95787106}"/>
          </ac:spMkLst>
        </pc:spChg>
        <pc:spChg chg="del">
          <ac:chgData name="Bess Dunlevy" userId="dd4b9a8537dbe9d0" providerId="LiveId" clId="{82A6072C-2593-420A-BE0B-44A59AB461B6}" dt="2023-07-23T22:50:54.167" v="386" actId="478"/>
          <ac:spMkLst>
            <pc:docMk/>
            <pc:sldMk cId="1727473528" sldId="377"/>
            <ac:spMk id="11" creationId="{4F1022EF-2F96-8903-CFCD-C6B552897996}"/>
          </ac:spMkLst>
        </pc:spChg>
        <pc:spChg chg="del">
          <ac:chgData name="Bess Dunlevy" userId="dd4b9a8537dbe9d0" providerId="LiveId" clId="{82A6072C-2593-420A-BE0B-44A59AB461B6}" dt="2023-07-23T22:50:54.167" v="386" actId="478"/>
          <ac:spMkLst>
            <pc:docMk/>
            <pc:sldMk cId="1727473528" sldId="377"/>
            <ac:spMk id="12" creationId="{00BB0BC1-5D72-4D00-1A48-382072CA6FC3}"/>
          </ac:spMkLst>
        </pc:spChg>
        <pc:spChg chg="del">
          <ac:chgData name="Bess Dunlevy" userId="dd4b9a8537dbe9d0" providerId="LiveId" clId="{82A6072C-2593-420A-BE0B-44A59AB461B6}" dt="2023-07-23T22:50:54.167" v="386" actId="478"/>
          <ac:spMkLst>
            <pc:docMk/>
            <pc:sldMk cId="1727473528" sldId="377"/>
            <ac:spMk id="13" creationId="{FCCA06B9-2CC5-BEE1-AB38-5792EB6D2076}"/>
          </ac:spMkLst>
        </pc:spChg>
        <pc:spChg chg="del">
          <ac:chgData name="Bess Dunlevy" userId="dd4b9a8537dbe9d0" providerId="LiveId" clId="{82A6072C-2593-420A-BE0B-44A59AB461B6}" dt="2023-07-23T22:50:54.167" v="386" actId="478"/>
          <ac:spMkLst>
            <pc:docMk/>
            <pc:sldMk cId="1727473528" sldId="377"/>
            <ac:spMk id="14" creationId="{B0739173-E202-5356-9F7B-084B9FF75341}"/>
          </ac:spMkLst>
        </pc:spChg>
      </pc:sldChg>
      <pc:sldChg chg="delSp modSp add mod">
        <pc:chgData name="Bess Dunlevy" userId="dd4b9a8537dbe9d0" providerId="LiveId" clId="{82A6072C-2593-420A-BE0B-44A59AB461B6}" dt="2023-07-23T22:51:01.455" v="390" actId="478"/>
        <pc:sldMkLst>
          <pc:docMk/>
          <pc:sldMk cId="3594811390" sldId="378"/>
        </pc:sldMkLst>
        <pc:spChg chg="mod">
          <ac:chgData name="Bess Dunlevy" userId="dd4b9a8537dbe9d0" providerId="LiveId" clId="{82A6072C-2593-420A-BE0B-44A59AB461B6}" dt="2023-07-23T22:50:56.919" v="387" actId="20577"/>
          <ac:spMkLst>
            <pc:docMk/>
            <pc:sldMk cId="3594811390" sldId="378"/>
            <ac:spMk id="2" creationId="{E1693C64-BA18-0F94-6085-341522A5B45C}"/>
          </ac:spMkLst>
        </pc:spChg>
        <pc:spChg chg="mod">
          <ac:chgData name="Bess Dunlevy" userId="dd4b9a8537dbe9d0" providerId="LiveId" clId="{82A6072C-2593-420A-BE0B-44A59AB461B6}" dt="2023-07-23T22:50:58.219" v="388" actId="20577"/>
          <ac:spMkLst>
            <pc:docMk/>
            <pc:sldMk cId="3594811390" sldId="378"/>
            <ac:spMk id="7" creationId="{7ABA7156-EC41-B7A3-02F5-00491A072B6C}"/>
          </ac:spMkLst>
        </pc:spChg>
        <pc:spChg chg="mod">
          <ac:chgData name="Bess Dunlevy" userId="dd4b9a8537dbe9d0" providerId="LiveId" clId="{82A6072C-2593-420A-BE0B-44A59AB461B6}" dt="2023-07-23T22:50:59.410" v="389" actId="20577"/>
          <ac:spMkLst>
            <pc:docMk/>
            <pc:sldMk cId="3594811390" sldId="378"/>
            <ac:spMk id="9" creationId="{7BAF551E-3E7D-F376-72C1-95E6487214DB}"/>
          </ac:spMkLst>
        </pc:spChg>
        <pc:spChg chg="del">
          <ac:chgData name="Bess Dunlevy" userId="dd4b9a8537dbe9d0" providerId="LiveId" clId="{82A6072C-2593-420A-BE0B-44A59AB461B6}" dt="2023-07-23T22:51:01.455" v="390" actId="478"/>
          <ac:spMkLst>
            <pc:docMk/>
            <pc:sldMk cId="3594811390" sldId="378"/>
            <ac:spMk id="11" creationId="{4F1022EF-2F96-8903-CFCD-C6B552897996}"/>
          </ac:spMkLst>
        </pc:spChg>
        <pc:spChg chg="del">
          <ac:chgData name="Bess Dunlevy" userId="dd4b9a8537dbe9d0" providerId="LiveId" clId="{82A6072C-2593-420A-BE0B-44A59AB461B6}" dt="2023-07-23T22:51:01.455" v="390" actId="478"/>
          <ac:spMkLst>
            <pc:docMk/>
            <pc:sldMk cId="3594811390" sldId="378"/>
            <ac:spMk id="12" creationId="{00BB0BC1-5D72-4D00-1A48-382072CA6FC3}"/>
          </ac:spMkLst>
        </pc:spChg>
        <pc:spChg chg="del">
          <ac:chgData name="Bess Dunlevy" userId="dd4b9a8537dbe9d0" providerId="LiveId" clId="{82A6072C-2593-420A-BE0B-44A59AB461B6}" dt="2023-07-23T22:51:01.455" v="390" actId="478"/>
          <ac:spMkLst>
            <pc:docMk/>
            <pc:sldMk cId="3594811390" sldId="378"/>
            <ac:spMk id="13" creationId="{FCCA06B9-2CC5-BEE1-AB38-5792EB6D2076}"/>
          </ac:spMkLst>
        </pc:spChg>
        <pc:spChg chg="del">
          <ac:chgData name="Bess Dunlevy" userId="dd4b9a8537dbe9d0" providerId="LiveId" clId="{82A6072C-2593-420A-BE0B-44A59AB461B6}" dt="2023-07-23T22:51:01.455" v="390" actId="478"/>
          <ac:spMkLst>
            <pc:docMk/>
            <pc:sldMk cId="3594811390" sldId="378"/>
            <ac:spMk id="14" creationId="{B0739173-E202-5356-9F7B-084B9FF75341}"/>
          </ac:spMkLst>
        </pc:spChg>
      </pc:sldChg>
      <pc:sldChg chg="delSp modSp add mod">
        <pc:chgData name="Bess Dunlevy" userId="dd4b9a8537dbe9d0" providerId="LiveId" clId="{82A6072C-2593-420A-BE0B-44A59AB461B6}" dt="2023-07-23T22:51:12.006" v="395" actId="478"/>
        <pc:sldMkLst>
          <pc:docMk/>
          <pc:sldMk cId="4040097282" sldId="379"/>
        </pc:sldMkLst>
        <pc:spChg chg="mod">
          <ac:chgData name="Bess Dunlevy" userId="dd4b9a8537dbe9d0" providerId="LiveId" clId="{82A6072C-2593-420A-BE0B-44A59AB461B6}" dt="2023-07-23T22:51:04.201" v="391" actId="20577"/>
          <ac:spMkLst>
            <pc:docMk/>
            <pc:sldMk cId="4040097282" sldId="379"/>
            <ac:spMk id="2" creationId="{E1693C64-BA18-0F94-6085-341522A5B45C}"/>
          </ac:spMkLst>
        </pc:spChg>
        <pc:spChg chg="mod">
          <ac:chgData name="Bess Dunlevy" userId="dd4b9a8537dbe9d0" providerId="LiveId" clId="{82A6072C-2593-420A-BE0B-44A59AB461B6}" dt="2023-07-23T22:51:06.029" v="392" actId="20577"/>
          <ac:spMkLst>
            <pc:docMk/>
            <pc:sldMk cId="4040097282" sldId="379"/>
            <ac:spMk id="7" creationId="{7ABA7156-EC41-B7A3-02F5-00491A072B6C}"/>
          </ac:spMkLst>
        </pc:spChg>
        <pc:spChg chg="mod">
          <ac:chgData name="Bess Dunlevy" userId="dd4b9a8537dbe9d0" providerId="LiveId" clId="{82A6072C-2593-420A-BE0B-44A59AB461B6}" dt="2023-07-23T22:51:07.668" v="393" actId="20577"/>
          <ac:spMkLst>
            <pc:docMk/>
            <pc:sldMk cId="4040097282" sldId="379"/>
            <ac:spMk id="9" creationId="{7BAF551E-3E7D-F376-72C1-95E6487214DB}"/>
          </ac:spMkLst>
        </pc:spChg>
        <pc:spChg chg="mod">
          <ac:chgData name="Bess Dunlevy" userId="dd4b9a8537dbe9d0" providerId="LiveId" clId="{82A6072C-2593-420A-BE0B-44A59AB461B6}" dt="2023-07-23T22:51:10.711" v="394" actId="20577"/>
          <ac:spMkLst>
            <pc:docMk/>
            <pc:sldMk cId="4040097282" sldId="379"/>
            <ac:spMk id="11" creationId="{4F1022EF-2F96-8903-CFCD-C6B552897996}"/>
          </ac:spMkLst>
        </pc:spChg>
        <pc:spChg chg="del">
          <ac:chgData name="Bess Dunlevy" userId="dd4b9a8537dbe9d0" providerId="LiveId" clId="{82A6072C-2593-420A-BE0B-44A59AB461B6}" dt="2023-07-23T22:51:12.006" v="395" actId="478"/>
          <ac:spMkLst>
            <pc:docMk/>
            <pc:sldMk cId="4040097282" sldId="379"/>
            <ac:spMk id="13" creationId="{FCCA06B9-2CC5-BEE1-AB38-5792EB6D2076}"/>
          </ac:spMkLst>
        </pc:spChg>
        <pc:spChg chg="del">
          <ac:chgData name="Bess Dunlevy" userId="dd4b9a8537dbe9d0" providerId="LiveId" clId="{82A6072C-2593-420A-BE0B-44A59AB461B6}" dt="2023-07-23T22:51:12.006" v="395" actId="478"/>
          <ac:spMkLst>
            <pc:docMk/>
            <pc:sldMk cId="4040097282" sldId="379"/>
            <ac:spMk id="14" creationId="{B0739173-E202-5356-9F7B-084B9FF75341}"/>
          </ac:spMkLst>
        </pc:spChg>
      </pc:sldChg>
      <pc:sldChg chg="modSp add mod">
        <pc:chgData name="Bess Dunlevy" userId="dd4b9a8537dbe9d0" providerId="LiveId" clId="{82A6072C-2593-420A-BE0B-44A59AB461B6}" dt="2023-07-23T22:51:22.177" v="401" actId="20577"/>
        <pc:sldMkLst>
          <pc:docMk/>
          <pc:sldMk cId="1325524069" sldId="380"/>
        </pc:sldMkLst>
        <pc:spChg chg="mod">
          <ac:chgData name="Bess Dunlevy" userId="dd4b9a8537dbe9d0" providerId="LiveId" clId="{82A6072C-2593-420A-BE0B-44A59AB461B6}" dt="2023-07-23T22:51:15.165" v="396" actId="20577"/>
          <ac:spMkLst>
            <pc:docMk/>
            <pc:sldMk cId="1325524069" sldId="380"/>
            <ac:spMk id="2" creationId="{E1693C64-BA18-0F94-6085-341522A5B45C}"/>
          </ac:spMkLst>
        </pc:spChg>
        <pc:spChg chg="mod">
          <ac:chgData name="Bess Dunlevy" userId="dd4b9a8537dbe9d0" providerId="LiveId" clId="{82A6072C-2593-420A-BE0B-44A59AB461B6}" dt="2023-07-23T22:51:17.539" v="398" actId="6549"/>
          <ac:spMkLst>
            <pc:docMk/>
            <pc:sldMk cId="1325524069" sldId="380"/>
            <ac:spMk id="7" creationId="{7ABA7156-EC41-B7A3-02F5-00491A072B6C}"/>
          </ac:spMkLst>
        </pc:spChg>
        <pc:spChg chg="mod">
          <ac:chgData name="Bess Dunlevy" userId="dd4b9a8537dbe9d0" providerId="LiveId" clId="{82A6072C-2593-420A-BE0B-44A59AB461B6}" dt="2023-07-23T22:51:19.492" v="399" actId="20577"/>
          <ac:spMkLst>
            <pc:docMk/>
            <pc:sldMk cId="1325524069" sldId="380"/>
            <ac:spMk id="9" creationId="{7BAF551E-3E7D-F376-72C1-95E6487214DB}"/>
          </ac:spMkLst>
        </pc:spChg>
        <pc:spChg chg="mod">
          <ac:chgData name="Bess Dunlevy" userId="dd4b9a8537dbe9d0" providerId="LiveId" clId="{82A6072C-2593-420A-BE0B-44A59AB461B6}" dt="2023-07-23T22:51:20.741" v="400" actId="20577"/>
          <ac:spMkLst>
            <pc:docMk/>
            <pc:sldMk cId="1325524069" sldId="380"/>
            <ac:spMk id="11" creationId="{4F1022EF-2F96-8903-CFCD-C6B552897996}"/>
          </ac:spMkLst>
        </pc:spChg>
        <pc:spChg chg="mod">
          <ac:chgData name="Bess Dunlevy" userId="dd4b9a8537dbe9d0" providerId="LiveId" clId="{82A6072C-2593-420A-BE0B-44A59AB461B6}" dt="2023-07-23T22:51:22.177" v="401" actId="20577"/>
          <ac:spMkLst>
            <pc:docMk/>
            <pc:sldMk cId="1325524069" sldId="380"/>
            <ac:spMk id="13" creationId="{FCCA06B9-2CC5-BEE1-AB38-5792EB6D2076}"/>
          </ac:spMkLst>
        </pc:spChg>
      </pc:sldChg>
      <pc:sldChg chg="delSp add mod">
        <pc:chgData name="Bess Dunlevy" userId="dd4b9a8537dbe9d0" providerId="LiveId" clId="{82A6072C-2593-420A-BE0B-44A59AB461B6}" dt="2023-07-23T22:52:28.157" v="422" actId="478"/>
        <pc:sldMkLst>
          <pc:docMk/>
          <pc:sldMk cId="2741943635" sldId="381"/>
        </pc:sldMkLst>
        <pc:spChg chg="del">
          <ac:chgData name="Bess Dunlevy" userId="dd4b9a8537dbe9d0" providerId="LiveId" clId="{82A6072C-2593-420A-BE0B-44A59AB461B6}" dt="2023-07-23T22:52:28.157" v="422" actId="478"/>
          <ac:spMkLst>
            <pc:docMk/>
            <pc:sldMk cId="2741943635" sldId="381"/>
            <ac:spMk id="9" creationId="{13CD6D13-6C7A-393D-7FB0-E107837FBE1D}"/>
          </ac:spMkLst>
        </pc:spChg>
        <pc:spChg chg="del">
          <ac:chgData name="Bess Dunlevy" userId="dd4b9a8537dbe9d0" providerId="LiveId" clId="{82A6072C-2593-420A-BE0B-44A59AB461B6}" dt="2023-07-23T22:52:28.157" v="422" actId="478"/>
          <ac:spMkLst>
            <pc:docMk/>
            <pc:sldMk cId="2741943635" sldId="381"/>
            <ac:spMk id="10" creationId="{4D80F9AD-6CFC-295A-481F-CC91C7F18EA0}"/>
          </ac:spMkLst>
        </pc:spChg>
        <pc:spChg chg="del">
          <ac:chgData name="Bess Dunlevy" userId="dd4b9a8537dbe9d0" providerId="LiveId" clId="{82A6072C-2593-420A-BE0B-44A59AB461B6}" dt="2023-07-23T22:52:28.157" v="422" actId="478"/>
          <ac:spMkLst>
            <pc:docMk/>
            <pc:sldMk cId="2741943635" sldId="381"/>
            <ac:spMk id="11" creationId="{4430CABF-6C88-0CDE-2635-60629B619932}"/>
          </ac:spMkLst>
        </pc:spChg>
        <pc:spChg chg="del">
          <ac:chgData name="Bess Dunlevy" userId="dd4b9a8537dbe9d0" providerId="LiveId" clId="{82A6072C-2593-420A-BE0B-44A59AB461B6}" dt="2023-07-23T22:52:28.157" v="422" actId="478"/>
          <ac:spMkLst>
            <pc:docMk/>
            <pc:sldMk cId="2741943635" sldId="381"/>
            <ac:spMk id="12" creationId="{AA9A968D-F09A-8229-28CC-5CCD505A0F16}"/>
          </ac:spMkLst>
        </pc:spChg>
        <pc:spChg chg="del">
          <ac:chgData name="Bess Dunlevy" userId="dd4b9a8537dbe9d0" providerId="LiveId" clId="{82A6072C-2593-420A-BE0B-44A59AB461B6}" dt="2023-07-23T22:52:28.157" v="422" actId="478"/>
          <ac:spMkLst>
            <pc:docMk/>
            <pc:sldMk cId="2741943635" sldId="381"/>
            <ac:spMk id="13" creationId="{11C247E3-4398-3116-A205-75DF8EA1BA23}"/>
          </ac:spMkLst>
        </pc:spChg>
        <pc:spChg chg="del">
          <ac:chgData name="Bess Dunlevy" userId="dd4b9a8537dbe9d0" providerId="LiveId" clId="{82A6072C-2593-420A-BE0B-44A59AB461B6}" dt="2023-07-23T22:52:28.157" v="422" actId="478"/>
          <ac:spMkLst>
            <pc:docMk/>
            <pc:sldMk cId="2741943635" sldId="381"/>
            <ac:spMk id="14" creationId="{4A402DD7-CCD0-66B8-F1B2-43ECFB82BA6F}"/>
          </ac:spMkLst>
        </pc:spChg>
      </pc:sldChg>
      <pc:sldChg chg="delSp add mod">
        <pc:chgData name="Bess Dunlevy" userId="dd4b9a8537dbe9d0" providerId="LiveId" clId="{82A6072C-2593-420A-BE0B-44A59AB461B6}" dt="2023-07-23T22:52:31.397" v="423" actId="478"/>
        <pc:sldMkLst>
          <pc:docMk/>
          <pc:sldMk cId="677551638" sldId="382"/>
        </pc:sldMkLst>
        <pc:spChg chg="del">
          <ac:chgData name="Bess Dunlevy" userId="dd4b9a8537dbe9d0" providerId="LiveId" clId="{82A6072C-2593-420A-BE0B-44A59AB461B6}" dt="2023-07-23T22:52:31.397" v="423" actId="478"/>
          <ac:spMkLst>
            <pc:docMk/>
            <pc:sldMk cId="677551638" sldId="382"/>
            <ac:spMk id="11" creationId="{4430CABF-6C88-0CDE-2635-60629B619932}"/>
          </ac:spMkLst>
        </pc:spChg>
        <pc:spChg chg="del">
          <ac:chgData name="Bess Dunlevy" userId="dd4b9a8537dbe9d0" providerId="LiveId" clId="{82A6072C-2593-420A-BE0B-44A59AB461B6}" dt="2023-07-23T22:52:31.397" v="423" actId="478"/>
          <ac:spMkLst>
            <pc:docMk/>
            <pc:sldMk cId="677551638" sldId="382"/>
            <ac:spMk id="12" creationId="{AA9A968D-F09A-8229-28CC-5CCD505A0F16}"/>
          </ac:spMkLst>
        </pc:spChg>
        <pc:spChg chg="del">
          <ac:chgData name="Bess Dunlevy" userId="dd4b9a8537dbe9d0" providerId="LiveId" clId="{82A6072C-2593-420A-BE0B-44A59AB461B6}" dt="2023-07-23T22:52:31.397" v="423" actId="478"/>
          <ac:spMkLst>
            <pc:docMk/>
            <pc:sldMk cId="677551638" sldId="382"/>
            <ac:spMk id="13" creationId="{11C247E3-4398-3116-A205-75DF8EA1BA23}"/>
          </ac:spMkLst>
        </pc:spChg>
        <pc:spChg chg="del">
          <ac:chgData name="Bess Dunlevy" userId="dd4b9a8537dbe9d0" providerId="LiveId" clId="{82A6072C-2593-420A-BE0B-44A59AB461B6}" dt="2023-07-23T22:52:31.397" v="423" actId="478"/>
          <ac:spMkLst>
            <pc:docMk/>
            <pc:sldMk cId="677551638" sldId="382"/>
            <ac:spMk id="14" creationId="{4A402DD7-CCD0-66B8-F1B2-43ECFB82BA6F}"/>
          </ac:spMkLst>
        </pc:spChg>
      </pc:sldChg>
      <pc:sldChg chg="delSp add mod">
        <pc:chgData name="Bess Dunlevy" userId="dd4b9a8537dbe9d0" providerId="LiveId" clId="{82A6072C-2593-420A-BE0B-44A59AB461B6}" dt="2023-07-23T22:52:35.141" v="424" actId="478"/>
        <pc:sldMkLst>
          <pc:docMk/>
          <pc:sldMk cId="4035181427" sldId="383"/>
        </pc:sldMkLst>
        <pc:spChg chg="del">
          <ac:chgData name="Bess Dunlevy" userId="dd4b9a8537dbe9d0" providerId="LiveId" clId="{82A6072C-2593-420A-BE0B-44A59AB461B6}" dt="2023-07-23T22:52:35.141" v="424" actId="478"/>
          <ac:spMkLst>
            <pc:docMk/>
            <pc:sldMk cId="4035181427" sldId="383"/>
            <ac:spMk id="13" creationId="{11C247E3-4398-3116-A205-75DF8EA1BA23}"/>
          </ac:spMkLst>
        </pc:spChg>
        <pc:spChg chg="del">
          <ac:chgData name="Bess Dunlevy" userId="dd4b9a8537dbe9d0" providerId="LiveId" clId="{82A6072C-2593-420A-BE0B-44A59AB461B6}" dt="2023-07-23T22:52:35.141" v="424" actId="478"/>
          <ac:spMkLst>
            <pc:docMk/>
            <pc:sldMk cId="4035181427" sldId="383"/>
            <ac:spMk id="14" creationId="{4A402DD7-CCD0-66B8-F1B2-43ECFB82BA6F}"/>
          </ac:spMkLst>
        </pc:spChg>
      </pc:sldChg>
      <pc:sldChg chg="add">
        <pc:chgData name="Bess Dunlevy" userId="dd4b9a8537dbe9d0" providerId="LiveId" clId="{82A6072C-2593-420A-BE0B-44A59AB461B6}" dt="2023-07-23T22:52:08.157" v="416"/>
        <pc:sldMkLst>
          <pc:docMk/>
          <pc:sldMk cId="402445375" sldId="384"/>
        </pc:sldMkLst>
      </pc:sldChg>
      <pc:sldChg chg="delSp add mod">
        <pc:chgData name="Bess Dunlevy" userId="dd4b9a8537dbe9d0" providerId="LiveId" clId="{82A6072C-2593-420A-BE0B-44A59AB461B6}" dt="2023-07-23T22:53:31.294" v="442" actId="478"/>
        <pc:sldMkLst>
          <pc:docMk/>
          <pc:sldMk cId="2923249871" sldId="385"/>
        </pc:sldMkLst>
        <pc:spChg chg="del">
          <ac:chgData name="Bess Dunlevy" userId="dd4b9a8537dbe9d0" providerId="LiveId" clId="{82A6072C-2593-420A-BE0B-44A59AB461B6}" dt="2023-07-23T22:53:31.294" v="442" actId="478"/>
          <ac:spMkLst>
            <pc:docMk/>
            <pc:sldMk cId="2923249871" sldId="385"/>
            <ac:spMk id="9" creationId="{467345BD-9B4B-770E-EF89-3A93B10D6383}"/>
          </ac:spMkLst>
        </pc:spChg>
        <pc:spChg chg="del">
          <ac:chgData name="Bess Dunlevy" userId="dd4b9a8537dbe9d0" providerId="LiveId" clId="{82A6072C-2593-420A-BE0B-44A59AB461B6}" dt="2023-07-23T22:53:31.294" v="442" actId="478"/>
          <ac:spMkLst>
            <pc:docMk/>
            <pc:sldMk cId="2923249871" sldId="385"/>
            <ac:spMk id="10" creationId="{CCCAE7F9-990F-DCF9-054B-717D6F96EC74}"/>
          </ac:spMkLst>
        </pc:spChg>
        <pc:spChg chg="del">
          <ac:chgData name="Bess Dunlevy" userId="dd4b9a8537dbe9d0" providerId="LiveId" clId="{82A6072C-2593-420A-BE0B-44A59AB461B6}" dt="2023-07-23T22:53:31.294" v="442" actId="478"/>
          <ac:spMkLst>
            <pc:docMk/>
            <pc:sldMk cId="2923249871" sldId="385"/>
            <ac:spMk id="11" creationId="{75535FC6-3A64-A0CA-F837-95AFEE8D7DFB}"/>
          </ac:spMkLst>
        </pc:spChg>
        <pc:spChg chg="del">
          <ac:chgData name="Bess Dunlevy" userId="dd4b9a8537dbe9d0" providerId="LiveId" clId="{82A6072C-2593-420A-BE0B-44A59AB461B6}" dt="2023-07-23T22:53:31.294" v="442" actId="478"/>
          <ac:spMkLst>
            <pc:docMk/>
            <pc:sldMk cId="2923249871" sldId="385"/>
            <ac:spMk id="12" creationId="{888EF369-1E2B-9BC6-492A-4C9D5F4E3375}"/>
          </ac:spMkLst>
        </pc:spChg>
        <pc:spChg chg="del">
          <ac:chgData name="Bess Dunlevy" userId="dd4b9a8537dbe9d0" providerId="LiveId" clId="{82A6072C-2593-420A-BE0B-44A59AB461B6}" dt="2023-07-23T22:53:31.294" v="442" actId="478"/>
          <ac:spMkLst>
            <pc:docMk/>
            <pc:sldMk cId="2923249871" sldId="385"/>
            <ac:spMk id="13" creationId="{90DF409E-1919-82A7-0336-2BD8C2AA585A}"/>
          </ac:spMkLst>
        </pc:spChg>
        <pc:spChg chg="del">
          <ac:chgData name="Bess Dunlevy" userId="dd4b9a8537dbe9d0" providerId="LiveId" clId="{82A6072C-2593-420A-BE0B-44A59AB461B6}" dt="2023-07-23T22:53:31.294" v="442" actId="478"/>
          <ac:spMkLst>
            <pc:docMk/>
            <pc:sldMk cId="2923249871" sldId="385"/>
            <ac:spMk id="14" creationId="{5F5DB1D6-9353-156D-00B3-E8A9C224BCE6}"/>
          </ac:spMkLst>
        </pc:spChg>
      </pc:sldChg>
      <pc:sldChg chg="delSp add mod">
        <pc:chgData name="Bess Dunlevy" userId="dd4b9a8537dbe9d0" providerId="LiveId" clId="{82A6072C-2593-420A-BE0B-44A59AB461B6}" dt="2023-07-23T22:53:34.602" v="443" actId="478"/>
        <pc:sldMkLst>
          <pc:docMk/>
          <pc:sldMk cId="4125486644" sldId="386"/>
        </pc:sldMkLst>
        <pc:spChg chg="del">
          <ac:chgData name="Bess Dunlevy" userId="dd4b9a8537dbe9d0" providerId="LiveId" clId="{82A6072C-2593-420A-BE0B-44A59AB461B6}" dt="2023-07-23T22:53:34.602" v="443" actId="478"/>
          <ac:spMkLst>
            <pc:docMk/>
            <pc:sldMk cId="4125486644" sldId="386"/>
            <ac:spMk id="11" creationId="{75535FC6-3A64-A0CA-F837-95AFEE8D7DFB}"/>
          </ac:spMkLst>
        </pc:spChg>
        <pc:spChg chg="del">
          <ac:chgData name="Bess Dunlevy" userId="dd4b9a8537dbe9d0" providerId="LiveId" clId="{82A6072C-2593-420A-BE0B-44A59AB461B6}" dt="2023-07-23T22:53:34.602" v="443" actId="478"/>
          <ac:spMkLst>
            <pc:docMk/>
            <pc:sldMk cId="4125486644" sldId="386"/>
            <ac:spMk id="12" creationId="{888EF369-1E2B-9BC6-492A-4C9D5F4E3375}"/>
          </ac:spMkLst>
        </pc:spChg>
        <pc:spChg chg="del">
          <ac:chgData name="Bess Dunlevy" userId="dd4b9a8537dbe9d0" providerId="LiveId" clId="{82A6072C-2593-420A-BE0B-44A59AB461B6}" dt="2023-07-23T22:53:34.602" v="443" actId="478"/>
          <ac:spMkLst>
            <pc:docMk/>
            <pc:sldMk cId="4125486644" sldId="386"/>
            <ac:spMk id="13" creationId="{90DF409E-1919-82A7-0336-2BD8C2AA585A}"/>
          </ac:spMkLst>
        </pc:spChg>
        <pc:spChg chg="del">
          <ac:chgData name="Bess Dunlevy" userId="dd4b9a8537dbe9d0" providerId="LiveId" clId="{82A6072C-2593-420A-BE0B-44A59AB461B6}" dt="2023-07-23T22:53:34.602" v="443" actId="478"/>
          <ac:spMkLst>
            <pc:docMk/>
            <pc:sldMk cId="4125486644" sldId="386"/>
            <ac:spMk id="14" creationId="{5F5DB1D6-9353-156D-00B3-E8A9C224BCE6}"/>
          </ac:spMkLst>
        </pc:spChg>
      </pc:sldChg>
      <pc:sldChg chg="delSp add mod">
        <pc:chgData name="Bess Dunlevy" userId="dd4b9a8537dbe9d0" providerId="LiveId" clId="{82A6072C-2593-420A-BE0B-44A59AB461B6}" dt="2023-07-23T22:53:39.873" v="444" actId="478"/>
        <pc:sldMkLst>
          <pc:docMk/>
          <pc:sldMk cId="2856873507" sldId="387"/>
        </pc:sldMkLst>
        <pc:spChg chg="del">
          <ac:chgData name="Bess Dunlevy" userId="dd4b9a8537dbe9d0" providerId="LiveId" clId="{82A6072C-2593-420A-BE0B-44A59AB461B6}" dt="2023-07-23T22:53:39.873" v="444" actId="478"/>
          <ac:spMkLst>
            <pc:docMk/>
            <pc:sldMk cId="2856873507" sldId="387"/>
            <ac:spMk id="13" creationId="{90DF409E-1919-82A7-0336-2BD8C2AA585A}"/>
          </ac:spMkLst>
        </pc:spChg>
        <pc:spChg chg="del">
          <ac:chgData name="Bess Dunlevy" userId="dd4b9a8537dbe9d0" providerId="LiveId" clId="{82A6072C-2593-420A-BE0B-44A59AB461B6}" dt="2023-07-23T22:53:39.873" v="444" actId="478"/>
          <ac:spMkLst>
            <pc:docMk/>
            <pc:sldMk cId="2856873507" sldId="387"/>
            <ac:spMk id="14" creationId="{5F5DB1D6-9353-156D-00B3-E8A9C224BCE6}"/>
          </ac:spMkLst>
        </pc:spChg>
      </pc:sldChg>
      <pc:sldChg chg="add">
        <pc:chgData name="Bess Dunlevy" userId="dd4b9a8537dbe9d0" providerId="LiveId" clId="{82A6072C-2593-420A-BE0B-44A59AB461B6}" dt="2023-07-23T22:53:21.209" v="440"/>
        <pc:sldMkLst>
          <pc:docMk/>
          <pc:sldMk cId="2903329148" sldId="388"/>
        </pc:sldMkLst>
      </pc:sldChg>
      <pc:sldChg chg="modSp add mod">
        <pc:chgData name="Bess Dunlevy" userId="dd4b9a8537dbe9d0" providerId="LiveId" clId="{82A6072C-2593-420A-BE0B-44A59AB461B6}" dt="2023-07-23T22:54:15.229" v="450" actId="207"/>
        <pc:sldMkLst>
          <pc:docMk/>
          <pc:sldMk cId="1664917633" sldId="389"/>
        </pc:sldMkLst>
        <pc:spChg chg="mod">
          <ac:chgData name="Bess Dunlevy" userId="dd4b9a8537dbe9d0" providerId="LiveId" clId="{82A6072C-2593-420A-BE0B-44A59AB461B6}" dt="2023-07-23T22:54:07.636" v="448" actId="20577"/>
          <ac:spMkLst>
            <pc:docMk/>
            <pc:sldMk cId="1664917633" sldId="389"/>
            <ac:spMk id="5" creationId="{00000000-0008-0000-0000-000005000000}"/>
          </ac:spMkLst>
        </pc:spChg>
        <pc:spChg chg="mod">
          <ac:chgData name="Bess Dunlevy" userId="dd4b9a8537dbe9d0" providerId="LiveId" clId="{82A6072C-2593-420A-BE0B-44A59AB461B6}" dt="2023-07-23T22:54:15.229" v="450" actId="207"/>
          <ac:spMkLst>
            <pc:docMk/>
            <pc:sldMk cId="1664917633" sldId="389"/>
            <ac:spMk id="76" creationId="{39B32001-C3DF-F74E-0072-E6D6DD6FB19F}"/>
          </ac:spMkLst>
        </pc:spChg>
      </pc:sldChg>
      <pc:sldChg chg="addSp delSp modSp add mod">
        <pc:chgData name="Bess Dunlevy" userId="dd4b9a8537dbe9d0" providerId="LiveId" clId="{82A6072C-2593-420A-BE0B-44A59AB461B6}" dt="2023-07-23T22:55:21.932" v="473" actId="478"/>
        <pc:sldMkLst>
          <pc:docMk/>
          <pc:sldMk cId="3271976268" sldId="390"/>
        </pc:sldMkLst>
        <pc:spChg chg="add mod">
          <ac:chgData name="Bess Dunlevy" userId="dd4b9a8537dbe9d0" providerId="LiveId" clId="{82A6072C-2593-420A-BE0B-44A59AB461B6}" dt="2023-07-23T22:55:03.605" v="466" actId="207"/>
          <ac:spMkLst>
            <pc:docMk/>
            <pc:sldMk cId="3271976268" sldId="390"/>
            <ac:spMk id="2" creationId="{DA3E435D-9C83-C701-F939-2724FBC17145}"/>
          </ac:spMkLst>
        </pc:spChg>
        <pc:spChg chg="add mod">
          <ac:chgData name="Bess Dunlevy" userId="dd4b9a8537dbe9d0" providerId="LiveId" clId="{82A6072C-2593-420A-BE0B-44A59AB461B6}" dt="2023-07-23T22:54:45.279" v="460"/>
          <ac:spMkLst>
            <pc:docMk/>
            <pc:sldMk cId="3271976268" sldId="390"/>
            <ac:spMk id="3" creationId="{EF67740E-8F2D-8F19-3D1F-38233F1868D2}"/>
          </ac:spMkLst>
        </pc:spChg>
        <pc:spChg chg="add del mod">
          <ac:chgData name="Bess Dunlevy" userId="dd4b9a8537dbe9d0" providerId="LiveId" clId="{82A6072C-2593-420A-BE0B-44A59AB461B6}" dt="2023-07-23T22:55:21.932" v="473" actId="478"/>
          <ac:spMkLst>
            <pc:docMk/>
            <pc:sldMk cId="3271976268" sldId="390"/>
            <ac:spMk id="6" creationId="{21B9EB44-4FCD-5234-26E7-C462B70ED7DD}"/>
          </ac:spMkLst>
        </pc:spChg>
        <pc:spChg chg="add del mod">
          <ac:chgData name="Bess Dunlevy" userId="dd4b9a8537dbe9d0" providerId="LiveId" clId="{82A6072C-2593-420A-BE0B-44A59AB461B6}" dt="2023-07-23T22:55:21.932" v="473" actId="478"/>
          <ac:spMkLst>
            <pc:docMk/>
            <pc:sldMk cId="3271976268" sldId="390"/>
            <ac:spMk id="7" creationId="{3E45B63D-7D92-AA6E-A274-5C303C3ADBDA}"/>
          </ac:spMkLst>
        </pc:spChg>
        <pc:spChg chg="add del mod">
          <ac:chgData name="Bess Dunlevy" userId="dd4b9a8537dbe9d0" providerId="LiveId" clId="{82A6072C-2593-420A-BE0B-44A59AB461B6}" dt="2023-07-23T22:55:21.932" v="473" actId="478"/>
          <ac:spMkLst>
            <pc:docMk/>
            <pc:sldMk cId="3271976268" sldId="390"/>
            <ac:spMk id="8" creationId="{53300EA7-D738-0344-2FC4-CB402E5A1422}"/>
          </ac:spMkLst>
        </pc:spChg>
        <pc:spChg chg="add del mod">
          <ac:chgData name="Bess Dunlevy" userId="dd4b9a8537dbe9d0" providerId="LiveId" clId="{82A6072C-2593-420A-BE0B-44A59AB461B6}" dt="2023-07-23T22:55:21.932" v="473" actId="478"/>
          <ac:spMkLst>
            <pc:docMk/>
            <pc:sldMk cId="3271976268" sldId="390"/>
            <ac:spMk id="9" creationId="{ED263E83-2722-3EB8-9DF9-6CC52C383A23}"/>
          </ac:spMkLst>
        </pc:spChg>
        <pc:spChg chg="add del mod">
          <ac:chgData name="Bess Dunlevy" userId="dd4b9a8537dbe9d0" providerId="LiveId" clId="{82A6072C-2593-420A-BE0B-44A59AB461B6}" dt="2023-07-23T22:55:21.932" v="473" actId="478"/>
          <ac:spMkLst>
            <pc:docMk/>
            <pc:sldMk cId="3271976268" sldId="390"/>
            <ac:spMk id="10" creationId="{F3C7A67A-617E-FBFB-B08D-B9B2B69530FE}"/>
          </ac:spMkLst>
        </pc:spChg>
        <pc:spChg chg="add del mod">
          <ac:chgData name="Bess Dunlevy" userId="dd4b9a8537dbe9d0" providerId="LiveId" clId="{82A6072C-2593-420A-BE0B-44A59AB461B6}" dt="2023-07-23T22:55:21.932" v="473" actId="478"/>
          <ac:spMkLst>
            <pc:docMk/>
            <pc:sldMk cId="3271976268" sldId="390"/>
            <ac:spMk id="11" creationId="{A7F0037B-5532-9348-B006-C9D8746D2639}"/>
          </ac:spMkLst>
        </pc:spChg>
        <pc:spChg chg="add del mod">
          <ac:chgData name="Bess Dunlevy" userId="dd4b9a8537dbe9d0" providerId="LiveId" clId="{82A6072C-2593-420A-BE0B-44A59AB461B6}" dt="2023-07-23T22:55:21.932" v="473" actId="478"/>
          <ac:spMkLst>
            <pc:docMk/>
            <pc:sldMk cId="3271976268" sldId="390"/>
            <ac:spMk id="12" creationId="{CBE44DF5-1722-57E8-5C97-B4757CB286D0}"/>
          </ac:spMkLst>
        </pc:spChg>
        <pc:spChg chg="add del mod">
          <ac:chgData name="Bess Dunlevy" userId="dd4b9a8537dbe9d0" providerId="LiveId" clId="{82A6072C-2593-420A-BE0B-44A59AB461B6}" dt="2023-07-23T22:55:21.932" v="473" actId="478"/>
          <ac:spMkLst>
            <pc:docMk/>
            <pc:sldMk cId="3271976268" sldId="390"/>
            <ac:spMk id="13" creationId="{03D1AA4E-74B6-94DF-8345-722A442D91E5}"/>
          </ac:spMkLst>
        </pc:spChg>
        <pc:spChg chg="add del mod">
          <ac:chgData name="Bess Dunlevy" userId="dd4b9a8537dbe9d0" providerId="LiveId" clId="{82A6072C-2593-420A-BE0B-44A59AB461B6}" dt="2023-07-23T22:55:07.260" v="468"/>
          <ac:spMkLst>
            <pc:docMk/>
            <pc:sldMk cId="3271976268" sldId="390"/>
            <ac:spMk id="14" creationId="{3E563860-4B3E-64AB-9106-F971D9565A44}"/>
          </ac:spMkLst>
        </pc:spChg>
        <pc:spChg chg="add del mod">
          <ac:chgData name="Bess Dunlevy" userId="dd4b9a8537dbe9d0" providerId="LiveId" clId="{82A6072C-2593-420A-BE0B-44A59AB461B6}" dt="2023-07-23T22:55:07.260" v="468"/>
          <ac:spMkLst>
            <pc:docMk/>
            <pc:sldMk cId="3271976268" sldId="390"/>
            <ac:spMk id="15" creationId="{E23E3BD2-5F00-919C-DBF1-898B844B5024}"/>
          </ac:spMkLst>
        </pc:spChg>
        <pc:spChg chg="add del mod">
          <ac:chgData name="Bess Dunlevy" userId="dd4b9a8537dbe9d0" providerId="LiveId" clId="{82A6072C-2593-420A-BE0B-44A59AB461B6}" dt="2023-07-23T22:55:07.260" v="468"/>
          <ac:spMkLst>
            <pc:docMk/>
            <pc:sldMk cId="3271976268" sldId="390"/>
            <ac:spMk id="16" creationId="{121266F6-16D4-E57F-8997-F0E59C8D3020}"/>
          </ac:spMkLst>
        </pc:spChg>
        <pc:spChg chg="del">
          <ac:chgData name="Bess Dunlevy" userId="dd4b9a8537dbe9d0" providerId="LiveId" clId="{82A6072C-2593-420A-BE0B-44A59AB461B6}" dt="2023-07-23T22:54:44.416" v="459" actId="478"/>
          <ac:spMkLst>
            <pc:docMk/>
            <pc:sldMk cId="3271976268" sldId="390"/>
            <ac:spMk id="17" creationId="{9B89C9C9-92FF-4BF2-1CB4-E36F70F4383F}"/>
          </ac:spMkLst>
        </pc:spChg>
        <pc:spChg chg="add del mod">
          <ac:chgData name="Bess Dunlevy" userId="dd4b9a8537dbe9d0" providerId="LiveId" clId="{82A6072C-2593-420A-BE0B-44A59AB461B6}" dt="2023-07-23T22:55:07.260" v="468"/>
          <ac:spMkLst>
            <pc:docMk/>
            <pc:sldMk cId="3271976268" sldId="390"/>
            <ac:spMk id="18" creationId="{E4CCA465-C6EC-F4D4-410B-BD7E7286E99C}"/>
          </ac:spMkLst>
        </pc:spChg>
        <pc:spChg chg="add del mod">
          <ac:chgData name="Bess Dunlevy" userId="dd4b9a8537dbe9d0" providerId="LiveId" clId="{82A6072C-2593-420A-BE0B-44A59AB461B6}" dt="2023-07-23T22:55:07.260" v="468"/>
          <ac:spMkLst>
            <pc:docMk/>
            <pc:sldMk cId="3271976268" sldId="390"/>
            <ac:spMk id="19" creationId="{1C5DAFFE-9FF1-CCD0-BBEB-5C1D07307589}"/>
          </ac:spMkLst>
        </pc:spChg>
        <pc:spChg chg="mod">
          <ac:chgData name="Bess Dunlevy" userId="dd4b9a8537dbe9d0" providerId="LiveId" clId="{82A6072C-2593-420A-BE0B-44A59AB461B6}" dt="2023-07-23T22:54:34.497" v="458" actId="20577"/>
          <ac:spMkLst>
            <pc:docMk/>
            <pc:sldMk cId="3271976268" sldId="390"/>
            <ac:spMk id="76" creationId="{39B32001-C3DF-F74E-0072-E6D6DD6FB19F}"/>
          </ac:spMkLst>
        </pc:spChg>
      </pc:sldChg>
      <pc:sldChg chg="delSp add mod">
        <pc:chgData name="Bess Dunlevy" userId="dd4b9a8537dbe9d0" providerId="LiveId" clId="{82A6072C-2593-420A-BE0B-44A59AB461B6}" dt="2023-07-23T22:55:25.910" v="474" actId="478"/>
        <pc:sldMkLst>
          <pc:docMk/>
          <pc:sldMk cId="3811259261" sldId="391"/>
        </pc:sldMkLst>
        <pc:spChg chg="del">
          <ac:chgData name="Bess Dunlevy" userId="dd4b9a8537dbe9d0" providerId="LiveId" clId="{82A6072C-2593-420A-BE0B-44A59AB461B6}" dt="2023-07-23T22:55:25.910" v="474" actId="478"/>
          <ac:spMkLst>
            <pc:docMk/>
            <pc:sldMk cId="3811259261" sldId="391"/>
            <ac:spMk id="8" creationId="{53300EA7-D738-0344-2FC4-CB402E5A1422}"/>
          </ac:spMkLst>
        </pc:spChg>
        <pc:spChg chg="del">
          <ac:chgData name="Bess Dunlevy" userId="dd4b9a8537dbe9d0" providerId="LiveId" clId="{82A6072C-2593-420A-BE0B-44A59AB461B6}" dt="2023-07-23T22:55:25.910" v="474" actId="478"/>
          <ac:spMkLst>
            <pc:docMk/>
            <pc:sldMk cId="3811259261" sldId="391"/>
            <ac:spMk id="9" creationId="{ED263E83-2722-3EB8-9DF9-6CC52C383A23}"/>
          </ac:spMkLst>
        </pc:spChg>
        <pc:spChg chg="del">
          <ac:chgData name="Bess Dunlevy" userId="dd4b9a8537dbe9d0" providerId="LiveId" clId="{82A6072C-2593-420A-BE0B-44A59AB461B6}" dt="2023-07-23T22:55:25.910" v="474" actId="478"/>
          <ac:spMkLst>
            <pc:docMk/>
            <pc:sldMk cId="3811259261" sldId="391"/>
            <ac:spMk id="10" creationId="{F3C7A67A-617E-FBFB-B08D-B9B2B69530FE}"/>
          </ac:spMkLst>
        </pc:spChg>
        <pc:spChg chg="del">
          <ac:chgData name="Bess Dunlevy" userId="dd4b9a8537dbe9d0" providerId="LiveId" clId="{82A6072C-2593-420A-BE0B-44A59AB461B6}" dt="2023-07-23T22:55:25.910" v="474" actId="478"/>
          <ac:spMkLst>
            <pc:docMk/>
            <pc:sldMk cId="3811259261" sldId="391"/>
            <ac:spMk id="11" creationId="{A7F0037B-5532-9348-B006-C9D8746D2639}"/>
          </ac:spMkLst>
        </pc:spChg>
        <pc:spChg chg="del">
          <ac:chgData name="Bess Dunlevy" userId="dd4b9a8537dbe9d0" providerId="LiveId" clId="{82A6072C-2593-420A-BE0B-44A59AB461B6}" dt="2023-07-23T22:55:25.910" v="474" actId="478"/>
          <ac:spMkLst>
            <pc:docMk/>
            <pc:sldMk cId="3811259261" sldId="391"/>
            <ac:spMk id="12" creationId="{CBE44DF5-1722-57E8-5C97-B4757CB286D0}"/>
          </ac:spMkLst>
        </pc:spChg>
        <pc:spChg chg="del">
          <ac:chgData name="Bess Dunlevy" userId="dd4b9a8537dbe9d0" providerId="LiveId" clId="{82A6072C-2593-420A-BE0B-44A59AB461B6}" dt="2023-07-23T22:55:25.910" v="474" actId="478"/>
          <ac:spMkLst>
            <pc:docMk/>
            <pc:sldMk cId="3811259261" sldId="391"/>
            <ac:spMk id="13" creationId="{03D1AA4E-74B6-94DF-8345-722A442D91E5}"/>
          </ac:spMkLst>
        </pc:spChg>
      </pc:sldChg>
      <pc:sldChg chg="add">
        <pc:chgData name="Bess Dunlevy" userId="dd4b9a8537dbe9d0" providerId="LiveId" clId="{82A6072C-2593-420A-BE0B-44A59AB461B6}" dt="2023-07-23T22:55:11.623" v="470"/>
        <pc:sldMkLst>
          <pc:docMk/>
          <pc:sldMk cId="1510540603" sldId="392"/>
        </pc:sldMkLst>
      </pc:sldChg>
      <pc:sldChg chg="delSp add mod">
        <pc:chgData name="Bess Dunlevy" userId="dd4b9a8537dbe9d0" providerId="LiveId" clId="{82A6072C-2593-420A-BE0B-44A59AB461B6}" dt="2023-07-23T22:55:33.932" v="476" actId="478"/>
        <pc:sldMkLst>
          <pc:docMk/>
          <pc:sldMk cId="2105524909" sldId="393"/>
        </pc:sldMkLst>
        <pc:spChg chg="del">
          <ac:chgData name="Bess Dunlevy" userId="dd4b9a8537dbe9d0" providerId="LiveId" clId="{82A6072C-2593-420A-BE0B-44A59AB461B6}" dt="2023-07-23T22:55:33.932" v="476" actId="478"/>
          <ac:spMkLst>
            <pc:docMk/>
            <pc:sldMk cId="2105524909" sldId="393"/>
            <ac:spMk id="12" creationId="{CBE44DF5-1722-57E8-5C97-B4757CB286D0}"/>
          </ac:spMkLst>
        </pc:spChg>
        <pc:spChg chg="del">
          <ac:chgData name="Bess Dunlevy" userId="dd4b9a8537dbe9d0" providerId="LiveId" clId="{82A6072C-2593-420A-BE0B-44A59AB461B6}" dt="2023-07-23T22:55:33.932" v="476" actId="478"/>
          <ac:spMkLst>
            <pc:docMk/>
            <pc:sldMk cId="2105524909" sldId="393"/>
            <ac:spMk id="13" creationId="{03D1AA4E-74B6-94DF-8345-722A442D91E5}"/>
          </ac:spMkLst>
        </pc:spChg>
      </pc:sldChg>
      <pc:sldChg chg="delSp add mod">
        <pc:chgData name="Bess Dunlevy" userId="dd4b9a8537dbe9d0" providerId="LiveId" clId="{82A6072C-2593-420A-BE0B-44A59AB461B6}" dt="2023-07-23T22:55:29.491" v="475" actId="478"/>
        <pc:sldMkLst>
          <pc:docMk/>
          <pc:sldMk cId="3540422074" sldId="394"/>
        </pc:sldMkLst>
        <pc:spChg chg="del">
          <ac:chgData name="Bess Dunlevy" userId="dd4b9a8537dbe9d0" providerId="LiveId" clId="{82A6072C-2593-420A-BE0B-44A59AB461B6}" dt="2023-07-23T22:55:29.491" v="475" actId="478"/>
          <ac:spMkLst>
            <pc:docMk/>
            <pc:sldMk cId="3540422074" sldId="394"/>
            <ac:spMk id="10" creationId="{F3C7A67A-617E-FBFB-B08D-B9B2B69530FE}"/>
          </ac:spMkLst>
        </pc:spChg>
        <pc:spChg chg="del">
          <ac:chgData name="Bess Dunlevy" userId="dd4b9a8537dbe9d0" providerId="LiveId" clId="{82A6072C-2593-420A-BE0B-44A59AB461B6}" dt="2023-07-23T22:55:29.491" v="475" actId="478"/>
          <ac:spMkLst>
            <pc:docMk/>
            <pc:sldMk cId="3540422074" sldId="394"/>
            <ac:spMk id="11" creationId="{A7F0037B-5532-9348-B006-C9D8746D2639}"/>
          </ac:spMkLst>
        </pc:spChg>
        <pc:spChg chg="del">
          <ac:chgData name="Bess Dunlevy" userId="dd4b9a8537dbe9d0" providerId="LiveId" clId="{82A6072C-2593-420A-BE0B-44A59AB461B6}" dt="2023-07-23T22:55:29.491" v="475" actId="478"/>
          <ac:spMkLst>
            <pc:docMk/>
            <pc:sldMk cId="3540422074" sldId="394"/>
            <ac:spMk id="12" creationId="{CBE44DF5-1722-57E8-5C97-B4757CB286D0}"/>
          </ac:spMkLst>
        </pc:spChg>
        <pc:spChg chg="del">
          <ac:chgData name="Bess Dunlevy" userId="dd4b9a8537dbe9d0" providerId="LiveId" clId="{82A6072C-2593-420A-BE0B-44A59AB461B6}" dt="2023-07-23T22:55:29.491" v="475" actId="478"/>
          <ac:spMkLst>
            <pc:docMk/>
            <pc:sldMk cId="3540422074" sldId="394"/>
            <ac:spMk id="13" creationId="{03D1AA4E-74B6-94DF-8345-722A442D91E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8/30/23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33</a:t>
            </a:fld>
            <a:endParaRPr lang="en-US" dirty="0"/>
          </a:p>
        </p:txBody>
      </p:sp>
    </p:spTree>
    <p:extLst>
      <p:ext uri="{BB962C8B-B14F-4D97-AF65-F5344CB8AC3E}">
        <p14:creationId xmlns:p14="http://schemas.microsoft.com/office/powerpoint/2010/main" val="81556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8/30/23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8/30/23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8/30/23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8/30/23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8/30/23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8/30/23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1819&amp;utm_source=integrated-content&amp;utm_campaign=/content/wbs-templates-powerpoint&amp;utm_medium=Marketing+Work+Breakdown+Structure+powerpoint+11819&amp;lpa=Marketing+Work+Breakdown+Structure+powerpoint+11819" TargetMode="External"/><Relationship Id="rId1" Type="http://schemas.openxmlformats.org/officeDocument/2006/relationships/slideLayout" Target="../slideLayouts/slideLayout7.xml"/><Relationship Id="rId5" Type="http://schemas.openxmlformats.org/officeDocument/2006/relationships/image" Target="../media/image3.sv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C5F649A-21D3-4946-B06E-8A79DDA0D00E}"/>
              </a:ext>
            </a:extLst>
          </p:cNvPr>
          <p:cNvSpPr txBox="1"/>
          <p:nvPr/>
        </p:nvSpPr>
        <p:spPr>
          <a:xfrm>
            <a:off x="218249" y="3159093"/>
            <a:ext cx="9247166" cy="646331"/>
          </a:xfrm>
          <a:prstGeom prst="rect">
            <a:avLst/>
          </a:prstGeom>
          <a:noFill/>
        </p:spPr>
        <p:txBody>
          <a:bodyPr wrap="square" rtlCol="0">
            <a:spAutoFit/>
          </a:bodyPr>
          <a:lstStyle/>
          <a:p>
            <a:r>
              <a:rPr lang="en-US" sz="3600" dirty="0">
                <a:solidFill>
                  <a:schemeClr val="accent5">
                    <a:lumMod val="75000"/>
                  </a:schemeClr>
                </a:solidFill>
                <a:latin typeface="Century Gothic" panose="020B0502020202020204" pitchFamily="34" charset="0"/>
              </a:rPr>
              <a:t>PROJECT TITLE</a:t>
            </a:r>
          </a:p>
        </p:txBody>
      </p:sp>
      <p:grpSp>
        <p:nvGrpSpPr>
          <p:cNvPr id="65" name="Group 64">
            <a:extLst>
              <a:ext uri="{FF2B5EF4-FFF2-40B4-BE49-F238E27FC236}">
                <a16:creationId xmlns:a16="http://schemas.microsoft.com/office/drawing/2014/main" id="{D7F7C8EC-ED2B-B949-A541-63F70BC666B6}"/>
              </a:ext>
            </a:extLst>
          </p:cNvPr>
          <p:cNvGrpSpPr/>
          <p:nvPr/>
        </p:nvGrpSpPr>
        <p:grpSpPr>
          <a:xfrm>
            <a:off x="7203068" y="-14628"/>
            <a:ext cx="5724680" cy="6219640"/>
            <a:chOff x="7203068" y="-14628"/>
            <a:chExt cx="5724680" cy="6219640"/>
          </a:xfrm>
        </p:grpSpPr>
        <p:sp>
          <p:nvSpPr>
            <p:cNvPr id="38" name="Triangle 37">
              <a:extLst>
                <a:ext uri="{FF2B5EF4-FFF2-40B4-BE49-F238E27FC236}">
                  <a16:creationId xmlns:a16="http://schemas.microsoft.com/office/drawing/2014/main" id="{E6E602D8-F760-DF41-A042-4E9312ECA237}"/>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riangle 38">
              <a:extLst>
                <a:ext uri="{FF2B5EF4-FFF2-40B4-BE49-F238E27FC236}">
                  <a16:creationId xmlns:a16="http://schemas.microsoft.com/office/drawing/2014/main" id="{94C1830B-F673-5C4D-A41E-73B264FFA0FA}"/>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riangle 39">
              <a:extLst>
                <a:ext uri="{FF2B5EF4-FFF2-40B4-BE49-F238E27FC236}">
                  <a16:creationId xmlns:a16="http://schemas.microsoft.com/office/drawing/2014/main" id="{0138B3C3-DCBC-554F-80E8-C536867E9D83}"/>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riangle 40">
              <a:extLst>
                <a:ext uri="{FF2B5EF4-FFF2-40B4-BE49-F238E27FC236}">
                  <a16:creationId xmlns:a16="http://schemas.microsoft.com/office/drawing/2014/main" id="{00E7AB9E-C70E-4643-9CF4-14B9DBB9726A}"/>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Triangle 41">
              <a:extLst>
                <a:ext uri="{FF2B5EF4-FFF2-40B4-BE49-F238E27FC236}">
                  <a16:creationId xmlns:a16="http://schemas.microsoft.com/office/drawing/2014/main" id="{F8B7F251-44DE-3441-A174-00EE573C8640}"/>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Triangle 42">
              <a:extLst>
                <a:ext uri="{FF2B5EF4-FFF2-40B4-BE49-F238E27FC236}">
                  <a16:creationId xmlns:a16="http://schemas.microsoft.com/office/drawing/2014/main" id="{F5839A51-5A39-3D46-9345-7F6E11F7AE3E}"/>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riangle 43">
              <a:extLst>
                <a:ext uri="{FF2B5EF4-FFF2-40B4-BE49-F238E27FC236}">
                  <a16:creationId xmlns:a16="http://schemas.microsoft.com/office/drawing/2014/main" id="{58136418-34E8-B247-836A-152A294654E9}"/>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riangle 44">
              <a:extLst>
                <a:ext uri="{FF2B5EF4-FFF2-40B4-BE49-F238E27FC236}">
                  <a16:creationId xmlns:a16="http://schemas.microsoft.com/office/drawing/2014/main" id="{34FE18B5-F9A5-3D40-ACC0-6B6A68C72E49}"/>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riangle 45">
              <a:extLst>
                <a:ext uri="{FF2B5EF4-FFF2-40B4-BE49-F238E27FC236}">
                  <a16:creationId xmlns:a16="http://schemas.microsoft.com/office/drawing/2014/main" id="{B7B3D5D1-3822-0B4D-B163-AF44A4C9EBCB}"/>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riangle 46">
              <a:extLst>
                <a:ext uri="{FF2B5EF4-FFF2-40B4-BE49-F238E27FC236}">
                  <a16:creationId xmlns:a16="http://schemas.microsoft.com/office/drawing/2014/main" id="{3622D9C8-9B35-504C-9930-EADF0A6FE121}"/>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riangle 47">
              <a:extLst>
                <a:ext uri="{FF2B5EF4-FFF2-40B4-BE49-F238E27FC236}">
                  <a16:creationId xmlns:a16="http://schemas.microsoft.com/office/drawing/2014/main" id="{8FB73460-F7B7-0F4D-AC00-FB39E4220308}"/>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riangle 48">
              <a:extLst>
                <a:ext uri="{FF2B5EF4-FFF2-40B4-BE49-F238E27FC236}">
                  <a16:creationId xmlns:a16="http://schemas.microsoft.com/office/drawing/2014/main" id="{C90C3849-141E-604A-A3F6-D1733FF0541F}"/>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Triangle 49">
              <a:extLst>
                <a:ext uri="{FF2B5EF4-FFF2-40B4-BE49-F238E27FC236}">
                  <a16:creationId xmlns:a16="http://schemas.microsoft.com/office/drawing/2014/main" id="{9B2137C1-B295-CC4C-AB71-24F69B0115C3}"/>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Triangle 50">
              <a:extLst>
                <a:ext uri="{FF2B5EF4-FFF2-40B4-BE49-F238E27FC236}">
                  <a16:creationId xmlns:a16="http://schemas.microsoft.com/office/drawing/2014/main" id="{698A1386-A455-0D43-8AAF-0789E778B2C8}"/>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2" name="Triangle 51">
              <a:extLst>
                <a:ext uri="{FF2B5EF4-FFF2-40B4-BE49-F238E27FC236}">
                  <a16:creationId xmlns:a16="http://schemas.microsoft.com/office/drawing/2014/main" id="{9BDA921D-9CA8-E04E-806F-450E1B28A97E}"/>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riangle 52">
              <a:extLst>
                <a:ext uri="{FF2B5EF4-FFF2-40B4-BE49-F238E27FC236}">
                  <a16:creationId xmlns:a16="http://schemas.microsoft.com/office/drawing/2014/main" id="{BE1646B1-714E-5648-A575-09088BA055EB}"/>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riangle 53">
              <a:extLst>
                <a:ext uri="{FF2B5EF4-FFF2-40B4-BE49-F238E27FC236}">
                  <a16:creationId xmlns:a16="http://schemas.microsoft.com/office/drawing/2014/main" id="{62149B97-4C44-BC45-9D6F-D1D5FABC3F43}"/>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Triangle 54">
              <a:extLst>
                <a:ext uri="{FF2B5EF4-FFF2-40B4-BE49-F238E27FC236}">
                  <a16:creationId xmlns:a16="http://schemas.microsoft.com/office/drawing/2014/main" id="{64ECBC73-824F-FD49-998C-F04D37EA2CD8}"/>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Triangle 55">
              <a:extLst>
                <a:ext uri="{FF2B5EF4-FFF2-40B4-BE49-F238E27FC236}">
                  <a16:creationId xmlns:a16="http://schemas.microsoft.com/office/drawing/2014/main" id="{93C78C48-A7AD-6E44-8747-216D734987CC}"/>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riangle 56">
              <a:extLst>
                <a:ext uri="{FF2B5EF4-FFF2-40B4-BE49-F238E27FC236}">
                  <a16:creationId xmlns:a16="http://schemas.microsoft.com/office/drawing/2014/main" id="{85366D21-3641-0645-A356-7381BF76DA84}"/>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8" name="Triangle 57">
              <a:extLst>
                <a:ext uri="{FF2B5EF4-FFF2-40B4-BE49-F238E27FC236}">
                  <a16:creationId xmlns:a16="http://schemas.microsoft.com/office/drawing/2014/main" id="{A0370E60-D0DA-F441-B82D-26EDF95ABBF8}"/>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Triangle 58">
              <a:extLst>
                <a:ext uri="{FF2B5EF4-FFF2-40B4-BE49-F238E27FC236}">
                  <a16:creationId xmlns:a16="http://schemas.microsoft.com/office/drawing/2014/main" id="{0DE66A53-CAAF-BA4C-B531-CF2495CAE8A4}"/>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0" name="Triangle 59">
              <a:extLst>
                <a:ext uri="{FF2B5EF4-FFF2-40B4-BE49-F238E27FC236}">
                  <a16:creationId xmlns:a16="http://schemas.microsoft.com/office/drawing/2014/main" id="{2F5DDB50-3310-0C4B-A1D5-A7FB45F55483}"/>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Triangle 60">
              <a:extLst>
                <a:ext uri="{FF2B5EF4-FFF2-40B4-BE49-F238E27FC236}">
                  <a16:creationId xmlns:a16="http://schemas.microsoft.com/office/drawing/2014/main" id="{D4B8C50A-66D8-1743-8738-2A9BF2BE5F66}"/>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Triangle 61">
              <a:extLst>
                <a:ext uri="{FF2B5EF4-FFF2-40B4-BE49-F238E27FC236}">
                  <a16:creationId xmlns:a16="http://schemas.microsoft.com/office/drawing/2014/main" id="{4F9B99A0-C911-0145-966C-8FF0E418F36E}"/>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3" name="Triangle 62">
              <a:extLst>
                <a:ext uri="{FF2B5EF4-FFF2-40B4-BE49-F238E27FC236}">
                  <a16:creationId xmlns:a16="http://schemas.microsoft.com/office/drawing/2014/main" id="{0697A30B-2586-DC4D-B8DF-1A0A400A1926}"/>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Triangle 63">
              <a:extLst>
                <a:ext uri="{FF2B5EF4-FFF2-40B4-BE49-F238E27FC236}">
                  <a16:creationId xmlns:a16="http://schemas.microsoft.com/office/drawing/2014/main" id="{24366BEE-7D91-D647-A36B-434A86F3763B}"/>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a:hlinkClick r:id="rId2"/>
            <a:extLst>
              <a:ext uri="{FF2B5EF4-FFF2-40B4-BE49-F238E27FC236}">
                <a16:creationId xmlns:a16="http://schemas.microsoft.com/office/drawing/2014/main" id="{4AEB8225-3AA8-AF48-AD51-3F5F53316D6B}"/>
              </a:ext>
            </a:extLst>
          </p:cNvPr>
          <p:cNvPicPr>
            <a:picLocks noChangeAspect="1"/>
          </p:cNvPicPr>
          <p:nvPr/>
        </p:nvPicPr>
        <p:blipFill>
          <a:blip r:embed="rId3"/>
          <a:stretch>
            <a:fillRect/>
          </a:stretch>
        </p:blipFill>
        <p:spPr>
          <a:xfrm>
            <a:off x="7308709" y="520077"/>
            <a:ext cx="4592196" cy="63728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111876" y="342037"/>
            <a:ext cx="6385620" cy="1754326"/>
          </a:xfrm>
          <a:prstGeom prst="rect">
            <a:avLst/>
          </a:prstGeom>
          <a:noFill/>
        </p:spPr>
        <p:txBody>
          <a:bodyPr wrap="square" rtlCol="0">
            <a:spAutoFit/>
          </a:bodyPr>
          <a:lstStyle/>
          <a:p>
            <a:r>
              <a:rPr lang="en-US" sz="3600" b="1" dirty="0">
                <a:solidFill>
                  <a:schemeClr val="tx1">
                    <a:lumMod val="65000"/>
                    <a:lumOff val="35000"/>
                  </a:schemeClr>
                </a:solidFill>
                <a:latin typeface="Century Gothic" panose="020B0502020202020204" pitchFamily="34" charset="0"/>
              </a:rPr>
              <a:t>MARKETING WORK BREAKDOWN STRUCTURE TEMPLATE</a:t>
            </a:r>
          </a:p>
        </p:txBody>
      </p:sp>
      <p:graphicFrame>
        <p:nvGraphicFramePr>
          <p:cNvPr id="7" name="Table 6">
            <a:extLst>
              <a:ext uri="{FF2B5EF4-FFF2-40B4-BE49-F238E27FC236}">
                <a16:creationId xmlns:a16="http://schemas.microsoft.com/office/drawing/2014/main" id="{08589401-9ED7-F16F-9BDE-B8B951D255C4}"/>
              </a:ext>
            </a:extLst>
          </p:cNvPr>
          <p:cNvGraphicFramePr>
            <a:graphicFrameLocks noGrp="1"/>
          </p:cNvGraphicFramePr>
          <p:nvPr>
            <p:extLst>
              <p:ext uri="{D42A27DB-BD31-4B8C-83A1-F6EECF244321}">
                <p14:modId xmlns:p14="http://schemas.microsoft.com/office/powerpoint/2010/main" val="1485658581"/>
              </p:ext>
            </p:extLst>
          </p:nvPr>
        </p:nvGraphicFramePr>
        <p:xfrm>
          <a:off x="325296" y="5351037"/>
          <a:ext cx="6172200" cy="1143000"/>
        </p:xfrm>
        <a:graphic>
          <a:graphicData uri="http://schemas.openxmlformats.org/drawingml/2006/table">
            <a:tbl>
              <a:tblPr/>
              <a:tblGrid>
                <a:gridCol w="2445896">
                  <a:extLst>
                    <a:ext uri="{9D8B030D-6E8A-4147-A177-3AD203B41FA5}">
                      <a16:colId xmlns:a16="http://schemas.microsoft.com/office/drawing/2014/main" val="3787890749"/>
                    </a:ext>
                  </a:extLst>
                </a:gridCol>
                <a:gridCol w="3726304">
                  <a:extLst>
                    <a:ext uri="{9D8B030D-6E8A-4147-A177-3AD203B41FA5}">
                      <a16:colId xmlns:a16="http://schemas.microsoft.com/office/drawing/2014/main" val="3339043558"/>
                    </a:ext>
                  </a:extLst>
                </a:gridCol>
              </a:tblGrid>
              <a:tr h="381000">
                <a:tc>
                  <a:txBody>
                    <a:bodyPr/>
                    <a:lstStyle/>
                    <a:p>
                      <a:pPr algn="l" fontAlgn="ctr"/>
                      <a:r>
                        <a:rPr lang="en-US" sz="1200" b="0" i="0" u="none" strike="noStrike" dirty="0">
                          <a:solidFill>
                            <a:srgbClr val="2F75B5"/>
                          </a:solidFill>
                          <a:effectLst/>
                          <a:latin typeface="Century Gothic" panose="020B0502020202020204" pitchFamily="34" charset="0"/>
                        </a:rPr>
                        <a:t>PROJECT MANAGER</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903620520"/>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COMPANY 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Name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4122171110"/>
                  </a:ext>
                </a:extLst>
              </a:tr>
              <a:tr h="381000">
                <a:tc>
                  <a:txBody>
                    <a:bodyPr/>
                    <a:lstStyle/>
                    <a:p>
                      <a:pPr algn="l" fontAlgn="ctr"/>
                      <a:r>
                        <a:rPr lang="en-US" sz="1200" b="0" i="0" u="none" strike="noStrike" dirty="0">
                          <a:solidFill>
                            <a:srgbClr val="2F75B5"/>
                          </a:solidFill>
                          <a:effectLst/>
                          <a:latin typeface="Century Gothic" panose="020B0502020202020204" pitchFamily="34" charset="0"/>
                        </a:rPr>
                        <a:t>DATE</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DDEBF7"/>
                    </a:solidFill>
                  </a:tcPr>
                </a:tc>
                <a:tc>
                  <a:txBody>
                    <a:bodyPr/>
                    <a:lstStyle/>
                    <a:p>
                      <a:pPr algn="l" fontAlgn="ctr"/>
                      <a:r>
                        <a:rPr lang="en-US" sz="1100" b="0" i="0" u="none" strike="noStrike" dirty="0">
                          <a:solidFill>
                            <a:srgbClr val="000000"/>
                          </a:solidFill>
                          <a:effectLst/>
                          <a:latin typeface="Century Gothic" panose="020B0502020202020204" pitchFamily="34" charset="0"/>
                        </a:rPr>
                        <a:t>MM/DD/YY</a:t>
                      </a:r>
                    </a:p>
                  </a:txBody>
                  <a:tcPr marL="114300"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tcPr>
                </a:tc>
                <a:extLst>
                  <a:ext uri="{0D108BD9-81ED-4DB2-BD59-A6C34878D82A}">
                    <a16:rowId xmlns:a16="http://schemas.microsoft.com/office/drawing/2014/main" val="2637912129"/>
                  </a:ext>
                </a:extLst>
              </a:tr>
            </a:tbl>
          </a:graphicData>
        </a:graphic>
      </p:graphicFrame>
      <p:pic>
        <p:nvPicPr>
          <p:cNvPr id="5" name="Graphic 4" descr="List outline">
            <a:extLst>
              <a:ext uri="{FF2B5EF4-FFF2-40B4-BE49-F238E27FC236}">
                <a16:creationId xmlns:a16="http://schemas.microsoft.com/office/drawing/2014/main" id="{6C880112-AF87-2DD7-D100-84D1B318C8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71488" y="4017596"/>
            <a:ext cx="1228725" cy="1228725"/>
          </a:xfrm>
          <a:prstGeom prst="rect">
            <a:avLst/>
          </a:prstGeom>
        </p:spPr>
      </p:pic>
    </p:spTree>
    <p:extLst>
      <p:ext uri="{BB962C8B-B14F-4D97-AF65-F5344CB8AC3E}">
        <p14:creationId xmlns:p14="http://schemas.microsoft.com/office/powerpoint/2010/main" val="19253178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E1693C64-BA18-0F94-6085-341522A5B45C}"/>
              </a:ext>
            </a:extLst>
          </p:cNvPr>
          <p:cNvSpPr txBox="1"/>
          <p:nvPr/>
        </p:nvSpPr>
        <p:spPr>
          <a:xfrm>
            <a:off x="732066"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6" name="TextBox 5">
            <a:extLst>
              <a:ext uri="{FF2B5EF4-FFF2-40B4-BE49-F238E27FC236}">
                <a16:creationId xmlns:a16="http://schemas.microsoft.com/office/drawing/2014/main" id="{0F0B4CE5-A15C-FE54-08A8-1F32E255404D}"/>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3547588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E1693C64-BA18-0F94-6085-341522A5B45C}"/>
              </a:ext>
            </a:extLst>
          </p:cNvPr>
          <p:cNvSpPr txBox="1"/>
          <p:nvPr/>
        </p:nvSpPr>
        <p:spPr>
          <a:xfrm>
            <a:off x="732066"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6" name="TextBox 5">
            <a:extLst>
              <a:ext uri="{FF2B5EF4-FFF2-40B4-BE49-F238E27FC236}">
                <a16:creationId xmlns:a16="http://schemas.microsoft.com/office/drawing/2014/main" id="{0F0B4CE5-A15C-FE54-08A8-1F32E255404D}"/>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ABA7156-EC41-B7A3-02F5-00491A072B6C}"/>
              </a:ext>
            </a:extLst>
          </p:cNvPr>
          <p:cNvSpPr txBox="1"/>
          <p:nvPr/>
        </p:nvSpPr>
        <p:spPr>
          <a:xfrm>
            <a:off x="2816783"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8" name="TextBox 7">
            <a:extLst>
              <a:ext uri="{FF2B5EF4-FFF2-40B4-BE49-F238E27FC236}">
                <a16:creationId xmlns:a16="http://schemas.microsoft.com/office/drawing/2014/main" id="{9672CA2B-EE88-4922-ED75-536471CF4338}"/>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727473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E1693C64-BA18-0F94-6085-341522A5B45C}"/>
              </a:ext>
            </a:extLst>
          </p:cNvPr>
          <p:cNvSpPr txBox="1"/>
          <p:nvPr/>
        </p:nvSpPr>
        <p:spPr>
          <a:xfrm>
            <a:off x="732066"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6" name="TextBox 5">
            <a:extLst>
              <a:ext uri="{FF2B5EF4-FFF2-40B4-BE49-F238E27FC236}">
                <a16:creationId xmlns:a16="http://schemas.microsoft.com/office/drawing/2014/main" id="{0F0B4CE5-A15C-FE54-08A8-1F32E255404D}"/>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ABA7156-EC41-B7A3-02F5-00491A072B6C}"/>
              </a:ext>
            </a:extLst>
          </p:cNvPr>
          <p:cNvSpPr txBox="1"/>
          <p:nvPr/>
        </p:nvSpPr>
        <p:spPr>
          <a:xfrm>
            <a:off x="2816783"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8" name="TextBox 7">
            <a:extLst>
              <a:ext uri="{FF2B5EF4-FFF2-40B4-BE49-F238E27FC236}">
                <a16:creationId xmlns:a16="http://schemas.microsoft.com/office/drawing/2014/main" id="{9672CA2B-EE88-4922-ED75-536471CF4338}"/>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7BAF551E-3E7D-F376-72C1-95E6487214DB}"/>
              </a:ext>
            </a:extLst>
          </p:cNvPr>
          <p:cNvSpPr txBox="1"/>
          <p:nvPr/>
        </p:nvSpPr>
        <p:spPr>
          <a:xfrm>
            <a:off x="4901500"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10" name="TextBox 9">
            <a:extLst>
              <a:ext uri="{FF2B5EF4-FFF2-40B4-BE49-F238E27FC236}">
                <a16:creationId xmlns:a16="http://schemas.microsoft.com/office/drawing/2014/main" id="{0CA1A6D6-6182-7E2C-DC37-1E2F95787106}"/>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594811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E1693C64-BA18-0F94-6085-341522A5B45C}"/>
              </a:ext>
            </a:extLst>
          </p:cNvPr>
          <p:cNvSpPr txBox="1"/>
          <p:nvPr/>
        </p:nvSpPr>
        <p:spPr>
          <a:xfrm>
            <a:off x="732066"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6" name="TextBox 5">
            <a:extLst>
              <a:ext uri="{FF2B5EF4-FFF2-40B4-BE49-F238E27FC236}">
                <a16:creationId xmlns:a16="http://schemas.microsoft.com/office/drawing/2014/main" id="{0F0B4CE5-A15C-FE54-08A8-1F32E255404D}"/>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ABA7156-EC41-B7A3-02F5-00491A072B6C}"/>
              </a:ext>
            </a:extLst>
          </p:cNvPr>
          <p:cNvSpPr txBox="1"/>
          <p:nvPr/>
        </p:nvSpPr>
        <p:spPr>
          <a:xfrm>
            <a:off x="2816783"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8" name="TextBox 7">
            <a:extLst>
              <a:ext uri="{FF2B5EF4-FFF2-40B4-BE49-F238E27FC236}">
                <a16:creationId xmlns:a16="http://schemas.microsoft.com/office/drawing/2014/main" id="{9672CA2B-EE88-4922-ED75-536471CF4338}"/>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7BAF551E-3E7D-F376-72C1-95E6487214DB}"/>
              </a:ext>
            </a:extLst>
          </p:cNvPr>
          <p:cNvSpPr txBox="1"/>
          <p:nvPr/>
        </p:nvSpPr>
        <p:spPr>
          <a:xfrm>
            <a:off x="4901500"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10" name="TextBox 9">
            <a:extLst>
              <a:ext uri="{FF2B5EF4-FFF2-40B4-BE49-F238E27FC236}">
                <a16:creationId xmlns:a16="http://schemas.microsoft.com/office/drawing/2014/main" id="{0CA1A6D6-6182-7E2C-DC37-1E2F95787106}"/>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4F1022EF-2F96-8903-CFCD-C6B552897996}"/>
              </a:ext>
            </a:extLst>
          </p:cNvPr>
          <p:cNvSpPr txBox="1"/>
          <p:nvPr/>
        </p:nvSpPr>
        <p:spPr>
          <a:xfrm>
            <a:off x="6939157"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2.4 Task</a:t>
            </a:r>
          </a:p>
        </p:txBody>
      </p:sp>
      <p:sp>
        <p:nvSpPr>
          <p:cNvPr id="12" name="TextBox 11">
            <a:extLst>
              <a:ext uri="{FF2B5EF4-FFF2-40B4-BE49-F238E27FC236}">
                <a16:creationId xmlns:a16="http://schemas.microsoft.com/office/drawing/2014/main" id="{00BB0BC1-5D72-4D00-1A48-382072CA6FC3}"/>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40097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453225" y="6477000"/>
            <a:ext cx="11317356"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E1693C64-BA18-0F94-6085-341522A5B45C}"/>
              </a:ext>
            </a:extLst>
          </p:cNvPr>
          <p:cNvSpPr txBox="1"/>
          <p:nvPr/>
        </p:nvSpPr>
        <p:spPr>
          <a:xfrm>
            <a:off x="732066"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2.1 Task</a:t>
            </a:r>
          </a:p>
        </p:txBody>
      </p:sp>
      <p:sp>
        <p:nvSpPr>
          <p:cNvPr id="6" name="TextBox 5">
            <a:extLst>
              <a:ext uri="{FF2B5EF4-FFF2-40B4-BE49-F238E27FC236}">
                <a16:creationId xmlns:a16="http://schemas.microsoft.com/office/drawing/2014/main" id="{0F0B4CE5-A15C-FE54-08A8-1F32E255404D}"/>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ABA7156-EC41-B7A3-02F5-00491A072B6C}"/>
              </a:ext>
            </a:extLst>
          </p:cNvPr>
          <p:cNvSpPr txBox="1"/>
          <p:nvPr/>
        </p:nvSpPr>
        <p:spPr>
          <a:xfrm>
            <a:off x="2816783"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2.2 Task</a:t>
            </a:r>
          </a:p>
        </p:txBody>
      </p:sp>
      <p:sp>
        <p:nvSpPr>
          <p:cNvPr id="8" name="TextBox 7">
            <a:extLst>
              <a:ext uri="{FF2B5EF4-FFF2-40B4-BE49-F238E27FC236}">
                <a16:creationId xmlns:a16="http://schemas.microsoft.com/office/drawing/2014/main" id="{9672CA2B-EE88-4922-ED75-536471CF4338}"/>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7BAF551E-3E7D-F376-72C1-95E6487214DB}"/>
              </a:ext>
            </a:extLst>
          </p:cNvPr>
          <p:cNvSpPr txBox="1"/>
          <p:nvPr/>
        </p:nvSpPr>
        <p:spPr>
          <a:xfrm>
            <a:off x="4901500"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2.3 Task</a:t>
            </a:r>
          </a:p>
        </p:txBody>
      </p:sp>
      <p:sp>
        <p:nvSpPr>
          <p:cNvPr id="10" name="TextBox 9">
            <a:extLst>
              <a:ext uri="{FF2B5EF4-FFF2-40B4-BE49-F238E27FC236}">
                <a16:creationId xmlns:a16="http://schemas.microsoft.com/office/drawing/2014/main" id="{0CA1A6D6-6182-7E2C-DC37-1E2F95787106}"/>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4F1022EF-2F96-8903-CFCD-C6B552897996}"/>
              </a:ext>
            </a:extLst>
          </p:cNvPr>
          <p:cNvSpPr txBox="1"/>
          <p:nvPr/>
        </p:nvSpPr>
        <p:spPr>
          <a:xfrm>
            <a:off x="6939157"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2.4 Task</a:t>
            </a:r>
          </a:p>
        </p:txBody>
      </p:sp>
      <p:sp>
        <p:nvSpPr>
          <p:cNvPr id="12" name="TextBox 11">
            <a:extLst>
              <a:ext uri="{FF2B5EF4-FFF2-40B4-BE49-F238E27FC236}">
                <a16:creationId xmlns:a16="http://schemas.microsoft.com/office/drawing/2014/main" id="{00BB0BC1-5D72-4D00-1A48-382072CA6FC3}"/>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3" name="TextBox 12">
            <a:extLst>
              <a:ext uri="{FF2B5EF4-FFF2-40B4-BE49-F238E27FC236}">
                <a16:creationId xmlns:a16="http://schemas.microsoft.com/office/drawing/2014/main" id="{FCCA06B9-2CC5-BEE1-AB38-5792EB6D2076}"/>
              </a:ext>
            </a:extLst>
          </p:cNvPr>
          <p:cNvSpPr txBox="1"/>
          <p:nvPr/>
        </p:nvSpPr>
        <p:spPr>
          <a:xfrm>
            <a:off x="9016615" y="1691142"/>
            <a:ext cx="1813253"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2.5 Task</a:t>
            </a:r>
          </a:p>
        </p:txBody>
      </p:sp>
      <p:sp>
        <p:nvSpPr>
          <p:cNvPr id="14" name="TextBox 13">
            <a:extLst>
              <a:ext uri="{FF2B5EF4-FFF2-40B4-BE49-F238E27FC236}">
                <a16:creationId xmlns:a16="http://schemas.microsoft.com/office/drawing/2014/main" id="{B0739173-E202-5356-9F7B-084B9FF75341}"/>
              </a:ext>
            </a:extLst>
          </p:cNvPr>
          <p:cNvSpPr txBox="1"/>
          <p:nvPr/>
        </p:nvSpPr>
        <p:spPr>
          <a:xfrm>
            <a:off x="9016615" y="2628760"/>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3255240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35194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528515" y="6477000"/>
            <a:ext cx="924206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0697DF9F-8A50-0381-0519-D982E90CAAD5}"/>
              </a:ext>
            </a:extLst>
          </p:cNvPr>
          <p:cNvSpPr txBox="1"/>
          <p:nvPr/>
        </p:nvSpPr>
        <p:spPr>
          <a:xfrm>
            <a:off x="732066"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6" name="TextBox 5">
            <a:extLst>
              <a:ext uri="{FF2B5EF4-FFF2-40B4-BE49-F238E27FC236}">
                <a16:creationId xmlns:a16="http://schemas.microsoft.com/office/drawing/2014/main" id="{BE24FFCE-B3C9-7FEA-FEFD-0FC3BF74B1C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0591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528515" y="6477000"/>
            <a:ext cx="924206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0697DF9F-8A50-0381-0519-D982E90CAAD5}"/>
              </a:ext>
            </a:extLst>
          </p:cNvPr>
          <p:cNvSpPr txBox="1"/>
          <p:nvPr/>
        </p:nvSpPr>
        <p:spPr>
          <a:xfrm>
            <a:off x="732066"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6" name="TextBox 5">
            <a:extLst>
              <a:ext uri="{FF2B5EF4-FFF2-40B4-BE49-F238E27FC236}">
                <a16:creationId xmlns:a16="http://schemas.microsoft.com/office/drawing/2014/main" id="{BE24FFCE-B3C9-7FEA-FEFD-0FC3BF74B1C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766C1B-D56C-0CFD-2234-D6FB874D1578}"/>
              </a:ext>
            </a:extLst>
          </p:cNvPr>
          <p:cNvSpPr txBox="1"/>
          <p:nvPr/>
        </p:nvSpPr>
        <p:spPr>
          <a:xfrm>
            <a:off x="2816783"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8" name="TextBox 7">
            <a:extLst>
              <a:ext uri="{FF2B5EF4-FFF2-40B4-BE49-F238E27FC236}">
                <a16:creationId xmlns:a16="http://schemas.microsoft.com/office/drawing/2014/main" id="{259E70DB-F722-AA43-0019-7583221054B9}"/>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741943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528515" y="6477000"/>
            <a:ext cx="924206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0697DF9F-8A50-0381-0519-D982E90CAAD5}"/>
              </a:ext>
            </a:extLst>
          </p:cNvPr>
          <p:cNvSpPr txBox="1"/>
          <p:nvPr/>
        </p:nvSpPr>
        <p:spPr>
          <a:xfrm>
            <a:off x="732066"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6" name="TextBox 5">
            <a:extLst>
              <a:ext uri="{FF2B5EF4-FFF2-40B4-BE49-F238E27FC236}">
                <a16:creationId xmlns:a16="http://schemas.microsoft.com/office/drawing/2014/main" id="{BE24FFCE-B3C9-7FEA-FEFD-0FC3BF74B1C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766C1B-D56C-0CFD-2234-D6FB874D1578}"/>
              </a:ext>
            </a:extLst>
          </p:cNvPr>
          <p:cNvSpPr txBox="1"/>
          <p:nvPr/>
        </p:nvSpPr>
        <p:spPr>
          <a:xfrm>
            <a:off x="2816783"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8" name="TextBox 7">
            <a:extLst>
              <a:ext uri="{FF2B5EF4-FFF2-40B4-BE49-F238E27FC236}">
                <a16:creationId xmlns:a16="http://schemas.microsoft.com/office/drawing/2014/main" id="{259E70DB-F722-AA43-0019-7583221054B9}"/>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13CD6D13-6C7A-393D-7FB0-E107837FBE1D}"/>
              </a:ext>
            </a:extLst>
          </p:cNvPr>
          <p:cNvSpPr txBox="1"/>
          <p:nvPr/>
        </p:nvSpPr>
        <p:spPr>
          <a:xfrm>
            <a:off x="4901500"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10" name="TextBox 9">
            <a:extLst>
              <a:ext uri="{FF2B5EF4-FFF2-40B4-BE49-F238E27FC236}">
                <a16:creationId xmlns:a16="http://schemas.microsoft.com/office/drawing/2014/main" id="{4D80F9AD-6CFC-295A-481F-CC91C7F18EA0}"/>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677551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528515" y="6477000"/>
            <a:ext cx="924206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0697DF9F-8A50-0381-0519-D982E90CAAD5}"/>
              </a:ext>
            </a:extLst>
          </p:cNvPr>
          <p:cNvSpPr txBox="1"/>
          <p:nvPr/>
        </p:nvSpPr>
        <p:spPr>
          <a:xfrm>
            <a:off x="732066"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6" name="TextBox 5">
            <a:extLst>
              <a:ext uri="{FF2B5EF4-FFF2-40B4-BE49-F238E27FC236}">
                <a16:creationId xmlns:a16="http://schemas.microsoft.com/office/drawing/2014/main" id="{BE24FFCE-B3C9-7FEA-FEFD-0FC3BF74B1C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766C1B-D56C-0CFD-2234-D6FB874D1578}"/>
              </a:ext>
            </a:extLst>
          </p:cNvPr>
          <p:cNvSpPr txBox="1"/>
          <p:nvPr/>
        </p:nvSpPr>
        <p:spPr>
          <a:xfrm>
            <a:off x="2816783"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8" name="TextBox 7">
            <a:extLst>
              <a:ext uri="{FF2B5EF4-FFF2-40B4-BE49-F238E27FC236}">
                <a16:creationId xmlns:a16="http://schemas.microsoft.com/office/drawing/2014/main" id="{259E70DB-F722-AA43-0019-7583221054B9}"/>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13CD6D13-6C7A-393D-7FB0-E107837FBE1D}"/>
              </a:ext>
            </a:extLst>
          </p:cNvPr>
          <p:cNvSpPr txBox="1"/>
          <p:nvPr/>
        </p:nvSpPr>
        <p:spPr>
          <a:xfrm>
            <a:off x="4901500"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10" name="TextBox 9">
            <a:extLst>
              <a:ext uri="{FF2B5EF4-FFF2-40B4-BE49-F238E27FC236}">
                <a16:creationId xmlns:a16="http://schemas.microsoft.com/office/drawing/2014/main" id="{4D80F9AD-6CFC-295A-481F-CC91C7F18EA0}"/>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4430CABF-6C88-0CDE-2635-60629B619932}"/>
              </a:ext>
            </a:extLst>
          </p:cNvPr>
          <p:cNvSpPr txBox="1"/>
          <p:nvPr/>
        </p:nvSpPr>
        <p:spPr>
          <a:xfrm>
            <a:off x="6939157"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3.4 Task</a:t>
            </a:r>
          </a:p>
        </p:txBody>
      </p:sp>
      <p:sp>
        <p:nvSpPr>
          <p:cNvPr id="12" name="TextBox 11">
            <a:extLst>
              <a:ext uri="{FF2B5EF4-FFF2-40B4-BE49-F238E27FC236}">
                <a16:creationId xmlns:a16="http://schemas.microsoft.com/office/drawing/2014/main" id="{AA9A968D-F09A-8229-28CC-5CCD505A0F16}"/>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35181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Arrow Connector 2">
            <a:extLst>
              <a:ext uri="{FF2B5EF4-FFF2-40B4-BE49-F238E27FC236}">
                <a16:creationId xmlns:a16="http://schemas.microsoft.com/office/drawing/2014/main" id="{14F574A2-BE4E-D879-01A6-7A713D6B769F}"/>
              </a:ext>
            </a:extLst>
          </p:cNvPr>
          <p:cNvCxnSpPr>
            <a:cxnSpLocks/>
            <a:endCxn id="31" idx="0"/>
          </p:cNvCxnSpPr>
          <p:nvPr/>
        </p:nvCxnSpPr>
        <p:spPr>
          <a:xfrm>
            <a:off x="6096000" y="542439"/>
            <a:ext cx="0" cy="1136669"/>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2" name="TextBox 3">
            <a:extLst>
              <a:ext uri="{FF2B5EF4-FFF2-40B4-BE49-F238E27FC236}">
                <a16:creationId xmlns:a16="http://schemas.microsoft.com/office/drawing/2014/main" id="{00000000-0008-0000-0000-000004000000}"/>
              </a:ext>
            </a:extLst>
          </p:cNvPr>
          <p:cNvSpPr txBox="1"/>
          <p:nvPr/>
        </p:nvSpPr>
        <p:spPr>
          <a:xfrm>
            <a:off x="986491" y="116107"/>
            <a:ext cx="10089674" cy="553302"/>
          </a:xfrm>
          <a:prstGeom prst="rect">
            <a:avLst/>
          </a:prstGeom>
          <a:solidFill>
            <a:schemeClr val="lt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MARKETING CAMPAIGN PROJECT TITLE</a:t>
            </a:r>
          </a:p>
        </p:txBody>
      </p:sp>
      <p:cxnSp>
        <p:nvCxnSpPr>
          <p:cNvPr id="9" name="Straight Arrow Connector 8">
            <a:extLst>
              <a:ext uri="{FF2B5EF4-FFF2-40B4-BE49-F238E27FC236}">
                <a16:creationId xmlns:a16="http://schemas.microsoft.com/office/drawing/2014/main" id="{709324E6-D197-EA58-D041-E97BC58E60CA}"/>
              </a:ext>
            </a:extLst>
          </p:cNvPr>
          <p:cNvCxnSpPr>
            <a:cxnSpLocks/>
            <a:endCxn id="37" idx="0"/>
          </p:cNvCxnSpPr>
          <p:nvPr/>
        </p:nvCxnSpPr>
        <p:spPr>
          <a:xfrm>
            <a:off x="986491" y="1660786"/>
            <a:ext cx="9937274" cy="211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8" name="Straight Arrow Connector 27">
            <a:extLst>
              <a:ext uri="{FF2B5EF4-FFF2-40B4-BE49-F238E27FC236}">
                <a16:creationId xmlns:a16="http://schemas.microsoft.com/office/drawing/2014/main" id="{A944147F-AF69-9780-2B57-CA1AA72D961D}"/>
              </a:ext>
            </a:extLst>
          </p:cNvPr>
          <p:cNvCxnSpPr>
            <a:cxnSpLocks/>
          </p:cNvCxnSpPr>
          <p:nvPr/>
        </p:nvCxnSpPr>
        <p:spPr>
          <a:xfrm>
            <a:off x="356376" y="2308099"/>
            <a:ext cx="17658" cy="32999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3585" y="6477000"/>
            <a:ext cx="11686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OVERVIEW</a:t>
            </a:r>
          </a:p>
        </p:txBody>
      </p:sp>
      <p:cxnSp>
        <p:nvCxnSpPr>
          <p:cNvPr id="15" name="Straight Arrow Connector 14">
            <a:extLst>
              <a:ext uri="{FF2B5EF4-FFF2-40B4-BE49-F238E27FC236}">
                <a16:creationId xmlns:a16="http://schemas.microsoft.com/office/drawing/2014/main" id="{3B80CDBB-5AE6-6616-1A08-6D5B4F542235}"/>
              </a:ext>
            </a:extLst>
          </p:cNvPr>
          <p:cNvCxnSpPr>
            <a:cxnSpLocks/>
          </p:cNvCxnSpPr>
          <p:nvPr/>
        </p:nvCxnSpPr>
        <p:spPr>
          <a:xfrm>
            <a:off x="357320" y="3571463"/>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CE8D3266-540F-9477-D035-E5185A6C3A1D}"/>
              </a:ext>
            </a:extLst>
          </p:cNvPr>
          <p:cNvCxnSpPr>
            <a:cxnSpLocks/>
          </p:cNvCxnSpPr>
          <p:nvPr/>
        </p:nvCxnSpPr>
        <p:spPr>
          <a:xfrm>
            <a:off x="365002" y="4291535"/>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4386CCBD-F1B2-F0C5-1840-073F19A50049}"/>
              </a:ext>
            </a:extLst>
          </p:cNvPr>
          <p:cNvCxnSpPr>
            <a:cxnSpLocks/>
          </p:cNvCxnSpPr>
          <p:nvPr/>
        </p:nvCxnSpPr>
        <p:spPr>
          <a:xfrm>
            <a:off x="357320" y="5008034"/>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7" name="TextBox 9">
            <a:extLst>
              <a:ext uri="{FF2B5EF4-FFF2-40B4-BE49-F238E27FC236}">
                <a16:creationId xmlns:a16="http://schemas.microsoft.com/office/drawing/2014/main" id="{6C28ACF9-EE0B-9505-07A0-981EBEFE9F0F}"/>
              </a:ext>
            </a:extLst>
          </p:cNvPr>
          <p:cNvSpPr txBox="1"/>
          <p:nvPr/>
        </p:nvSpPr>
        <p:spPr>
          <a:xfrm>
            <a:off x="766068" y="3350322"/>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78" name="TextBox 9">
            <a:extLst>
              <a:ext uri="{FF2B5EF4-FFF2-40B4-BE49-F238E27FC236}">
                <a16:creationId xmlns:a16="http://schemas.microsoft.com/office/drawing/2014/main" id="{5204BBBE-7A57-6AD6-BDAF-A9308FFA4CB6}"/>
              </a:ext>
            </a:extLst>
          </p:cNvPr>
          <p:cNvSpPr txBox="1"/>
          <p:nvPr/>
        </p:nvSpPr>
        <p:spPr>
          <a:xfrm>
            <a:off x="780146" y="3996014"/>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 Task</a:t>
            </a:r>
          </a:p>
        </p:txBody>
      </p:sp>
      <p:sp>
        <p:nvSpPr>
          <p:cNvPr id="79" name="TextBox 9">
            <a:extLst>
              <a:ext uri="{FF2B5EF4-FFF2-40B4-BE49-F238E27FC236}">
                <a16:creationId xmlns:a16="http://schemas.microsoft.com/office/drawing/2014/main" id="{590F1A8A-96D1-60D0-BC38-FD2C72FFFF82}"/>
              </a:ext>
            </a:extLst>
          </p:cNvPr>
          <p:cNvSpPr txBox="1"/>
          <p:nvPr/>
        </p:nvSpPr>
        <p:spPr>
          <a:xfrm>
            <a:off x="780146" y="4653486"/>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1.4 Task</a:t>
            </a:r>
          </a:p>
        </p:txBody>
      </p:sp>
      <p:sp>
        <p:nvSpPr>
          <p:cNvPr id="5" name="TextBox 4">
            <a:extLst>
              <a:ext uri="{FF2B5EF4-FFF2-40B4-BE49-F238E27FC236}">
                <a16:creationId xmlns:a16="http://schemas.microsoft.com/office/drawing/2014/main" id="{00000000-0008-0000-0000-000005000000}"/>
              </a:ext>
            </a:extLst>
          </p:cNvPr>
          <p:cNvSpPr txBox="1"/>
          <p:nvPr/>
        </p:nvSpPr>
        <p:spPr>
          <a:xfrm>
            <a:off x="83585" y="2068096"/>
            <a:ext cx="1805813" cy="4572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cxnSp>
        <p:nvCxnSpPr>
          <p:cNvPr id="16" name="Straight Arrow Connector 15">
            <a:extLst>
              <a:ext uri="{FF2B5EF4-FFF2-40B4-BE49-F238E27FC236}">
                <a16:creationId xmlns:a16="http://schemas.microsoft.com/office/drawing/2014/main" id="{2CB641FC-1AE6-799F-51C4-E25DB601B933}"/>
              </a:ext>
            </a:extLst>
          </p:cNvPr>
          <p:cNvCxnSpPr>
            <a:cxnSpLocks/>
          </p:cNvCxnSpPr>
          <p:nvPr/>
        </p:nvCxnSpPr>
        <p:spPr>
          <a:xfrm>
            <a:off x="354298" y="2984264"/>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7E26DF16-6C27-FCA2-3549-7904D3357963}"/>
              </a:ext>
            </a:extLst>
          </p:cNvPr>
          <p:cNvCxnSpPr>
            <a:cxnSpLocks/>
          </p:cNvCxnSpPr>
          <p:nvPr/>
        </p:nvCxnSpPr>
        <p:spPr>
          <a:xfrm>
            <a:off x="367807" y="5608024"/>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3" name="TextBox 9">
            <a:extLst>
              <a:ext uri="{FF2B5EF4-FFF2-40B4-BE49-F238E27FC236}">
                <a16:creationId xmlns:a16="http://schemas.microsoft.com/office/drawing/2014/main" id="{DBAB11E6-B212-B414-FB11-FE9EBABECF30}"/>
              </a:ext>
            </a:extLst>
          </p:cNvPr>
          <p:cNvSpPr txBox="1"/>
          <p:nvPr/>
        </p:nvSpPr>
        <p:spPr>
          <a:xfrm>
            <a:off x="757112" y="2711214"/>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14" name="TextBox 9">
            <a:extLst>
              <a:ext uri="{FF2B5EF4-FFF2-40B4-BE49-F238E27FC236}">
                <a16:creationId xmlns:a16="http://schemas.microsoft.com/office/drawing/2014/main" id="{38C24919-C1B0-B521-E70F-8AFCA78373A9}"/>
              </a:ext>
            </a:extLst>
          </p:cNvPr>
          <p:cNvSpPr txBox="1"/>
          <p:nvPr/>
        </p:nvSpPr>
        <p:spPr>
          <a:xfrm>
            <a:off x="780146" y="5332507"/>
            <a:ext cx="1116584"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1.5 Task</a:t>
            </a:r>
          </a:p>
        </p:txBody>
      </p:sp>
      <p:sp>
        <p:nvSpPr>
          <p:cNvPr id="23" name="Arrow: Down 22">
            <a:extLst>
              <a:ext uri="{FF2B5EF4-FFF2-40B4-BE49-F238E27FC236}">
                <a16:creationId xmlns:a16="http://schemas.microsoft.com/office/drawing/2014/main" id="{65C6683F-19EF-D972-3520-BA5426C26FEB}"/>
              </a:ext>
            </a:extLst>
          </p:cNvPr>
          <p:cNvSpPr/>
          <p:nvPr/>
        </p:nvSpPr>
        <p:spPr>
          <a:xfrm>
            <a:off x="884880" y="1652412"/>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Arrow: Down 23">
            <a:extLst>
              <a:ext uri="{FF2B5EF4-FFF2-40B4-BE49-F238E27FC236}">
                <a16:creationId xmlns:a16="http://schemas.microsoft.com/office/drawing/2014/main" id="{01C091BC-4194-5E89-70AA-6ACA44F37656}"/>
              </a:ext>
            </a:extLst>
          </p:cNvPr>
          <p:cNvSpPr/>
          <p:nvPr/>
        </p:nvSpPr>
        <p:spPr>
          <a:xfrm>
            <a:off x="3361332" y="1652412"/>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Arrow: Down 30">
            <a:extLst>
              <a:ext uri="{FF2B5EF4-FFF2-40B4-BE49-F238E27FC236}">
                <a16:creationId xmlns:a16="http://schemas.microsoft.com/office/drawing/2014/main" id="{42960D29-966D-32AC-FBE0-F8FB73BD84C2}"/>
              </a:ext>
            </a:extLst>
          </p:cNvPr>
          <p:cNvSpPr/>
          <p:nvPr/>
        </p:nvSpPr>
        <p:spPr>
          <a:xfrm>
            <a:off x="5943600" y="1679108"/>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Arrow: Down 35">
            <a:extLst>
              <a:ext uri="{FF2B5EF4-FFF2-40B4-BE49-F238E27FC236}">
                <a16:creationId xmlns:a16="http://schemas.microsoft.com/office/drawing/2014/main" id="{1B292D55-E0EA-E0CB-FDA8-CC991955025B}"/>
              </a:ext>
            </a:extLst>
          </p:cNvPr>
          <p:cNvSpPr/>
          <p:nvPr/>
        </p:nvSpPr>
        <p:spPr>
          <a:xfrm>
            <a:off x="8420052" y="1652412"/>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Arrow: Down 36">
            <a:extLst>
              <a:ext uri="{FF2B5EF4-FFF2-40B4-BE49-F238E27FC236}">
                <a16:creationId xmlns:a16="http://schemas.microsoft.com/office/drawing/2014/main" id="{20C2A9A4-5288-41BE-7BBB-7B392EE64BC8}"/>
              </a:ext>
            </a:extLst>
          </p:cNvPr>
          <p:cNvSpPr/>
          <p:nvPr/>
        </p:nvSpPr>
        <p:spPr>
          <a:xfrm>
            <a:off x="10771365" y="1662896"/>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1" name="Straight Arrow Connector 50">
            <a:extLst>
              <a:ext uri="{FF2B5EF4-FFF2-40B4-BE49-F238E27FC236}">
                <a16:creationId xmlns:a16="http://schemas.microsoft.com/office/drawing/2014/main" id="{44F018E3-6821-9830-B77D-7C8864105C5B}"/>
              </a:ext>
            </a:extLst>
          </p:cNvPr>
          <p:cNvCxnSpPr>
            <a:cxnSpLocks/>
          </p:cNvCxnSpPr>
          <p:nvPr/>
        </p:nvCxnSpPr>
        <p:spPr>
          <a:xfrm>
            <a:off x="2878377" y="2305025"/>
            <a:ext cx="17658" cy="32999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CDCB1E2F-A03D-0439-3459-03721BC4768A}"/>
              </a:ext>
            </a:extLst>
          </p:cNvPr>
          <p:cNvCxnSpPr>
            <a:cxnSpLocks/>
          </p:cNvCxnSpPr>
          <p:nvPr/>
        </p:nvCxnSpPr>
        <p:spPr>
          <a:xfrm>
            <a:off x="2879321" y="3568389"/>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E06B23A1-DB74-37E9-AED7-A3AC451E3F00}"/>
              </a:ext>
            </a:extLst>
          </p:cNvPr>
          <p:cNvCxnSpPr>
            <a:cxnSpLocks/>
          </p:cNvCxnSpPr>
          <p:nvPr/>
        </p:nvCxnSpPr>
        <p:spPr>
          <a:xfrm>
            <a:off x="2887003" y="4288461"/>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EAB96C1C-4FD2-A748-4E59-1A10B7D78AB3}"/>
              </a:ext>
            </a:extLst>
          </p:cNvPr>
          <p:cNvCxnSpPr>
            <a:cxnSpLocks/>
          </p:cNvCxnSpPr>
          <p:nvPr/>
        </p:nvCxnSpPr>
        <p:spPr>
          <a:xfrm>
            <a:off x="2879321" y="500496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55" name="TextBox 9">
            <a:extLst>
              <a:ext uri="{FF2B5EF4-FFF2-40B4-BE49-F238E27FC236}">
                <a16:creationId xmlns:a16="http://schemas.microsoft.com/office/drawing/2014/main" id="{90D6AC5B-42B5-49BE-6536-3AF0CB8D8E51}"/>
              </a:ext>
            </a:extLst>
          </p:cNvPr>
          <p:cNvSpPr txBox="1"/>
          <p:nvPr/>
        </p:nvSpPr>
        <p:spPr>
          <a:xfrm>
            <a:off x="3288069" y="3347248"/>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56" name="TextBox 9">
            <a:extLst>
              <a:ext uri="{FF2B5EF4-FFF2-40B4-BE49-F238E27FC236}">
                <a16:creationId xmlns:a16="http://schemas.microsoft.com/office/drawing/2014/main" id="{456915CA-ED8C-6080-F6FC-28C6F630E960}"/>
              </a:ext>
            </a:extLst>
          </p:cNvPr>
          <p:cNvSpPr txBox="1"/>
          <p:nvPr/>
        </p:nvSpPr>
        <p:spPr>
          <a:xfrm>
            <a:off x="3302147" y="3992940"/>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 Task</a:t>
            </a:r>
          </a:p>
        </p:txBody>
      </p:sp>
      <p:sp>
        <p:nvSpPr>
          <p:cNvPr id="58" name="TextBox 9">
            <a:extLst>
              <a:ext uri="{FF2B5EF4-FFF2-40B4-BE49-F238E27FC236}">
                <a16:creationId xmlns:a16="http://schemas.microsoft.com/office/drawing/2014/main" id="{2D0799CA-EDE2-DE1D-8769-39FE1C2699ED}"/>
              </a:ext>
            </a:extLst>
          </p:cNvPr>
          <p:cNvSpPr txBox="1"/>
          <p:nvPr/>
        </p:nvSpPr>
        <p:spPr>
          <a:xfrm>
            <a:off x="3302147" y="4650412"/>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1.4 Task</a:t>
            </a:r>
          </a:p>
        </p:txBody>
      </p:sp>
      <p:cxnSp>
        <p:nvCxnSpPr>
          <p:cNvPr id="59" name="Straight Arrow Connector 58">
            <a:extLst>
              <a:ext uri="{FF2B5EF4-FFF2-40B4-BE49-F238E27FC236}">
                <a16:creationId xmlns:a16="http://schemas.microsoft.com/office/drawing/2014/main" id="{EDAF7487-B5AD-ADBA-01A4-1AF7BEA99AB9}"/>
              </a:ext>
            </a:extLst>
          </p:cNvPr>
          <p:cNvCxnSpPr>
            <a:cxnSpLocks/>
          </p:cNvCxnSpPr>
          <p:nvPr/>
        </p:nvCxnSpPr>
        <p:spPr>
          <a:xfrm>
            <a:off x="2876299" y="298119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0" name="Straight Arrow Connector 59">
            <a:extLst>
              <a:ext uri="{FF2B5EF4-FFF2-40B4-BE49-F238E27FC236}">
                <a16:creationId xmlns:a16="http://schemas.microsoft.com/office/drawing/2014/main" id="{5E0C5EFC-C312-041A-7CB3-91357710C21F}"/>
              </a:ext>
            </a:extLst>
          </p:cNvPr>
          <p:cNvCxnSpPr>
            <a:cxnSpLocks/>
          </p:cNvCxnSpPr>
          <p:nvPr/>
        </p:nvCxnSpPr>
        <p:spPr>
          <a:xfrm>
            <a:off x="2889808" y="560495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1" name="TextBox 9">
            <a:extLst>
              <a:ext uri="{FF2B5EF4-FFF2-40B4-BE49-F238E27FC236}">
                <a16:creationId xmlns:a16="http://schemas.microsoft.com/office/drawing/2014/main" id="{F20B5D92-AEDC-B92C-3380-205E9839CCB8}"/>
              </a:ext>
            </a:extLst>
          </p:cNvPr>
          <p:cNvSpPr txBox="1"/>
          <p:nvPr/>
        </p:nvSpPr>
        <p:spPr>
          <a:xfrm>
            <a:off x="3279113" y="2708140"/>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62" name="TextBox 9">
            <a:extLst>
              <a:ext uri="{FF2B5EF4-FFF2-40B4-BE49-F238E27FC236}">
                <a16:creationId xmlns:a16="http://schemas.microsoft.com/office/drawing/2014/main" id="{AEFFA7E9-3ACA-AED6-5C57-BDB0311B8936}"/>
              </a:ext>
            </a:extLst>
          </p:cNvPr>
          <p:cNvSpPr txBox="1"/>
          <p:nvPr/>
        </p:nvSpPr>
        <p:spPr>
          <a:xfrm>
            <a:off x="3302147" y="5329433"/>
            <a:ext cx="1116584" cy="5461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2.5 Task</a:t>
            </a:r>
          </a:p>
        </p:txBody>
      </p:sp>
      <p:cxnSp>
        <p:nvCxnSpPr>
          <p:cNvPr id="63" name="Straight Arrow Connector 62">
            <a:extLst>
              <a:ext uri="{FF2B5EF4-FFF2-40B4-BE49-F238E27FC236}">
                <a16:creationId xmlns:a16="http://schemas.microsoft.com/office/drawing/2014/main" id="{F3C81DC8-CA97-0C2D-5B4D-9CCF3894AE55}"/>
              </a:ext>
            </a:extLst>
          </p:cNvPr>
          <p:cNvCxnSpPr>
            <a:cxnSpLocks/>
          </p:cNvCxnSpPr>
          <p:nvPr/>
        </p:nvCxnSpPr>
        <p:spPr>
          <a:xfrm>
            <a:off x="5409334" y="2318810"/>
            <a:ext cx="17658" cy="32999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4" name="Straight Arrow Connector 63">
            <a:extLst>
              <a:ext uri="{FF2B5EF4-FFF2-40B4-BE49-F238E27FC236}">
                <a16:creationId xmlns:a16="http://schemas.microsoft.com/office/drawing/2014/main" id="{CBCCFAEC-DBF4-710A-24FC-F0F6CFEF6167}"/>
              </a:ext>
            </a:extLst>
          </p:cNvPr>
          <p:cNvCxnSpPr>
            <a:cxnSpLocks/>
          </p:cNvCxnSpPr>
          <p:nvPr/>
        </p:nvCxnSpPr>
        <p:spPr>
          <a:xfrm>
            <a:off x="5410278" y="3582174"/>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E600A135-F964-50B1-647C-DDB4BB6F5E68}"/>
              </a:ext>
            </a:extLst>
          </p:cNvPr>
          <p:cNvCxnSpPr>
            <a:cxnSpLocks/>
          </p:cNvCxnSpPr>
          <p:nvPr/>
        </p:nvCxnSpPr>
        <p:spPr>
          <a:xfrm>
            <a:off x="5417960" y="4302246"/>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66" name="Straight Arrow Connector 65">
            <a:extLst>
              <a:ext uri="{FF2B5EF4-FFF2-40B4-BE49-F238E27FC236}">
                <a16:creationId xmlns:a16="http://schemas.microsoft.com/office/drawing/2014/main" id="{2E866C0C-BC88-9431-6E9D-D97BADEADE9B}"/>
              </a:ext>
            </a:extLst>
          </p:cNvPr>
          <p:cNvCxnSpPr>
            <a:cxnSpLocks/>
          </p:cNvCxnSpPr>
          <p:nvPr/>
        </p:nvCxnSpPr>
        <p:spPr>
          <a:xfrm>
            <a:off x="5410278" y="5018745"/>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67" name="TextBox 9">
            <a:extLst>
              <a:ext uri="{FF2B5EF4-FFF2-40B4-BE49-F238E27FC236}">
                <a16:creationId xmlns:a16="http://schemas.microsoft.com/office/drawing/2014/main" id="{60C13ABE-79E9-11B6-A998-8DBE8B0DF684}"/>
              </a:ext>
            </a:extLst>
          </p:cNvPr>
          <p:cNvSpPr txBox="1"/>
          <p:nvPr/>
        </p:nvSpPr>
        <p:spPr>
          <a:xfrm>
            <a:off x="5819026" y="3361033"/>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68" name="TextBox 9">
            <a:extLst>
              <a:ext uri="{FF2B5EF4-FFF2-40B4-BE49-F238E27FC236}">
                <a16:creationId xmlns:a16="http://schemas.microsoft.com/office/drawing/2014/main" id="{60B8F3F8-7148-CD44-A973-9DB748826E9D}"/>
              </a:ext>
            </a:extLst>
          </p:cNvPr>
          <p:cNvSpPr txBox="1"/>
          <p:nvPr/>
        </p:nvSpPr>
        <p:spPr>
          <a:xfrm>
            <a:off x="5833104" y="4006725"/>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69" name="TextBox 9">
            <a:extLst>
              <a:ext uri="{FF2B5EF4-FFF2-40B4-BE49-F238E27FC236}">
                <a16:creationId xmlns:a16="http://schemas.microsoft.com/office/drawing/2014/main" id="{FE483F44-570E-6D37-6626-857DF04D01A3}"/>
              </a:ext>
            </a:extLst>
          </p:cNvPr>
          <p:cNvSpPr txBox="1"/>
          <p:nvPr/>
        </p:nvSpPr>
        <p:spPr>
          <a:xfrm>
            <a:off x="5833104" y="4664197"/>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3.4 Task</a:t>
            </a:r>
          </a:p>
        </p:txBody>
      </p:sp>
      <p:cxnSp>
        <p:nvCxnSpPr>
          <p:cNvPr id="70" name="Straight Arrow Connector 69">
            <a:extLst>
              <a:ext uri="{FF2B5EF4-FFF2-40B4-BE49-F238E27FC236}">
                <a16:creationId xmlns:a16="http://schemas.microsoft.com/office/drawing/2014/main" id="{68A35B88-3355-45DD-C099-BAA6D16B62D3}"/>
              </a:ext>
            </a:extLst>
          </p:cNvPr>
          <p:cNvCxnSpPr>
            <a:cxnSpLocks/>
          </p:cNvCxnSpPr>
          <p:nvPr/>
        </p:nvCxnSpPr>
        <p:spPr>
          <a:xfrm>
            <a:off x="5407256" y="2994975"/>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514CEB64-D1FA-D681-A982-E707A88D7364}"/>
              </a:ext>
            </a:extLst>
          </p:cNvPr>
          <p:cNvCxnSpPr>
            <a:cxnSpLocks/>
          </p:cNvCxnSpPr>
          <p:nvPr/>
        </p:nvCxnSpPr>
        <p:spPr>
          <a:xfrm>
            <a:off x="5420765" y="5618735"/>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72" name="TextBox 9">
            <a:extLst>
              <a:ext uri="{FF2B5EF4-FFF2-40B4-BE49-F238E27FC236}">
                <a16:creationId xmlns:a16="http://schemas.microsoft.com/office/drawing/2014/main" id="{E6C3B78E-C96D-2314-1F8B-3AA527C49FBF}"/>
              </a:ext>
            </a:extLst>
          </p:cNvPr>
          <p:cNvSpPr txBox="1"/>
          <p:nvPr/>
        </p:nvSpPr>
        <p:spPr>
          <a:xfrm>
            <a:off x="5810070" y="2721925"/>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80" name="TextBox 9">
            <a:extLst>
              <a:ext uri="{FF2B5EF4-FFF2-40B4-BE49-F238E27FC236}">
                <a16:creationId xmlns:a16="http://schemas.microsoft.com/office/drawing/2014/main" id="{CCEA2755-4B01-6ABB-63C2-475E4D60371F}"/>
              </a:ext>
            </a:extLst>
          </p:cNvPr>
          <p:cNvSpPr txBox="1"/>
          <p:nvPr/>
        </p:nvSpPr>
        <p:spPr>
          <a:xfrm>
            <a:off x="5833104" y="5343218"/>
            <a:ext cx="1116584"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3.5 Task</a:t>
            </a:r>
          </a:p>
        </p:txBody>
      </p:sp>
      <p:cxnSp>
        <p:nvCxnSpPr>
          <p:cNvPr id="82" name="Straight Arrow Connector 81">
            <a:extLst>
              <a:ext uri="{FF2B5EF4-FFF2-40B4-BE49-F238E27FC236}">
                <a16:creationId xmlns:a16="http://schemas.microsoft.com/office/drawing/2014/main" id="{AC38F34C-9D0A-B0BA-E450-AF0550885DCA}"/>
              </a:ext>
            </a:extLst>
          </p:cNvPr>
          <p:cNvCxnSpPr>
            <a:cxnSpLocks/>
          </p:cNvCxnSpPr>
          <p:nvPr/>
        </p:nvCxnSpPr>
        <p:spPr>
          <a:xfrm>
            <a:off x="7918839" y="2305025"/>
            <a:ext cx="17658" cy="32999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3" name="Straight Arrow Connector 82">
            <a:extLst>
              <a:ext uri="{FF2B5EF4-FFF2-40B4-BE49-F238E27FC236}">
                <a16:creationId xmlns:a16="http://schemas.microsoft.com/office/drawing/2014/main" id="{82527364-8DCB-08D6-CA7E-0B8900B5C5B8}"/>
              </a:ext>
            </a:extLst>
          </p:cNvPr>
          <p:cNvCxnSpPr>
            <a:cxnSpLocks/>
          </p:cNvCxnSpPr>
          <p:nvPr/>
        </p:nvCxnSpPr>
        <p:spPr>
          <a:xfrm>
            <a:off x="7919783" y="3568389"/>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7" name="Straight Arrow Connector 86">
            <a:extLst>
              <a:ext uri="{FF2B5EF4-FFF2-40B4-BE49-F238E27FC236}">
                <a16:creationId xmlns:a16="http://schemas.microsoft.com/office/drawing/2014/main" id="{732E4B95-DD70-CE15-7DB3-E572AC3376AF}"/>
              </a:ext>
            </a:extLst>
          </p:cNvPr>
          <p:cNvCxnSpPr>
            <a:cxnSpLocks/>
          </p:cNvCxnSpPr>
          <p:nvPr/>
        </p:nvCxnSpPr>
        <p:spPr>
          <a:xfrm>
            <a:off x="7927465" y="4288461"/>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88" name="Straight Arrow Connector 87">
            <a:extLst>
              <a:ext uri="{FF2B5EF4-FFF2-40B4-BE49-F238E27FC236}">
                <a16:creationId xmlns:a16="http://schemas.microsoft.com/office/drawing/2014/main" id="{FF6074F1-F0EA-98D8-7607-7ECE7D59575E}"/>
              </a:ext>
            </a:extLst>
          </p:cNvPr>
          <p:cNvCxnSpPr>
            <a:cxnSpLocks/>
          </p:cNvCxnSpPr>
          <p:nvPr/>
        </p:nvCxnSpPr>
        <p:spPr>
          <a:xfrm>
            <a:off x="7919783" y="500496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89" name="TextBox 9">
            <a:extLst>
              <a:ext uri="{FF2B5EF4-FFF2-40B4-BE49-F238E27FC236}">
                <a16:creationId xmlns:a16="http://schemas.microsoft.com/office/drawing/2014/main" id="{38C3A2DC-704F-250B-AB8A-4287C8AB0D27}"/>
              </a:ext>
            </a:extLst>
          </p:cNvPr>
          <p:cNvSpPr txBox="1"/>
          <p:nvPr/>
        </p:nvSpPr>
        <p:spPr>
          <a:xfrm>
            <a:off x="8328531" y="3347248"/>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90" name="TextBox 9">
            <a:extLst>
              <a:ext uri="{FF2B5EF4-FFF2-40B4-BE49-F238E27FC236}">
                <a16:creationId xmlns:a16="http://schemas.microsoft.com/office/drawing/2014/main" id="{76BCE22C-0335-252D-9227-8E83DF553EB4}"/>
              </a:ext>
            </a:extLst>
          </p:cNvPr>
          <p:cNvSpPr txBox="1"/>
          <p:nvPr/>
        </p:nvSpPr>
        <p:spPr>
          <a:xfrm>
            <a:off x="8342609" y="3992940"/>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91" name="TextBox 9">
            <a:extLst>
              <a:ext uri="{FF2B5EF4-FFF2-40B4-BE49-F238E27FC236}">
                <a16:creationId xmlns:a16="http://schemas.microsoft.com/office/drawing/2014/main" id="{6CD0AAE5-AC1E-4563-1A42-15858F8470A4}"/>
              </a:ext>
            </a:extLst>
          </p:cNvPr>
          <p:cNvSpPr txBox="1"/>
          <p:nvPr/>
        </p:nvSpPr>
        <p:spPr>
          <a:xfrm>
            <a:off x="8342609" y="4650412"/>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4.4 Task</a:t>
            </a:r>
          </a:p>
        </p:txBody>
      </p:sp>
      <p:cxnSp>
        <p:nvCxnSpPr>
          <p:cNvPr id="92" name="Straight Arrow Connector 91">
            <a:extLst>
              <a:ext uri="{FF2B5EF4-FFF2-40B4-BE49-F238E27FC236}">
                <a16:creationId xmlns:a16="http://schemas.microsoft.com/office/drawing/2014/main" id="{89759CCB-4512-C8AE-489A-D94B1D575AAB}"/>
              </a:ext>
            </a:extLst>
          </p:cNvPr>
          <p:cNvCxnSpPr>
            <a:cxnSpLocks/>
          </p:cNvCxnSpPr>
          <p:nvPr/>
        </p:nvCxnSpPr>
        <p:spPr>
          <a:xfrm>
            <a:off x="7916761" y="298119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3DC051E4-CE63-A58F-8064-7ADD18D81E0F}"/>
              </a:ext>
            </a:extLst>
          </p:cNvPr>
          <p:cNvCxnSpPr>
            <a:cxnSpLocks/>
          </p:cNvCxnSpPr>
          <p:nvPr/>
        </p:nvCxnSpPr>
        <p:spPr>
          <a:xfrm>
            <a:off x="7930270" y="560495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94" name="TextBox 9">
            <a:extLst>
              <a:ext uri="{FF2B5EF4-FFF2-40B4-BE49-F238E27FC236}">
                <a16:creationId xmlns:a16="http://schemas.microsoft.com/office/drawing/2014/main" id="{B34F687C-C97E-3C1E-2239-DE9531FC4E32}"/>
              </a:ext>
            </a:extLst>
          </p:cNvPr>
          <p:cNvSpPr txBox="1"/>
          <p:nvPr/>
        </p:nvSpPr>
        <p:spPr>
          <a:xfrm>
            <a:off x="8319575" y="2708140"/>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95" name="TextBox 9">
            <a:extLst>
              <a:ext uri="{FF2B5EF4-FFF2-40B4-BE49-F238E27FC236}">
                <a16:creationId xmlns:a16="http://schemas.microsoft.com/office/drawing/2014/main" id="{78085DAF-184B-7943-426F-ECAB787B959B}"/>
              </a:ext>
            </a:extLst>
          </p:cNvPr>
          <p:cNvSpPr txBox="1"/>
          <p:nvPr/>
        </p:nvSpPr>
        <p:spPr>
          <a:xfrm>
            <a:off x="8342609" y="5329433"/>
            <a:ext cx="1116584"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4.5 Task</a:t>
            </a:r>
          </a:p>
        </p:txBody>
      </p:sp>
      <p:cxnSp>
        <p:nvCxnSpPr>
          <p:cNvPr id="96" name="Straight Arrow Connector 95">
            <a:extLst>
              <a:ext uri="{FF2B5EF4-FFF2-40B4-BE49-F238E27FC236}">
                <a16:creationId xmlns:a16="http://schemas.microsoft.com/office/drawing/2014/main" id="{D659E159-D6BB-EF18-E5F5-A1664F2ACDA3}"/>
              </a:ext>
            </a:extLst>
          </p:cNvPr>
          <p:cNvCxnSpPr>
            <a:cxnSpLocks/>
          </p:cNvCxnSpPr>
          <p:nvPr/>
        </p:nvCxnSpPr>
        <p:spPr>
          <a:xfrm>
            <a:off x="10255717" y="2305025"/>
            <a:ext cx="17658" cy="3299925"/>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97" name="Straight Arrow Connector 96">
            <a:extLst>
              <a:ext uri="{FF2B5EF4-FFF2-40B4-BE49-F238E27FC236}">
                <a16:creationId xmlns:a16="http://schemas.microsoft.com/office/drawing/2014/main" id="{BA13616D-D4DB-969A-DC54-CE1837DCC404}"/>
              </a:ext>
            </a:extLst>
          </p:cNvPr>
          <p:cNvCxnSpPr>
            <a:cxnSpLocks/>
          </p:cNvCxnSpPr>
          <p:nvPr/>
        </p:nvCxnSpPr>
        <p:spPr>
          <a:xfrm>
            <a:off x="10256661" y="3568389"/>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660E91A0-442C-0A7E-AA78-BCA6348507EA}"/>
              </a:ext>
            </a:extLst>
          </p:cNvPr>
          <p:cNvCxnSpPr>
            <a:cxnSpLocks/>
          </p:cNvCxnSpPr>
          <p:nvPr/>
        </p:nvCxnSpPr>
        <p:spPr>
          <a:xfrm>
            <a:off x="10264343" y="4288461"/>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833EFBB2-40FF-4FD4-2156-0C59E2C5E0F9}"/>
              </a:ext>
            </a:extLst>
          </p:cNvPr>
          <p:cNvCxnSpPr>
            <a:cxnSpLocks/>
          </p:cNvCxnSpPr>
          <p:nvPr/>
        </p:nvCxnSpPr>
        <p:spPr>
          <a:xfrm>
            <a:off x="10256661" y="500496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14" name="TextBox 9">
            <a:extLst>
              <a:ext uri="{FF2B5EF4-FFF2-40B4-BE49-F238E27FC236}">
                <a16:creationId xmlns:a16="http://schemas.microsoft.com/office/drawing/2014/main" id="{34ACA322-7077-3267-19BB-72AFCD4C41E4}"/>
              </a:ext>
            </a:extLst>
          </p:cNvPr>
          <p:cNvSpPr txBox="1"/>
          <p:nvPr/>
        </p:nvSpPr>
        <p:spPr>
          <a:xfrm>
            <a:off x="10665409" y="3347248"/>
            <a:ext cx="1116584"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5.2 Task</a:t>
            </a:r>
          </a:p>
        </p:txBody>
      </p:sp>
      <p:sp>
        <p:nvSpPr>
          <p:cNvPr id="118" name="TextBox 9">
            <a:extLst>
              <a:ext uri="{FF2B5EF4-FFF2-40B4-BE49-F238E27FC236}">
                <a16:creationId xmlns:a16="http://schemas.microsoft.com/office/drawing/2014/main" id="{C9683D61-86F5-64ED-0343-D633B671EF12}"/>
              </a:ext>
            </a:extLst>
          </p:cNvPr>
          <p:cNvSpPr txBox="1"/>
          <p:nvPr/>
        </p:nvSpPr>
        <p:spPr>
          <a:xfrm>
            <a:off x="10679487" y="3992940"/>
            <a:ext cx="1116584"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5.3 Task</a:t>
            </a:r>
          </a:p>
        </p:txBody>
      </p:sp>
      <p:sp>
        <p:nvSpPr>
          <p:cNvPr id="122" name="TextBox 9">
            <a:extLst>
              <a:ext uri="{FF2B5EF4-FFF2-40B4-BE49-F238E27FC236}">
                <a16:creationId xmlns:a16="http://schemas.microsoft.com/office/drawing/2014/main" id="{AA2E41DC-669A-DE60-6FF8-35B06C1922F7}"/>
              </a:ext>
            </a:extLst>
          </p:cNvPr>
          <p:cNvSpPr txBox="1"/>
          <p:nvPr/>
        </p:nvSpPr>
        <p:spPr>
          <a:xfrm>
            <a:off x="10679487" y="4650412"/>
            <a:ext cx="1116584"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5.4 Task</a:t>
            </a:r>
          </a:p>
        </p:txBody>
      </p:sp>
      <p:cxnSp>
        <p:nvCxnSpPr>
          <p:cNvPr id="123" name="Straight Arrow Connector 122">
            <a:extLst>
              <a:ext uri="{FF2B5EF4-FFF2-40B4-BE49-F238E27FC236}">
                <a16:creationId xmlns:a16="http://schemas.microsoft.com/office/drawing/2014/main" id="{C91300EE-6E92-1B33-7460-DF448DE31B18}"/>
              </a:ext>
            </a:extLst>
          </p:cNvPr>
          <p:cNvCxnSpPr>
            <a:cxnSpLocks/>
          </p:cNvCxnSpPr>
          <p:nvPr/>
        </p:nvCxnSpPr>
        <p:spPr>
          <a:xfrm>
            <a:off x="10253639" y="298119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24" name="Straight Arrow Connector 123">
            <a:extLst>
              <a:ext uri="{FF2B5EF4-FFF2-40B4-BE49-F238E27FC236}">
                <a16:creationId xmlns:a16="http://schemas.microsoft.com/office/drawing/2014/main" id="{FB19C0C3-A32B-8968-C8EC-FCC8A955DB33}"/>
              </a:ext>
            </a:extLst>
          </p:cNvPr>
          <p:cNvCxnSpPr>
            <a:cxnSpLocks/>
          </p:cNvCxnSpPr>
          <p:nvPr/>
        </p:nvCxnSpPr>
        <p:spPr>
          <a:xfrm>
            <a:off x="10267148" y="5604950"/>
            <a:ext cx="824678"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sp>
        <p:nvSpPr>
          <p:cNvPr id="125" name="TextBox 9">
            <a:extLst>
              <a:ext uri="{FF2B5EF4-FFF2-40B4-BE49-F238E27FC236}">
                <a16:creationId xmlns:a16="http://schemas.microsoft.com/office/drawing/2014/main" id="{E73AD190-D20E-39CC-5487-1165824086A9}"/>
              </a:ext>
            </a:extLst>
          </p:cNvPr>
          <p:cNvSpPr txBox="1"/>
          <p:nvPr/>
        </p:nvSpPr>
        <p:spPr>
          <a:xfrm>
            <a:off x="10656453" y="2708140"/>
            <a:ext cx="1116584"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5.1 Task</a:t>
            </a:r>
          </a:p>
        </p:txBody>
      </p:sp>
      <p:sp>
        <p:nvSpPr>
          <p:cNvPr id="126" name="TextBox 9">
            <a:extLst>
              <a:ext uri="{FF2B5EF4-FFF2-40B4-BE49-F238E27FC236}">
                <a16:creationId xmlns:a16="http://schemas.microsoft.com/office/drawing/2014/main" id="{28CD0DF0-9623-E986-D755-35BE0AB86B98}"/>
              </a:ext>
            </a:extLst>
          </p:cNvPr>
          <p:cNvSpPr txBox="1"/>
          <p:nvPr/>
        </p:nvSpPr>
        <p:spPr>
          <a:xfrm>
            <a:off x="10679487" y="5329433"/>
            <a:ext cx="1116584"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5.5 Task</a:t>
            </a:r>
          </a:p>
        </p:txBody>
      </p:sp>
      <p:sp>
        <p:nvSpPr>
          <p:cNvPr id="6" name="TextBox 5">
            <a:extLst>
              <a:ext uri="{FF2B5EF4-FFF2-40B4-BE49-F238E27FC236}">
                <a16:creationId xmlns:a16="http://schemas.microsoft.com/office/drawing/2014/main" id="{FF94685E-0D9B-D502-EFE4-6F1E0A2646DE}"/>
              </a:ext>
            </a:extLst>
          </p:cNvPr>
          <p:cNvSpPr txBox="1"/>
          <p:nvPr/>
        </p:nvSpPr>
        <p:spPr>
          <a:xfrm>
            <a:off x="2610828" y="2105275"/>
            <a:ext cx="1805809" cy="457200"/>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 name="TextBox 6">
            <a:extLst>
              <a:ext uri="{FF2B5EF4-FFF2-40B4-BE49-F238E27FC236}">
                <a16:creationId xmlns:a16="http://schemas.microsoft.com/office/drawing/2014/main" id="{9A8F73D9-7A44-9314-58FB-59012B8390A5}"/>
              </a:ext>
            </a:extLst>
          </p:cNvPr>
          <p:cNvSpPr txBox="1"/>
          <p:nvPr/>
        </p:nvSpPr>
        <p:spPr>
          <a:xfrm>
            <a:off x="5138067" y="2123278"/>
            <a:ext cx="1784345" cy="4572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8" name="TextBox 7">
            <a:extLst>
              <a:ext uri="{FF2B5EF4-FFF2-40B4-BE49-F238E27FC236}">
                <a16:creationId xmlns:a16="http://schemas.microsoft.com/office/drawing/2014/main" id="{EAF24A49-2A68-DE24-B511-18AAED86C384}"/>
              </a:ext>
            </a:extLst>
          </p:cNvPr>
          <p:cNvSpPr txBox="1"/>
          <p:nvPr/>
        </p:nvSpPr>
        <p:spPr>
          <a:xfrm>
            <a:off x="7669234" y="2108073"/>
            <a:ext cx="1784345" cy="4572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4" name="TextBox 3">
            <a:extLst>
              <a:ext uri="{FF2B5EF4-FFF2-40B4-BE49-F238E27FC236}">
                <a16:creationId xmlns:a16="http://schemas.microsoft.com/office/drawing/2014/main" id="{17741FB9-72BD-F2ED-D5CD-0B371659B218}"/>
              </a:ext>
            </a:extLst>
          </p:cNvPr>
          <p:cNvSpPr txBox="1"/>
          <p:nvPr/>
        </p:nvSpPr>
        <p:spPr>
          <a:xfrm>
            <a:off x="10009632" y="2079499"/>
            <a:ext cx="1784345" cy="4572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5 Activity Title</a:t>
            </a:r>
          </a:p>
        </p:txBody>
      </p:sp>
      <p:sp>
        <p:nvSpPr>
          <p:cNvPr id="127" name="Arrow: Down 126">
            <a:extLst>
              <a:ext uri="{FF2B5EF4-FFF2-40B4-BE49-F238E27FC236}">
                <a16:creationId xmlns:a16="http://schemas.microsoft.com/office/drawing/2014/main" id="{577DC6BC-9736-F232-3C62-72525C4E7F0C}"/>
              </a:ext>
            </a:extLst>
          </p:cNvPr>
          <p:cNvSpPr/>
          <p:nvPr/>
        </p:nvSpPr>
        <p:spPr>
          <a:xfrm>
            <a:off x="5940643" y="822790"/>
            <a:ext cx="304800" cy="384048"/>
          </a:xfrm>
          <a:prstGeom prst="downArrow">
            <a:avLst/>
          </a:prstGeom>
          <a:solidFill>
            <a:schemeClr val="accent5">
              <a:lumMod val="40000"/>
              <a:lumOff val="60000"/>
            </a:schemeClr>
          </a:solidFill>
          <a:ln>
            <a:solidFill>
              <a:schemeClr val="accent5">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0437845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3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2528515" y="6477000"/>
            <a:ext cx="924206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6">
                    <a:lumMod val="60000"/>
                    <a:lumOff val="40000"/>
                  </a:schemeClr>
                </a:solidFill>
                <a:latin typeface="Century Gothic" panose="020B0502020202020204" pitchFamily="34" charset="0"/>
                <a:ea typeface="Arial" charset="0"/>
                <a:cs typeface="Arial" charset="0"/>
              </a:rPr>
              <a:t>ACTIVITY 3,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0697DF9F-8A50-0381-0519-D982E90CAAD5}"/>
              </a:ext>
            </a:extLst>
          </p:cNvPr>
          <p:cNvSpPr txBox="1"/>
          <p:nvPr/>
        </p:nvSpPr>
        <p:spPr>
          <a:xfrm>
            <a:off x="732066"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3.1 Task</a:t>
            </a:r>
          </a:p>
        </p:txBody>
      </p:sp>
      <p:sp>
        <p:nvSpPr>
          <p:cNvPr id="6" name="TextBox 5">
            <a:extLst>
              <a:ext uri="{FF2B5EF4-FFF2-40B4-BE49-F238E27FC236}">
                <a16:creationId xmlns:a16="http://schemas.microsoft.com/office/drawing/2014/main" id="{BE24FFCE-B3C9-7FEA-FEFD-0FC3BF74B1C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44766C1B-D56C-0CFD-2234-D6FB874D1578}"/>
              </a:ext>
            </a:extLst>
          </p:cNvPr>
          <p:cNvSpPr txBox="1"/>
          <p:nvPr/>
        </p:nvSpPr>
        <p:spPr>
          <a:xfrm>
            <a:off x="2816783"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3.2 Task</a:t>
            </a:r>
          </a:p>
        </p:txBody>
      </p:sp>
      <p:sp>
        <p:nvSpPr>
          <p:cNvPr id="8" name="TextBox 7">
            <a:extLst>
              <a:ext uri="{FF2B5EF4-FFF2-40B4-BE49-F238E27FC236}">
                <a16:creationId xmlns:a16="http://schemas.microsoft.com/office/drawing/2014/main" id="{259E70DB-F722-AA43-0019-7583221054B9}"/>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13CD6D13-6C7A-393D-7FB0-E107837FBE1D}"/>
              </a:ext>
            </a:extLst>
          </p:cNvPr>
          <p:cNvSpPr txBox="1"/>
          <p:nvPr/>
        </p:nvSpPr>
        <p:spPr>
          <a:xfrm>
            <a:off x="4901500"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3.3 Task</a:t>
            </a:r>
          </a:p>
        </p:txBody>
      </p:sp>
      <p:sp>
        <p:nvSpPr>
          <p:cNvPr id="10" name="TextBox 9">
            <a:extLst>
              <a:ext uri="{FF2B5EF4-FFF2-40B4-BE49-F238E27FC236}">
                <a16:creationId xmlns:a16="http://schemas.microsoft.com/office/drawing/2014/main" id="{4D80F9AD-6CFC-295A-481F-CC91C7F18EA0}"/>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4430CABF-6C88-0CDE-2635-60629B619932}"/>
              </a:ext>
            </a:extLst>
          </p:cNvPr>
          <p:cNvSpPr txBox="1"/>
          <p:nvPr/>
        </p:nvSpPr>
        <p:spPr>
          <a:xfrm>
            <a:off x="6939157"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3.4 Task</a:t>
            </a:r>
          </a:p>
        </p:txBody>
      </p:sp>
      <p:sp>
        <p:nvSpPr>
          <p:cNvPr id="12" name="TextBox 11">
            <a:extLst>
              <a:ext uri="{FF2B5EF4-FFF2-40B4-BE49-F238E27FC236}">
                <a16:creationId xmlns:a16="http://schemas.microsoft.com/office/drawing/2014/main" id="{AA9A968D-F09A-8229-28CC-5CCD505A0F16}"/>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3" name="TextBox 12">
            <a:extLst>
              <a:ext uri="{FF2B5EF4-FFF2-40B4-BE49-F238E27FC236}">
                <a16:creationId xmlns:a16="http://schemas.microsoft.com/office/drawing/2014/main" id="{11C247E3-4398-3116-A205-75DF8EA1BA23}"/>
              </a:ext>
            </a:extLst>
          </p:cNvPr>
          <p:cNvSpPr txBox="1"/>
          <p:nvPr/>
        </p:nvSpPr>
        <p:spPr>
          <a:xfrm>
            <a:off x="9016615" y="1691142"/>
            <a:ext cx="1813253" cy="546100"/>
          </a:xfrm>
          <a:prstGeom prst="rect">
            <a:avLst/>
          </a:prstGeom>
          <a:solidFill>
            <a:schemeClr val="accent6">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3.5 Task</a:t>
            </a:r>
          </a:p>
        </p:txBody>
      </p:sp>
      <p:sp>
        <p:nvSpPr>
          <p:cNvPr id="14" name="TextBox 13">
            <a:extLst>
              <a:ext uri="{FF2B5EF4-FFF2-40B4-BE49-F238E27FC236}">
                <a16:creationId xmlns:a16="http://schemas.microsoft.com/office/drawing/2014/main" id="{4A402DD7-CCD0-66B8-F1B2-43ECFB82BA6F}"/>
              </a:ext>
            </a:extLst>
          </p:cNvPr>
          <p:cNvSpPr txBox="1"/>
          <p:nvPr/>
        </p:nvSpPr>
        <p:spPr>
          <a:xfrm>
            <a:off x="9016615" y="2628760"/>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2445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231459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BF132569-424F-613D-22E7-ACDEB43D3D51}"/>
              </a:ext>
            </a:extLst>
          </p:cNvPr>
          <p:cNvSpPr txBox="1"/>
          <p:nvPr/>
        </p:nvSpPr>
        <p:spPr>
          <a:xfrm>
            <a:off x="732066"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6" name="TextBox 5">
            <a:extLst>
              <a:ext uri="{FF2B5EF4-FFF2-40B4-BE49-F238E27FC236}">
                <a16:creationId xmlns:a16="http://schemas.microsoft.com/office/drawing/2014/main" id="{6EA09C95-D82D-CE2A-213E-2E64222475A8}"/>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1863227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BF132569-424F-613D-22E7-ACDEB43D3D51}"/>
              </a:ext>
            </a:extLst>
          </p:cNvPr>
          <p:cNvSpPr txBox="1"/>
          <p:nvPr/>
        </p:nvSpPr>
        <p:spPr>
          <a:xfrm>
            <a:off x="732066"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6" name="TextBox 5">
            <a:extLst>
              <a:ext uri="{FF2B5EF4-FFF2-40B4-BE49-F238E27FC236}">
                <a16:creationId xmlns:a16="http://schemas.microsoft.com/office/drawing/2014/main" id="{6EA09C95-D82D-CE2A-213E-2E64222475A8}"/>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FEE554BC-00CE-AFFB-0FA9-988D0B419A1E}"/>
              </a:ext>
            </a:extLst>
          </p:cNvPr>
          <p:cNvSpPr txBox="1"/>
          <p:nvPr/>
        </p:nvSpPr>
        <p:spPr>
          <a:xfrm>
            <a:off x="2816783"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8" name="TextBox 7">
            <a:extLst>
              <a:ext uri="{FF2B5EF4-FFF2-40B4-BE49-F238E27FC236}">
                <a16:creationId xmlns:a16="http://schemas.microsoft.com/office/drawing/2014/main" id="{6D5A1A43-DCB3-4228-16EE-AB3A47C59DD5}"/>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9232498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BF132569-424F-613D-22E7-ACDEB43D3D51}"/>
              </a:ext>
            </a:extLst>
          </p:cNvPr>
          <p:cNvSpPr txBox="1"/>
          <p:nvPr/>
        </p:nvSpPr>
        <p:spPr>
          <a:xfrm>
            <a:off x="732066"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6" name="TextBox 5">
            <a:extLst>
              <a:ext uri="{FF2B5EF4-FFF2-40B4-BE49-F238E27FC236}">
                <a16:creationId xmlns:a16="http://schemas.microsoft.com/office/drawing/2014/main" id="{6EA09C95-D82D-CE2A-213E-2E64222475A8}"/>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FEE554BC-00CE-AFFB-0FA9-988D0B419A1E}"/>
              </a:ext>
            </a:extLst>
          </p:cNvPr>
          <p:cNvSpPr txBox="1"/>
          <p:nvPr/>
        </p:nvSpPr>
        <p:spPr>
          <a:xfrm>
            <a:off x="2816783"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8" name="TextBox 7">
            <a:extLst>
              <a:ext uri="{FF2B5EF4-FFF2-40B4-BE49-F238E27FC236}">
                <a16:creationId xmlns:a16="http://schemas.microsoft.com/office/drawing/2014/main" id="{6D5A1A43-DCB3-4228-16EE-AB3A47C59DD5}"/>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467345BD-9B4B-770E-EF89-3A93B10D6383}"/>
              </a:ext>
            </a:extLst>
          </p:cNvPr>
          <p:cNvSpPr txBox="1"/>
          <p:nvPr/>
        </p:nvSpPr>
        <p:spPr>
          <a:xfrm>
            <a:off x="4901500"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10" name="TextBox 9">
            <a:extLst>
              <a:ext uri="{FF2B5EF4-FFF2-40B4-BE49-F238E27FC236}">
                <a16:creationId xmlns:a16="http://schemas.microsoft.com/office/drawing/2014/main" id="{CCCAE7F9-990F-DCF9-054B-717D6F96EC74}"/>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12548664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BF132569-424F-613D-22E7-ACDEB43D3D51}"/>
              </a:ext>
            </a:extLst>
          </p:cNvPr>
          <p:cNvSpPr txBox="1"/>
          <p:nvPr/>
        </p:nvSpPr>
        <p:spPr>
          <a:xfrm>
            <a:off x="732066"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6" name="TextBox 5">
            <a:extLst>
              <a:ext uri="{FF2B5EF4-FFF2-40B4-BE49-F238E27FC236}">
                <a16:creationId xmlns:a16="http://schemas.microsoft.com/office/drawing/2014/main" id="{6EA09C95-D82D-CE2A-213E-2E64222475A8}"/>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FEE554BC-00CE-AFFB-0FA9-988D0B419A1E}"/>
              </a:ext>
            </a:extLst>
          </p:cNvPr>
          <p:cNvSpPr txBox="1"/>
          <p:nvPr/>
        </p:nvSpPr>
        <p:spPr>
          <a:xfrm>
            <a:off x="2816783"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8" name="TextBox 7">
            <a:extLst>
              <a:ext uri="{FF2B5EF4-FFF2-40B4-BE49-F238E27FC236}">
                <a16:creationId xmlns:a16="http://schemas.microsoft.com/office/drawing/2014/main" id="{6D5A1A43-DCB3-4228-16EE-AB3A47C59DD5}"/>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467345BD-9B4B-770E-EF89-3A93B10D6383}"/>
              </a:ext>
            </a:extLst>
          </p:cNvPr>
          <p:cNvSpPr txBox="1"/>
          <p:nvPr/>
        </p:nvSpPr>
        <p:spPr>
          <a:xfrm>
            <a:off x="4901500"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10" name="TextBox 9">
            <a:extLst>
              <a:ext uri="{FF2B5EF4-FFF2-40B4-BE49-F238E27FC236}">
                <a16:creationId xmlns:a16="http://schemas.microsoft.com/office/drawing/2014/main" id="{CCCAE7F9-990F-DCF9-054B-717D6F96EC74}"/>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75535FC6-3A64-A0CA-F837-95AFEE8D7DFB}"/>
              </a:ext>
            </a:extLst>
          </p:cNvPr>
          <p:cNvSpPr txBox="1"/>
          <p:nvPr/>
        </p:nvSpPr>
        <p:spPr>
          <a:xfrm>
            <a:off x="6939157"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4.4 Task</a:t>
            </a:r>
          </a:p>
        </p:txBody>
      </p:sp>
      <p:sp>
        <p:nvSpPr>
          <p:cNvPr id="12" name="TextBox 11">
            <a:extLst>
              <a:ext uri="{FF2B5EF4-FFF2-40B4-BE49-F238E27FC236}">
                <a16:creationId xmlns:a16="http://schemas.microsoft.com/office/drawing/2014/main" id="{888EF369-1E2B-9BC6-492A-4C9D5F4E3375}"/>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8568735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4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2">
                    <a:lumMod val="60000"/>
                    <a:lumOff val="40000"/>
                  </a:schemeClr>
                </a:solidFill>
                <a:latin typeface="Century Gothic" panose="020B0502020202020204" pitchFamily="34" charset="0"/>
                <a:ea typeface="Arial" charset="0"/>
                <a:cs typeface="Arial" charset="0"/>
              </a:rPr>
              <a:t>ACTIVITY 4,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BF132569-424F-613D-22E7-ACDEB43D3D51}"/>
              </a:ext>
            </a:extLst>
          </p:cNvPr>
          <p:cNvSpPr txBox="1"/>
          <p:nvPr/>
        </p:nvSpPr>
        <p:spPr>
          <a:xfrm>
            <a:off x="732066"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4.1 Task</a:t>
            </a:r>
          </a:p>
        </p:txBody>
      </p:sp>
      <p:sp>
        <p:nvSpPr>
          <p:cNvPr id="6" name="TextBox 5">
            <a:extLst>
              <a:ext uri="{FF2B5EF4-FFF2-40B4-BE49-F238E27FC236}">
                <a16:creationId xmlns:a16="http://schemas.microsoft.com/office/drawing/2014/main" id="{6EA09C95-D82D-CE2A-213E-2E64222475A8}"/>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FEE554BC-00CE-AFFB-0FA9-988D0B419A1E}"/>
              </a:ext>
            </a:extLst>
          </p:cNvPr>
          <p:cNvSpPr txBox="1"/>
          <p:nvPr/>
        </p:nvSpPr>
        <p:spPr>
          <a:xfrm>
            <a:off x="2816783"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4.2 Task</a:t>
            </a:r>
          </a:p>
        </p:txBody>
      </p:sp>
      <p:sp>
        <p:nvSpPr>
          <p:cNvPr id="8" name="TextBox 7">
            <a:extLst>
              <a:ext uri="{FF2B5EF4-FFF2-40B4-BE49-F238E27FC236}">
                <a16:creationId xmlns:a16="http://schemas.microsoft.com/office/drawing/2014/main" id="{6D5A1A43-DCB3-4228-16EE-AB3A47C59DD5}"/>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467345BD-9B4B-770E-EF89-3A93B10D6383}"/>
              </a:ext>
            </a:extLst>
          </p:cNvPr>
          <p:cNvSpPr txBox="1"/>
          <p:nvPr/>
        </p:nvSpPr>
        <p:spPr>
          <a:xfrm>
            <a:off x="4901500"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4.3 Task</a:t>
            </a:r>
          </a:p>
        </p:txBody>
      </p:sp>
      <p:sp>
        <p:nvSpPr>
          <p:cNvPr id="10" name="TextBox 9">
            <a:extLst>
              <a:ext uri="{FF2B5EF4-FFF2-40B4-BE49-F238E27FC236}">
                <a16:creationId xmlns:a16="http://schemas.microsoft.com/office/drawing/2014/main" id="{CCCAE7F9-990F-DCF9-054B-717D6F96EC74}"/>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75535FC6-3A64-A0CA-F837-95AFEE8D7DFB}"/>
              </a:ext>
            </a:extLst>
          </p:cNvPr>
          <p:cNvSpPr txBox="1"/>
          <p:nvPr/>
        </p:nvSpPr>
        <p:spPr>
          <a:xfrm>
            <a:off x="6939157"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4.4 Task</a:t>
            </a:r>
          </a:p>
        </p:txBody>
      </p:sp>
      <p:sp>
        <p:nvSpPr>
          <p:cNvPr id="12" name="TextBox 11">
            <a:extLst>
              <a:ext uri="{FF2B5EF4-FFF2-40B4-BE49-F238E27FC236}">
                <a16:creationId xmlns:a16="http://schemas.microsoft.com/office/drawing/2014/main" id="{888EF369-1E2B-9BC6-492A-4C9D5F4E3375}"/>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3" name="TextBox 12">
            <a:extLst>
              <a:ext uri="{FF2B5EF4-FFF2-40B4-BE49-F238E27FC236}">
                <a16:creationId xmlns:a16="http://schemas.microsoft.com/office/drawing/2014/main" id="{90DF409E-1919-82A7-0336-2BD8C2AA585A}"/>
              </a:ext>
            </a:extLst>
          </p:cNvPr>
          <p:cNvSpPr txBox="1"/>
          <p:nvPr/>
        </p:nvSpPr>
        <p:spPr>
          <a:xfrm>
            <a:off x="9016615" y="1691142"/>
            <a:ext cx="1813253" cy="546100"/>
          </a:xfrm>
          <a:prstGeom prst="rect">
            <a:avLst/>
          </a:prstGeom>
          <a:solidFill>
            <a:schemeClr val="accent2">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4.5 Task</a:t>
            </a:r>
          </a:p>
        </p:txBody>
      </p:sp>
      <p:sp>
        <p:nvSpPr>
          <p:cNvPr id="14" name="TextBox 13">
            <a:extLst>
              <a:ext uri="{FF2B5EF4-FFF2-40B4-BE49-F238E27FC236}">
                <a16:creationId xmlns:a16="http://schemas.microsoft.com/office/drawing/2014/main" id="{5F5DB1D6-9353-156D-00B3-E8A9C224BCE6}"/>
              </a:ext>
            </a:extLst>
          </p:cNvPr>
          <p:cNvSpPr txBox="1"/>
          <p:nvPr/>
        </p:nvSpPr>
        <p:spPr>
          <a:xfrm>
            <a:off x="9016615" y="2628760"/>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9033291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5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664917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5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DA3E435D-9C83-C701-F939-2724FBC17145}"/>
              </a:ext>
            </a:extLst>
          </p:cNvPr>
          <p:cNvSpPr txBox="1"/>
          <p:nvPr/>
        </p:nvSpPr>
        <p:spPr>
          <a:xfrm>
            <a:off x="732066"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5.1 Task</a:t>
            </a:r>
          </a:p>
        </p:txBody>
      </p:sp>
      <p:sp>
        <p:nvSpPr>
          <p:cNvPr id="3" name="TextBox 2">
            <a:extLst>
              <a:ext uri="{FF2B5EF4-FFF2-40B4-BE49-F238E27FC236}">
                <a16:creationId xmlns:a16="http://schemas.microsoft.com/office/drawing/2014/main" id="{EF67740E-8F2D-8F19-3D1F-38233F1868D2}"/>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271976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5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DA3E435D-9C83-C701-F939-2724FBC17145}"/>
              </a:ext>
            </a:extLst>
          </p:cNvPr>
          <p:cNvSpPr txBox="1"/>
          <p:nvPr/>
        </p:nvSpPr>
        <p:spPr>
          <a:xfrm>
            <a:off x="732066"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5.1 Task</a:t>
            </a:r>
          </a:p>
        </p:txBody>
      </p:sp>
      <p:sp>
        <p:nvSpPr>
          <p:cNvPr id="3" name="TextBox 2">
            <a:extLst>
              <a:ext uri="{FF2B5EF4-FFF2-40B4-BE49-F238E27FC236}">
                <a16:creationId xmlns:a16="http://schemas.microsoft.com/office/drawing/2014/main" id="{EF67740E-8F2D-8F19-3D1F-38233F1868D2}"/>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8">
            <a:extLst>
              <a:ext uri="{FF2B5EF4-FFF2-40B4-BE49-F238E27FC236}">
                <a16:creationId xmlns:a16="http://schemas.microsoft.com/office/drawing/2014/main" id="{21B9EB44-4FCD-5234-26E7-C462B70ED7DD}"/>
              </a:ext>
            </a:extLst>
          </p:cNvPr>
          <p:cNvSpPr txBox="1"/>
          <p:nvPr/>
        </p:nvSpPr>
        <p:spPr>
          <a:xfrm>
            <a:off x="2816783"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5.2 Task</a:t>
            </a:r>
          </a:p>
        </p:txBody>
      </p:sp>
      <p:sp>
        <p:nvSpPr>
          <p:cNvPr id="7" name="TextBox 6">
            <a:extLst>
              <a:ext uri="{FF2B5EF4-FFF2-40B4-BE49-F238E27FC236}">
                <a16:creationId xmlns:a16="http://schemas.microsoft.com/office/drawing/2014/main" id="{3E45B63D-7D92-AA6E-A274-5C303C3ADBD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811259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811" y="6477000"/>
            <a:ext cx="1177139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1250447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5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DA3E435D-9C83-C701-F939-2724FBC17145}"/>
              </a:ext>
            </a:extLst>
          </p:cNvPr>
          <p:cNvSpPr txBox="1"/>
          <p:nvPr/>
        </p:nvSpPr>
        <p:spPr>
          <a:xfrm>
            <a:off x="732066"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5.1 Task</a:t>
            </a:r>
          </a:p>
        </p:txBody>
      </p:sp>
      <p:sp>
        <p:nvSpPr>
          <p:cNvPr id="3" name="TextBox 2">
            <a:extLst>
              <a:ext uri="{FF2B5EF4-FFF2-40B4-BE49-F238E27FC236}">
                <a16:creationId xmlns:a16="http://schemas.microsoft.com/office/drawing/2014/main" id="{EF67740E-8F2D-8F19-3D1F-38233F1868D2}"/>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8">
            <a:extLst>
              <a:ext uri="{FF2B5EF4-FFF2-40B4-BE49-F238E27FC236}">
                <a16:creationId xmlns:a16="http://schemas.microsoft.com/office/drawing/2014/main" id="{21B9EB44-4FCD-5234-26E7-C462B70ED7DD}"/>
              </a:ext>
            </a:extLst>
          </p:cNvPr>
          <p:cNvSpPr txBox="1"/>
          <p:nvPr/>
        </p:nvSpPr>
        <p:spPr>
          <a:xfrm>
            <a:off x="2816783"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5.2 Task</a:t>
            </a:r>
          </a:p>
        </p:txBody>
      </p:sp>
      <p:sp>
        <p:nvSpPr>
          <p:cNvPr id="7" name="TextBox 6">
            <a:extLst>
              <a:ext uri="{FF2B5EF4-FFF2-40B4-BE49-F238E27FC236}">
                <a16:creationId xmlns:a16="http://schemas.microsoft.com/office/drawing/2014/main" id="{3E45B63D-7D92-AA6E-A274-5C303C3ADBD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8" name="TextBox 7">
            <a:extLst>
              <a:ext uri="{FF2B5EF4-FFF2-40B4-BE49-F238E27FC236}">
                <a16:creationId xmlns:a16="http://schemas.microsoft.com/office/drawing/2014/main" id="{53300EA7-D738-0344-2FC4-CB402E5A1422}"/>
              </a:ext>
            </a:extLst>
          </p:cNvPr>
          <p:cNvSpPr txBox="1"/>
          <p:nvPr/>
        </p:nvSpPr>
        <p:spPr>
          <a:xfrm>
            <a:off x="4901500"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5.3 Task</a:t>
            </a:r>
          </a:p>
        </p:txBody>
      </p:sp>
      <p:sp>
        <p:nvSpPr>
          <p:cNvPr id="9" name="TextBox 8">
            <a:extLst>
              <a:ext uri="{FF2B5EF4-FFF2-40B4-BE49-F238E27FC236}">
                <a16:creationId xmlns:a16="http://schemas.microsoft.com/office/drawing/2014/main" id="{ED263E83-2722-3EB8-9DF9-6CC52C383A23}"/>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540422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5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DA3E435D-9C83-C701-F939-2724FBC17145}"/>
              </a:ext>
            </a:extLst>
          </p:cNvPr>
          <p:cNvSpPr txBox="1"/>
          <p:nvPr/>
        </p:nvSpPr>
        <p:spPr>
          <a:xfrm>
            <a:off x="732066"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5.1 Task</a:t>
            </a:r>
          </a:p>
        </p:txBody>
      </p:sp>
      <p:sp>
        <p:nvSpPr>
          <p:cNvPr id="3" name="TextBox 2">
            <a:extLst>
              <a:ext uri="{FF2B5EF4-FFF2-40B4-BE49-F238E27FC236}">
                <a16:creationId xmlns:a16="http://schemas.microsoft.com/office/drawing/2014/main" id="{EF67740E-8F2D-8F19-3D1F-38233F1868D2}"/>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8">
            <a:extLst>
              <a:ext uri="{FF2B5EF4-FFF2-40B4-BE49-F238E27FC236}">
                <a16:creationId xmlns:a16="http://schemas.microsoft.com/office/drawing/2014/main" id="{21B9EB44-4FCD-5234-26E7-C462B70ED7DD}"/>
              </a:ext>
            </a:extLst>
          </p:cNvPr>
          <p:cNvSpPr txBox="1"/>
          <p:nvPr/>
        </p:nvSpPr>
        <p:spPr>
          <a:xfrm>
            <a:off x="2816783"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5.2 Task</a:t>
            </a:r>
          </a:p>
        </p:txBody>
      </p:sp>
      <p:sp>
        <p:nvSpPr>
          <p:cNvPr id="7" name="TextBox 6">
            <a:extLst>
              <a:ext uri="{FF2B5EF4-FFF2-40B4-BE49-F238E27FC236}">
                <a16:creationId xmlns:a16="http://schemas.microsoft.com/office/drawing/2014/main" id="{3E45B63D-7D92-AA6E-A274-5C303C3ADBD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8" name="TextBox 7">
            <a:extLst>
              <a:ext uri="{FF2B5EF4-FFF2-40B4-BE49-F238E27FC236}">
                <a16:creationId xmlns:a16="http://schemas.microsoft.com/office/drawing/2014/main" id="{53300EA7-D738-0344-2FC4-CB402E5A1422}"/>
              </a:ext>
            </a:extLst>
          </p:cNvPr>
          <p:cNvSpPr txBox="1"/>
          <p:nvPr/>
        </p:nvSpPr>
        <p:spPr>
          <a:xfrm>
            <a:off x="4901500"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5.3 Task</a:t>
            </a:r>
          </a:p>
        </p:txBody>
      </p:sp>
      <p:sp>
        <p:nvSpPr>
          <p:cNvPr id="9" name="TextBox 8">
            <a:extLst>
              <a:ext uri="{FF2B5EF4-FFF2-40B4-BE49-F238E27FC236}">
                <a16:creationId xmlns:a16="http://schemas.microsoft.com/office/drawing/2014/main" id="{ED263E83-2722-3EB8-9DF9-6CC52C383A23}"/>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0" name="TextBox 9">
            <a:extLst>
              <a:ext uri="{FF2B5EF4-FFF2-40B4-BE49-F238E27FC236}">
                <a16:creationId xmlns:a16="http://schemas.microsoft.com/office/drawing/2014/main" id="{F3C7A67A-617E-FBFB-B08D-B9B2B69530FE}"/>
              </a:ext>
            </a:extLst>
          </p:cNvPr>
          <p:cNvSpPr txBox="1"/>
          <p:nvPr/>
        </p:nvSpPr>
        <p:spPr>
          <a:xfrm>
            <a:off x="6939157"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5.4 Task</a:t>
            </a:r>
          </a:p>
        </p:txBody>
      </p:sp>
      <p:sp>
        <p:nvSpPr>
          <p:cNvPr id="11" name="TextBox 10">
            <a:extLst>
              <a:ext uri="{FF2B5EF4-FFF2-40B4-BE49-F238E27FC236}">
                <a16:creationId xmlns:a16="http://schemas.microsoft.com/office/drawing/2014/main" id="{A7F0037B-5532-9348-B006-C9D8746D2639}"/>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21055249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5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08073" y="6477000"/>
            <a:ext cx="1187865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1">
                    <a:lumMod val="40000"/>
                    <a:lumOff val="60000"/>
                  </a:schemeClr>
                </a:solidFill>
                <a:latin typeface="Century Gothic" panose="020B0502020202020204" pitchFamily="34" charset="0"/>
                <a:ea typeface="Arial" charset="0"/>
                <a:cs typeface="Arial" charset="0"/>
              </a:rPr>
              <a:t>ACTIVITY 5,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2" name="TextBox 8">
            <a:extLst>
              <a:ext uri="{FF2B5EF4-FFF2-40B4-BE49-F238E27FC236}">
                <a16:creationId xmlns:a16="http://schemas.microsoft.com/office/drawing/2014/main" id="{DA3E435D-9C83-C701-F939-2724FBC17145}"/>
              </a:ext>
            </a:extLst>
          </p:cNvPr>
          <p:cNvSpPr txBox="1"/>
          <p:nvPr/>
        </p:nvSpPr>
        <p:spPr>
          <a:xfrm>
            <a:off x="732066"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5.1 Task</a:t>
            </a:r>
          </a:p>
        </p:txBody>
      </p:sp>
      <p:sp>
        <p:nvSpPr>
          <p:cNvPr id="3" name="TextBox 2">
            <a:extLst>
              <a:ext uri="{FF2B5EF4-FFF2-40B4-BE49-F238E27FC236}">
                <a16:creationId xmlns:a16="http://schemas.microsoft.com/office/drawing/2014/main" id="{EF67740E-8F2D-8F19-3D1F-38233F1868D2}"/>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6" name="TextBox 8">
            <a:extLst>
              <a:ext uri="{FF2B5EF4-FFF2-40B4-BE49-F238E27FC236}">
                <a16:creationId xmlns:a16="http://schemas.microsoft.com/office/drawing/2014/main" id="{21B9EB44-4FCD-5234-26E7-C462B70ED7DD}"/>
              </a:ext>
            </a:extLst>
          </p:cNvPr>
          <p:cNvSpPr txBox="1"/>
          <p:nvPr/>
        </p:nvSpPr>
        <p:spPr>
          <a:xfrm>
            <a:off x="2816783"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5.2 Task</a:t>
            </a:r>
          </a:p>
        </p:txBody>
      </p:sp>
      <p:sp>
        <p:nvSpPr>
          <p:cNvPr id="7" name="TextBox 6">
            <a:extLst>
              <a:ext uri="{FF2B5EF4-FFF2-40B4-BE49-F238E27FC236}">
                <a16:creationId xmlns:a16="http://schemas.microsoft.com/office/drawing/2014/main" id="{3E45B63D-7D92-AA6E-A274-5C303C3ADBD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8" name="TextBox 7">
            <a:extLst>
              <a:ext uri="{FF2B5EF4-FFF2-40B4-BE49-F238E27FC236}">
                <a16:creationId xmlns:a16="http://schemas.microsoft.com/office/drawing/2014/main" id="{53300EA7-D738-0344-2FC4-CB402E5A1422}"/>
              </a:ext>
            </a:extLst>
          </p:cNvPr>
          <p:cNvSpPr txBox="1"/>
          <p:nvPr/>
        </p:nvSpPr>
        <p:spPr>
          <a:xfrm>
            <a:off x="4901500"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5.3 Task</a:t>
            </a:r>
          </a:p>
        </p:txBody>
      </p:sp>
      <p:sp>
        <p:nvSpPr>
          <p:cNvPr id="9" name="TextBox 8">
            <a:extLst>
              <a:ext uri="{FF2B5EF4-FFF2-40B4-BE49-F238E27FC236}">
                <a16:creationId xmlns:a16="http://schemas.microsoft.com/office/drawing/2014/main" id="{ED263E83-2722-3EB8-9DF9-6CC52C383A23}"/>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0" name="TextBox 9">
            <a:extLst>
              <a:ext uri="{FF2B5EF4-FFF2-40B4-BE49-F238E27FC236}">
                <a16:creationId xmlns:a16="http://schemas.microsoft.com/office/drawing/2014/main" id="{F3C7A67A-617E-FBFB-B08D-B9B2B69530FE}"/>
              </a:ext>
            </a:extLst>
          </p:cNvPr>
          <p:cNvSpPr txBox="1"/>
          <p:nvPr/>
        </p:nvSpPr>
        <p:spPr>
          <a:xfrm>
            <a:off x="6939157"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5.4 Task</a:t>
            </a:r>
          </a:p>
        </p:txBody>
      </p:sp>
      <p:sp>
        <p:nvSpPr>
          <p:cNvPr id="11" name="TextBox 10">
            <a:extLst>
              <a:ext uri="{FF2B5EF4-FFF2-40B4-BE49-F238E27FC236}">
                <a16:creationId xmlns:a16="http://schemas.microsoft.com/office/drawing/2014/main" id="{A7F0037B-5532-9348-B006-C9D8746D2639}"/>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2" name="TextBox 11">
            <a:extLst>
              <a:ext uri="{FF2B5EF4-FFF2-40B4-BE49-F238E27FC236}">
                <a16:creationId xmlns:a16="http://schemas.microsoft.com/office/drawing/2014/main" id="{CBE44DF5-1722-57E8-5C97-B4757CB286D0}"/>
              </a:ext>
            </a:extLst>
          </p:cNvPr>
          <p:cNvSpPr txBox="1"/>
          <p:nvPr/>
        </p:nvSpPr>
        <p:spPr>
          <a:xfrm>
            <a:off x="9016615" y="1691142"/>
            <a:ext cx="1813253" cy="546100"/>
          </a:xfrm>
          <a:prstGeom prst="rect">
            <a:avLst/>
          </a:prstGeom>
          <a:solidFill>
            <a:schemeClr val="accent1">
              <a:lumMod val="40000"/>
              <a:lumOff val="6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5.5 Task</a:t>
            </a:r>
          </a:p>
        </p:txBody>
      </p:sp>
      <p:sp>
        <p:nvSpPr>
          <p:cNvPr id="13" name="TextBox 12">
            <a:extLst>
              <a:ext uri="{FF2B5EF4-FFF2-40B4-BE49-F238E27FC236}">
                <a16:creationId xmlns:a16="http://schemas.microsoft.com/office/drawing/2014/main" id="{03D1AA4E-74B6-94DF-8345-722A442D91E5}"/>
              </a:ext>
            </a:extLst>
          </p:cNvPr>
          <p:cNvSpPr txBox="1"/>
          <p:nvPr/>
        </p:nvSpPr>
        <p:spPr>
          <a:xfrm>
            <a:off x="9016615" y="2628760"/>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5105406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2A08EE07-4D3C-C74D-AA27-8BAD402EB8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3" name="Parallelogram 12">
            <a:extLst>
              <a:ext uri="{FF2B5EF4-FFF2-40B4-BE49-F238E27FC236}">
                <a16:creationId xmlns:a16="http://schemas.microsoft.com/office/drawing/2014/main" id="{72214739-7D95-4444-9FE6-D496832163F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E6EEB223-E166-A54F-887F-3F76EDC4E433}"/>
              </a:ext>
            </a:extLst>
          </p:cNvPr>
          <p:cNvSpPr txBox="1"/>
          <p:nvPr/>
        </p:nvSpPr>
        <p:spPr>
          <a:xfrm>
            <a:off x="4800045" y="6477000"/>
            <a:ext cx="697053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COPY + PASTE BLANK ICONS FOR USE IN CHART</a:t>
            </a:r>
          </a:p>
        </p:txBody>
      </p:sp>
      <p:cxnSp>
        <p:nvCxnSpPr>
          <p:cNvPr id="10" name="AutoShape 171">
            <a:extLst>
              <a:ext uri="{FF2B5EF4-FFF2-40B4-BE49-F238E27FC236}">
                <a16:creationId xmlns:a16="http://schemas.microsoft.com/office/drawing/2014/main" id="{00000000-0008-0000-0000-000008000000}"/>
              </a:ext>
            </a:extLst>
          </p:cNvPr>
          <p:cNvCxnSpPr>
            <a:cxnSpLocks noChangeShapeType="1"/>
          </p:cNvCxnSpPr>
          <p:nvPr/>
        </p:nvCxnSpPr>
        <p:spPr bwMode="auto">
          <a:xfrm>
            <a:off x="7083019" y="1694578"/>
            <a:ext cx="1498410" cy="815728"/>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2" name="Straight Arrow Connector 11">
            <a:extLst>
              <a:ext uri="{FF2B5EF4-FFF2-40B4-BE49-F238E27FC236}">
                <a16:creationId xmlns:a16="http://schemas.microsoft.com/office/drawing/2014/main" id="{00000000-0008-0000-0000-000021000000}"/>
              </a:ext>
            </a:extLst>
          </p:cNvPr>
          <p:cNvCxnSpPr/>
          <p:nvPr/>
        </p:nvCxnSpPr>
        <p:spPr>
          <a:xfrm>
            <a:off x="7057619" y="3104302"/>
            <a:ext cx="609600" cy="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0000000-0008-0000-0000-000022000000}"/>
              </a:ext>
            </a:extLst>
          </p:cNvPr>
          <p:cNvCxnSpPr/>
          <p:nvPr/>
        </p:nvCxnSpPr>
        <p:spPr>
          <a:xfrm>
            <a:off x="10375632" y="1691005"/>
            <a:ext cx="0" cy="596900"/>
          </a:xfrm>
          <a:prstGeom prst="straightConnector1">
            <a:avLst/>
          </a:prstGeom>
          <a:ln w="12700">
            <a:solidFill>
              <a:schemeClr val="bg1">
                <a:lumMod val="50000"/>
              </a:schemeClr>
            </a:solidFill>
            <a:tailEnd type="none" w="lg" len="med"/>
          </a:ln>
        </p:spPr>
        <p:style>
          <a:lnRef idx="1">
            <a:schemeClr val="accent1"/>
          </a:lnRef>
          <a:fillRef idx="0">
            <a:schemeClr val="accent1"/>
          </a:fillRef>
          <a:effectRef idx="0">
            <a:schemeClr val="accent1"/>
          </a:effectRef>
          <a:fontRef idx="minor">
            <a:schemeClr val="tx1"/>
          </a:fontRef>
        </p:style>
      </p:cxnSp>
      <p:cxnSp>
        <p:nvCxnSpPr>
          <p:cNvPr id="16" name="AutoShape 171">
            <a:extLst>
              <a:ext uri="{FF2B5EF4-FFF2-40B4-BE49-F238E27FC236}">
                <a16:creationId xmlns:a16="http://schemas.microsoft.com/office/drawing/2014/main" id="{5D862AE4-A474-B14F-B58F-AA850C8F9B57}"/>
              </a:ext>
            </a:extLst>
          </p:cNvPr>
          <p:cNvCxnSpPr>
            <a:cxnSpLocks noChangeShapeType="1"/>
          </p:cNvCxnSpPr>
          <p:nvPr/>
        </p:nvCxnSpPr>
        <p:spPr bwMode="auto">
          <a:xfrm rot="5400000">
            <a:off x="8611697" y="3085252"/>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cxnSp>
        <p:nvCxnSpPr>
          <p:cNvPr id="17" name="AutoShape 171">
            <a:extLst>
              <a:ext uri="{FF2B5EF4-FFF2-40B4-BE49-F238E27FC236}">
                <a16:creationId xmlns:a16="http://schemas.microsoft.com/office/drawing/2014/main" id="{48BA5C9D-C76A-3848-A8E7-D4C927104D6B}"/>
              </a:ext>
            </a:extLst>
          </p:cNvPr>
          <p:cNvCxnSpPr>
            <a:cxnSpLocks noChangeShapeType="1"/>
          </p:cNvCxnSpPr>
          <p:nvPr/>
        </p:nvCxnSpPr>
        <p:spPr bwMode="auto">
          <a:xfrm rot="16200000" flipH="1">
            <a:off x="7165569" y="4038176"/>
            <a:ext cx="1003300" cy="876300"/>
          </a:xfrm>
          <a:prstGeom prst="bentConnector3">
            <a:avLst>
              <a:gd name="adj1" fmla="val 50000"/>
            </a:avLst>
          </a:prstGeom>
          <a:noFill/>
          <a:ln w="12700">
            <a:solidFill>
              <a:schemeClr val="bg1">
                <a:lumMod val="50000"/>
              </a:schemeClr>
            </a:solidFill>
            <a:miter lim="800000"/>
            <a:headEnd type="none" w="sm" len="sm"/>
            <a:tailEnd type="none" w="lg" len="med"/>
          </a:ln>
          <a:extLst>
            <a:ext uri="{909E8E84-426E-40DD-AFC4-6F175D3DCCD1}">
              <a14:hiddenFill xmlns:a14="http://schemas.microsoft.com/office/drawing/2010/main">
                <a:noFill/>
              </a14:hiddenFill>
            </a:ext>
          </a:extLst>
        </p:spPr>
      </p:cxnSp>
      <p:sp>
        <p:nvSpPr>
          <p:cNvPr id="2" name="TextBox 3">
            <a:extLst>
              <a:ext uri="{FF2B5EF4-FFF2-40B4-BE49-F238E27FC236}">
                <a16:creationId xmlns:a16="http://schemas.microsoft.com/office/drawing/2014/main" id="{BB38DE27-6CDB-67CD-0C46-CC3C0B4803A4}"/>
              </a:ext>
            </a:extLst>
          </p:cNvPr>
          <p:cNvSpPr txBox="1"/>
          <p:nvPr/>
        </p:nvSpPr>
        <p:spPr>
          <a:xfrm>
            <a:off x="83585" y="392775"/>
            <a:ext cx="4114800"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800" dirty="0">
                <a:solidFill>
                  <a:schemeClr val="accent5">
                    <a:lumMod val="75000"/>
                  </a:schemeClr>
                </a:solidFill>
                <a:latin typeface="Century Gothic" charset="0"/>
                <a:ea typeface="Century Gothic" charset="0"/>
                <a:cs typeface="Century Gothic" charset="0"/>
              </a:rPr>
              <a:t>TITLE</a:t>
            </a:r>
          </a:p>
        </p:txBody>
      </p:sp>
      <p:sp>
        <p:nvSpPr>
          <p:cNvPr id="3" name="TextBox 2">
            <a:extLst>
              <a:ext uri="{FF2B5EF4-FFF2-40B4-BE49-F238E27FC236}">
                <a16:creationId xmlns:a16="http://schemas.microsoft.com/office/drawing/2014/main" id="{00E72137-0FE4-E444-6664-3570D8D7103E}"/>
              </a:ext>
            </a:extLst>
          </p:cNvPr>
          <p:cNvSpPr txBox="1"/>
          <p:nvPr/>
        </p:nvSpPr>
        <p:spPr>
          <a:xfrm>
            <a:off x="83585" y="1343608"/>
            <a:ext cx="2857892" cy="4572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Activity Title</a:t>
            </a:r>
          </a:p>
        </p:txBody>
      </p:sp>
      <p:sp>
        <p:nvSpPr>
          <p:cNvPr id="4" name="TextBox 8">
            <a:extLst>
              <a:ext uri="{FF2B5EF4-FFF2-40B4-BE49-F238E27FC236}">
                <a16:creationId xmlns:a16="http://schemas.microsoft.com/office/drawing/2014/main" id="{A60198B6-99DC-1BA7-2CE2-6AF0163EB0A9}"/>
              </a:ext>
            </a:extLst>
          </p:cNvPr>
          <p:cNvSpPr txBox="1"/>
          <p:nvPr/>
        </p:nvSpPr>
        <p:spPr>
          <a:xfrm>
            <a:off x="83585" y="2135513"/>
            <a:ext cx="914400" cy="546100"/>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Task</a:t>
            </a:r>
          </a:p>
        </p:txBody>
      </p:sp>
      <p:sp>
        <p:nvSpPr>
          <p:cNvPr id="5" name="TextBox 8">
            <a:extLst>
              <a:ext uri="{FF2B5EF4-FFF2-40B4-BE49-F238E27FC236}">
                <a16:creationId xmlns:a16="http://schemas.microsoft.com/office/drawing/2014/main" id="{A0618988-119A-81B4-D417-8FC08ACD6417}"/>
              </a:ext>
            </a:extLst>
          </p:cNvPr>
          <p:cNvSpPr txBox="1"/>
          <p:nvPr/>
        </p:nvSpPr>
        <p:spPr>
          <a:xfrm>
            <a:off x="80854" y="2788075"/>
            <a:ext cx="914400" cy="2502381"/>
          </a:xfrm>
          <a:prstGeom prst="rect">
            <a:avLst/>
          </a:prstGeom>
          <a:solidFill>
            <a:schemeClr val="bg1"/>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Subtask</a:t>
            </a:r>
          </a:p>
        </p:txBody>
      </p:sp>
    </p:spTree>
    <p:extLst>
      <p:ext uri="{BB962C8B-B14F-4D97-AF65-F5344CB8AC3E}">
        <p14:creationId xmlns:p14="http://schemas.microsoft.com/office/powerpoint/2010/main" val="5018397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549099136"/>
              </p:ext>
            </p:extLst>
          </p:nvPr>
        </p:nvGraphicFramePr>
        <p:xfrm>
          <a:off x="822960" y="1050351"/>
          <a:ext cx="10227213" cy="2761795"/>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761795">
                <a:tc>
                  <a:txBody>
                    <a:bodyPr/>
                    <a:lstStyle/>
                    <a:p>
                      <a:pPr marL="0" marR="0" algn="ctr">
                        <a:lnSpc>
                          <a:spcPct val="150000"/>
                        </a:lnSpc>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lnSpc>
                          <a:spcPct val="150000"/>
                        </a:lnSpc>
                        <a:spcBef>
                          <a:spcPts val="0"/>
                        </a:spcBef>
                        <a:spcAft>
                          <a:spcPts val="0"/>
                        </a:spcAft>
                      </a:pPr>
                      <a:r>
                        <a:rPr lang="en-US" sz="1200" b="0" dirty="0">
                          <a:solidFill>
                            <a:schemeClr val="tx1"/>
                          </a:solidFill>
                          <a:effectLst/>
                          <a:latin typeface="Century Gothic" panose="020B0502020202020204" pitchFamily="34" charset="0"/>
                        </a:rPr>
                        <a:t> </a:t>
                      </a:r>
                    </a:p>
                    <a:p>
                      <a:pPr marL="0" marR="0">
                        <a:lnSpc>
                          <a:spcPct val="150000"/>
                        </a:lnSpc>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p>
                  </a:txBody>
                  <a:tcPr marL="4572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bg1">
                        <a:lumMod val="95000"/>
                      </a:schemeClr>
                    </a:solid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732066"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976067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732066"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03291A13-DFD5-76D2-5A3B-0C50729ED540}"/>
              </a:ext>
            </a:extLst>
          </p:cNvPr>
          <p:cNvSpPr txBox="1"/>
          <p:nvPr/>
        </p:nvSpPr>
        <p:spPr>
          <a:xfrm>
            <a:off x="2816783"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5">
            <a:extLst>
              <a:ext uri="{FF2B5EF4-FFF2-40B4-BE49-F238E27FC236}">
                <a16:creationId xmlns:a16="http://schemas.microsoft.com/office/drawing/2014/main" id="{8B2D325C-09AD-F471-999F-4F0743E2604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0153118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732066"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03291A13-DFD5-76D2-5A3B-0C50729ED540}"/>
              </a:ext>
            </a:extLst>
          </p:cNvPr>
          <p:cNvSpPr txBox="1"/>
          <p:nvPr/>
        </p:nvSpPr>
        <p:spPr>
          <a:xfrm>
            <a:off x="2816783"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5">
            <a:extLst>
              <a:ext uri="{FF2B5EF4-FFF2-40B4-BE49-F238E27FC236}">
                <a16:creationId xmlns:a16="http://schemas.microsoft.com/office/drawing/2014/main" id="{8B2D325C-09AD-F471-999F-4F0743E2604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87198E8-9D39-63CB-20C7-F65EF75FC463}"/>
              </a:ext>
            </a:extLst>
          </p:cNvPr>
          <p:cNvSpPr txBox="1"/>
          <p:nvPr/>
        </p:nvSpPr>
        <p:spPr>
          <a:xfrm>
            <a:off x="4901500"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 Task</a:t>
            </a:r>
          </a:p>
        </p:txBody>
      </p:sp>
      <p:sp>
        <p:nvSpPr>
          <p:cNvPr id="8" name="TextBox 7">
            <a:extLst>
              <a:ext uri="{FF2B5EF4-FFF2-40B4-BE49-F238E27FC236}">
                <a16:creationId xmlns:a16="http://schemas.microsoft.com/office/drawing/2014/main" id="{D36B034B-191A-37F0-F7A7-172FB1B47C3F}"/>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3912722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732066"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03291A13-DFD5-76D2-5A3B-0C50729ED540}"/>
              </a:ext>
            </a:extLst>
          </p:cNvPr>
          <p:cNvSpPr txBox="1"/>
          <p:nvPr/>
        </p:nvSpPr>
        <p:spPr>
          <a:xfrm>
            <a:off x="2816783"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5">
            <a:extLst>
              <a:ext uri="{FF2B5EF4-FFF2-40B4-BE49-F238E27FC236}">
                <a16:creationId xmlns:a16="http://schemas.microsoft.com/office/drawing/2014/main" id="{8B2D325C-09AD-F471-999F-4F0743E2604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87198E8-9D39-63CB-20C7-F65EF75FC463}"/>
              </a:ext>
            </a:extLst>
          </p:cNvPr>
          <p:cNvSpPr txBox="1"/>
          <p:nvPr/>
        </p:nvSpPr>
        <p:spPr>
          <a:xfrm>
            <a:off x="4901500"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 Task</a:t>
            </a:r>
          </a:p>
        </p:txBody>
      </p:sp>
      <p:sp>
        <p:nvSpPr>
          <p:cNvPr id="8" name="TextBox 7">
            <a:extLst>
              <a:ext uri="{FF2B5EF4-FFF2-40B4-BE49-F238E27FC236}">
                <a16:creationId xmlns:a16="http://schemas.microsoft.com/office/drawing/2014/main" id="{D36B034B-191A-37F0-F7A7-172FB1B47C3F}"/>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4C48EEE3-398F-40E8-2197-EA5CE745082F}"/>
              </a:ext>
            </a:extLst>
          </p:cNvPr>
          <p:cNvSpPr txBox="1"/>
          <p:nvPr/>
        </p:nvSpPr>
        <p:spPr>
          <a:xfrm>
            <a:off x="6939157"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1.4 Task</a:t>
            </a:r>
          </a:p>
        </p:txBody>
      </p:sp>
      <p:sp>
        <p:nvSpPr>
          <p:cNvPr id="10" name="TextBox 9">
            <a:extLst>
              <a:ext uri="{FF2B5EF4-FFF2-40B4-BE49-F238E27FC236}">
                <a16:creationId xmlns:a16="http://schemas.microsoft.com/office/drawing/2014/main" id="{91013828-98FA-2B79-B505-0A023FD7012E}"/>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8641816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1 Activity Title</a:t>
            </a:r>
          </a:p>
        </p:txBody>
      </p:sp>
      <p:sp>
        <p:nvSpPr>
          <p:cNvPr id="18" name="TextBox 8">
            <a:extLst>
              <a:ext uri="{FF2B5EF4-FFF2-40B4-BE49-F238E27FC236}">
                <a16:creationId xmlns:a16="http://schemas.microsoft.com/office/drawing/2014/main" id="{00000000-0008-0000-0000-000009000000}"/>
              </a:ext>
            </a:extLst>
          </p:cNvPr>
          <p:cNvSpPr txBox="1"/>
          <p:nvPr/>
        </p:nvSpPr>
        <p:spPr>
          <a:xfrm>
            <a:off x="732066"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1.1 Task</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5">
                    <a:lumMod val="60000"/>
                    <a:lumOff val="40000"/>
                  </a:schemeClr>
                </a:solidFill>
                <a:latin typeface="Century Gothic" panose="020B0502020202020204" pitchFamily="34" charset="0"/>
                <a:ea typeface="Arial" charset="0"/>
                <a:cs typeface="Arial" charset="0"/>
              </a:rPr>
              <a:t>ACTIVITY 1, TASKS</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3" name="TextBox 2">
            <a:extLst>
              <a:ext uri="{FF2B5EF4-FFF2-40B4-BE49-F238E27FC236}">
                <a16:creationId xmlns:a16="http://schemas.microsoft.com/office/drawing/2014/main" id="{50365137-0414-0FBB-EC76-FC7AD4901CFA}"/>
              </a:ext>
            </a:extLst>
          </p:cNvPr>
          <p:cNvSpPr txBox="1"/>
          <p:nvPr/>
        </p:nvSpPr>
        <p:spPr>
          <a:xfrm>
            <a:off x="732066"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2" name="TextBox 8">
            <a:extLst>
              <a:ext uri="{FF2B5EF4-FFF2-40B4-BE49-F238E27FC236}">
                <a16:creationId xmlns:a16="http://schemas.microsoft.com/office/drawing/2014/main" id="{03291A13-DFD5-76D2-5A3B-0C50729ED540}"/>
              </a:ext>
            </a:extLst>
          </p:cNvPr>
          <p:cNvSpPr txBox="1"/>
          <p:nvPr/>
        </p:nvSpPr>
        <p:spPr>
          <a:xfrm>
            <a:off x="2816783"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1.2 Task</a:t>
            </a:r>
          </a:p>
        </p:txBody>
      </p:sp>
      <p:sp>
        <p:nvSpPr>
          <p:cNvPr id="6" name="TextBox 5">
            <a:extLst>
              <a:ext uri="{FF2B5EF4-FFF2-40B4-BE49-F238E27FC236}">
                <a16:creationId xmlns:a16="http://schemas.microsoft.com/office/drawing/2014/main" id="{8B2D325C-09AD-F471-999F-4F0743E2604A}"/>
              </a:ext>
            </a:extLst>
          </p:cNvPr>
          <p:cNvSpPr txBox="1"/>
          <p:nvPr/>
        </p:nvSpPr>
        <p:spPr>
          <a:xfrm>
            <a:off x="2816783"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7" name="TextBox 8">
            <a:extLst>
              <a:ext uri="{FF2B5EF4-FFF2-40B4-BE49-F238E27FC236}">
                <a16:creationId xmlns:a16="http://schemas.microsoft.com/office/drawing/2014/main" id="{787198E8-9D39-63CB-20C7-F65EF75FC463}"/>
              </a:ext>
            </a:extLst>
          </p:cNvPr>
          <p:cNvSpPr txBox="1"/>
          <p:nvPr/>
        </p:nvSpPr>
        <p:spPr>
          <a:xfrm>
            <a:off x="4901500"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1.3 Task</a:t>
            </a:r>
          </a:p>
        </p:txBody>
      </p:sp>
      <p:sp>
        <p:nvSpPr>
          <p:cNvPr id="8" name="TextBox 7">
            <a:extLst>
              <a:ext uri="{FF2B5EF4-FFF2-40B4-BE49-F238E27FC236}">
                <a16:creationId xmlns:a16="http://schemas.microsoft.com/office/drawing/2014/main" id="{D36B034B-191A-37F0-F7A7-172FB1B47C3F}"/>
              </a:ext>
            </a:extLst>
          </p:cNvPr>
          <p:cNvSpPr txBox="1"/>
          <p:nvPr/>
        </p:nvSpPr>
        <p:spPr>
          <a:xfrm>
            <a:off x="4901500"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9" name="TextBox 8">
            <a:extLst>
              <a:ext uri="{FF2B5EF4-FFF2-40B4-BE49-F238E27FC236}">
                <a16:creationId xmlns:a16="http://schemas.microsoft.com/office/drawing/2014/main" id="{4C48EEE3-398F-40E8-2197-EA5CE745082F}"/>
              </a:ext>
            </a:extLst>
          </p:cNvPr>
          <p:cNvSpPr txBox="1"/>
          <p:nvPr/>
        </p:nvSpPr>
        <p:spPr>
          <a:xfrm>
            <a:off x="6939157"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1.4 Task</a:t>
            </a:r>
          </a:p>
        </p:txBody>
      </p:sp>
      <p:sp>
        <p:nvSpPr>
          <p:cNvPr id="10" name="TextBox 9">
            <a:extLst>
              <a:ext uri="{FF2B5EF4-FFF2-40B4-BE49-F238E27FC236}">
                <a16:creationId xmlns:a16="http://schemas.microsoft.com/office/drawing/2014/main" id="{91013828-98FA-2B79-B505-0A023FD7012E}"/>
              </a:ext>
            </a:extLst>
          </p:cNvPr>
          <p:cNvSpPr txBox="1"/>
          <p:nvPr/>
        </p:nvSpPr>
        <p:spPr>
          <a:xfrm>
            <a:off x="6939157" y="2620009"/>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
        <p:nvSpPr>
          <p:cNvPr id="11" name="TextBox 10">
            <a:extLst>
              <a:ext uri="{FF2B5EF4-FFF2-40B4-BE49-F238E27FC236}">
                <a16:creationId xmlns:a16="http://schemas.microsoft.com/office/drawing/2014/main" id="{1677516A-2282-EC6D-15BA-DC60F8058881}"/>
              </a:ext>
            </a:extLst>
          </p:cNvPr>
          <p:cNvSpPr txBox="1"/>
          <p:nvPr/>
        </p:nvSpPr>
        <p:spPr>
          <a:xfrm>
            <a:off x="9016615" y="1691142"/>
            <a:ext cx="1813253" cy="546100"/>
          </a:xfrm>
          <a:prstGeom prst="rect">
            <a:avLst/>
          </a:prstGeom>
          <a:solidFill>
            <a:schemeClr val="accent5">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900" dirty="0">
                <a:latin typeface="Century Gothic" charset="0"/>
                <a:ea typeface="Century Gothic" charset="0"/>
                <a:cs typeface="Century Gothic" charset="0"/>
              </a:rPr>
              <a:t>1.5 Task</a:t>
            </a:r>
          </a:p>
        </p:txBody>
      </p:sp>
      <p:sp>
        <p:nvSpPr>
          <p:cNvPr id="12" name="TextBox 11">
            <a:extLst>
              <a:ext uri="{FF2B5EF4-FFF2-40B4-BE49-F238E27FC236}">
                <a16:creationId xmlns:a16="http://schemas.microsoft.com/office/drawing/2014/main" id="{EF20A349-7879-492F-9C9A-30D4B6E1A792}"/>
              </a:ext>
            </a:extLst>
          </p:cNvPr>
          <p:cNvSpPr txBox="1"/>
          <p:nvPr/>
        </p:nvSpPr>
        <p:spPr>
          <a:xfrm>
            <a:off x="9016615" y="2628760"/>
            <a:ext cx="1813253" cy="2739211"/>
          </a:xfrm>
          <a:prstGeom prst="rect">
            <a:avLst/>
          </a:prstGeom>
          <a:noFill/>
        </p:spPr>
        <p:txBody>
          <a:bodyPr wrap="square" rtlCol="0">
            <a:spAutoFit/>
          </a:bodyPr>
          <a:lstStyle/>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p>
          <a:p>
            <a:pPr marL="171450" indent="-171450">
              <a:buFont typeface="Arial" panose="020B0604020202020204" pitchFamily="34" charset="0"/>
              <a:buChar char="•"/>
            </a:pPr>
            <a:r>
              <a:rPr lang="en-US" sz="1000" i="1" dirty="0">
                <a:latin typeface="Century Gothic" panose="020B0502020202020204" pitchFamily="34" charset="0"/>
              </a:rPr>
              <a:t>Provide details to communicate specific information related to this task</a:t>
            </a:r>
            <a:r>
              <a:rPr lang="en-US" sz="10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1673431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0000000-0008-0000-0000-000005000000}"/>
              </a:ext>
            </a:extLst>
          </p:cNvPr>
          <p:cNvSpPr txBox="1"/>
          <p:nvPr/>
        </p:nvSpPr>
        <p:spPr>
          <a:xfrm>
            <a:off x="120509" y="682978"/>
            <a:ext cx="11878655" cy="819251"/>
          </a:xfrm>
          <a:prstGeom prst="rect">
            <a:avLst/>
          </a:prstGeom>
          <a:solidFill>
            <a:schemeClr val="accent4">
              <a:lumMod val="20000"/>
              <a:lumOff val="80000"/>
            </a:schemeClr>
          </a:solidFill>
          <a:ln w="12700" cmpd="sng">
            <a:solidFill>
              <a:schemeClr val="accent3"/>
            </a:solidFill>
          </a:ln>
          <a:effectLst>
            <a:outerShdw blurRad="50800" dist="12700" dir="5400000" algn="t" rotWithShape="0">
              <a:schemeClr val="bg1">
                <a:lumMod val="75000"/>
                <a:alpha val="40000"/>
              </a:schemeClr>
            </a:outerShdw>
          </a:effectLst>
        </p:spPr>
        <p:style>
          <a:lnRef idx="0">
            <a:scrgbClr r="0" g="0" b="0"/>
          </a:lnRef>
          <a:fillRef idx="0">
            <a:scrgbClr r="0" g="0" b="0"/>
          </a:fillRef>
          <a:effectRef idx="0">
            <a:scrgbClr r="0" g="0" b="0"/>
          </a:effectRef>
          <a:fontRef idx="minor">
            <a:schemeClr val="dk1"/>
          </a:fontRef>
        </p:style>
        <p:txBody>
          <a:bodyPr wrap="square"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200" dirty="0">
                <a:latin typeface="Century Gothic" charset="0"/>
                <a:ea typeface="Century Gothic" charset="0"/>
                <a:cs typeface="Century Gothic" charset="0"/>
              </a:rPr>
              <a:t>2 Activity Title</a:t>
            </a:r>
          </a:p>
        </p:txBody>
      </p:sp>
      <p:sp>
        <p:nvSpPr>
          <p:cNvPr id="74" name="Rectangle 7">
            <a:extLst>
              <a:ext uri="{FF2B5EF4-FFF2-40B4-BE49-F238E27FC236}">
                <a16:creationId xmlns:a16="http://schemas.microsoft.com/office/drawing/2014/main" id="{387E7002-92DC-AA9E-A009-C6E753D6CE8F}"/>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5" name="Parallelogram 74">
            <a:extLst>
              <a:ext uri="{FF2B5EF4-FFF2-40B4-BE49-F238E27FC236}">
                <a16:creationId xmlns:a16="http://schemas.microsoft.com/office/drawing/2014/main" id="{D6C19E57-D6F8-587E-2B29-67D9BEF85D5B}"/>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TextBox 75">
            <a:extLst>
              <a:ext uri="{FF2B5EF4-FFF2-40B4-BE49-F238E27FC236}">
                <a16:creationId xmlns:a16="http://schemas.microsoft.com/office/drawing/2014/main" id="{39B32001-C3DF-F74E-0072-E6D6DD6FB19F}"/>
              </a:ext>
            </a:extLst>
          </p:cNvPr>
          <p:cNvSpPr txBox="1"/>
          <p:nvPr/>
        </p:nvSpPr>
        <p:spPr>
          <a:xfrm>
            <a:off x="1" y="6477000"/>
            <a:ext cx="11770580"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MARKETING CAMPAIGN WORK BREAKDOWN STRUCTURE – </a:t>
            </a:r>
            <a:r>
              <a:rPr lang="en-US" dirty="0">
                <a:solidFill>
                  <a:schemeClr val="accent4">
                    <a:lumMod val="40000"/>
                    <a:lumOff val="60000"/>
                  </a:schemeClr>
                </a:solidFill>
                <a:latin typeface="Century Gothic" panose="020B0502020202020204" pitchFamily="34" charset="0"/>
                <a:ea typeface="Arial" charset="0"/>
                <a:cs typeface="Arial" charset="0"/>
              </a:rPr>
              <a:t>ACTIVITY 2</a:t>
            </a:r>
          </a:p>
        </p:txBody>
      </p:sp>
      <p:sp>
        <p:nvSpPr>
          <p:cNvPr id="4" name="TextBox 3">
            <a:extLst>
              <a:ext uri="{FF2B5EF4-FFF2-40B4-BE49-F238E27FC236}">
                <a16:creationId xmlns:a16="http://schemas.microsoft.com/office/drawing/2014/main" id="{F2BF7C1A-EF82-3397-495F-2234AB2F98DD}"/>
              </a:ext>
            </a:extLst>
          </p:cNvPr>
          <p:cNvSpPr txBox="1"/>
          <p:nvPr/>
        </p:nvSpPr>
        <p:spPr>
          <a:xfrm>
            <a:off x="80854" y="124733"/>
            <a:ext cx="9247166" cy="369332"/>
          </a:xfrm>
          <a:prstGeom prst="rect">
            <a:avLst/>
          </a:prstGeom>
          <a:noFill/>
        </p:spPr>
        <p:txBody>
          <a:bodyPr wrap="square" rtlCol="0">
            <a:spAutoFit/>
          </a:bodyPr>
          <a:lstStyle/>
          <a:p>
            <a:r>
              <a:rPr lang="en-US" dirty="0">
                <a:solidFill>
                  <a:schemeClr val="accent5">
                    <a:lumMod val="75000"/>
                  </a:schemeClr>
                </a:solidFill>
                <a:latin typeface="Century Gothic" panose="020B0502020202020204" pitchFamily="34" charset="0"/>
              </a:rPr>
              <a:t>MARKETING CAMPAIGN PROJECT TITLE</a:t>
            </a:r>
          </a:p>
        </p:txBody>
      </p:sp>
      <p:sp>
        <p:nvSpPr>
          <p:cNvPr id="17" name="TextBox 16">
            <a:extLst>
              <a:ext uri="{FF2B5EF4-FFF2-40B4-BE49-F238E27FC236}">
                <a16:creationId xmlns:a16="http://schemas.microsoft.com/office/drawing/2014/main" id="{9B89C9C9-92FF-4BF2-1CB4-E36F70F4383F}"/>
              </a:ext>
            </a:extLst>
          </p:cNvPr>
          <p:cNvSpPr txBox="1"/>
          <p:nvPr/>
        </p:nvSpPr>
        <p:spPr>
          <a:xfrm>
            <a:off x="120509" y="1800183"/>
            <a:ext cx="11918310" cy="1015663"/>
          </a:xfrm>
          <a:prstGeom prst="rect">
            <a:avLst/>
          </a:prstGeom>
          <a:noFill/>
        </p:spPr>
        <p:txBody>
          <a:bodyPr wrap="square" rtlCol="0">
            <a:spAutoFit/>
          </a:bodyPr>
          <a:lstStyle/>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p>
          <a:p>
            <a:pPr marL="171450" indent="-171450">
              <a:buFont typeface="Arial" panose="020B0604020202020204" pitchFamily="34" charset="0"/>
              <a:buChar char="•"/>
            </a:pPr>
            <a:r>
              <a:rPr lang="en-US" sz="1200" i="1" dirty="0">
                <a:latin typeface="Century Gothic" panose="020B0502020202020204" pitchFamily="34" charset="0"/>
              </a:rPr>
              <a:t>Provide details to communicate specific information related to this activity</a:t>
            </a:r>
            <a:r>
              <a:rPr lang="en-US" sz="1200" i="1" dirty="0">
                <a:solidFill>
                  <a:schemeClr val="accent5">
                    <a:lumMod val="75000"/>
                  </a:schemeClr>
                </a:solidFill>
                <a:latin typeface="Century Gothic" panose="020B0502020202020204" pitchFamily="34" charset="0"/>
              </a:rPr>
              <a:t>.</a:t>
            </a:r>
          </a:p>
          <a:p>
            <a:pPr marL="171450" indent="-171450">
              <a:buFont typeface="Arial" panose="020B0604020202020204" pitchFamily="34" charset="0"/>
              <a:buChar char="•"/>
            </a:pPr>
            <a:endParaRPr lang="en-US" sz="1200" dirty="0">
              <a:solidFill>
                <a:schemeClr val="accent5">
                  <a:lumMod val="75000"/>
                </a:schemeClr>
              </a:solidFill>
              <a:latin typeface="Century Gothic" panose="020B0502020202020204" pitchFamily="34" charset="0"/>
            </a:endParaRPr>
          </a:p>
        </p:txBody>
      </p:sp>
    </p:spTree>
    <p:extLst>
      <p:ext uri="{BB962C8B-B14F-4D97-AF65-F5344CB8AC3E}">
        <p14:creationId xmlns:p14="http://schemas.microsoft.com/office/powerpoint/2010/main" val="400254686"/>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6" id="{9C8D0F15-4F95-6F40-9587-BA2836DDAB6B}" vid="{B4704E0C-54A1-D743-9258-1DE8B49006C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IC-Basic-Small-Business-Horizontal-Organizational-Chart-Template_PowerPoint (1)</Template>
  <TotalTime>89</TotalTime>
  <Words>4376</Words>
  <Application>Microsoft Macintosh PowerPoint</Application>
  <PresentationFormat>Widescreen</PresentationFormat>
  <Paragraphs>535</Paragraphs>
  <Slides>34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5</cp:revision>
  <cp:lastPrinted>2020-08-31T22:23:58Z</cp:lastPrinted>
  <dcterms:created xsi:type="dcterms:W3CDTF">2023-07-16T13:57:16Z</dcterms:created>
  <dcterms:modified xsi:type="dcterms:W3CDTF">2023-08-30T17:16:27Z</dcterms:modified>
</cp:coreProperties>
</file>