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2"/>
  </p:notesMasterIdLst>
  <p:sldIdLst>
    <p:sldId id="342" r:id="rId2"/>
    <p:sldId id="344" r:id="rId3"/>
    <p:sldId id="345" r:id="rId4"/>
    <p:sldId id="346" r:id="rId5"/>
    <p:sldId id="347" r:id="rId6"/>
    <p:sldId id="348" r:id="rId7"/>
    <p:sldId id="349" r:id="rId8"/>
    <p:sldId id="350" r:id="rId9"/>
    <p:sldId id="351" r:id="rId10"/>
    <p:sldId id="352" r:id="rId11"/>
    <p:sldId id="353" r:id="rId12"/>
    <p:sldId id="354" r:id="rId13"/>
    <p:sldId id="355" r:id="rId14"/>
    <p:sldId id="356" r:id="rId15"/>
    <p:sldId id="357" r:id="rId16"/>
    <p:sldId id="358" r:id="rId17"/>
    <p:sldId id="359" r:id="rId18"/>
    <p:sldId id="360" r:id="rId19"/>
    <p:sldId id="343" r:id="rId20"/>
    <p:sldId id="295"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A622"/>
    <a:srgbClr val="F10002"/>
    <a:srgbClr val="FFC0E3"/>
    <a:srgbClr val="00E7F2"/>
    <a:srgbClr val="00BD32"/>
    <a:srgbClr val="5B7191"/>
    <a:srgbClr val="EAEEF3"/>
    <a:srgbClr val="CE1D02"/>
    <a:srgbClr val="E3EAF6"/>
    <a:srgbClr val="CDD5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1EF1BF5-A1C0-40AF-9DB9-24774F0DB933}" v="17" dt="2023-07-16T15:53:36.13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332" autoAdjust="0"/>
    <p:restoredTop sz="86447"/>
  </p:normalViewPr>
  <p:slideViewPr>
    <p:cSldViewPr snapToGrid="0" snapToObjects="1">
      <p:cViewPr varScale="1">
        <p:scale>
          <a:sx n="128" d="100"/>
          <a:sy n="128" d="100"/>
        </p:scale>
        <p:origin x="1072" y="176"/>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_rels/viewProps.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slide" Target="slides/slide19.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91EF1BF5-A1C0-40AF-9DB9-24774F0DB933}"/>
    <pc:docChg chg="undo custSel addSld delSld modSld">
      <pc:chgData name="Bess Dunlevy" userId="dd4b9a8537dbe9d0" providerId="LiveId" clId="{91EF1BF5-A1C0-40AF-9DB9-24774F0DB933}" dt="2023-07-16T16:25:16.989" v="645" actId="478"/>
      <pc:docMkLst>
        <pc:docMk/>
      </pc:docMkLst>
      <pc:sldChg chg="addSp delSp modSp mod">
        <pc:chgData name="Bess Dunlevy" userId="dd4b9a8537dbe9d0" providerId="LiveId" clId="{91EF1BF5-A1C0-40AF-9DB9-24774F0DB933}" dt="2023-07-16T16:25:16.989" v="645" actId="478"/>
        <pc:sldMkLst>
          <pc:docMk/>
          <pc:sldMk cId="1925317832" sldId="342"/>
        </pc:sldMkLst>
        <pc:spChg chg="mod">
          <ac:chgData name="Bess Dunlevy" userId="dd4b9a8537dbe9d0" providerId="LiveId" clId="{91EF1BF5-A1C0-40AF-9DB9-24774F0DB933}" dt="2023-07-16T15:38:28.183" v="11" actId="20577"/>
          <ac:spMkLst>
            <pc:docMk/>
            <pc:sldMk cId="1925317832" sldId="342"/>
            <ac:spMk id="2" creationId="{7C5F649A-21D3-4946-B06E-8A79DDA0D00E}"/>
          </ac:spMkLst>
        </pc:spChg>
        <pc:spChg chg="mod">
          <ac:chgData name="Bess Dunlevy" userId="dd4b9a8537dbe9d0" providerId="LiveId" clId="{91EF1BF5-A1C0-40AF-9DB9-24774F0DB933}" dt="2023-07-16T16:25:16.172" v="644" actId="207"/>
          <ac:spMkLst>
            <pc:docMk/>
            <pc:sldMk cId="1925317832" sldId="342"/>
            <ac:spMk id="33" creationId="{143A449B-AAB7-994A-92CE-8F48E2CA7DF6}"/>
          </ac:spMkLst>
        </pc:spChg>
        <pc:graphicFrameChg chg="modGraphic">
          <ac:chgData name="Bess Dunlevy" userId="dd4b9a8537dbe9d0" providerId="LiveId" clId="{91EF1BF5-A1C0-40AF-9DB9-24774F0DB933}" dt="2023-07-16T15:39:28.518" v="81" actId="20577"/>
          <ac:graphicFrameMkLst>
            <pc:docMk/>
            <pc:sldMk cId="1925317832" sldId="342"/>
            <ac:graphicFrameMk id="7" creationId="{08589401-9ED7-F16F-9BDE-B8B951D255C4}"/>
          </ac:graphicFrameMkLst>
        </pc:graphicFrameChg>
        <pc:picChg chg="add del mod">
          <ac:chgData name="Bess Dunlevy" userId="dd4b9a8537dbe9d0" providerId="LiveId" clId="{91EF1BF5-A1C0-40AF-9DB9-24774F0DB933}" dt="2023-07-16T16:25:16.989" v="645" actId="478"/>
          <ac:picMkLst>
            <pc:docMk/>
            <pc:sldMk cId="1925317832" sldId="342"/>
            <ac:picMk id="3" creationId="{FFA27339-7E92-A4D6-BBAD-77D77DC47AF2}"/>
          </ac:picMkLst>
        </pc:picChg>
        <pc:picChg chg="del">
          <ac:chgData name="Bess Dunlevy" userId="dd4b9a8537dbe9d0" providerId="LiveId" clId="{91EF1BF5-A1C0-40AF-9DB9-24774F0DB933}" dt="2023-07-16T15:47:04.505" v="584" actId="478"/>
          <ac:picMkLst>
            <pc:docMk/>
            <pc:sldMk cId="1925317832" sldId="342"/>
            <ac:picMk id="4" creationId="{4AEB8225-3AA8-AF48-AD51-3F5F53316D6B}"/>
          </ac:picMkLst>
        </pc:picChg>
        <pc:picChg chg="mod">
          <ac:chgData name="Bess Dunlevy" userId="dd4b9a8537dbe9d0" providerId="LiveId" clId="{91EF1BF5-A1C0-40AF-9DB9-24774F0DB933}" dt="2023-07-16T16:24:08.820" v="633" actId="1076"/>
          <ac:picMkLst>
            <pc:docMk/>
            <pc:sldMk cId="1925317832" sldId="342"/>
            <ac:picMk id="6" creationId="{0E1BDA0C-2F8E-C386-B9BA-26250F579ACC}"/>
          </ac:picMkLst>
        </pc:picChg>
      </pc:sldChg>
      <pc:sldChg chg="modSp add del mod">
        <pc:chgData name="Bess Dunlevy" userId="dd4b9a8537dbe9d0" providerId="LiveId" clId="{91EF1BF5-A1C0-40AF-9DB9-24774F0DB933}" dt="2023-07-16T15:48:26.607" v="597" actId="14100"/>
        <pc:sldMkLst>
          <pc:docMk/>
          <pc:sldMk cId="2043784560" sldId="344"/>
        </pc:sldMkLst>
        <pc:spChg chg="mod">
          <ac:chgData name="Bess Dunlevy" userId="dd4b9a8537dbe9d0" providerId="LiveId" clId="{91EF1BF5-A1C0-40AF-9DB9-24774F0DB933}" dt="2023-07-16T15:39:37.997" v="92" actId="20577"/>
          <ac:spMkLst>
            <pc:docMk/>
            <pc:sldMk cId="2043784560" sldId="344"/>
            <ac:spMk id="2" creationId="{00000000-0008-0000-0000-000004000000}"/>
          </ac:spMkLst>
        </pc:spChg>
        <pc:spChg chg="mod">
          <ac:chgData name="Bess Dunlevy" userId="dd4b9a8537dbe9d0" providerId="LiveId" clId="{91EF1BF5-A1C0-40AF-9DB9-24774F0DB933}" dt="2023-07-16T15:41:00.199" v="136" actId="20577"/>
          <ac:spMkLst>
            <pc:docMk/>
            <pc:sldMk cId="2043784560" sldId="344"/>
            <ac:spMk id="5" creationId="{00000000-0008-0000-0000-000005000000}"/>
          </ac:spMkLst>
        </pc:spChg>
        <pc:spChg chg="mod">
          <ac:chgData name="Bess Dunlevy" userId="dd4b9a8537dbe9d0" providerId="LiveId" clId="{91EF1BF5-A1C0-40AF-9DB9-24774F0DB933}" dt="2023-07-16T15:41:08.513" v="160" actId="20577"/>
          <ac:spMkLst>
            <pc:docMk/>
            <pc:sldMk cId="2043784560" sldId="344"/>
            <ac:spMk id="6" creationId="{FF94685E-0D9B-D502-EFE4-6F1E0A2646DE}"/>
          </ac:spMkLst>
        </pc:spChg>
        <pc:spChg chg="mod">
          <ac:chgData name="Bess Dunlevy" userId="dd4b9a8537dbe9d0" providerId="LiveId" clId="{91EF1BF5-A1C0-40AF-9DB9-24774F0DB933}" dt="2023-07-16T15:41:14.833" v="176" actId="20577"/>
          <ac:spMkLst>
            <pc:docMk/>
            <pc:sldMk cId="2043784560" sldId="344"/>
            <ac:spMk id="7" creationId="{9A8F73D9-7A44-9314-58FB-59012B8390A5}"/>
          </ac:spMkLst>
        </pc:spChg>
        <pc:spChg chg="mod">
          <ac:chgData name="Bess Dunlevy" userId="dd4b9a8537dbe9d0" providerId="LiveId" clId="{91EF1BF5-A1C0-40AF-9DB9-24774F0DB933}" dt="2023-07-16T15:41:20.705" v="206" actId="20577"/>
          <ac:spMkLst>
            <pc:docMk/>
            <pc:sldMk cId="2043784560" sldId="344"/>
            <ac:spMk id="8" creationId="{EAF24A49-2A68-DE24-B511-18AAED86C384}"/>
          </ac:spMkLst>
        </pc:spChg>
        <pc:spChg chg="mod">
          <ac:chgData name="Bess Dunlevy" userId="dd4b9a8537dbe9d0" providerId="LiveId" clId="{91EF1BF5-A1C0-40AF-9DB9-24774F0DB933}" dt="2023-07-16T15:41:28.622" v="226" actId="20577"/>
          <ac:spMkLst>
            <pc:docMk/>
            <pc:sldMk cId="2043784560" sldId="344"/>
            <ac:spMk id="18" creationId="{00000000-0008-0000-0000-000009000000}"/>
          </ac:spMkLst>
        </pc:spChg>
        <pc:spChg chg="mod">
          <ac:chgData name="Bess Dunlevy" userId="dd4b9a8537dbe9d0" providerId="LiveId" clId="{91EF1BF5-A1C0-40AF-9DB9-24774F0DB933}" dt="2023-07-16T15:41:37.988" v="250" actId="20577"/>
          <ac:spMkLst>
            <pc:docMk/>
            <pc:sldMk cId="2043784560" sldId="344"/>
            <ac:spMk id="19" creationId="{00000000-0008-0000-0000-00000A000000}"/>
          </ac:spMkLst>
        </pc:spChg>
        <pc:spChg chg="mod">
          <ac:chgData name="Bess Dunlevy" userId="dd4b9a8537dbe9d0" providerId="LiveId" clId="{91EF1BF5-A1C0-40AF-9DB9-24774F0DB933}" dt="2023-07-16T15:44:55.733" v="565" actId="313"/>
          <ac:spMkLst>
            <pc:docMk/>
            <pc:sldMk cId="2043784560" sldId="344"/>
            <ac:spMk id="20" creationId="{00000000-0008-0000-0000-00000B000000}"/>
          </ac:spMkLst>
        </pc:spChg>
        <pc:spChg chg="mod">
          <ac:chgData name="Bess Dunlevy" userId="dd4b9a8537dbe9d0" providerId="LiveId" clId="{91EF1BF5-A1C0-40AF-9DB9-24774F0DB933}" dt="2023-07-16T15:42:12.514" v="319" actId="20577"/>
          <ac:spMkLst>
            <pc:docMk/>
            <pc:sldMk cId="2043784560" sldId="344"/>
            <ac:spMk id="41" creationId="{7769FDEA-4F39-E573-5F9E-CE04FF7A88C8}"/>
          </ac:spMkLst>
        </pc:spChg>
        <pc:spChg chg="mod">
          <ac:chgData name="Bess Dunlevy" userId="dd4b9a8537dbe9d0" providerId="LiveId" clId="{91EF1BF5-A1C0-40AF-9DB9-24774F0DB933}" dt="2023-07-16T15:42:20.881" v="346" actId="20577"/>
          <ac:spMkLst>
            <pc:docMk/>
            <pc:sldMk cId="2043784560" sldId="344"/>
            <ac:spMk id="42" creationId="{CC269B55-5EE2-20A0-44AF-9252AE1E3485}"/>
          </ac:spMkLst>
        </pc:spChg>
        <pc:spChg chg="mod">
          <ac:chgData name="Bess Dunlevy" userId="dd4b9a8537dbe9d0" providerId="LiveId" clId="{91EF1BF5-A1C0-40AF-9DB9-24774F0DB933}" dt="2023-07-16T15:42:38.357" v="397" actId="20577"/>
          <ac:spMkLst>
            <pc:docMk/>
            <pc:sldMk cId="2043784560" sldId="344"/>
            <ac:spMk id="43" creationId="{1B244475-8C9C-2D9C-8460-48E0AE53D44F}"/>
          </ac:spMkLst>
        </pc:spChg>
        <pc:spChg chg="mod">
          <ac:chgData name="Bess Dunlevy" userId="dd4b9a8537dbe9d0" providerId="LiveId" clId="{91EF1BF5-A1C0-40AF-9DB9-24774F0DB933}" dt="2023-07-16T15:42:46.845" v="409" actId="20577"/>
          <ac:spMkLst>
            <pc:docMk/>
            <pc:sldMk cId="2043784560" sldId="344"/>
            <ac:spMk id="51" creationId="{5E044A3F-5675-0186-7C11-02B5957BE48C}"/>
          </ac:spMkLst>
        </pc:spChg>
        <pc:spChg chg="mod">
          <ac:chgData name="Bess Dunlevy" userId="dd4b9a8537dbe9d0" providerId="LiveId" clId="{91EF1BF5-A1C0-40AF-9DB9-24774F0DB933}" dt="2023-07-16T15:42:57.660" v="434" actId="20577"/>
          <ac:spMkLst>
            <pc:docMk/>
            <pc:sldMk cId="2043784560" sldId="344"/>
            <ac:spMk id="52" creationId="{226A9ECD-193E-1051-79E2-579E4A5ACCC5}"/>
          </ac:spMkLst>
        </pc:spChg>
        <pc:spChg chg="mod">
          <ac:chgData name="Bess Dunlevy" userId="dd4b9a8537dbe9d0" providerId="LiveId" clId="{91EF1BF5-A1C0-40AF-9DB9-24774F0DB933}" dt="2023-07-16T15:43:04.900" v="452" actId="20577"/>
          <ac:spMkLst>
            <pc:docMk/>
            <pc:sldMk cId="2043784560" sldId="344"/>
            <ac:spMk id="53" creationId="{5838CD1C-D603-6896-C708-5427E055D0F3}"/>
          </ac:spMkLst>
        </pc:spChg>
        <pc:spChg chg="mod">
          <ac:chgData name="Bess Dunlevy" userId="dd4b9a8537dbe9d0" providerId="LiveId" clId="{91EF1BF5-A1C0-40AF-9DB9-24774F0DB933}" dt="2023-07-16T15:43:14.285" v="484" actId="20577"/>
          <ac:spMkLst>
            <pc:docMk/>
            <pc:sldMk cId="2043784560" sldId="344"/>
            <ac:spMk id="60" creationId="{7C76C9C2-ADFA-C438-4FC8-9EE29618F12C}"/>
          </ac:spMkLst>
        </pc:spChg>
        <pc:spChg chg="mod">
          <ac:chgData name="Bess Dunlevy" userId="dd4b9a8537dbe9d0" providerId="LiveId" clId="{91EF1BF5-A1C0-40AF-9DB9-24774F0DB933}" dt="2023-07-16T15:43:20.530" v="503" actId="20577"/>
          <ac:spMkLst>
            <pc:docMk/>
            <pc:sldMk cId="2043784560" sldId="344"/>
            <ac:spMk id="61" creationId="{82C08A52-4C56-EB2A-7D3B-B8FE865F0F39}"/>
          </ac:spMkLst>
        </pc:spChg>
        <pc:spChg chg="mod">
          <ac:chgData name="Bess Dunlevy" userId="dd4b9a8537dbe9d0" providerId="LiveId" clId="{91EF1BF5-A1C0-40AF-9DB9-24774F0DB933}" dt="2023-07-16T15:43:33.594" v="539" actId="20577"/>
          <ac:spMkLst>
            <pc:docMk/>
            <pc:sldMk cId="2043784560" sldId="344"/>
            <ac:spMk id="62" creationId="{AC93B484-D47E-33AE-2431-10F2B3DAFE33}"/>
          </ac:spMkLst>
        </pc:spChg>
        <pc:spChg chg="mod">
          <ac:chgData name="Bess Dunlevy" userId="dd4b9a8537dbe9d0" providerId="LiveId" clId="{91EF1BF5-A1C0-40AF-9DB9-24774F0DB933}" dt="2023-07-16T15:48:26.607" v="597" actId="14100"/>
          <ac:spMkLst>
            <pc:docMk/>
            <pc:sldMk cId="2043784560" sldId="344"/>
            <ac:spMk id="76" creationId="{39B32001-C3DF-F74E-0072-E6D6DD6FB19F}"/>
          </ac:spMkLst>
        </pc:spChg>
      </pc:sldChg>
      <pc:sldChg chg="modSp add del mod">
        <pc:chgData name="Bess Dunlevy" userId="dd4b9a8537dbe9d0" providerId="LiveId" clId="{91EF1BF5-A1C0-40AF-9DB9-24774F0DB933}" dt="2023-07-16T15:48:36.400" v="600" actId="14100"/>
        <pc:sldMkLst>
          <pc:docMk/>
          <pc:sldMk cId="3125044741" sldId="345"/>
        </pc:sldMkLst>
        <pc:spChg chg="mod">
          <ac:chgData name="Bess Dunlevy" userId="dd4b9a8537dbe9d0" providerId="LiveId" clId="{91EF1BF5-A1C0-40AF-9DB9-24774F0DB933}" dt="2023-07-16T15:39:44.818" v="98" actId="207"/>
          <ac:spMkLst>
            <pc:docMk/>
            <pc:sldMk cId="3125044741" sldId="345"/>
            <ac:spMk id="4" creationId="{F2BF7C1A-EF82-3397-495F-2234AB2F98DD}"/>
          </ac:spMkLst>
        </pc:spChg>
        <pc:spChg chg="mod">
          <ac:chgData name="Bess Dunlevy" userId="dd4b9a8537dbe9d0" providerId="LiveId" clId="{91EF1BF5-A1C0-40AF-9DB9-24774F0DB933}" dt="2023-07-16T15:43:38.560" v="547" actId="20577"/>
          <ac:spMkLst>
            <pc:docMk/>
            <pc:sldMk cId="3125044741" sldId="345"/>
            <ac:spMk id="5" creationId="{00000000-0008-0000-0000-000005000000}"/>
          </ac:spMkLst>
        </pc:spChg>
        <pc:spChg chg="mod">
          <ac:chgData name="Bess Dunlevy" userId="dd4b9a8537dbe9d0" providerId="LiveId" clId="{91EF1BF5-A1C0-40AF-9DB9-24774F0DB933}" dt="2023-07-16T15:48:36.400" v="600" actId="14100"/>
          <ac:spMkLst>
            <pc:docMk/>
            <pc:sldMk cId="3125044741" sldId="345"/>
            <ac:spMk id="76" creationId="{39B32001-C3DF-F74E-0072-E6D6DD6FB19F}"/>
          </ac:spMkLst>
        </pc:spChg>
      </pc:sldChg>
      <pc:sldChg chg="modSp add del mod">
        <pc:chgData name="Bess Dunlevy" userId="dd4b9a8537dbe9d0" providerId="LiveId" clId="{91EF1BF5-A1C0-40AF-9DB9-24774F0DB933}" dt="2023-07-16T15:48:42.805" v="602"/>
        <pc:sldMkLst>
          <pc:docMk/>
          <pc:sldMk cId="4191645416" sldId="346"/>
        </pc:sldMkLst>
        <pc:spChg chg="mod">
          <ac:chgData name="Bess Dunlevy" userId="dd4b9a8537dbe9d0" providerId="LiveId" clId="{91EF1BF5-A1C0-40AF-9DB9-24774F0DB933}" dt="2023-07-16T15:39:48.797" v="99"/>
          <ac:spMkLst>
            <pc:docMk/>
            <pc:sldMk cId="4191645416" sldId="346"/>
            <ac:spMk id="4" creationId="{F2BF7C1A-EF82-3397-495F-2234AB2F98DD}"/>
          </ac:spMkLst>
        </pc:spChg>
        <pc:spChg chg="mod">
          <ac:chgData name="Bess Dunlevy" userId="dd4b9a8537dbe9d0" providerId="LiveId" clId="{91EF1BF5-A1C0-40AF-9DB9-24774F0DB933}" dt="2023-07-16T15:43:42.291" v="548"/>
          <ac:spMkLst>
            <pc:docMk/>
            <pc:sldMk cId="4191645416" sldId="346"/>
            <ac:spMk id="5" creationId="{00000000-0008-0000-0000-000005000000}"/>
          </ac:spMkLst>
        </pc:spChg>
        <pc:spChg chg="mod">
          <ac:chgData name="Bess Dunlevy" userId="dd4b9a8537dbe9d0" providerId="LiveId" clId="{91EF1BF5-A1C0-40AF-9DB9-24774F0DB933}" dt="2023-07-16T15:45:02.793" v="566"/>
          <ac:spMkLst>
            <pc:docMk/>
            <pc:sldMk cId="4191645416" sldId="346"/>
            <ac:spMk id="18" creationId="{00000000-0008-0000-0000-000009000000}"/>
          </ac:spMkLst>
        </pc:spChg>
        <pc:spChg chg="mod">
          <ac:chgData name="Bess Dunlevy" userId="dd4b9a8537dbe9d0" providerId="LiveId" clId="{91EF1BF5-A1C0-40AF-9DB9-24774F0DB933}" dt="2023-07-16T15:48:42.805" v="602"/>
          <ac:spMkLst>
            <pc:docMk/>
            <pc:sldMk cId="4191645416" sldId="346"/>
            <ac:spMk id="76" creationId="{39B32001-C3DF-F74E-0072-E6D6DD6FB19F}"/>
          </ac:spMkLst>
        </pc:spChg>
      </pc:sldChg>
      <pc:sldChg chg="modSp add del mod">
        <pc:chgData name="Bess Dunlevy" userId="dd4b9a8537dbe9d0" providerId="LiveId" clId="{91EF1BF5-A1C0-40AF-9DB9-24774F0DB933}" dt="2023-07-16T15:48:48.204" v="604"/>
        <pc:sldMkLst>
          <pc:docMk/>
          <pc:sldMk cId="875349883" sldId="347"/>
        </pc:sldMkLst>
        <pc:spChg chg="mod">
          <ac:chgData name="Bess Dunlevy" userId="dd4b9a8537dbe9d0" providerId="LiveId" clId="{91EF1BF5-A1C0-40AF-9DB9-24774F0DB933}" dt="2023-07-16T15:45:14.625" v="569"/>
          <ac:spMkLst>
            <pc:docMk/>
            <pc:sldMk cId="875349883" sldId="347"/>
            <ac:spMk id="3" creationId="{8E07E824-281F-B02A-2CBA-0F531F68CABC}"/>
          </ac:spMkLst>
        </pc:spChg>
        <pc:spChg chg="mod">
          <ac:chgData name="Bess Dunlevy" userId="dd4b9a8537dbe9d0" providerId="LiveId" clId="{91EF1BF5-A1C0-40AF-9DB9-24774F0DB933}" dt="2023-07-16T15:39:50.840" v="100"/>
          <ac:spMkLst>
            <pc:docMk/>
            <pc:sldMk cId="875349883" sldId="347"/>
            <ac:spMk id="4" creationId="{F2BF7C1A-EF82-3397-495F-2234AB2F98DD}"/>
          </ac:spMkLst>
        </pc:spChg>
        <pc:spChg chg="mod">
          <ac:chgData name="Bess Dunlevy" userId="dd4b9a8537dbe9d0" providerId="LiveId" clId="{91EF1BF5-A1C0-40AF-9DB9-24774F0DB933}" dt="2023-07-16T15:43:44.803" v="549"/>
          <ac:spMkLst>
            <pc:docMk/>
            <pc:sldMk cId="875349883" sldId="347"/>
            <ac:spMk id="5" creationId="{00000000-0008-0000-0000-000005000000}"/>
          </ac:spMkLst>
        </pc:spChg>
        <pc:spChg chg="mod">
          <ac:chgData name="Bess Dunlevy" userId="dd4b9a8537dbe9d0" providerId="LiveId" clId="{91EF1BF5-A1C0-40AF-9DB9-24774F0DB933}" dt="2023-07-16T15:45:05.060" v="567"/>
          <ac:spMkLst>
            <pc:docMk/>
            <pc:sldMk cId="875349883" sldId="347"/>
            <ac:spMk id="18" creationId="{00000000-0008-0000-0000-000009000000}"/>
          </ac:spMkLst>
        </pc:spChg>
        <pc:spChg chg="mod">
          <ac:chgData name="Bess Dunlevy" userId="dd4b9a8537dbe9d0" providerId="LiveId" clId="{91EF1BF5-A1C0-40AF-9DB9-24774F0DB933}" dt="2023-07-16T15:48:48.204" v="604"/>
          <ac:spMkLst>
            <pc:docMk/>
            <pc:sldMk cId="875349883" sldId="347"/>
            <ac:spMk id="76" creationId="{39B32001-C3DF-F74E-0072-E6D6DD6FB19F}"/>
          </ac:spMkLst>
        </pc:spChg>
      </pc:sldChg>
      <pc:sldChg chg="addSp delSp modSp add del mod">
        <pc:chgData name="Bess Dunlevy" userId="dd4b9a8537dbe9d0" providerId="LiveId" clId="{91EF1BF5-A1C0-40AF-9DB9-24774F0DB933}" dt="2023-07-16T15:48:52.950" v="606"/>
        <pc:sldMkLst>
          <pc:docMk/>
          <pc:sldMk cId="3459357626" sldId="348"/>
        </pc:sldMkLst>
        <pc:spChg chg="mod">
          <ac:chgData name="Bess Dunlevy" userId="dd4b9a8537dbe9d0" providerId="LiveId" clId="{91EF1BF5-A1C0-40AF-9DB9-24774F0DB933}" dt="2023-07-16T15:45:16.926" v="570"/>
          <ac:spMkLst>
            <pc:docMk/>
            <pc:sldMk cId="3459357626" sldId="348"/>
            <ac:spMk id="3" creationId="{8E07E824-281F-B02A-2CBA-0F531F68CABC}"/>
          </ac:spMkLst>
        </pc:spChg>
        <pc:spChg chg="del">
          <ac:chgData name="Bess Dunlevy" userId="dd4b9a8537dbe9d0" providerId="LiveId" clId="{91EF1BF5-A1C0-40AF-9DB9-24774F0DB933}" dt="2023-07-16T15:39:56.441" v="101" actId="478"/>
          <ac:spMkLst>
            <pc:docMk/>
            <pc:sldMk cId="3459357626" sldId="348"/>
            <ac:spMk id="4" creationId="{F2BF7C1A-EF82-3397-495F-2234AB2F98DD}"/>
          </ac:spMkLst>
        </pc:spChg>
        <pc:spChg chg="mod">
          <ac:chgData name="Bess Dunlevy" userId="dd4b9a8537dbe9d0" providerId="LiveId" clId="{91EF1BF5-A1C0-40AF-9DB9-24774F0DB933}" dt="2023-07-16T15:43:46.738" v="550"/>
          <ac:spMkLst>
            <pc:docMk/>
            <pc:sldMk cId="3459357626" sldId="348"/>
            <ac:spMk id="5" creationId="{00000000-0008-0000-0000-000005000000}"/>
          </ac:spMkLst>
        </pc:spChg>
        <pc:spChg chg="mod">
          <ac:chgData name="Bess Dunlevy" userId="dd4b9a8537dbe9d0" providerId="LiveId" clId="{91EF1BF5-A1C0-40AF-9DB9-24774F0DB933}" dt="2023-07-16T15:45:23.480" v="571"/>
          <ac:spMkLst>
            <pc:docMk/>
            <pc:sldMk cId="3459357626" sldId="348"/>
            <ac:spMk id="7" creationId="{44C5603F-7B95-B5A7-FF12-D81CB1D65F12}"/>
          </ac:spMkLst>
        </pc:spChg>
        <pc:spChg chg="add mod">
          <ac:chgData name="Bess Dunlevy" userId="dd4b9a8537dbe9d0" providerId="LiveId" clId="{91EF1BF5-A1C0-40AF-9DB9-24774F0DB933}" dt="2023-07-16T15:39:56.706" v="102"/>
          <ac:spMkLst>
            <pc:docMk/>
            <pc:sldMk cId="3459357626" sldId="348"/>
            <ac:spMk id="11" creationId="{6880F6A5-43F2-CD30-8998-3F8E19212208}"/>
          </ac:spMkLst>
        </pc:spChg>
        <pc:spChg chg="mod">
          <ac:chgData name="Bess Dunlevy" userId="dd4b9a8537dbe9d0" providerId="LiveId" clId="{91EF1BF5-A1C0-40AF-9DB9-24774F0DB933}" dt="2023-07-16T15:45:08.480" v="568"/>
          <ac:spMkLst>
            <pc:docMk/>
            <pc:sldMk cId="3459357626" sldId="348"/>
            <ac:spMk id="18" creationId="{00000000-0008-0000-0000-000009000000}"/>
          </ac:spMkLst>
        </pc:spChg>
        <pc:spChg chg="mod">
          <ac:chgData name="Bess Dunlevy" userId="dd4b9a8537dbe9d0" providerId="LiveId" clId="{91EF1BF5-A1C0-40AF-9DB9-24774F0DB933}" dt="2023-07-16T15:48:52.950" v="606"/>
          <ac:spMkLst>
            <pc:docMk/>
            <pc:sldMk cId="3459357626" sldId="348"/>
            <ac:spMk id="76" creationId="{39B32001-C3DF-F74E-0072-E6D6DD6FB19F}"/>
          </ac:spMkLst>
        </pc:spChg>
      </pc:sldChg>
      <pc:sldChg chg="addSp delSp modSp add del mod">
        <pc:chgData name="Bess Dunlevy" userId="dd4b9a8537dbe9d0" providerId="LiveId" clId="{91EF1BF5-A1C0-40AF-9DB9-24774F0DB933}" dt="2023-07-16T15:48:57.627" v="608"/>
        <pc:sldMkLst>
          <pc:docMk/>
          <pc:sldMk cId="400254686" sldId="349"/>
        </pc:sldMkLst>
        <pc:spChg chg="add mod">
          <ac:chgData name="Bess Dunlevy" userId="dd4b9a8537dbe9d0" providerId="LiveId" clId="{91EF1BF5-A1C0-40AF-9DB9-24774F0DB933}" dt="2023-07-16T15:40:02.554" v="104"/>
          <ac:spMkLst>
            <pc:docMk/>
            <pc:sldMk cId="400254686" sldId="349"/>
            <ac:spMk id="2" creationId="{37782100-EAD0-0E49-3950-FCC0F6BB4C08}"/>
          </ac:spMkLst>
        </pc:spChg>
        <pc:spChg chg="del">
          <ac:chgData name="Bess Dunlevy" userId="dd4b9a8537dbe9d0" providerId="LiveId" clId="{91EF1BF5-A1C0-40AF-9DB9-24774F0DB933}" dt="2023-07-16T15:40:02.339" v="103" actId="478"/>
          <ac:spMkLst>
            <pc:docMk/>
            <pc:sldMk cId="400254686" sldId="349"/>
            <ac:spMk id="4" creationId="{F2BF7C1A-EF82-3397-495F-2234AB2F98DD}"/>
          </ac:spMkLst>
        </pc:spChg>
        <pc:spChg chg="mod">
          <ac:chgData name="Bess Dunlevy" userId="dd4b9a8537dbe9d0" providerId="LiveId" clId="{91EF1BF5-A1C0-40AF-9DB9-24774F0DB933}" dt="2023-07-16T15:44:00.129" v="551"/>
          <ac:spMkLst>
            <pc:docMk/>
            <pc:sldMk cId="400254686" sldId="349"/>
            <ac:spMk id="5" creationId="{00000000-0008-0000-0000-000005000000}"/>
          </ac:spMkLst>
        </pc:spChg>
        <pc:spChg chg="mod">
          <ac:chgData name="Bess Dunlevy" userId="dd4b9a8537dbe9d0" providerId="LiveId" clId="{91EF1BF5-A1C0-40AF-9DB9-24774F0DB933}" dt="2023-07-16T15:48:57.627" v="608"/>
          <ac:spMkLst>
            <pc:docMk/>
            <pc:sldMk cId="400254686" sldId="349"/>
            <ac:spMk id="76" creationId="{39B32001-C3DF-F74E-0072-E6D6DD6FB19F}"/>
          </ac:spMkLst>
        </pc:spChg>
      </pc:sldChg>
      <pc:sldChg chg="addSp delSp modSp add del mod">
        <pc:chgData name="Bess Dunlevy" userId="dd4b9a8537dbe9d0" providerId="LiveId" clId="{91EF1BF5-A1C0-40AF-9DB9-24774F0DB933}" dt="2023-07-16T15:49:02.169" v="610"/>
        <pc:sldMkLst>
          <pc:docMk/>
          <pc:sldMk cId="2354758820" sldId="350"/>
        </pc:sldMkLst>
        <pc:spChg chg="del">
          <ac:chgData name="Bess Dunlevy" userId="dd4b9a8537dbe9d0" providerId="LiveId" clId="{91EF1BF5-A1C0-40AF-9DB9-24774F0DB933}" dt="2023-07-16T15:40:05.699" v="105" actId="478"/>
          <ac:spMkLst>
            <pc:docMk/>
            <pc:sldMk cId="2354758820" sldId="350"/>
            <ac:spMk id="4" creationId="{F2BF7C1A-EF82-3397-495F-2234AB2F98DD}"/>
          </ac:spMkLst>
        </pc:spChg>
        <pc:spChg chg="mod">
          <ac:chgData name="Bess Dunlevy" userId="dd4b9a8537dbe9d0" providerId="LiveId" clId="{91EF1BF5-A1C0-40AF-9DB9-24774F0DB933}" dt="2023-07-16T15:44:01.664" v="552"/>
          <ac:spMkLst>
            <pc:docMk/>
            <pc:sldMk cId="2354758820" sldId="350"/>
            <ac:spMk id="5" creationId="{00000000-0008-0000-0000-000005000000}"/>
          </ac:spMkLst>
        </pc:spChg>
        <pc:spChg chg="add mod">
          <ac:chgData name="Bess Dunlevy" userId="dd4b9a8537dbe9d0" providerId="LiveId" clId="{91EF1BF5-A1C0-40AF-9DB9-24774F0DB933}" dt="2023-07-16T15:40:05.896" v="106"/>
          <ac:spMkLst>
            <pc:docMk/>
            <pc:sldMk cId="2354758820" sldId="350"/>
            <ac:spMk id="6" creationId="{609BAC57-C6B9-0C5E-346D-84481D3299D7}"/>
          </ac:spMkLst>
        </pc:spChg>
        <pc:spChg chg="mod">
          <ac:chgData name="Bess Dunlevy" userId="dd4b9a8537dbe9d0" providerId="LiveId" clId="{91EF1BF5-A1C0-40AF-9DB9-24774F0DB933}" dt="2023-07-16T15:45:31.167" v="572"/>
          <ac:spMkLst>
            <pc:docMk/>
            <pc:sldMk cId="2354758820" sldId="350"/>
            <ac:spMk id="18" creationId="{00000000-0008-0000-0000-000009000000}"/>
          </ac:spMkLst>
        </pc:spChg>
        <pc:spChg chg="mod">
          <ac:chgData name="Bess Dunlevy" userId="dd4b9a8537dbe9d0" providerId="LiveId" clId="{91EF1BF5-A1C0-40AF-9DB9-24774F0DB933}" dt="2023-07-16T15:49:02.169" v="610"/>
          <ac:spMkLst>
            <pc:docMk/>
            <pc:sldMk cId="2354758820" sldId="350"/>
            <ac:spMk id="76" creationId="{39B32001-C3DF-F74E-0072-E6D6DD6FB19F}"/>
          </ac:spMkLst>
        </pc:spChg>
      </pc:sldChg>
      <pc:sldChg chg="addSp delSp modSp add del mod">
        <pc:chgData name="Bess Dunlevy" userId="dd4b9a8537dbe9d0" providerId="LiveId" clId="{91EF1BF5-A1C0-40AF-9DB9-24774F0DB933}" dt="2023-07-16T15:49:07.354" v="612"/>
        <pc:sldMkLst>
          <pc:docMk/>
          <pc:sldMk cId="943118972" sldId="351"/>
        </pc:sldMkLst>
        <pc:spChg chg="add del mod">
          <ac:chgData name="Bess Dunlevy" userId="dd4b9a8537dbe9d0" providerId="LiveId" clId="{91EF1BF5-A1C0-40AF-9DB9-24774F0DB933}" dt="2023-07-16T15:40:09.168" v="108"/>
          <ac:spMkLst>
            <pc:docMk/>
            <pc:sldMk cId="943118972" sldId="351"/>
            <ac:spMk id="2" creationId="{0C2D0A68-BBD7-8B37-C4F5-05F5B77C1EF0}"/>
          </ac:spMkLst>
        </pc:spChg>
        <pc:spChg chg="mod">
          <ac:chgData name="Bess Dunlevy" userId="dd4b9a8537dbe9d0" providerId="LiveId" clId="{91EF1BF5-A1C0-40AF-9DB9-24774F0DB933}" dt="2023-07-16T15:45:46.086" v="575"/>
          <ac:spMkLst>
            <pc:docMk/>
            <pc:sldMk cId="943118972" sldId="351"/>
            <ac:spMk id="3" creationId="{8E07E824-281F-B02A-2CBA-0F531F68CABC}"/>
          </ac:spMkLst>
        </pc:spChg>
        <pc:spChg chg="del">
          <ac:chgData name="Bess Dunlevy" userId="dd4b9a8537dbe9d0" providerId="LiveId" clId="{91EF1BF5-A1C0-40AF-9DB9-24774F0DB933}" dt="2023-07-16T15:40:10.376" v="109" actId="478"/>
          <ac:spMkLst>
            <pc:docMk/>
            <pc:sldMk cId="943118972" sldId="351"/>
            <ac:spMk id="4" creationId="{F2BF7C1A-EF82-3397-495F-2234AB2F98DD}"/>
          </ac:spMkLst>
        </pc:spChg>
        <pc:spChg chg="mod">
          <ac:chgData name="Bess Dunlevy" userId="dd4b9a8537dbe9d0" providerId="LiveId" clId="{91EF1BF5-A1C0-40AF-9DB9-24774F0DB933}" dt="2023-07-16T15:44:04.904" v="553"/>
          <ac:spMkLst>
            <pc:docMk/>
            <pc:sldMk cId="943118972" sldId="351"/>
            <ac:spMk id="5" creationId="{00000000-0008-0000-0000-000005000000}"/>
          </ac:spMkLst>
        </pc:spChg>
        <pc:spChg chg="add mod">
          <ac:chgData name="Bess Dunlevy" userId="dd4b9a8537dbe9d0" providerId="LiveId" clId="{91EF1BF5-A1C0-40AF-9DB9-24774F0DB933}" dt="2023-07-16T15:40:10.644" v="110"/>
          <ac:spMkLst>
            <pc:docMk/>
            <pc:sldMk cId="943118972" sldId="351"/>
            <ac:spMk id="9" creationId="{227E4C75-F935-61DA-A749-9AF5AE033684}"/>
          </ac:spMkLst>
        </pc:spChg>
        <pc:spChg chg="mod">
          <ac:chgData name="Bess Dunlevy" userId="dd4b9a8537dbe9d0" providerId="LiveId" clId="{91EF1BF5-A1C0-40AF-9DB9-24774F0DB933}" dt="2023-07-16T15:45:34.395" v="573"/>
          <ac:spMkLst>
            <pc:docMk/>
            <pc:sldMk cId="943118972" sldId="351"/>
            <ac:spMk id="18" creationId="{00000000-0008-0000-0000-000009000000}"/>
          </ac:spMkLst>
        </pc:spChg>
        <pc:spChg chg="mod">
          <ac:chgData name="Bess Dunlevy" userId="dd4b9a8537dbe9d0" providerId="LiveId" clId="{91EF1BF5-A1C0-40AF-9DB9-24774F0DB933}" dt="2023-07-16T15:49:07.354" v="612"/>
          <ac:spMkLst>
            <pc:docMk/>
            <pc:sldMk cId="943118972" sldId="351"/>
            <ac:spMk id="76" creationId="{39B32001-C3DF-F74E-0072-E6D6DD6FB19F}"/>
          </ac:spMkLst>
        </pc:spChg>
      </pc:sldChg>
      <pc:sldChg chg="addSp delSp modSp add del mod">
        <pc:chgData name="Bess Dunlevy" userId="dd4b9a8537dbe9d0" providerId="LiveId" clId="{91EF1BF5-A1C0-40AF-9DB9-24774F0DB933}" dt="2023-07-16T15:49:12.965" v="614"/>
        <pc:sldMkLst>
          <pc:docMk/>
          <pc:sldMk cId="3677942873" sldId="352"/>
        </pc:sldMkLst>
        <pc:spChg chg="mod">
          <ac:chgData name="Bess Dunlevy" userId="dd4b9a8537dbe9d0" providerId="LiveId" clId="{91EF1BF5-A1C0-40AF-9DB9-24774F0DB933}" dt="2023-07-16T15:45:54.266" v="576"/>
          <ac:spMkLst>
            <pc:docMk/>
            <pc:sldMk cId="3677942873" sldId="352"/>
            <ac:spMk id="3" creationId="{8E07E824-281F-B02A-2CBA-0F531F68CABC}"/>
          </ac:spMkLst>
        </pc:spChg>
        <pc:spChg chg="del">
          <ac:chgData name="Bess Dunlevy" userId="dd4b9a8537dbe9d0" providerId="LiveId" clId="{91EF1BF5-A1C0-40AF-9DB9-24774F0DB933}" dt="2023-07-16T15:40:15.050" v="111" actId="478"/>
          <ac:spMkLst>
            <pc:docMk/>
            <pc:sldMk cId="3677942873" sldId="352"/>
            <ac:spMk id="4" creationId="{F2BF7C1A-EF82-3397-495F-2234AB2F98DD}"/>
          </ac:spMkLst>
        </pc:spChg>
        <pc:spChg chg="mod">
          <ac:chgData name="Bess Dunlevy" userId="dd4b9a8537dbe9d0" providerId="LiveId" clId="{91EF1BF5-A1C0-40AF-9DB9-24774F0DB933}" dt="2023-07-16T15:44:06.811" v="554"/>
          <ac:spMkLst>
            <pc:docMk/>
            <pc:sldMk cId="3677942873" sldId="352"/>
            <ac:spMk id="5" creationId="{00000000-0008-0000-0000-000005000000}"/>
          </ac:spMkLst>
        </pc:spChg>
        <pc:spChg chg="mod">
          <ac:chgData name="Bess Dunlevy" userId="dd4b9a8537dbe9d0" providerId="LiveId" clId="{91EF1BF5-A1C0-40AF-9DB9-24774F0DB933}" dt="2023-07-16T15:46:04.388" v="577"/>
          <ac:spMkLst>
            <pc:docMk/>
            <pc:sldMk cId="3677942873" sldId="352"/>
            <ac:spMk id="7" creationId="{44C5603F-7B95-B5A7-FF12-D81CB1D65F12}"/>
          </ac:spMkLst>
        </pc:spChg>
        <pc:spChg chg="add mod">
          <ac:chgData name="Bess Dunlevy" userId="dd4b9a8537dbe9d0" providerId="LiveId" clId="{91EF1BF5-A1C0-40AF-9DB9-24774F0DB933}" dt="2023-07-16T15:40:15.258" v="112"/>
          <ac:spMkLst>
            <pc:docMk/>
            <pc:sldMk cId="3677942873" sldId="352"/>
            <ac:spMk id="11" creationId="{7435B973-4DA4-71B2-8B6A-D1E547A605EB}"/>
          </ac:spMkLst>
        </pc:spChg>
        <pc:spChg chg="mod">
          <ac:chgData name="Bess Dunlevy" userId="dd4b9a8537dbe9d0" providerId="LiveId" clId="{91EF1BF5-A1C0-40AF-9DB9-24774F0DB933}" dt="2023-07-16T15:45:37.259" v="574"/>
          <ac:spMkLst>
            <pc:docMk/>
            <pc:sldMk cId="3677942873" sldId="352"/>
            <ac:spMk id="18" creationId="{00000000-0008-0000-0000-000009000000}"/>
          </ac:spMkLst>
        </pc:spChg>
        <pc:spChg chg="mod">
          <ac:chgData name="Bess Dunlevy" userId="dd4b9a8537dbe9d0" providerId="LiveId" clId="{91EF1BF5-A1C0-40AF-9DB9-24774F0DB933}" dt="2023-07-16T15:49:12.965" v="614"/>
          <ac:spMkLst>
            <pc:docMk/>
            <pc:sldMk cId="3677942873" sldId="352"/>
            <ac:spMk id="76" creationId="{39B32001-C3DF-F74E-0072-E6D6DD6FB19F}"/>
          </ac:spMkLst>
        </pc:spChg>
      </pc:sldChg>
      <pc:sldChg chg="addSp delSp modSp add del mod">
        <pc:chgData name="Bess Dunlevy" userId="dd4b9a8537dbe9d0" providerId="LiveId" clId="{91EF1BF5-A1C0-40AF-9DB9-24774F0DB933}" dt="2023-07-16T15:49:17.937" v="616"/>
        <pc:sldMkLst>
          <pc:docMk/>
          <pc:sldMk cId="635194236" sldId="353"/>
        </pc:sldMkLst>
        <pc:spChg chg="add mod">
          <ac:chgData name="Bess Dunlevy" userId="dd4b9a8537dbe9d0" providerId="LiveId" clId="{91EF1BF5-A1C0-40AF-9DB9-24774F0DB933}" dt="2023-07-16T15:40:18.145" v="114"/>
          <ac:spMkLst>
            <pc:docMk/>
            <pc:sldMk cId="635194236" sldId="353"/>
            <ac:spMk id="2" creationId="{1769954C-81D9-E0A0-23B6-E13318C4DA06}"/>
          </ac:spMkLst>
        </pc:spChg>
        <pc:spChg chg="del">
          <ac:chgData name="Bess Dunlevy" userId="dd4b9a8537dbe9d0" providerId="LiveId" clId="{91EF1BF5-A1C0-40AF-9DB9-24774F0DB933}" dt="2023-07-16T15:40:17.971" v="113" actId="478"/>
          <ac:spMkLst>
            <pc:docMk/>
            <pc:sldMk cId="635194236" sldId="353"/>
            <ac:spMk id="4" creationId="{F2BF7C1A-EF82-3397-495F-2234AB2F98DD}"/>
          </ac:spMkLst>
        </pc:spChg>
        <pc:spChg chg="mod">
          <ac:chgData name="Bess Dunlevy" userId="dd4b9a8537dbe9d0" providerId="LiveId" clId="{91EF1BF5-A1C0-40AF-9DB9-24774F0DB933}" dt="2023-07-16T15:44:19.632" v="555"/>
          <ac:spMkLst>
            <pc:docMk/>
            <pc:sldMk cId="635194236" sldId="353"/>
            <ac:spMk id="5" creationId="{00000000-0008-0000-0000-000005000000}"/>
          </ac:spMkLst>
        </pc:spChg>
        <pc:spChg chg="mod">
          <ac:chgData name="Bess Dunlevy" userId="dd4b9a8537dbe9d0" providerId="LiveId" clId="{91EF1BF5-A1C0-40AF-9DB9-24774F0DB933}" dt="2023-07-16T15:49:17.937" v="616"/>
          <ac:spMkLst>
            <pc:docMk/>
            <pc:sldMk cId="635194236" sldId="353"/>
            <ac:spMk id="76" creationId="{39B32001-C3DF-F74E-0072-E6D6DD6FB19F}"/>
          </ac:spMkLst>
        </pc:spChg>
      </pc:sldChg>
      <pc:sldChg chg="addSp delSp modSp add del mod">
        <pc:chgData name="Bess Dunlevy" userId="dd4b9a8537dbe9d0" providerId="LiveId" clId="{91EF1BF5-A1C0-40AF-9DB9-24774F0DB933}" dt="2023-07-16T15:49:22.510" v="618"/>
        <pc:sldMkLst>
          <pc:docMk/>
          <pc:sldMk cId="670591384" sldId="354"/>
        </pc:sldMkLst>
        <pc:spChg chg="del">
          <ac:chgData name="Bess Dunlevy" userId="dd4b9a8537dbe9d0" providerId="LiveId" clId="{91EF1BF5-A1C0-40AF-9DB9-24774F0DB933}" dt="2023-07-16T15:40:20.947" v="115" actId="478"/>
          <ac:spMkLst>
            <pc:docMk/>
            <pc:sldMk cId="670591384" sldId="354"/>
            <ac:spMk id="4" creationId="{F2BF7C1A-EF82-3397-495F-2234AB2F98DD}"/>
          </ac:spMkLst>
        </pc:spChg>
        <pc:spChg chg="mod">
          <ac:chgData name="Bess Dunlevy" userId="dd4b9a8537dbe9d0" providerId="LiveId" clId="{91EF1BF5-A1C0-40AF-9DB9-24774F0DB933}" dt="2023-07-16T15:44:22.353" v="556"/>
          <ac:spMkLst>
            <pc:docMk/>
            <pc:sldMk cId="670591384" sldId="354"/>
            <ac:spMk id="5" creationId="{00000000-0008-0000-0000-000005000000}"/>
          </ac:spMkLst>
        </pc:spChg>
        <pc:spChg chg="add mod">
          <ac:chgData name="Bess Dunlevy" userId="dd4b9a8537dbe9d0" providerId="LiveId" clId="{91EF1BF5-A1C0-40AF-9DB9-24774F0DB933}" dt="2023-07-16T15:40:21.150" v="116"/>
          <ac:spMkLst>
            <pc:docMk/>
            <pc:sldMk cId="670591384" sldId="354"/>
            <ac:spMk id="6" creationId="{BCAB262F-615F-1ADE-C34C-A3E174E0EC04}"/>
          </ac:spMkLst>
        </pc:spChg>
        <pc:spChg chg="mod">
          <ac:chgData name="Bess Dunlevy" userId="dd4b9a8537dbe9d0" providerId="LiveId" clId="{91EF1BF5-A1C0-40AF-9DB9-24774F0DB933}" dt="2023-07-16T15:49:22.510" v="618"/>
          <ac:spMkLst>
            <pc:docMk/>
            <pc:sldMk cId="670591384" sldId="354"/>
            <ac:spMk id="76" creationId="{39B32001-C3DF-F74E-0072-E6D6DD6FB19F}"/>
          </ac:spMkLst>
        </pc:spChg>
      </pc:sldChg>
      <pc:sldChg chg="addSp delSp modSp add del mod">
        <pc:chgData name="Bess Dunlevy" userId="dd4b9a8537dbe9d0" providerId="LiveId" clId="{91EF1BF5-A1C0-40AF-9DB9-24774F0DB933}" dt="2023-07-16T15:49:28.064" v="621"/>
        <pc:sldMkLst>
          <pc:docMk/>
          <pc:sldMk cId="3296668587" sldId="355"/>
        </pc:sldMkLst>
        <pc:spChg chg="add mod">
          <ac:chgData name="Bess Dunlevy" userId="dd4b9a8537dbe9d0" providerId="LiveId" clId="{91EF1BF5-A1C0-40AF-9DB9-24774F0DB933}" dt="2023-07-16T15:40:26.433" v="118"/>
          <ac:spMkLst>
            <pc:docMk/>
            <pc:sldMk cId="3296668587" sldId="355"/>
            <ac:spMk id="2" creationId="{D76D7D67-56AF-19B3-322E-DCD779DA4AC2}"/>
          </ac:spMkLst>
        </pc:spChg>
        <pc:spChg chg="del">
          <ac:chgData name="Bess Dunlevy" userId="dd4b9a8537dbe9d0" providerId="LiveId" clId="{91EF1BF5-A1C0-40AF-9DB9-24774F0DB933}" dt="2023-07-16T15:40:26.203" v="117" actId="478"/>
          <ac:spMkLst>
            <pc:docMk/>
            <pc:sldMk cId="3296668587" sldId="355"/>
            <ac:spMk id="4" creationId="{F2BF7C1A-EF82-3397-495F-2234AB2F98DD}"/>
          </ac:spMkLst>
        </pc:spChg>
        <pc:spChg chg="mod">
          <ac:chgData name="Bess Dunlevy" userId="dd4b9a8537dbe9d0" providerId="LiveId" clId="{91EF1BF5-A1C0-40AF-9DB9-24774F0DB933}" dt="2023-07-16T15:44:25.816" v="557"/>
          <ac:spMkLst>
            <pc:docMk/>
            <pc:sldMk cId="3296668587" sldId="355"/>
            <ac:spMk id="5" creationId="{00000000-0008-0000-0000-000005000000}"/>
          </ac:spMkLst>
        </pc:spChg>
        <pc:spChg chg="mod">
          <ac:chgData name="Bess Dunlevy" userId="dd4b9a8537dbe9d0" providerId="LiveId" clId="{91EF1BF5-A1C0-40AF-9DB9-24774F0DB933}" dt="2023-07-16T15:49:28.064" v="621"/>
          <ac:spMkLst>
            <pc:docMk/>
            <pc:sldMk cId="3296668587" sldId="355"/>
            <ac:spMk id="76" creationId="{39B32001-C3DF-F74E-0072-E6D6DD6FB19F}"/>
          </ac:spMkLst>
        </pc:spChg>
      </pc:sldChg>
      <pc:sldChg chg="addSp delSp modSp add del mod">
        <pc:chgData name="Bess Dunlevy" userId="dd4b9a8537dbe9d0" providerId="LiveId" clId="{91EF1BF5-A1C0-40AF-9DB9-24774F0DB933}" dt="2023-07-16T15:49:32.427" v="623"/>
        <pc:sldMkLst>
          <pc:docMk/>
          <pc:sldMk cId="1849078380" sldId="356"/>
        </pc:sldMkLst>
        <pc:spChg chg="del">
          <ac:chgData name="Bess Dunlevy" userId="dd4b9a8537dbe9d0" providerId="LiveId" clId="{91EF1BF5-A1C0-40AF-9DB9-24774F0DB933}" dt="2023-07-16T15:40:29.779" v="119" actId="478"/>
          <ac:spMkLst>
            <pc:docMk/>
            <pc:sldMk cId="1849078380" sldId="356"/>
            <ac:spMk id="4" creationId="{F2BF7C1A-EF82-3397-495F-2234AB2F98DD}"/>
          </ac:spMkLst>
        </pc:spChg>
        <pc:spChg chg="mod">
          <ac:chgData name="Bess Dunlevy" userId="dd4b9a8537dbe9d0" providerId="LiveId" clId="{91EF1BF5-A1C0-40AF-9DB9-24774F0DB933}" dt="2023-07-16T15:44:30.080" v="558"/>
          <ac:spMkLst>
            <pc:docMk/>
            <pc:sldMk cId="1849078380" sldId="356"/>
            <ac:spMk id="5" creationId="{00000000-0008-0000-0000-000005000000}"/>
          </ac:spMkLst>
        </pc:spChg>
        <pc:spChg chg="add mod">
          <ac:chgData name="Bess Dunlevy" userId="dd4b9a8537dbe9d0" providerId="LiveId" clId="{91EF1BF5-A1C0-40AF-9DB9-24774F0DB933}" dt="2023-07-16T15:40:30.029" v="120"/>
          <ac:spMkLst>
            <pc:docMk/>
            <pc:sldMk cId="1849078380" sldId="356"/>
            <ac:spMk id="11" creationId="{260B4271-FC5E-657A-08B6-410EF2244AA7}"/>
          </ac:spMkLst>
        </pc:spChg>
        <pc:spChg chg="mod">
          <ac:chgData name="Bess Dunlevy" userId="dd4b9a8537dbe9d0" providerId="LiveId" clId="{91EF1BF5-A1C0-40AF-9DB9-24774F0DB933}" dt="2023-07-16T15:49:32.427" v="623"/>
          <ac:spMkLst>
            <pc:docMk/>
            <pc:sldMk cId="1849078380" sldId="356"/>
            <ac:spMk id="76" creationId="{39B32001-C3DF-F74E-0072-E6D6DD6FB19F}"/>
          </ac:spMkLst>
        </pc:spChg>
      </pc:sldChg>
      <pc:sldChg chg="addSp delSp modSp add del mod">
        <pc:chgData name="Bess Dunlevy" userId="dd4b9a8537dbe9d0" providerId="LiveId" clId="{91EF1BF5-A1C0-40AF-9DB9-24774F0DB933}" dt="2023-07-16T15:49:36.883" v="625"/>
        <pc:sldMkLst>
          <pc:docMk/>
          <pc:sldMk cId="2231459310" sldId="357"/>
        </pc:sldMkLst>
        <pc:spChg chg="add mod">
          <ac:chgData name="Bess Dunlevy" userId="dd4b9a8537dbe9d0" providerId="LiveId" clId="{91EF1BF5-A1C0-40AF-9DB9-24774F0DB933}" dt="2023-07-16T15:40:32.853" v="122"/>
          <ac:spMkLst>
            <pc:docMk/>
            <pc:sldMk cId="2231459310" sldId="357"/>
            <ac:spMk id="2" creationId="{0308CED9-7841-CBE6-59D2-712EE4DD8D02}"/>
          </ac:spMkLst>
        </pc:spChg>
        <pc:spChg chg="del">
          <ac:chgData name="Bess Dunlevy" userId="dd4b9a8537dbe9d0" providerId="LiveId" clId="{91EF1BF5-A1C0-40AF-9DB9-24774F0DB933}" dt="2023-07-16T15:40:32.667" v="121" actId="478"/>
          <ac:spMkLst>
            <pc:docMk/>
            <pc:sldMk cId="2231459310" sldId="357"/>
            <ac:spMk id="4" creationId="{F2BF7C1A-EF82-3397-495F-2234AB2F98DD}"/>
          </ac:spMkLst>
        </pc:spChg>
        <pc:spChg chg="mod">
          <ac:chgData name="Bess Dunlevy" userId="dd4b9a8537dbe9d0" providerId="LiveId" clId="{91EF1BF5-A1C0-40AF-9DB9-24774F0DB933}" dt="2023-07-16T15:44:40.338" v="559"/>
          <ac:spMkLst>
            <pc:docMk/>
            <pc:sldMk cId="2231459310" sldId="357"/>
            <ac:spMk id="5" creationId="{00000000-0008-0000-0000-000005000000}"/>
          </ac:spMkLst>
        </pc:spChg>
        <pc:spChg chg="mod">
          <ac:chgData name="Bess Dunlevy" userId="dd4b9a8537dbe9d0" providerId="LiveId" clId="{91EF1BF5-A1C0-40AF-9DB9-24774F0DB933}" dt="2023-07-16T15:49:36.883" v="625"/>
          <ac:spMkLst>
            <pc:docMk/>
            <pc:sldMk cId="2231459310" sldId="357"/>
            <ac:spMk id="76" creationId="{39B32001-C3DF-F74E-0072-E6D6DD6FB19F}"/>
          </ac:spMkLst>
        </pc:spChg>
      </pc:sldChg>
      <pc:sldChg chg="addSp delSp modSp add del mod">
        <pc:chgData name="Bess Dunlevy" userId="dd4b9a8537dbe9d0" providerId="LiveId" clId="{91EF1BF5-A1C0-40AF-9DB9-24774F0DB933}" dt="2023-07-16T15:49:42.100" v="627"/>
        <pc:sldMkLst>
          <pc:docMk/>
          <pc:sldMk cId="1186322786" sldId="358"/>
        </pc:sldMkLst>
        <pc:spChg chg="del">
          <ac:chgData name="Bess Dunlevy" userId="dd4b9a8537dbe9d0" providerId="LiveId" clId="{91EF1BF5-A1C0-40AF-9DB9-24774F0DB933}" dt="2023-07-16T15:40:37.279" v="123" actId="478"/>
          <ac:spMkLst>
            <pc:docMk/>
            <pc:sldMk cId="1186322786" sldId="358"/>
            <ac:spMk id="4" creationId="{F2BF7C1A-EF82-3397-495F-2234AB2F98DD}"/>
          </ac:spMkLst>
        </pc:spChg>
        <pc:spChg chg="mod">
          <ac:chgData name="Bess Dunlevy" userId="dd4b9a8537dbe9d0" providerId="LiveId" clId="{91EF1BF5-A1C0-40AF-9DB9-24774F0DB933}" dt="2023-07-16T15:44:42.234" v="560"/>
          <ac:spMkLst>
            <pc:docMk/>
            <pc:sldMk cId="1186322786" sldId="358"/>
            <ac:spMk id="5" creationId="{00000000-0008-0000-0000-000005000000}"/>
          </ac:spMkLst>
        </pc:spChg>
        <pc:spChg chg="add mod">
          <ac:chgData name="Bess Dunlevy" userId="dd4b9a8537dbe9d0" providerId="LiveId" clId="{91EF1BF5-A1C0-40AF-9DB9-24774F0DB933}" dt="2023-07-16T15:40:37.461" v="124"/>
          <ac:spMkLst>
            <pc:docMk/>
            <pc:sldMk cId="1186322786" sldId="358"/>
            <ac:spMk id="6" creationId="{27CE0BAC-898D-EDC0-A7AB-6C1AD8D7DF00}"/>
          </ac:spMkLst>
        </pc:spChg>
        <pc:spChg chg="mod">
          <ac:chgData name="Bess Dunlevy" userId="dd4b9a8537dbe9d0" providerId="LiveId" clId="{91EF1BF5-A1C0-40AF-9DB9-24774F0DB933}" dt="2023-07-16T15:46:17.160" v="578"/>
          <ac:spMkLst>
            <pc:docMk/>
            <pc:sldMk cId="1186322786" sldId="358"/>
            <ac:spMk id="18" creationId="{00000000-0008-0000-0000-000009000000}"/>
          </ac:spMkLst>
        </pc:spChg>
        <pc:spChg chg="mod">
          <ac:chgData name="Bess Dunlevy" userId="dd4b9a8537dbe9d0" providerId="LiveId" clId="{91EF1BF5-A1C0-40AF-9DB9-24774F0DB933}" dt="2023-07-16T15:49:42.100" v="627"/>
          <ac:spMkLst>
            <pc:docMk/>
            <pc:sldMk cId="1186322786" sldId="358"/>
            <ac:spMk id="76" creationId="{39B32001-C3DF-F74E-0072-E6D6DD6FB19F}"/>
          </ac:spMkLst>
        </pc:spChg>
      </pc:sldChg>
      <pc:sldChg chg="addSp delSp modSp add del mod">
        <pc:chgData name="Bess Dunlevy" userId="dd4b9a8537dbe9d0" providerId="LiveId" clId="{91EF1BF5-A1C0-40AF-9DB9-24774F0DB933}" dt="2023-07-16T15:49:47.148" v="629"/>
        <pc:sldMkLst>
          <pc:docMk/>
          <pc:sldMk cId="333973177" sldId="359"/>
        </pc:sldMkLst>
        <pc:spChg chg="mod">
          <ac:chgData name="Bess Dunlevy" userId="dd4b9a8537dbe9d0" providerId="LiveId" clId="{91EF1BF5-A1C0-40AF-9DB9-24774F0DB933}" dt="2023-07-16T15:46:32.566" v="582"/>
          <ac:spMkLst>
            <pc:docMk/>
            <pc:sldMk cId="333973177" sldId="359"/>
            <ac:spMk id="3" creationId="{8E07E824-281F-B02A-2CBA-0F531F68CABC}"/>
          </ac:spMkLst>
        </pc:spChg>
        <pc:spChg chg="del">
          <ac:chgData name="Bess Dunlevy" userId="dd4b9a8537dbe9d0" providerId="LiveId" clId="{91EF1BF5-A1C0-40AF-9DB9-24774F0DB933}" dt="2023-07-16T15:40:40.335" v="125" actId="478"/>
          <ac:spMkLst>
            <pc:docMk/>
            <pc:sldMk cId="333973177" sldId="359"/>
            <ac:spMk id="4" creationId="{F2BF7C1A-EF82-3397-495F-2234AB2F98DD}"/>
          </ac:spMkLst>
        </pc:spChg>
        <pc:spChg chg="mod">
          <ac:chgData name="Bess Dunlevy" userId="dd4b9a8537dbe9d0" providerId="LiveId" clId="{91EF1BF5-A1C0-40AF-9DB9-24774F0DB933}" dt="2023-07-16T15:44:44.678" v="561"/>
          <ac:spMkLst>
            <pc:docMk/>
            <pc:sldMk cId="333973177" sldId="359"/>
            <ac:spMk id="5" creationId="{00000000-0008-0000-0000-000005000000}"/>
          </ac:spMkLst>
        </pc:spChg>
        <pc:spChg chg="add mod">
          <ac:chgData name="Bess Dunlevy" userId="dd4b9a8537dbe9d0" providerId="LiveId" clId="{91EF1BF5-A1C0-40AF-9DB9-24774F0DB933}" dt="2023-07-16T15:40:40.791" v="126"/>
          <ac:spMkLst>
            <pc:docMk/>
            <pc:sldMk cId="333973177" sldId="359"/>
            <ac:spMk id="7" creationId="{585F06F0-C7F5-083D-04C4-160034E2C418}"/>
          </ac:spMkLst>
        </pc:spChg>
        <pc:spChg chg="mod">
          <ac:chgData name="Bess Dunlevy" userId="dd4b9a8537dbe9d0" providerId="LiveId" clId="{91EF1BF5-A1C0-40AF-9DB9-24774F0DB933}" dt="2023-07-16T15:46:19.633" v="579"/>
          <ac:spMkLst>
            <pc:docMk/>
            <pc:sldMk cId="333973177" sldId="359"/>
            <ac:spMk id="18" creationId="{00000000-0008-0000-0000-000009000000}"/>
          </ac:spMkLst>
        </pc:spChg>
        <pc:spChg chg="mod">
          <ac:chgData name="Bess Dunlevy" userId="dd4b9a8537dbe9d0" providerId="LiveId" clId="{91EF1BF5-A1C0-40AF-9DB9-24774F0DB933}" dt="2023-07-16T15:49:47.148" v="629"/>
          <ac:spMkLst>
            <pc:docMk/>
            <pc:sldMk cId="333973177" sldId="359"/>
            <ac:spMk id="76" creationId="{39B32001-C3DF-F74E-0072-E6D6DD6FB19F}"/>
          </ac:spMkLst>
        </pc:spChg>
      </pc:sldChg>
      <pc:sldChg chg="addSp delSp modSp add del mod">
        <pc:chgData name="Bess Dunlevy" userId="dd4b9a8537dbe9d0" providerId="LiveId" clId="{91EF1BF5-A1C0-40AF-9DB9-24774F0DB933}" dt="2023-07-16T15:49:52.126" v="631"/>
        <pc:sldMkLst>
          <pc:docMk/>
          <pc:sldMk cId="319085601" sldId="360"/>
        </pc:sldMkLst>
        <pc:spChg chg="mod">
          <ac:chgData name="Bess Dunlevy" userId="dd4b9a8537dbe9d0" providerId="LiveId" clId="{91EF1BF5-A1C0-40AF-9DB9-24774F0DB933}" dt="2023-07-16T15:46:30.422" v="581"/>
          <ac:spMkLst>
            <pc:docMk/>
            <pc:sldMk cId="319085601" sldId="360"/>
            <ac:spMk id="3" creationId="{8E07E824-281F-B02A-2CBA-0F531F68CABC}"/>
          </ac:spMkLst>
        </pc:spChg>
        <pc:spChg chg="del">
          <ac:chgData name="Bess Dunlevy" userId="dd4b9a8537dbe9d0" providerId="LiveId" clId="{91EF1BF5-A1C0-40AF-9DB9-24774F0DB933}" dt="2023-07-16T15:40:43.230" v="127" actId="478"/>
          <ac:spMkLst>
            <pc:docMk/>
            <pc:sldMk cId="319085601" sldId="360"/>
            <ac:spMk id="4" creationId="{F2BF7C1A-EF82-3397-495F-2234AB2F98DD}"/>
          </ac:spMkLst>
        </pc:spChg>
        <pc:spChg chg="mod">
          <ac:chgData name="Bess Dunlevy" userId="dd4b9a8537dbe9d0" providerId="LiveId" clId="{91EF1BF5-A1C0-40AF-9DB9-24774F0DB933}" dt="2023-07-16T15:44:46.625" v="562"/>
          <ac:spMkLst>
            <pc:docMk/>
            <pc:sldMk cId="319085601" sldId="360"/>
            <ac:spMk id="5" creationId="{00000000-0008-0000-0000-000005000000}"/>
          </ac:spMkLst>
        </pc:spChg>
        <pc:spChg chg="mod">
          <ac:chgData name="Bess Dunlevy" userId="dd4b9a8537dbe9d0" providerId="LiveId" clId="{91EF1BF5-A1C0-40AF-9DB9-24774F0DB933}" dt="2023-07-16T15:46:41.845" v="583"/>
          <ac:spMkLst>
            <pc:docMk/>
            <pc:sldMk cId="319085601" sldId="360"/>
            <ac:spMk id="7" creationId="{44C5603F-7B95-B5A7-FF12-D81CB1D65F12}"/>
          </ac:spMkLst>
        </pc:spChg>
        <pc:spChg chg="add mod">
          <ac:chgData name="Bess Dunlevy" userId="dd4b9a8537dbe9d0" providerId="LiveId" clId="{91EF1BF5-A1C0-40AF-9DB9-24774F0DB933}" dt="2023-07-16T15:40:43.447" v="128"/>
          <ac:spMkLst>
            <pc:docMk/>
            <pc:sldMk cId="319085601" sldId="360"/>
            <ac:spMk id="11" creationId="{5ED568BC-5D33-BC13-2A74-33C80A8CF7F8}"/>
          </ac:spMkLst>
        </pc:spChg>
        <pc:spChg chg="mod">
          <ac:chgData name="Bess Dunlevy" userId="dd4b9a8537dbe9d0" providerId="LiveId" clId="{91EF1BF5-A1C0-40AF-9DB9-24774F0DB933}" dt="2023-07-16T15:46:21.941" v="580"/>
          <ac:spMkLst>
            <pc:docMk/>
            <pc:sldMk cId="319085601" sldId="360"/>
            <ac:spMk id="18" creationId="{00000000-0008-0000-0000-000009000000}"/>
          </ac:spMkLst>
        </pc:spChg>
        <pc:spChg chg="mod">
          <ac:chgData name="Bess Dunlevy" userId="dd4b9a8537dbe9d0" providerId="LiveId" clId="{91EF1BF5-A1C0-40AF-9DB9-24774F0DB933}" dt="2023-07-16T15:49:52.126" v="631"/>
          <ac:spMkLst>
            <pc:docMk/>
            <pc:sldMk cId="319085601" sldId="360"/>
            <ac:spMk id="76" creationId="{39B32001-C3DF-F74E-0072-E6D6DD6FB19F}"/>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8/30/23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19</a:t>
            </a:fld>
            <a:endParaRPr lang="en-US" dirty="0"/>
          </a:p>
        </p:txBody>
      </p:sp>
    </p:spTree>
    <p:extLst>
      <p:ext uri="{BB962C8B-B14F-4D97-AF65-F5344CB8AC3E}">
        <p14:creationId xmlns:p14="http://schemas.microsoft.com/office/powerpoint/2010/main" val="81556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20</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8/30/23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8/30/23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8/30/23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8/30/23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8/30/23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8/30/23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8/30/23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hyperlink" Target="https://www.smartsheet.com/try-it?trp=11819&amp;utm_source=integrated-content&amp;utm_campaign=/content/wbs-templates-powerpoint&amp;utm_medium=Education+Work+Breakdown+Structure+Example+powerpoint+11819&amp;lpa=Education+Work+Breakdown+Structure+Example+powerpoint+11819"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247333" y="3428628"/>
            <a:ext cx="9247166" cy="646331"/>
          </a:xfrm>
          <a:prstGeom prst="rect">
            <a:avLst/>
          </a:prstGeom>
          <a:noFill/>
        </p:spPr>
        <p:txBody>
          <a:bodyPr wrap="square" rtlCol="0">
            <a:spAutoFit/>
          </a:bodyPr>
          <a:lstStyle/>
          <a:p>
            <a:r>
              <a:rPr lang="en-US" sz="3600" dirty="0">
                <a:solidFill>
                  <a:schemeClr val="accent6"/>
                </a:solidFill>
                <a:latin typeface="Century Gothic" panose="020B0502020202020204" pitchFamily="34" charset="0"/>
              </a:rPr>
              <a:t>PROJECT THETA</a:t>
            </a:r>
          </a:p>
        </p:txBody>
      </p:sp>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3" name="TextBox 32">
            <a:extLst>
              <a:ext uri="{FF2B5EF4-FFF2-40B4-BE49-F238E27FC236}">
                <a16:creationId xmlns:a16="http://schemas.microsoft.com/office/drawing/2014/main" id="{143A449B-AAB7-994A-92CE-8F48E2CA7DF6}"/>
              </a:ext>
            </a:extLst>
          </p:cNvPr>
          <p:cNvSpPr txBox="1"/>
          <p:nvPr/>
        </p:nvSpPr>
        <p:spPr>
          <a:xfrm>
            <a:off x="111876" y="342037"/>
            <a:ext cx="6385620" cy="1754326"/>
          </a:xfrm>
          <a:prstGeom prst="rect">
            <a:avLst/>
          </a:prstGeom>
          <a:noFill/>
        </p:spPr>
        <p:txBody>
          <a:bodyPr wrap="square" rtlCol="0">
            <a:spAutoFit/>
          </a:bodyPr>
          <a:lstStyle/>
          <a:p>
            <a:r>
              <a:rPr lang="en-US" sz="3600" b="1" dirty="0">
                <a:solidFill>
                  <a:schemeClr val="tx1">
                    <a:lumMod val="65000"/>
                    <a:lumOff val="35000"/>
                  </a:schemeClr>
                </a:solidFill>
                <a:latin typeface="Century Gothic" panose="020B0502020202020204" pitchFamily="34" charset="0"/>
              </a:rPr>
              <a:t>EDUCATION WORK BREAKDOWN STRUCTURE TEMPLATE EXAMPLE</a:t>
            </a:r>
          </a:p>
        </p:txBody>
      </p:sp>
      <p:graphicFrame>
        <p:nvGraphicFramePr>
          <p:cNvPr id="7" name="Table 6">
            <a:extLst>
              <a:ext uri="{FF2B5EF4-FFF2-40B4-BE49-F238E27FC236}">
                <a16:creationId xmlns:a16="http://schemas.microsoft.com/office/drawing/2014/main" id="{08589401-9ED7-F16F-9BDE-B8B951D255C4}"/>
              </a:ext>
            </a:extLst>
          </p:cNvPr>
          <p:cNvGraphicFramePr>
            <a:graphicFrameLocks noGrp="1"/>
          </p:cNvGraphicFramePr>
          <p:nvPr>
            <p:extLst>
              <p:ext uri="{D42A27DB-BD31-4B8C-83A1-F6EECF244321}">
                <p14:modId xmlns:p14="http://schemas.microsoft.com/office/powerpoint/2010/main" val="876593007"/>
              </p:ext>
            </p:extLst>
          </p:nvPr>
        </p:nvGraphicFramePr>
        <p:xfrm>
          <a:off x="325296" y="5285861"/>
          <a:ext cx="6172200" cy="1143000"/>
        </p:xfrm>
        <a:graphic>
          <a:graphicData uri="http://schemas.openxmlformats.org/drawingml/2006/table">
            <a:tbl>
              <a:tblPr/>
              <a:tblGrid>
                <a:gridCol w="2445896">
                  <a:extLst>
                    <a:ext uri="{9D8B030D-6E8A-4147-A177-3AD203B41FA5}">
                      <a16:colId xmlns:a16="http://schemas.microsoft.com/office/drawing/2014/main" val="3787890749"/>
                    </a:ext>
                  </a:extLst>
                </a:gridCol>
                <a:gridCol w="3726304">
                  <a:extLst>
                    <a:ext uri="{9D8B030D-6E8A-4147-A177-3AD203B41FA5}">
                      <a16:colId xmlns:a16="http://schemas.microsoft.com/office/drawing/2014/main" val="3339043558"/>
                    </a:ext>
                  </a:extLst>
                </a:gridCol>
              </a:tblGrid>
              <a:tr h="381000">
                <a:tc>
                  <a:txBody>
                    <a:bodyPr/>
                    <a:lstStyle/>
                    <a:p>
                      <a:pPr algn="l" fontAlgn="ctr"/>
                      <a:r>
                        <a:rPr lang="en-US" sz="1200" b="0" i="0" u="none" strike="noStrike" dirty="0">
                          <a:solidFill>
                            <a:schemeClr val="accent6"/>
                          </a:solidFill>
                          <a:effectLst/>
                          <a:latin typeface="Century Gothic" panose="020B0502020202020204" pitchFamily="34" charset="0"/>
                        </a:rPr>
                        <a:t>CREATOR</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lumMod val="20000"/>
                        <a:lumOff val="80000"/>
                      </a:schemeClr>
                    </a:solidFill>
                  </a:tcPr>
                </a:tc>
                <a:tc>
                  <a:txBody>
                    <a:bodyPr/>
                    <a:lstStyle/>
                    <a:p>
                      <a:pPr algn="l" fontAlgn="ctr"/>
                      <a:r>
                        <a:rPr lang="en-US" sz="1100" b="0" i="0" u="none" strike="noStrike" dirty="0">
                          <a:solidFill>
                            <a:srgbClr val="000000"/>
                          </a:solidFill>
                          <a:effectLst/>
                          <a:latin typeface="Century Gothic" panose="020B0502020202020204" pitchFamily="34" charset="0"/>
                        </a:rPr>
                        <a:t>Carmen Robertson</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903620520"/>
                  </a:ext>
                </a:extLst>
              </a:tr>
              <a:tr h="381000">
                <a:tc>
                  <a:txBody>
                    <a:bodyPr/>
                    <a:lstStyle/>
                    <a:p>
                      <a:pPr algn="l" fontAlgn="ctr"/>
                      <a:r>
                        <a:rPr lang="en-US" sz="1200" b="0" i="0" u="none" strike="noStrike" dirty="0">
                          <a:solidFill>
                            <a:schemeClr val="accent6"/>
                          </a:solidFill>
                          <a:effectLst/>
                          <a:latin typeface="Century Gothic" panose="020B0502020202020204" pitchFamily="34" charset="0"/>
                        </a:rPr>
                        <a:t>INSTITUTION NAME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lumMod val="20000"/>
                        <a:lumOff val="80000"/>
                      </a:schemeClr>
                    </a:solidFill>
                  </a:tcPr>
                </a:tc>
                <a:tc>
                  <a:txBody>
                    <a:bodyPr/>
                    <a:lstStyle/>
                    <a:p>
                      <a:pPr algn="l" fontAlgn="ctr"/>
                      <a:r>
                        <a:rPr lang="en-US" sz="1100" b="0" i="0" u="none" strike="noStrike" dirty="0">
                          <a:solidFill>
                            <a:srgbClr val="000000"/>
                          </a:solidFill>
                          <a:effectLst/>
                          <a:latin typeface="Century Gothic" panose="020B0502020202020204" pitchFamily="34" charset="0"/>
                        </a:rPr>
                        <a:t>Second Street Educational Facility</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4122171110"/>
                  </a:ext>
                </a:extLst>
              </a:tr>
              <a:tr h="381000">
                <a:tc>
                  <a:txBody>
                    <a:bodyPr/>
                    <a:lstStyle/>
                    <a:p>
                      <a:pPr algn="l" fontAlgn="ctr"/>
                      <a:r>
                        <a:rPr lang="en-US" sz="1200" b="0" i="0" u="none" strike="noStrike" dirty="0">
                          <a:solidFill>
                            <a:schemeClr val="accent6"/>
                          </a:solidFill>
                          <a:effectLst/>
                          <a:latin typeface="Century Gothic" panose="020B0502020202020204" pitchFamily="34" charset="0"/>
                        </a:rPr>
                        <a:t>DATE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lumMod val="20000"/>
                        <a:lumOff val="80000"/>
                      </a:schemeClr>
                    </a:solidFill>
                  </a:tcPr>
                </a:tc>
                <a:tc>
                  <a:txBody>
                    <a:bodyPr/>
                    <a:lstStyle/>
                    <a:p>
                      <a:pPr algn="l" fontAlgn="ctr"/>
                      <a:r>
                        <a:rPr lang="en-US" sz="1100" b="0" i="0" u="none" strike="noStrike" dirty="0">
                          <a:solidFill>
                            <a:srgbClr val="000000"/>
                          </a:solidFill>
                          <a:effectLst/>
                          <a:latin typeface="Century Gothic" panose="020B0502020202020204" pitchFamily="34" charset="0"/>
                        </a:rPr>
                        <a:t>MM/DD/YY</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2637912129"/>
                  </a:ext>
                </a:extLst>
              </a:tr>
            </a:tbl>
          </a:graphicData>
        </a:graphic>
      </p:graphicFrame>
      <p:pic>
        <p:nvPicPr>
          <p:cNvPr id="6" name="Graphic 5" descr="Books outline">
            <a:extLst>
              <a:ext uri="{FF2B5EF4-FFF2-40B4-BE49-F238E27FC236}">
                <a16:creationId xmlns:a16="http://schemas.microsoft.com/office/drawing/2014/main" id="{0E1BDA0C-2F8E-C386-B9BA-26250F579ACC}"/>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349054" y="3200349"/>
            <a:ext cx="1254814" cy="1254814"/>
          </a:xfrm>
          <a:prstGeom prst="rect">
            <a:avLst/>
          </a:prstGeom>
        </p:spPr>
      </p:pic>
      <p:pic>
        <p:nvPicPr>
          <p:cNvPr id="3" name="Picture 2">
            <a:hlinkClick r:id="rId4"/>
            <a:extLst>
              <a:ext uri="{FF2B5EF4-FFF2-40B4-BE49-F238E27FC236}">
                <a16:creationId xmlns:a16="http://schemas.microsoft.com/office/drawing/2014/main" id="{FFA27339-7E92-A4D6-BBAD-77D77DC47AF2}"/>
              </a:ext>
            </a:extLst>
          </p:cNvPr>
          <p:cNvPicPr>
            <a:picLocks noChangeAspect="1"/>
          </p:cNvPicPr>
          <p:nvPr/>
        </p:nvPicPr>
        <p:blipFill>
          <a:blip r:embed="rId5"/>
          <a:stretch>
            <a:fillRect/>
          </a:stretch>
        </p:blipFill>
        <p:spPr>
          <a:xfrm>
            <a:off x="7308709" y="520077"/>
            <a:ext cx="4592196" cy="637284"/>
          </a:xfrm>
          <a:prstGeom prst="rect">
            <a:avLst/>
          </a:prstGeom>
        </p:spPr>
      </p:pic>
    </p:spTree>
    <p:extLst>
      <p:ext uri="{BB962C8B-B14F-4D97-AF65-F5344CB8AC3E}">
        <p14:creationId xmlns:p14="http://schemas.microsoft.com/office/powerpoint/2010/main" val="19253178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Curriculum development</a:t>
            </a:r>
          </a:p>
          <a:p>
            <a:pPr algn="ctr"/>
            <a:endParaRPr lang="en-US" sz="1200" dirty="0">
              <a:latin typeface="Century Gothic" charset="0"/>
              <a:ea typeface="Century Gothic" charset="0"/>
              <a:cs typeface="Century Gothic" charset="0"/>
            </a:endParaRP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Research and identify content</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1584961" y="6477000"/>
            <a:ext cx="10185620"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EDUCATION WORK BREAKDOWN STRUCTURE – </a:t>
            </a:r>
            <a:r>
              <a:rPr lang="en-US" dirty="0">
                <a:solidFill>
                  <a:schemeClr val="accent4">
                    <a:lumMod val="40000"/>
                    <a:lumOff val="60000"/>
                  </a:schemeClr>
                </a:solidFill>
                <a:latin typeface="Century Gothic" panose="020B0502020202020204" pitchFamily="34" charset="0"/>
                <a:ea typeface="Arial" charset="0"/>
                <a:cs typeface="Arial" charset="0"/>
              </a:rPr>
              <a:t>ACTIVITY 2, TASKS EXAMPLE</a:t>
            </a:r>
          </a:p>
        </p:txBody>
      </p:sp>
      <p:sp>
        <p:nvSpPr>
          <p:cNvPr id="17" name="TextBox 16">
            <a:extLst>
              <a:ext uri="{FF2B5EF4-FFF2-40B4-BE49-F238E27FC236}">
                <a16:creationId xmlns:a16="http://schemas.microsoft.com/office/drawing/2014/main" id="{9B89C9C9-92FF-4BF2-1CB4-E36F70F4383F}"/>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2" name="TextBox 8">
            <a:extLst>
              <a:ext uri="{FF2B5EF4-FFF2-40B4-BE49-F238E27FC236}">
                <a16:creationId xmlns:a16="http://schemas.microsoft.com/office/drawing/2014/main" id="{93A5458F-BA1E-F364-8041-B07372001BF6}"/>
              </a:ext>
            </a:extLst>
          </p:cNvPr>
          <p:cNvSpPr txBox="1"/>
          <p:nvPr/>
        </p:nvSpPr>
        <p:spPr>
          <a:xfrm>
            <a:off x="136845" y="2468832"/>
            <a:ext cx="1813253" cy="2502381"/>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2.1.5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
        <p:nvSpPr>
          <p:cNvPr id="3" name="TextBox 8">
            <a:extLst>
              <a:ext uri="{FF2B5EF4-FFF2-40B4-BE49-F238E27FC236}">
                <a16:creationId xmlns:a16="http://schemas.microsoft.com/office/drawing/2014/main" id="{8E07E824-281F-B02A-2CBA-0F531F68CABC}"/>
              </a:ext>
            </a:extLst>
          </p:cNvPr>
          <p:cNvSpPr txBox="1"/>
          <p:nvPr/>
        </p:nvSpPr>
        <p:spPr>
          <a:xfrm>
            <a:off x="4131350" y="1681989"/>
            <a:ext cx="1813253" cy="5461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Develop learning objectives</a:t>
            </a:r>
          </a:p>
        </p:txBody>
      </p:sp>
      <p:sp>
        <p:nvSpPr>
          <p:cNvPr id="6" name="TextBox 8">
            <a:extLst>
              <a:ext uri="{FF2B5EF4-FFF2-40B4-BE49-F238E27FC236}">
                <a16:creationId xmlns:a16="http://schemas.microsoft.com/office/drawing/2014/main" id="{F6446A9E-40C5-6345-6489-2C26CB73A647}"/>
              </a:ext>
            </a:extLst>
          </p:cNvPr>
          <p:cNvSpPr txBox="1"/>
          <p:nvPr/>
        </p:nvSpPr>
        <p:spPr>
          <a:xfrm>
            <a:off x="4131351" y="2459679"/>
            <a:ext cx="1813253" cy="2502381"/>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2.2.</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2.2.</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2.2.</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2.2.</a:t>
            </a:r>
            <a:r>
              <a:rPr lang="en-US" sz="900" baseline="0" dirty="0">
                <a:latin typeface="Century Gothic" charset="0"/>
                <a:ea typeface="Century Gothic" charset="0"/>
                <a:cs typeface="Century Gothic" charset="0"/>
              </a:rPr>
              <a:t>4 Subtask</a:t>
            </a:r>
            <a:endParaRPr lang="en-US" sz="900" dirty="0">
              <a:latin typeface="Century Gothic" charset="0"/>
              <a:ea typeface="Century Gothic" charset="0"/>
              <a:cs typeface="Century Gothic" charset="0"/>
            </a:endParaRPr>
          </a:p>
        </p:txBody>
      </p:sp>
      <p:sp>
        <p:nvSpPr>
          <p:cNvPr id="8" name="TextBox 7">
            <a:extLst>
              <a:ext uri="{FF2B5EF4-FFF2-40B4-BE49-F238E27FC236}">
                <a16:creationId xmlns:a16="http://schemas.microsoft.com/office/drawing/2014/main" id="{E801518F-39C2-5E83-FE61-3288CDEA4906}"/>
              </a:ext>
            </a:extLst>
          </p:cNvPr>
          <p:cNvSpPr txBox="1"/>
          <p:nvPr/>
        </p:nvSpPr>
        <p:spPr>
          <a:xfrm>
            <a:off x="6094757" y="167104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7" name="TextBox 8">
            <a:extLst>
              <a:ext uri="{FF2B5EF4-FFF2-40B4-BE49-F238E27FC236}">
                <a16:creationId xmlns:a16="http://schemas.microsoft.com/office/drawing/2014/main" id="{44C5603F-7B95-B5A7-FF12-D81CB1D65F12}"/>
              </a:ext>
            </a:extLst>
          </p:cNvPr>
          <p:cNvSpPr txBox="1"/>
          <p:nvPr/>
        </p:nvSpPr>
        <p:spPr>
          <a:xfrm>
            <a:off x="8125855" y="1691142"/>
            <a:ext cx="1813253" cy="5461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000" dirty="0">
                <a:latin typeface="Century Gothic" charset="0"/>
                <a:ea typeface="Century Gothic" charset="0"/>
                <a:cs typeface="Century Gothic" charset="0"/>
              </a:rPr>
              <a:t>Create curriculum outline</a:t>
            </a:r>
            <a:endParaRPr lang="en-US" sz="900" dirty="0">
              <a:latin typeface="Century Gothic" charset="0"/>
              <a:ea typeface="Century Gothic" charset="0"/>
              <a:cs typeface="Century Gothic" charset="0"/>
            </a:endParaRPr>
          </a:p>
        </p:txBody>
      </p:sp>
      <p:sp>
        <p:nvSpPr>
          <p:cNvPr id="9" name="TextBox 8">
            <a:extLst>
              <a:ext uri="{FF2B5EF4-FFF2-40B4-BE49-F238E27FC236}">
                <a16:creationId xmlns:a16="http://schemas.microsoft.com/office/drawing/2014/main" id="{120BB68D-D54D-FFAA-BBC1-73DBA2931816}"/>
              </a:ext>
            </a:extLst>
          </p:cNvPr>
          <p:cNvSpPr txBox="1"/>
          <p:nvPr/>
        </p:nvSpPr>
        <p:spPr>
          <a:xfrm>
            <a:off x="8125856" y="2468832"/>
            <a:ext cx="1813253" cy="2502381"/>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2.3.</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2.3.</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2.3.</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
        <p:nvSpPr>
          <p:cNvPr id="10" name="TextBox 9">
            <a:extLst>
              <a:ext uri="{FF2B5EF4-FFF2-40B4-BE49-F238E27FC236}">
                <a16:creationId xmlns:a16="http://schemas.microsoft.com/office/drawing/2014/main" id="{9D85BE8E-33B5-CAA9-5C01-0CAF11CEC99A}"/>
              </a:ext>
            </a:extLst>
          </p:cNvPr>
          <p:cNvSpPr txBox="1"/>
          <p:nvPr/>
        </p:nvSpPr>
        <p:spPr>
          <a:xfrm>
            <a:off x="10089261" y="1647563"/>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11" name="TextBox 10">
            <a:extLst>
              <a:ext uri="{FF2B5EF4-FFF2-40B4-BE49-F238E27FC236}">
                <a16:creationId xmlns:a16="http://schemas.microsoft.com/office/drawing/2014/main" id="{7435B973-4DA4-71B2-8B6A-D1E547A605EB}"/>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6"/>
                </a:solidFill>
                <a:latin typeface="Century Gothic" panose="020B0502020202020204" pitchFamily="34" charset="0"/>
              </a:rPr>
              <a:t>PROJECT THETA</a:t>
            </a:r>
          </a:p>
        </p:txBody>
      </p:sp>
    </p:spTree>
    <p:extLst>
      <p:ext uri="{BB962C8B-B14F-4D97-AF65-F5344CB8AC3E}">
        <p14:creationId xmlns:p14="http://schemas.microsoft.com/office/powerpoint/2010/main" val="36779428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Content creation</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2647407" y="6477000"/>
            <a:ext cx="912317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EDUCATION WORK BREAKDOWN STRUCTURE – </a:t>
            </a:r>
            <a:r>
              <a:rPr lang="en-US" dirty="0">
                <a:solidFill>
                  <a:schemeClr val="accent6">
                    <a:lumMod val="60000"/>
                    <a:lumOff val="40000"/>
                  </a:schemeClr>
                </a:solidFill>
                <a:latin typeface="Century Gothic" panose="020B0502020202020204" pitchFamily="34" charset="0"/>
                <a:ea typeface="Arial" charset="0"/>
                <a:cs typeface="Arial" charset="0"/>
              </a:rPr>
              <a:t>ACTIVITY 3 EXAMPLE</a:t>
            </a:r>
          </a:p>
        </p:txBody>
      </p:sp>
      <p:sp>
        <p:nvSpPr>
          <p:cNvPr id="17" name="TextBox 16">
            <a:extLst>
              <a:ext uri="{FF2B5EF4-FFF2-40B4-BE49-F238E27FC236}">
                <a16:creationId xmlns:a16="http://schemas.microsoft.com/office/drawing/2014/main" id="{9B89C9C9-92FF-4BF2-1CB4-E36F70F4383F}"/>
              </a:ext>
            </a:extLst>
          </p:cNvPr>
          <p:cNvSpPr txBox="1"/>
          <p:nvPr/>
        </p:nvSpPr>
        <p:spPr>
          <a:xfrm>
            <a:off x="120509" y="1800183"/>
            <a:ext cx="11918310" cy="1015663"/>
          </a:xfrm>
          <a:prstGeom prst="rect">
            <a:avLst/>
          </a:prstGeom>
          <a:noFill/>
        </p:spPr>
        <p:txBody>
          <a:bodyPr wrap="square" rtlCol="0">
            <a:spAutoFit/>
          </a:bodyPr>
          <a:lstStyle/>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r>
              <a:rPr lang="en-US" sz="12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2" name="TextBox 1">
            <a:extLst>
              <a:ext uri="{FF2B5EF4-FFF2-40B4-BE49-F238E27FC236}">
                <a16:creationId xmlns:a16="http://schemas.microsoft.com/office/drawing/2014/main" id="{1769954C-81D9-E0A0-23B6-E13318C4DA06}"/>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6"/>
                </a:solidFill>
                <a:latin typeface="Century Gothic" panose="020B0502020202020204" pitchFamily="34" charset="0"/>
              </a:rPr>
              <a:t>PROJECT THETA</a:t>
            </a:r>
          </a:p>
        </p:txBody>
      </p:sp>
    </p:spTree>
    <p:extLst>
      <p:ext uri="{BB962C8B-B14F-4D97-AF65-F5344CB8AC3E}">
        <p14:creationId xmlns:p14="http://schemas.microsoft.com/office/powerpoint/2010/main" val="6351942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Content creation</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Develop Training Materials</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1584961" y="6477000"/>
            <a:ext cx="10185620"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EDUCATION WORK BREAKDOWN STRUCTURE – </a:t>
            </a:r>
            <a:r>
              <a:rPr lang="en-US" dirty="0">
                <a:solidFill>
                  <a:schemeClr val="accent6">
                    <a:lumMod val="60000"/>
                    <a:lumOff val="40000"/>
                  </a:schemeClr>
                </a:solidFill>
                <a:latin typeface="Century Gothic" panose="020B0502020202020204" pitchFamily="34" charset="0"/>
                <a:ea typeface="Arial" charset="0"/>
                <a:cs typeface="Arial" charset="0"/>
              </a:rPr>
              <a:t>ACTIVITY 3, TASKS EXAMPLE</a:t>
            </a:r>
          </a:p>
        </p:txBody>
      </p:sp>
      <p:sp>
        <p:nvSpPr>
          <p:cNvPr id="2" name="TextBox 8">
            <a:extLst>
              <a:ext uri="{FF2B5EF4-FFF2-40B4-BE49-F238E27FC236}">
                <a16:creationId xmlns:a16="http://schemas.microsoft.com/office/drawing/2014/main" id="{93A5458F-BA1E-F364-8041-B07372001BF6}"/>
              </a:ext>
            </a:extLst>
          </p:cNvPr>
          <p:cNvSpPr txBox="1"/>
          <p:nvPr/>
        </p:nvSpPr>
        <p:spPr>
          <a:xfrm>
            <a:off x="136845" y="2468832"/>
            <a:ext cx="1813253" cy="250238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3.1.5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
        <p:nvSpPr>
          <p:cNvPr id="3" name="TextBox 2">
            <a:extLst>
              <a:ext uri="{FF2B5EF4-FFF2-40B4-BE49-F238E27FC236}">
                <a16:creationId xmlns:a16="http://schemas.microsoft.com/office/drawing/2014/main" id="{50365137-0414-0FBB-EC76-FC7AD4901CFA}"/>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6" name="TextBox 5">
            <a:extLst>
              <a:ext uri="{FF2B5EF4-FFF2-40B4-BE49-F238E27FC236}">
                <a16:creationId xmlns:a16="http://schemas.microsoft.com/office/drawing/2014/main" id="{BCAB262F-615F-1ADE-C34C-A3E174E0EC04}"/>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6"/>
                </a:solidFill>
                <a:latin typeface="Century Gothic" panose="020B0502020202020204" pitchFamily="34" charset="0"/>
              </a:rPr>
              <a:t>PROJECT THETA</a:t>
            </a:r>
          </a:p>
        </p:txBody>
      </p:sp>
    </p:spTree>
    <p:extLst>
      <p:ext uri="{BB962C8B-B14F-4D97-AF65-F5344CB8AC3E}">
        <p14:creationId xmlns:p14="http://schemas.microsoft.com/office/powerpoint/2010/main" val="6705913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Content creation</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Develop Training Materials</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2037807" y="6477000"/>
            <a:ext cx="973277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EDUCATION WORK BREAKDOWN STRUCTURE – </a:t>
            </a:r>
            <a:r>
              <a:rPr lang="en-US" dirty="0">
                <a:solidFill>
                  <a:schemeClr val="accent6">
                    <a:lumMod val="60000"/>
                    <a:lumOff val="40000"/>
                  </a:schemeClr>
                </a:solidFill>
                <a:latin typeface="Century Gothic" panose="020B0502020202020204" pitchFamily="34" charset="0"/>
                <a:ea typeface="Arial" charset="0"/>
                <a:cs typeface="Arial" charset="0"/>
              </a:rPr>
              <a:t>ACTIVITY 3, TASKS EXAMPLE</a:t>
            </a:r>
            <a:endParaRPr lang="en-US" dirty="0">
              <a:solidFill>
                <a:schemeClr val="accent4">
                  <a:lumMod val="40000"/>
                  <a:lumOff val="60000"/>
                </a:schemeClr>
              </a:solidFill>
              <a:latin typeface="Century Gothic" panose="020B0502020202020204" pitchFamily="34" charset="0"/>
              <a:ea typeface="Arial" charset="0"/>
              <a:cs typeface="Arial" charset="0"/>
            </a:endParaRPr>
          </a:p>
        </p:txBody>
      </p:sp>
      <p:sp>
        <p:nvSpPr>
          <p:cNvPr id="17" name="TextBox 16">
            <a:extLst>
              <a:ext uri="{FF2B5EF4-FFF2-40B4-BE49-F238E27FC236}">
                <a16:creationId xmlns:a16="http://schemas.microsoft.com/office/drawing/2014/main" id="{9B89C9C9-92FF-4BF2-1CB4-E36F70F4383F}"/>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3" name="TextBox 8">
            <a:extLst>
              <a:ext uri="{FF2B5EF4-FFF2-40B4-BE49-F238E27FC236}">
                <a16:creationId xmlns:a16="http://schemas.microsoft.com/office/drawing/2014/main" id="{8E07E824-281F-B02A-2CBA-0F531F68CABC}"/>
              </a:ext>
            </a:extLst>
          </p:cNvPr>
          <p:cNvSpPr txBox="1"/>
          <p:nvPr/>
        </p:nvSpPr>
        <p:spPr>
          <a:xfrm>
            <a:off x="4131350" y="1681989"/>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Develop Training Sessions</a:t>
            </a:r>
          </a:p>
        </p:txBody>
      </p:sp>
      <p:sp>
        <p:nvSpPr>
          <p:cNvPr id="6" name="TextBox 8">
            <a:extLst>
              <a:ext uri="{FF2B5EF4-FFF2-40B4-BE49-F238E27FC236}">
                <a16:creationId xmlns:a16="http://schemas.microsoft.com/office/drawing/2014/main" id="{F6446A9E-40C5-6345-6489-2C26CB73A647}"/>
              </a:ext>
            </a:extLst>
          </p:cNvPr>
          <p:cNvSpPr txBox="1"/>
          <p:nvPr/>
        </p:nvSpPr>
        <p:spPr>
          <a:xfrm>
            <a:off x="4131351" y="2459679"/>
            <a:ext cx="1813253" cy="250238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4 Subtask</a:t>
            </a:r>
            <a:endParaRPr lang="en-US" sz="900" dirty="0">
              <a:latin typeface="Century Gothic" charset="0"/>
              <a:ea typeface="Century Gothic" charset="0"/>
              <a:cs typeface="Century Gothic" charset="0"/>
            </a:endParaRPr>
          </a:p>
        </p:txBody>
      </p:sp>
      <p:sp>
        <p:nvSpPr>
          <p:cNvPr id="8" name="TextBox 7">
            <a:extLst>
              <a:ext uri="{FF2B5EF4-FFF2-40B4-BE49-F238E27FC236}">
                <a16:creationId xmlns:a16="http://schemas.microsoft.com/office/drawing/2014/main" id="{E801518F-39C2-5E83-FE61-3288CDEA4906}"/>
              </a:ext>
            </a:extLst>
          </p:cNvPr>
          <p:cNvSpPr txBox="1"/>
          <p:nvPr/>
        </p:nvSpPr>
        <p:spPr>
          <a:xfrm>
            <a:off x="6094757" y="167104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7" name="TextBox 8">
            <a:extLst>
              <a:ext uri="{FF2B5EF4-FFF2-40B4-BE49-F238E27FC236}">
                <a16:creationId xmlns:a16="http://schemas.microsoft.com/office/drawing/2014/main" id="{B1DEE540-67D8-3785-9053-7DCECFF6C6D2}"/>
              </a:ext>
            </a:extLst>
          </p:cNvPr>
          <p:cNvSpPr txBox="1"/>
          <p:nvPr/>
        </p:nvSpPr>
        <p:spPr>
          <a:xfrm>
            <a:off x="136845" y="2468832"/>
            <a:ext cx="1813253" cy="250238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3.1.5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
        <p:nvSpPr>
          <p:cNvPr id="2" name="TextBox 1">
            <a:extLst>
              <a:ext uri="{FF2B5EF4-FFF2-40B4-BE49-F238E27FC236}">
                <a16:creationId xmlns:a16="http://schemas.microsoft.com/office/drawing/2014/main" id="{D76D7D67-56AF-19B3-322E-DCD779DA4AC2}"/>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6"/>
                </a:solidFill>
                <a:latin typeface="Century Gothic" panose="020B0502020202020204" pitchFamily="34" charset="0"/>
              </a:rPr>
              <a:t>PROJECT THETA</a:t>
            </a:r>
          </a:p>
        </p:txBody>
      </p:sp>
    </p:spTree>
    <p:extLst>
      <p:ext uri="{BB962C8B-B14F-4D97-AF65-F5344CB8AC3E}">
        <p14:creationId xmlns:p14="http://schemas.microsoft.com/office/powerpoint/2010/main" val="32966685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Content creation</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Develop Training Materials</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2100251" y="6477000"/>
            <a:ext cx="9670329"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EDUCATION WORK BREAKDOWN STRUCTURE – </a:t>
            </a:r>
            <a:r>
              <a:rPr lang="en-US" dirty="0">
                <a:solidFill>
                  <a:schemeClr val="accent6">
                    <a:lumMod val="60000"/>
                    <a:lumOff val="40000"/>
                  </a:schemeClr>
                </a:solidFill>
                <a:latin typeface="Century Gothic" panose="020B0502020202020204" pitchFamily="34" charset="0"/>
                <a:ea typeface="Arial" charset="0"/>
                <a:cs typeface="Arial" charset="0"/>
              </a:rPr>
              <a:t>ACTIVITY 3, TASKS EXAMPLE</a:t>
            </a:r>
            <a:endParaRPr lang="en-US" dirty="0">
              <a:solidFill>
                <a:schemeClr val="accent4">
                  <a:lumMod val="40000"/>
                  <a:lumOff val="60000"/>
                </a:schemeClr>
              </a:solidFill>
              <a:latin typeface="Century Gothic" panose="020B0502020202020204" pitchFamily="34" charset="0"/>
              <a:ea typeface="Arial" charset="0"/>
              <a:cs typeface="Arial" charset="0"/>
            </a:endParaRPr>
          </a:p>
        </p:txBody>
      </p:sp>
      <p:sp>
        <p:nvSpPr>
          <p:cNvPr id="17" name="TextBox 16">
            <a:extLst>
              <a:ext uri="{FF2B5EF4-FFF2-40B4-BE49-F238E27FC236}">
                <a16:creationId xmlns:a16="http://schemas.microsoft.com/office/drawing/2014/main" id="{9B89C9C9-92FF-4BF2-1CB4-E36F70F4383F}"/>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2" name="TextBox 8">
            <a:extLst>
              <a:ext uri="{FF2B5EF4-FFF2-40B4-BE49-F238E27FC236}">
                <a16:creationId xmlns:a16="http://schemas.microsoft.com/office/drawing/2014/main" id="{93A5458F-BA1E-F364-8041-B07372001BF6}"/>
              </a:ext>
            </a:extLst>
          </p:cNvPr>
          <p:cNvSpPr txBox="1"/>
          <p:nvPr/>
        </p:nvSpPr>
        <p:spPr>
          <a:xfrm>
            <a:off x="136845" y="2468832"/>
            <a:ext cx="1813253" cy="250238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3.1.5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
        <p:nvSpPr>
          <p:cNvPr id="3" name="TextBox 8">
            <a:extLst>
              <a:ext uri="{FF2B5EF4-FFF2-40B4-BE49-F238E27FC236}">
                <a16:creationId xmlns:a16="http://schemas.microsoft.com/office/drawing/2014/main" id="{8E07E824-281F-B02A-2CBA-0F531F68CABC}"/>
              </a:ext>
            </a:extLst>
          </p:cNvPr>
          <p:cNvSpPr txBox="1"/>
          <p:nvPr/>
        </p:nvSpPr>
        <p:spPr>
          <a:xfrm>
            <a:off x="4131350" y="1681989"/>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Develop Training Sessions</a:t>
            </a:r>
          </a:p>
        </p:txBody>
      </p:sp>
      <p:sp>
        <p:nvSpPr>
          <p:cNvPr id="6" name="TextBox 8">
            <a:extLst>
              <a:ext uri="{FF2B5EF4-FFF2-40B4-BE49-F238E27FC236}">
                <a16:creationId xmlns:a16="http://schemas.microsoft.com/office/drawing/2014/main" id="{F6446A9E-40C5-6345-6489-2C26CB73A647}"/>
              </a:ext>
            </a:extLst>
          </p:cNvPr>
          <p:cNvSpPr txBox="1"/>
          <p:nvPr/>
        </p:nvSpPr>
        <p:spPr>
          <a:xfrm>
            <a:off x="4131351" y="2459679"/>
            <a:ext cx="1813253" cy="250238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4 Subtask</a:t>
            </a:r>
            <a:endParaRPr lang="en-US" sz="900" dirty="0">
              <a:latin typeface="Century Gothic" charset="0"/>
              <a:ea typeface="Century Gothic" charset="0"/>
              <a:cs typeface="Century Gothic" charset="0"/>
            </a:endParaRPr>
          </a:p>
        </p:txBody>
      </p:sp>
      <p:sp>
        <p:nvSpPr>
          <p:cNvPr id="8" name="TextBox 7">
            <a:extLst>
              <a:ext uri="{FF2B5EF4-FFF2-40B4-BE49-F238E27FC236}">
                <a16:creationId xmlns:a16="http://schemas.microsoft.com/office/drawing/2014/main" id="{E801518F-39C2-5E83-FE61-3288CDEA4906}"/>
              </a:ext>
            </a:extLst>
          </p:cNvPr>
          <p:cNvSpPr txBox="1"/>
          <p:nvPr/>
        </p:nvSpPr>
        <p:spPr>
          <a:xfrm>
            <a:off x="6094757" y="167104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7" name="TextBox 8">
            <a:extLst>
              <a:ext uri="{FF2B5EF4-FFF2-40B4-BE49-F238E27FC236}">
                <a16:creationId xmlns:a16="http://schemas.microsoft.com/office/drawing/2014/main" id="{44C5603F-7B95-B5A7-FF12-D81CB1D65F12}"/>
              </a:ext>
            </a:extLst>
          </p:cNvPr>
          <p:cNvSpPr txBox="1"/>
          <p:nvPr/>
        </p:nvSpPr>
        <p:spPr>
          <a:xfrm>
            <a:off x="8125855" y="1691142"/>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Develop Ongoing Support</a:t>
            </a:r>
          </a:p>
        </p:txBody>
      </p:sp>
      <p:sp>
        <p:nvSpPr>
          <p:cNvPr id="9" name="TextBox 8">
            <a:extLst>
              <a:ext uri="{FF2B5EF4-FFF2-40B4-BE49-F238E27FC236}">
                <a16:creationId xmlns:a16="http://schemas.microsoft.com/office/drawing/2014/main" id="{120BB68D-D54D-FFAA-BBC1-73DBA2931816}"/>
              </a:ext>
            </a:extLst>
          </p:cNvPr>
          <p:cNvSpPr txBox="1"/>
          <p:nvPr/>
        </p:nvSpPr>
        <p:spPr>
          <a:xfrm>
            <a:off x="8125856" y="2468832"/>
            <a:ext cx="1813253" cy="250238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3.3.</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3.3.</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3.3.</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
        <p:nvSpPr>
          <p:cNvPr id="10" name="TextBox 9">
            <a:extLst>
              <a:ext uri="{FF2B5EF4-FFF2-40B4-BE49-F238E27FC236}">
                <a16:creationId xmlns:a16="http://schemas.microsoft.com/office/drawing/2014/main" id="{9D85BE8E-33B5-CAA9-5C01-0CAF11CEC99A}"/>
              </a:ext>
            </a:extLst>
          </p:cNvPr>
          <p:cNvSpPr txBox="1"/>
          <p:nvPr/>
        </p:nvSpPr>
        <p:spPr>
          <a:xfrm>
            <a:off x="10089261" y="1647563"/>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11" name="TextBox 10">
            <a:extLst>
              <a:ext uri="{FF2B5EF4-FFF2-40B4-BE49-F238E27FC236}">
                <a16:creationId xmlns:a16="http://schemas.microsoft.com/office/drawing/2014/main" id="{260B4271-FC5E-657A-08B6-410EF2244AA7}"/>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6"/>
                </a:solidFill>
                <a:latin typeface="Century Gothic" panose="020B0502020202020204" pitchFamily="34" charset="0"/>
              </a:rPr>
              <a:t>PROJECT THETA</a:t>
            </a:r>
          </a:p>
        </p:txBody>
      </p:sp>
    </p:spTree>
    <p:extLst>
      <p:ext uri="{BB962C8B-B14F-4D97-AF65-F5344CB8AC3E}">
        <p14:creationId xmlns:p14="http://schemas.microsoft.com/office/powerpoint/2010/main" val="18490783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Instruction and training</a:t>
            </a:r>
          </a:p>
          <a:p>
            <a:pPr algn="ctr"/>
            <a:endParaRPr lang="en-US" sz="1200" dirty="0">
              <a:latin typeface="Century Gothic" charset="0"/>
              <a:ea typeface="Century Gothic" charset="0"/>
              <a:cs typeface="Century Gothic" charset="0"/>
            </a:endParaRP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1602377" y="6477000"/>
            <a:ext cx="10168203"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EDUCATION WORK BREAKDOWN STRUCTURE – </a:t>
            </a:r>
            <a:r>
              <a:rPr lang="en-US" dirty="0">
                <a:solidFill>
                  <a:schemeClr val="accent2">
                    <a:lumMod val="60000"/>
                    <a:lumOff val="40000"/>
                  </a:schemeClr>
                </a:solidFill>
                <a:latin typeface="Century Gothic" panose="020B0502020202020204" pitchFamily="34" charset="0"/>
                <a:ea typeface="Arial" charset="0"/>
                <a:cs typeface="Arial" charset="0"/>
              </a:rPr>
              <a:t>ACTIVITY 4 EXAMPLE</a:t>
            </a:r>
          </a:p>
        </p:txBody>
      </p:sp>
      <p:sp>
        <p:nvSpPr>
          <p:cNvPr id="17" name="TextBox 16">
            <a:extLst>
              <a:ext uri="{FF2B5EF4-FFF2-40B4-BE49-F238E27FC236}">
                <a16:creationId xmlns:a16="http://schemas.microsoft.com/office/drawing/2014/main" id="{9B89C9C9-92FF-4BF2-1CB4-E36F70F4383F}"/>
              </a:ext>
            </a:extLst>
          </p:cNvPr>
          <p:cNvSpPr txBox="1"/>
          <p:nvPr/>
        </p:nvSpPr>
        <p:spPr>
          <a:xfrm>
            <a:off x="120509" y="1800183"/>
            <a:ext cx="11918310" cy="1015663"/>
          </a:xfrm>
          <a:prstGeom prst="rect">
            <a:avLst/>
          </a:prstGeom>
          <a:noFill/>
        </p:spPr>
        <p:txBody>
          <a:bodyPr wrap="square" rtlCol="0">
            <a:spAutoFit/>
          </a:bodyPr>
          <a:lstStyle/>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r>
              <a:rPr lang="en-US" sz="12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2" name="TextBox 1">
            <a:extLst>
              <a:ext uri="{FF2B5EF4-FFF2-40B4-BE49-F238E27FC236}">
                <a16:creationId xmlns:a16="http://schemas.microsoft.com/office/drawing/2014/main" id="{0308CED9-7841-CBE6-59D2-712EE4DD8D02}"/>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6"/>
                </a:solidFill>
                <a:latin typeface="Century Gothic" panose="020B0502020202020204" pitchFamily="34" charset="0"/>
              </a:rPr>
              <a:t>PROJECT THETA</a:t>
            </a:r>
          </a:p>
        </p:txBody>
      </p:sp>
    </p:spTree>
    <p:extLst>
      <p:ext uri="{BB962C8B-B14F-4D97-AF65-F5344CB8AC3E}">
        <p14:creationId xmlns:p14="http://schemas.microsoft.com/office/powerpoint/2010/main" val="22314593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Instruction and training</a:t>
            </a:r>
          </a:p>
          <a:p>
            <a:pPr algn="ctr"/>
            <a:endParaRPr lang="en-US" sz="1200" dirty="0">
              <a:latin typeface="Century Gothic" charset="0"/>
              <a:ea typeface="Century Gothic" charset="0"/>
              <a:cs typeface="Century Gothic" charset="0"/>
            </a:endParaRP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Train instructors on new content</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1759131" y="6477000"/>
            <a:ext cx="10011449"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EDUCATION WORK BREAKDOWN STRUCTURE – </a:t>
            </a:r>
            <a:r>
              <a:rPr lang="en-US" dirty="0">
                <a:solidFill>
                  <a:schemeClr val="accent2">
                    <a:lumMod val="60000"/>
                    <a:lumOff val="40000"/>
                  </a:schemeClr>
                </a:solidFill>
                <a:latin typeface="Century Gothic" panose="020B0502020202020204" pitchFamily="34" charset="0"/>
                <a:ea typeface="Arial" charset="0"/>
                <a:cs typeface="Arial" charset="0"/>
              </a:rPr>
              <a:t>ACTIVITY 4, TASKS EXAMPLE</a:t>
            </a:r>
          </a:p>
        </p:txBody>
      </p:sp>
      <p:sp>
        <p:nvSpPr>
          <p:cNvPr id="2" name="TextBox 8">
            <a:extLst>
              <a:ext uri="{FF2B5EF4-FFF2-40B4-BE49-F238E27FC236}">
                <a16:creationId xmlns:a16="http://schemas.microsoft.com/office/drawing/2014/main" id="{93A5458F-BA1E-F364-8041-B07372001BF6}"/>
              </a:ext>
            </a:extLst>
          </p:cNvPr>
          <p:cNvSpPr txBox="1"/>
          <p:nvPr/>
        </p:nvSpPr>
        <p:spPr>
          <a:xfrm>
            <a:off x="136845" y="2468832"/>
            <a:ext cx="1813253" cy="250238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4.1.5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
        <p:nvSpPr>
          <p:cNvPr id="3" name="TextBox 2">
            <a:extLst>
              <a:ext uri="{FF2B5EF4-FFF2-40B4-BE49-F238E27FC236}">
                <a16:creationId xmlns:a16="http://schemas.microsoft.com/office/drawing/2014/main" id="{50365137-0414-0FBB-EC76-FC7AD4901CFA}"/>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6" name="TextBox 5">
            <a:extLst>
              <a:ext uri="{FF2B5EF4-FFF2-40B4-BE49-F238E27FC236}">
                <a16:creationId xmlns:a16="http://schemas.microsoft.com/office/drawing/2014/main" id="{27CE0BAC-898D-EDC0-A7AB-6C1AD8D7DF00}"/>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6"/>
                </a:solidFill>
                <a:latin typeface="Century Gothic" panose="020B0502020202020204" pitchFamily="34" charset="0"/>
              </a:rPr>
              <a:t>PROJECT THETA</a:t>
            </a:r>
          </a:p>
        </p:txBody>
      </p:sp>
    </p:spTree>
    <p:extLst>
      <p:ext uri="{BB962C8B-B14F-4D97-AF65-F5344CB8AC3E}">
        <p14:creationId xmlns:p14="http://schemas.microsoft.com/office/powerpoint/2010/main" val="11863227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Instruction and training</a:t>
            </a:r>
          </a:p>
          <a:p>
            <a:pPr algn="ctr"/>
            <a:endParaRPr lang="en-US" sz="1200" dirty="0">
              <a:latin typeface="Century Gothic" charset="0"/>
              <a:ea typeface="Century Gothic" charset="0"/>
              <a:cs typeface="Century Gothic" charset="0"/>
            </a:endParaRP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Train instructors on new content</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1950099" y="6477000"/>
            <a:ext cx="982048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EDUCATION WORK BREAKDOWN STRUCTURE – </a:t>
            </a:r>
            <a:r>
              <a:rPr lang="en-US" dirty="0">
                <a:solidFill>
                  <a:schemeClr val="accent2">
                    <a:lumMod val="60000"/>
                    <a:lumOff val="40000"/>
                  </a:schemeClr>
                </a:solidFill>
                <a:latin typeface="Century Gothic" panose="020B0502020202020204" pitchFamily="34" charset="0"/>
                <a:ea typeface="Arial" charset="0"/>
                <a:cs typeface="Arial" charset="0"/>
              </a:rPr>
              <a:t>ACTIVITY 4, TASKS EXAMPLE</a:t>
            </a:r>
          </a:p>
        </p:txBody>
      </p:sp>
      <p:sp>
        <p:nvSpPr>
          <p:cNvPr id="17" name="TextBox 16">
            <a:extLst>
              <a:ext uri="{FF2B5EF4-FFF2-40B4-BE49-F238E27FC236}">
                <a16:creationId xmlns:a16="http://schemas.microsoft.com/office/drawing/2014/main" id="{9B89C9C9-92FF-4BF2-1CB4-E36F70F4383F}"/>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2" name="TextBox 8">
            <a:extLst>
              <a:ext uri="{FF2B5EF4-FFF2-40B4-BE49-F238E27FC236}">
                <a16:creationId xmlns:a16="http://schemas.microsoft.com/office/drawing/2014/main" id="{93A5458F-BA1E-F364-8041-B07372001BF6}"/>
              </a:ext>
            </a:extLst>
          </p:cNvPr>
          <p:cNvSpPr txBox="1"/>
          <p:nvPr/>
        </p:nvSpPr>
        <p:spPr>
          <a:xfrm>
            <a:off x="136845" y="2468832"/>
            <a:ext cx="1813253" cy="250238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4.1.5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
        <p:nvSpPr>
          <p:cNvPr id="3" name="TextBox 8">
            <a:extLst>
              <a:ext uri="{FF2B5EF4-FFF2-40B4-BE49-F238E27FC236}">
                <a16:creationId xmlns:a16="http://schemas.microsoft.com/office/drawing/2014/main" id="{8E07E824-281F-B02A-2CBA-0F531F68CABC}"/>
              </a:ext>
            </a:extLst>
          </p:cNvPr>
          <p:cNvSpPr txBox="1"/>
          <p:nvPr/>
        </p:nvSpPr>
        <p:spPr>
          <a:xfrm>
            <a:off x="4131350" y="1681989"/>
            <a:ext cx="1813253"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Deliver instruction</a:t>
            </a:r>
          </a:p>
        </p:txBody>
      </p:sp>
      <p:sp>
        <p:nvSpPr>
          <p:cNvPr id="6" name="TextBox 8">
            <a:extLst>
              <a:ext uri="{FF2B5EF4-FFF2-40B4-BE49-F238E27FC236}">
                <a16:creationId xmlns:a16="http://schemas.microsoft.com/office/drawing/2014/main" id="{F6446A9E-40C5-6345-6489-2C26CB73A647}"/>
              </a:ext>
            </a:extLst>
          </p:cNvPr>
          <p:cNvSpPr txBox="1"/>
          <p:nvPr/>
        </p:nvSpPr>
        <p:spPr>
          <a:xfrm>
            <a:off x="4131351" y="2459679"/>
            <a:ext cx="1813253" cy="250238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4.2.</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4 Subtask</a:t>
            </a:r>
            <a:endParaRPr lang="en-US" sz="900" dirty="0">
              <a:latin typeface="Century Gothic" charset="0"/>
              <a:ea typeface="Century Gothic" charset="0"/>
              <a:cs typeface="Century Gothic" charset="0"/>
            </a:endParaRPr>
          </a:p>
        </p:txBody>
      </p:sp>
      <p:sp>
        <p:nvSpPr>
          <p:cNvPr id="8" name="TextBox 7">
            <a:extLst>
              <a:ext uri="{FF2B5EF4-FFF2-40B4-BE49-F238E27FC236}">
                <a16:creationId xmlns:a16="http://schemas.microsoft.com/office/drawing/2014/main" id="{E801518F-39C2-5E83-FE61-3288CDEA4906}"/>
              </a:ext>
            </a:extLst>
          </p:cNvPr>
          <p:cNvSpPr txBox="1"/>
          <p:nvPr/>
        </p:nvSpPr>
        <p:spPr>
          <a:xfrm>
            <a:off x="6094757" y="167104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7" name="TextBox 6">
            <a:extLst>
              <a:ext uri="{FF2B5EF4-FFF2-40B4-BE49-F238E27FC236}">
                <a16:creationId xmlns:a16="http://schemas.microsoft.com/office/drawing/2014/main" id="{585F06F0-C7F5-083D-04C4-160034E2C418}"/>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6"/>
                </a:solidFill>
                <a:latin typeface="Century Gothic" panose="020B0502020202020204" pitchFamily="34" charset="0"/>
              </a:rPr>
              <a:t>PROJECT THETA</a:t>
            </a:r>
          </a:p>
        </p:txBody>
      </p:sp>
    </p:spTree>
    <p:extLst>
      <p:ext uri="{BB962C8B-B14F-4D97-AF65-F5344CB8AC3E}">
        <p14:creationId xmlns:p14="http://schemas.microsoft.com/office/powerpoint/2010/main" val="3339731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5457"/>
            <a:ext cx="11878655" cy="81925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Instruction and training</a:t>
            </a:r>
          </a:p>
          <a:p>
            <a:pPr algn="ctr"/>
            <a:endParaRPr lang="en-US" sz="1200" dirty="0">
              <a:latin typeface="Century Gothic" charset="0"/>
              <a:ea typeface="Century Gothic" charset="0"/>
              <a:cs typeface="Century Gothic" charset="0"/>
            </a:endParaRP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3621"/>
            <a:ext cx="1813253"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Train instructors on new content</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1515291" y="6477000"/>
            <a:ext cx="10255289"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EDUCATION WORK BREAKDOWN STRUCTURE – </a:t>
            </a:r>
            <a:r>
              <a:rPr lang="en-US" dirty="0">
                <a:solidFill>
                  <a:schemeClr val="accent2">
                    <a:lumMod val="60000"/>
                    <a:lumOff val="40000"/>
                  </a:schemeClr>
                </a:solidFill>
                <a:latin typeface="Century Gothic" panose="020B0502020202020204" pitchFamily="34" charset="0"/>
                <a:ea typeface="Arial" charset="0"/>
                <a:cs typeface="Arial" charset="0"/>
              </a:rPr>
              <a:t>ACTIVITY 4, TASKS EXAMPLE</a:t>
            </a:r>
          </a:p>
        </p:txBody>
      </p:sp>
      <p:sp>
        <p:nvSpPr>
          <p:cNvPr id="17" name="TextBox 16">
            <a:extLst>
              <a:ext uri="{FF2B5EF4-FFF2-40B4-BE49-F238E27FC236}">
                <a16:creationId xmlns:a16="http://schemas.microsoft.com/office/drawing/2014/main" id="{9B89C9C9-92FF-4BF2-1CB4-E36F70F4383F}"/>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2" name="TextBox 8">
            <a:extLst>
              <a:ext uri="{FF2B5EF4-FFF2-40B4-BE49-F238E27FC236}">
                <a16:creationId xmlns:a16="http://schemas.microsoft.com/office/drawing/2014/main" id="{93A5458F-BA1E-F364-8041-B07372001BF6}"/>
              </a:ext>
            </a:extLst>
          </p:cNvPr>
          <p:cNvSpPr txBox="1"/>
          <p:nvPr/>
        </p:nvSpPr>
        <p:spPr>
          <a:xfrm>
            <a:off x="136845" y="2471311"/>
            <a:ext cx="1813253" cy="250238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4.1.5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
        <p:nvSpPr>
          <p:cNvPr id="3" name="TextBox 8">
            <a:extLst>
              <a:ext uri="{FF2B5EF4-FFF2-40B4-BE49-F238E27FC236}">
                <a16:creationId xmlns:a16="http://schemas.microsoft.com/office/drawing/2014/main" id="{8E07E824-281F-B02A-2CBA-0F531F68CABC}"/>
              </a:ext>
            </a:extLst>
          </p:cNvPr>
          <p:cNvSpPr txBox="1"/>
          <p:nvPr/>
        </p:nvSpPr>
        <p:spPr>
          <a:xfrm>
            <a:off x="4131350" y="1684468"/>
            <a:ext cx="1813253"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Deliver instruction</a:t>
            </a:r>
          </a:p>
        </p:txBody>
      </p:sp>
      <p:sp>
        <p:nvSpPr>
          <p:cNvPr id="6" name="TextBox 8">
            <a:extLst>
              <a:ext uri="{FF2B5EF4-FFF2-40B4-BE49-F238E27FC236}">
                <a16:creationId xmlns:a16="http://schemas.microsoft.com/office/drawing/2014/main" id="{F6446A9E-40C5-6345-6489-2C26CB73A647}"/>
              </a:ext>
            </a:extLst>
          </p:cNvPr>
          <p:cNvSpPr txBox="1"/>
          <p:nvPr/>
        </p:nvSpPr>
        <p:spPr>
          <a:xfrm>
            <a:off x="4131351" y="2462158"/>
            <a:ext cx="1813253" cy="250238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4.2.</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4 Subtask</a:t>
            </a:r>
            <a:endParaRPr lang="en-US" sz="900" dirty="0">
              <a:latin typeface="Century Gothic" charset="0"/>
              <a:ea typeface="Century Gothic" charset="0"/>
              <a:cs typeface="Century Gothic" charset="0"/>
            </a:endParaRPr>
          </a:p>
        </p:txBody>
      </p:sp>
      <p:sp>
        <p:nvSpPr>
          <p:cNvPr id="8" name="TextBox 7">
            <a:extLst>
              <a:ext uri="{FF2B5EF4-FFF2-40B4-BE49-F238E27FC236}">
                <a16:creationId xmlns:a16="http://schemas.microsoft.com/office/drawing/2014/main" id="{E801518F-39C2-5E83-FE61-3288CDEA4906}"/>
              </a:ext>
            </a:extLst>
          </p:cNvPr>
          <p:cNvSpPr txBox="1"/>
          <p:nvPr/>
        </p:nvSpPr>
        <p:spPr>
          <a:xfrm>
            <a:off x="6094757" y="167104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7" name="TextBox 8">
            <a:extLst>
              <a:ext uri="{FF2B5EF4-FFF2-40B4-BE49-F238E27FC236}">
                <a16:creationId xmlns:a16="http://schemas.microsoft.com/office/drawing/2014/main" id="{44C5603F-7B95-B5A7-FF12-D81CB1D65F12}"/>
              </a:ext>
            </a:extLst>
          </p:cNvPr>
          <p:cNvSpPr txBox="1"/>
          <p:nvPr/>
        </p:nvSpPr>
        <p:spPr>
          <a:xfrm>
            <a:off x="8125855" y="1693621"/>
            <a:ext cx="1813253"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Monitor student progress</a:t>
            </a:r>
          </a:p>
        </p:txBody>
      </p:sp>
      <p:sp>
        <p:nvSpPr>
          <p:cNvPr id="9" name="TextBox 8">
            <a:extLst>
              <a:ext uri="{FF2B5EF4-FFF2-40B4-BE49-F238E27FC236}">
                <a16:creationId xmlns:a16="http://schemas.microsoft.com/office/drawing/2014/main" id="{120BB68D-D54D-FFAA-BBC1-73DBA2931816}"/>
              </a:ext>
            </a:extLst>
          </p:cNvPr>
          <p:cNvSpPr txBox="1"/>
          <p:nvPr/>
        </p:nvSpPr>
        <p:spPr>
          <a:xfrm>
            <a:off x="8125856" y="2468832"/>
            <a:ext cx="1813253" cy="250238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4.3.</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4.3.</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4.3.</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
        <p:nvSpPr>
          <p:cNvPr id="10" name="TextBox 9">
            <a:extLst>
              <a:ext uri="{FF2B5EF4-FFF2-40B4-BE49-F238E27FC236}">
                <a16:creationId xmlns:a16="http://schemas.microsoft.com/office/drawing/2014/main" id="{9D85BE8E-33B5-CAA9-5C01-0CAF11CEC99A}"/>
              </a:ext>
            </a:extLst>
          </p:cNvPr>
          <p:cNvSpPr txBox="1"/>
          <p:nvPr/>
        </p:nvSpPr>
        <p:spPr>
          <a:xfrm>
            <a:off x="10089261" y="1647563"/>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11" name="TextBox 10">
            <a:extLst>
              <a:ext uri="{FF2B5EF4-FFF2-40B4-BE49-F238E27FC236}">
                <a16:creationId xmlns:a16="http://schemas.microsoft.com/office/drawing/2014/main" id="{5ED568BC-5D33-BC13-2A74-33C80A8CF7F8}"/>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6"/>
                </a:solidFill>
                <a:latin typeface="Century Gothic" panose="020B0502020202020204" pitchFamily="34" charset="0"/>
              </a:rPr>
              <a:t>PROJECT THETA</a:t>
            </a:r>
          </a:p>
        </p:txBody>
      </p:sp>
    </p:spTree>
    <p:extLst>
      <p:ext uri="{BB962C8B-B14F-4D97-AF65-F5344CB8AC3E}">
        <p14:creationId xmlns:p14="http://schemas.microsoft.com/office/powerpoint/2010/main" val="3190856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COPY + PASTE BLANK ICONS FOR USE IN CHART</a:t>
            </a:r>
          </a:p>
        </p:txBody>
      </p:sp>
      <p:cxnSp>
        <p:nvCxnSpPr>
          <p:cNvPr id="10" name="AutoShape 171">
            <a:extLst>
              <a:ext uri="{FF2B5EF4-FFF2-40B4-BE49-F238E27FC236}">
                <a16:creationId xmlns:a16="http://schemas.microsoft.com/office/drawing/2014/main" id="{00000000-0008-0000-0000-000008000000}"/>
              </a:ext>
            </a:extLst>
          </p:cNvPr>
          <p:cNvCxnSpPr>
            <a:cxnSpLocks noChangeShapeType="1"/>
          </p:cNvCxnSpPr>
          <p:nvPr/>
        </p:nvCxnSpPr>
        <p:spPr bwMode="auto">
          <a:xfrm>
            <a:off x="7083019" y="1694578"/>
            <a:ext cx="1498410" cy="815728"/>
          </a:xfrm>
          <a:prstGeom prst="bentConnector3">
            <a:avLst>
              <a:gd name="adj1" fmla="val 50000"/>
            </a:avLst>
          </a:prstGeom>
          <a:noFill/>
          <a:ln w="12700">
            <a:solidFill>
              <a:schemeClr val="bg1">
                <a:lumMod val="50000"/>
              </a:schemeClr>
            </a:solidFill>
            <a:miter lim="800000"/>
            <a:headEnd type="none" w="sm" len="sm"/>
            <a:tailEnd type="none" w="lg" len="med"/>
          </a:ln>
          <a:extLst>
            <a:ext uri="{909E8E84-426E-40DD-AFC4-6F175D3DCCD1}">
              <a14:hiddenFill xmlns:a14="http://schemas.microsoft.com/office/drawing/2010/main">
                <a:noFill/>
              </a14:hiddenFill>
            </a:ext>
          </a:extLst>
        </p:spPr>
      </p:cxnSp>
      <p:cxnSp>
        <p:nvCxnSpPr>
          <p:cNvPr id="12" name="Straight Arrow Connector 11">
            <a:extLst>
              <a:ext uri="{FF2B5EF4-FFF2-40B4-BE49-F238E27FC236}">
                <a16:creationId xmlns:a16="http://schemas.microsoft.com/office/drawing/2014/main" id="{00000000-0008-0000-0000-000021000000}"/>
              </a:ext>
            </a:extLst>
          </p:cNvPr>
          <p:cNvCxnSpPr/>
          <p:nvPr/>
        </p:nvCxnSpPr>
        <p:spPr>
          <a:xfrm>
            <a:off x="7057619" y="3104302"/>
            <a:ext cx="609600"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00000000-0008-0000-0000-000022000000}"/>
              </a:ext>
            </a:extLst>
          </p:cNvPr>
          <p:cNvCxnSpPr/>
          <p:nvPr/>
        </p:nvCxnSpPr>
        <p:spPr>
          <a:xfrm>
            <a:off x="10375632" y="1691005"/>
            <a:ext cx="0" cy="59690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16" name="AutoShape 171">
            <a:extLst>
              <a:ext uri="{FF2B5EF4-FFF2-40B4-BE49-F238E27FC236}">
                <a16:creationId xmlns:a16="http://schemas.microsoft.com/office/drawing/2014/main" id="{5D862AE4-A474-B14F-B58F-AA850C8F9B57}"/>
              </a:ext>
            </a:extLst>
          </p:cNvPr>
          <p:cNvCxnSpPr>
            <a:cxnSpLocks noChangeShapeType="1"/>
          </p:cNvCxnSpPr>
          <p:nvPr/>
        </p:nvCxnSpPr>
        <p:spPr bwMode="auto">
          <a:xfrm rot="5400000">
            <a:off x="8611697" y="3085252"/>
            <a:ext cx="1003300" cy="876300"/>
          </a:xfrm>
          <a:prstGeom prst="bentConnector3">
            <a:avLst>
              <a:gd name="adj1" fmla="val 50000"/>
            </a:avLst>
          </a:prstGeom>
          <a:noFill/>
          <a:ln w="12700">
            <a:solidFill>
              <a:schemeClr val="bg1">
                <a:lumMod val="50000"/>
              </a:schemeClr>
            </a:solidFill>
            <a:miter lim="800000"/>
            <a:headEnd type="none" w="sm" len="sm"/>
            <a:tailEnd type="none" w="lg" len="med"/>
          </a:ln>
          <a:extLst>
            <a:ext uri="{909E8E84-426E-40DD-AFC4-6F175D3DCCD1}">
              <a14:hiddenFill xmlns:a14="http://schemas.microsoft.com/office/drawing/2010/main">
                <a:noFill/>
              </a14:hiddenFill>
            </a:ext>
          </a:extLst>
        </p:spPr>
      </p:cxnSp>
      <p:cxnSp>
        <p:nvCxnSpPr>
          <p:cNvPr id="17" name="AutoShape 171">
            <a:extLst>
              <a:ext uri="{FF2B5EF4-FFF2-40B4-BE49-F238E27FC236}">
                <a16:creationId xmlns:a16="http://schemas.microsoft.com/office/drawing/2014/main" id="{48BA5C9D-C76A-3848-A8E7-D4C927104D6B}"/>
              </a:ext>
            </a:extLst>
          </p:cNvPr>
          <p:cNvCxnSpPr>
            <a:cxnSpLocks noChangeShapeType="1"/>
          </p:cNvCxnSpPr>
          <p:nvPr/>
        </p:nvCxnSpPr>
        <p:spPr bwMode="auto">
          <a:xfrm rot="16200000" flipH="1">
            <a:off x="7165569" y="4038176"/>
            <a:ext cx="1003300" cy="876300"/>
          </a:xfrm>
          <a:prstGeom prst="bentConnector3">
            <a:avLst>
              <a:gd name="adj1" fmla="val 50000"/>
            </a:avLst>
          </a:prstGeom>
          <a:noFill/>
          <a:ln w="12700">
            <a:solidFill>
              <a:schemeClr val="bg1">
                <a:lumMod val="50000"/>
              </a:schemeClr>
            </a:solidFill>
            <a:miter lim="800000"/>
            <a:headEnd type="none" w="sm" len="sm"/>
            <a:tailEnd type="none" w="lg" len="med"/>
          </a:ln>
          <a:extLst>
            <a:ext uri="{909E8E84-426E-40DD-AFC4-6F175D3DCCD1}">
              <a14:hiddenFill xmlns:a14="http://schemas.microsoft.com/office/drawing/2010/main">
                <a:noFill/>
              </a14:hiddenFill>
            </a:ext>
          </a:extLst>
        </p:spPr>
      </p:cxnSp>
      <p:sp>
        <p:nvSpPr>
          <p:cNvPr id="2" name="TextBox 3">
            <a:extLst>
              <a:ext uri="{FF2B5EF4-FFF2-40B4-BE49-F238E27FC236}">
                <a16:creationId xmlns:a16="http://schemas.microsoft.com/office/drawing/2014/main" id="{BB38DE27-6CDB-67CD-0C46-CC3C0B4803A4}"/>
              </a:ext>
            </a:extLst>
          </p:cNvPr>
          <p:cNvSpPr txBox="1"/>
          <p:nvPr/>
        </p:nvSpPr>
        <p:spPr>
          <a:xfrm>
            <a:off x="83585" y="392775"/>
            <a:ext cx="4114800" cy="457200"/>
          </a:xfrm>
          <a:prstGeom prst="rect">
            <a:avLst/>
          </a:prstGeom>
          <a:solidFill>
            <a:schemeClr val="bg1"/>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800" dirty="0">
                <a:solidFill>
                  <a:schemeClr val="accent5">
                    <a:lumMod val="75000"/>
                  </a:schemeClr>
                </a:solidFill>
                <a:latin typeface="Century Gothic" charset="0"/>
                <a:ea typeface="Century Gothic" charset="0"/>
                <a:cs typeface="Century Gothic" charset="0"/>
              </a:rPr>
              <a:t>TITLE</a:t>
            </a:r>
          </a:p>
        </p:txBody>
      </p:sp>
      <p:sp>
        <p:nvSpPr>
          <p:cNvPr id="3" name="TextBox 2">
            <a:extLst>
              <a:ext uri="{FF2B5EF4-FFF2-40B4-BE49-F238E27FC236}">
                <a16:creationId xmlns:a16="http://schemas.microsoft.com/office/drawing/2014/main" id="{00E72137-0FE4-E444-6664-3570D8D7103E}"/>
              </a:ext>
            </a:extLst>
          </p:cNvPr>
          <p:cNvSpPr txBox="1"/>
          <p:nvPr/>
        </p:nvSpPr>
        <p:spPr>
          <a:xfrm>
            <a:off x="83585" y="1343608"/>
            <a:ext cx="2857892" cy="457200"/>
          </a:xfrm>
          <a:prstGeom prst="rect">
            <a:avLst/>
          </a:prstGeom>
          <a:solidFill>
            <a:schemeClr val="bg1"/>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Activity Title</a:t>
            </a:r>
          </a:p>
        </p:txBody>
      </p:sp>
      <p:sp>
        <p:nvSpPr>
          <p:cNvPr id="4" name="TextBox 8">
            <a:extLst>
              <a:ext uri="{FF2B5EF4-FFF2-40B4-BE49-F238E27FC236}">
                <a16:creationId xmlns:a16="http://schemas.microsoft.com/office/drawing/2014/main" id="{A60198B6-99DC-1BA7-2CE2-6AF0163EB0A9}"/>
              </a:ext>
            </a:extLst>
          </p:cNvPr>
          <p:cNvSpPr txBox="1"/>
          <p:nvPr/>
        </p:nvSpPr>
        <p:spPr>
          <a:xfrm>
            <a:off x="83585" y="2135513"/>
            <a:ext cx="914400" cy="546100"/>
          </a:xfrm>
          <a:prstGeom prst="rect">
            <a:avLst/>
          </a:prstGeom>
          <a:solidFill>
            <a:schemeClr val="bg1"/>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Task</a:t>
            </a:r>
          </a:p>
        </p:txBody>
      </p:sp>
      <p:sp>
        <p:nvSpPr>
          <p:cNvPr id="5" name="TextBox 8">
            <a:extLst>
              <a:ext uri="{FF2B5EF4-FFF2-40B4-BE49-F238E27FC236}">
                <a16:creationId xmlns:a16="http://schemas.microsoft.com/office/drawing/2014/main" id="{A0618988-119A-81B4-D417-8FC08ACD6417}"/>
              </a:ext>
            </a:extLst>
          </p:cNvPr>
          <p:cNvSpPr txBox="1"/>
          <p:nvPr/>
        </p:nvSpPr>
        <p:spPr>
          <a:xfrm>
            <a:off x="80854" y="2788075"/>
            <a:ext cx="914400" cy="2502381"/>
          </a:xfrm>
          <a:prstGeom prst="rect">
            <a:avLst/>
          </a:prstGeom>
          <a:solidFill>
            <a:schemeClr val="bg1"/>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Subtask</a:t>
            </a:r>
          </a:p>
        </p:txBody>
      </p:sp>
    </p:spTree>
    <p:extLst>
      <p:ext uri="{BB962C8B-B14F-4D97-AF65-F5344CB8AC3E}">
        <p14:creationId xmlns:p14="http://schemas.microsoft.com/office/powerpoint/2010/main" val="5018397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2" name="Straight Arrow Connector 71">
            <a:extLst>
              <a:ext uri="{FF2B5EF4-FFF2-40B4-BE49-F238E27FC236}">
                <a16:creationId xmlns:a16="http://schemas.microsoft.com/office/drawing/2014/main" id="{021755D2-9866-2038-891E-7FC0AEBA0F65}"/>
              </a:ext>
            </a:extLst>
          </p:cNvPr>
          <p:cNvCxnSpPr>
            <a:cxnSpLocks/>
          </p:cNvCxnSpPr>
          <p:nvPr/>
        </p:nvCxnSpPr>
        <p:spPr>
          <a:xfrm>
            <a:off x="11591344" y="1920260"/>
            <a:ext cx="0" cy="111783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57" name="Straight Arrow Connector 56">
            <a:extLst>
              <a:ext uri="{FF2B5EF4-FFF2-40B4-BE49-F238E27FC236}">
                <a16:creationId xmlns:a16="http://schemas.microsoft.com/office/drawing/2014/main" id="{913D7B07-287C-3FC7-BC4D-D03182BE2595}"/>
              </a:ext>
            </a:extLst>
          </p:cNvPr>
          <p:cNvCxnSpPr>
            <a:cxnSpLocks/>
          </p:cNvCxnSpPr>
          <p:nvPr/>
        </p:nvCxnSpPr>
        <p:spPr>
          <a:xfrm>
            <a:off x="10618965" y="1006507"/>
            <a:ext cx="0" cy="203534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68" name="Straight Arrow Connector 67">
            <a:extLst>
              <a:ext uri="{FF2B5EF4-FFF2-40B4-BE49-F238E27FC236}">
                <a16:creationId xmlns:a16="http://schemas.microsoft.com/office/drawing/2014/main" id="{CFE08133-5691-EFAE-9B0D-0460D4510E58}"/>
              </a:ext>
            </a:extLst>
          </p:cNvPr>
          <p:cNvCxnSpPr>
            <a:cxnSpLocks/>
          </p:cNvCxnSpPr>
          <p:nvPr/>
        </p:nvCxnSpPr>
        <p:spPr>
          <a:xfrm>
            <a:off x="8603951" y="1920260"/>
            <a:ext cx="0" cy="111783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66" name="Straight Arrow Connector 65">
            <a:extLst>
              <a:ext uri="{FF2B5EF4-FFF2-40B4-BE49-F238E27FC236}">
                <a16:creationId xmlns:a16="http://schemas.microsoft.com/office/drawing/2014/main" id="{FFC4D80C-ED95-A0C9-897D-779931341E3D}"/>
              </a:ext>
            </a:extLst>
          </p:cNvPr>
          <p:cNvCxnSpPr>
            <a:cxnSpLocks/>
          </p:cNvCxnSpPr>
          <p:nvPr/>
        </p:nvCxnSpPr>
        <p:spPr>
          <a:xfrm>
            <a:off x="5540401" y="1924017"/>
            <a:ext cx="0" cy="111783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48" name="Straight Arrow Connector 47">
            <a:extLst>
              <a:ext uri="{FF2B5EF4-FFF2-40B4-BE49-F238E27FC236}">
                <a16:creationId xmlns:a16="http://schemas.microsoft.com/office/drawing/2014/main" id="{F8156B97-19EA-9731-2382-5F9D9D5C5CCC}"/>
              </a:ext>
            </a:extLst>
          </p:cNvPr>
          <p:cNvCxnSpPr>
            <a:cxnSpLocks/>
          </p:cNvCxnSpPr>
          <p:nvPr/>
        </p:nvCxnSpPr>
        <p:spPr>
          <a:xfrm>
            <a:off x="7620735" y="1006507"/>
            <a:ext cx="0" cy="203534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3" name="Straight Arrow Connector 2">
            <a:extLst>
              <a:ext uri="{FF2B5EF4-FFF2-40B4-BE49-F238E27FC236}">
                <a16:creationId xmlns:a16="http://schemas.microsoft.com/office/drawing/2014/main" id="{14F574A2-BE4E-D879-01A6-7A713D6B769F}"/>
              </a:ext>
            </a:extLst>
          </p:cNvPr>
          <p:cNvCxnSpPr/>
          <p:nvPr/>
        </p:nvCxnSpPr>
        <p:spPr>
          <a:xfrm>
            <a:off x="6096000" y="542439"/>
            <a:ext cx="0" cy="464001"/>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2" name="TextBox 3">
            <a:extLst>
              <a:ext uri="{FF2B5EF4-FFF2-40B4-BE49-F238E27FC236}">
                <a16:creationId xmlns:a16="http://schemas.microsoft.com/office/drawing/2014/main" id="{00000000-0008-0000-0000-000004000000}"/>
              </a:ext>
            </a:extLst>
          </p:cNvPr>
          <p:cNvSpPr txBox="1"/>
          <p:nvPr/>
        </p:nvSpPr>
        <p:spPr>
          <a:xfrm>
            <a:off x="4038600" y="317240"/>
            <a:ext cx="4114800" cy="457200"/>
          </a:xfrm>
          <a:prstGeom prst="rect">
            <a:avLst/>
          </a:prstGeom>
          <a:solidFill>
            <a:schemeClr val="lt1"/>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800" dirty="0">
                <a:solidFill>
                  <a:schemeClr val="accent6"/>
                </a:solidFill>
                <a:latin typeface="Century Gothic" charset="0"/>
                <a:ea typeface="Century Gothic" charset="0"/>
                <a:cs typeface="Century Gothic" charset="0"/>
              </a:rPr>
              <a:t>PROJECT THETA</a:t>
            </a:r>
          </a:p>
        </p:txBody>
      </p:sp>
      <p:cxnSp>
        <p:nvCxnSpPr>
          <p:cNvPr id="9" name="Straight Arrow Connector 8">
            <a:extLst>
              <a:ext uri="{FF2B5EF4-FFF2-40B4-BE49-F238E27FC236}">
                <a16:creationId xmlns:a16="http://schemas.microsoft.com/office/drawing/2014/main" id="{709324E6-D197-EA58-D041-E97BC58E60CA}"/>
              </a:ext>
            </a:extLst>
          </p:cNvPr>
          <p:cNvCxnSpPr>
            <a:cxnSpLocks/>
          </p:cNvCxnSpPr>
          <p:nvPr/>
        </p:nvCxnSpPr>
        <p:spPr>
          <a:xfrm>
            <a:off x="1564430" y="1006440"/>
            <a:ext cx="9054535"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91238CC1-BB4D-5D94-106B-3A7570511F2E}"/>
              </a:ext>
            </a:extLst>
          </p:cNvPr>
          <p:cNvCxnSpPr>
            <a:cxnSpLocks/>
          </p:cNvCxnSpPr>
          <p:nvPr/>
        </p:nvCxnSpPr>
        <p:spPr>
          <a:xfrm>
            <a:off x="1564430" y="1006440"/>
            <a:ext cx="0" cy="203534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00000000-0008-0000-0000-000005000000}"/>
              </a:ext>
            </a:extLst>
          </p:cNvPr>
          <p:cNvSpPr txBox="1"/>
          <p:nvPr/>
        </p:nvSpPr>
        <p:spPr>
          <a:xfrm>
            <a:off x="83585" y="1343608"/>
            <a:ext cx="2857892" cy="45720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Planning</a:t>
            </a:r>
          </a:p>
        </p:txBody>
      </p:sp>
      <p:sp>
        <p:nvSpPr>
          <p:cNvPr id="7" name="TextBox 6">
            <a:extLst>
              <a:ext uri="{FF2B5EF4-FFF2-40B4-BE49-F238E27FC236}">
                <a16:creationId xmlns:a16="http://schemas.microsoft.com/office/drawing/2014/main" id="{9A8F73D9-7A44-9314-58FB-59012B8390A5}"/>
              </a:ext>
            </a:extLst>
          </p:cNvPr>
          <p:cNvSpPr txBox="1"/>
          <p:nvPr/>
        </p:nvSpPr>
        <p:spPr>
          <a:xfrm>
            <a:off x="6148481" y="1337387"/>
            <a:ext cx="2857887" cy="4572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Content creation</a:t>
            </a:r>
          </a:p>
        </p:txBody>
      </p:sp>
      <p:sp>
        <p:nvSpPr>
          <p:cNvPr id="8" name="TextBox 7">
            <a:extLst>
              <a:ext uri="{FF2B5EF4-FFF2-40B4-BE49-F238E27FC236}">
                <a16:creationId xmlns:a16="http://schemas.microsoft.com/office/drawing/2014/main" id="{EAF24A49-2A68-DE24-B511-18AAED86C384}"/>
              </a:ext>
            </a:extLst>
          </p:cNvPr>
          <p:cNvSpPr txBox="1"/>
          <p:nvPr/>
        </p:nvSpPr>
        <p:spPr>
          <a:xfrm>
            <a:off x="9182830" y="1331166"/>
            <a:ext cx="2857885" cy="4572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Instruction and training</a:t>
            </a:r>
          </a:p>
        </p:txBody>
      </p:sp>
      <p:cxnSp>
        <p:nvCxnSpPr>
          <p:cNvPr id="26" name="Straight Arrow Connector 25">
            <a:extLst>
              <a:ext uri="{FF2B5EF4-FFF2-40B4-BE49-F238E27FC236}">
                <a16:creationId xmlns:a16="http://schemas.microsoft.com/office/drawing/2014/main" id="{FC4688B0-C953-DBBA-23DF-27FC912042CF}"/>
              </a:ext>
            </a:extLst>
          </p:cNvPr>
          <p:cNvCxnSpPr>
            <a:cxnSpLocks/>
          </p:cNvCxnSpPr>
          <p:nvPr/>
        </p:nvCxnSpPr>
        <p:spPr>
          <a:xfrm flipV="1">
            <a:off x="513181" y="1922105"/>
            <a:ext cx="2083836" cy="1845"/>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A944147F-AF69-9780-2B57-CA1AA72D961D}"/>
              </a:ext>
            </a:extLst>
          </p:cNvPr>
          <p:cNvCxnSpPr>
            <a:cxnSpLocks/>
          </p:cNvCxnSpPr>
          <p:nvPr/>
        </p:nvCxnSpPr>
        <p:spPr>
          <a:xfrm>
            <a:off x="513181" y="1923950"/>
            <a:ext cx="0" cy="111783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5ABDDE71-AD5D-EDA0-9CC0-D8D9733FEC5E}"/>
              </a:ext>
            </a:extLst>
          </p:cNvPr>
          <p:cNvCxnSpPr>
            <a:cxnSpLocks/>
          </p:cNvCxnSpPr>
          <p:nvPr/>
        </p:nvCxnSpPr>
        <p:spPr>
          <a:xfrm>
            <a:off x="2597017" y="1922106"/>
            <a:ext cx="0" cy="111783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18" name="TextBox 8">
            <a:extLst>
              <a:ext uri="{FF2B5EF4-FFF2-40B4-BE49-F238E27FC236}">
                <a16:creationId xmlns:a16="http://schemas.microsoft.com/office/drawing/2014/main" id="{00000000-0008-0000-0000-000009000000}"/>
              </a:ext>
            </a:extLst>
          </p:cNvPr>
          <p:cNvSpPr txBox="1"/>
          <p:nvPr/>
        </p:nvSpPr>
        <p:spPr>
          <a:xfrm>
            <a:off x="83585" y="2135513"/>
            <a:ext cx="914400" cy="54610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Define project scope</a:t>
            </a:r>
          </a:p>
        </p:txBody>
      </p:sp>
      <p:sp>
        <p:nvSpPr>
          <p:cNvPr id="19" name="TextBox 9">
            <a:extLst>
              <a:ext uri="{FF2B5EF4-FFF2-40B4-BE49-F238E27FC236}">
                <a16:creationId xmlns:a16="http://schemas.microsoft.com/office/drawing/2014/main" id="{00000000-0008-0000-0000-00000A000000}"/>
              </a:ext>
            </a:extLst>
          </p:cNvPr>
          <p:cNvSpPr txBox="1"/>
          <p:nvPr/>
        </p:nvSpPr>
        <p:spPr>
          <a:xfrm>
            <a:off x="1085456" y="2135513"/>
            <a:ext cx="914400" cy="54610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Conduct needs assessment</a:t>
            </a:r>
          </a:p>
        </p:txBody>
      </p:sp>
      <p:sp>
        <p:nvSpPr>
          <p:cNvPr id="20" name="TextBox 10">
            <a:extLst>
              <a:ext uri="{FF2B5EF4-FFF2-40B4-BE49-F238E27FC236}">
                <a16:creationId xmlns:a16="http://schemas.microsoft.com/office/drawing/2014/main" id="{00000000-0008-0000-0000-00000B000000}"/>
              </a:ext>
            </a:extLst>
          </p:cNvPr>
          <p:cNvSpPr txBox="1"/>
          <p:nvPr/>
        </p:nvSpPr>
        <p:spPr>
          <a:xfrm>
            <a:off x="2059334" y="2135513"/>
            <a:ext cx="914400" cy="54610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Develop project timeline</a:t>
            </a:r>
          </a:p>
        </p:txBody>
      </p:sp>
      <p:sp>
        <p:nvSpPr>
          <p:cNvPr id="35" name="TextBox 8">
            <a:extLst>
              <a:ext uri="{FF2B5EF4-FFF2-40B4-BE49-F238E27FC236}">
                <a16:creationId xmlns:a16="http://schemas.microsoft.com/office/drawing/2014/main" id="{FFBAD6C2-2823-2139-48BB-83D2264B4DCC}"/>
              </a:ext>
            </a:extLst>
          </p:cNvPr>
          <p:cNvSpPr txBox="1"/>
          <p:nvPr/>
        </p:nvSpPr>
        <p:spPr>
          <a:xfrm>
            <a:off x="80854" y="2788075"/>
            <a:ext cx="914400" cy="2502381"/>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1.1.5 Subtask</a:t>
            </a:r>
          </a:p>
        </p:txBody>
      </p:sp>
      <p:sp>
        <p:nvSpPr>
          <p:cNvPr id="36" name="TextBox 9">
            <a:extLst>
              <a:ext uri="{FF2B5EF4-FFF2-40B4-BE49-F238E27FC236}">
                <a16:creationId xmlns:a16="http://schemas.microsoft.com/office/drawing/2014/main" id="{B1B9FAB6-FED0-C038-D529-290F29284303}"/>
              </a:ext>
            </a:extLst>
          </p:cNvPr>
          <p:cNvSpPr txBox="1"/>
          <p:nvPr/>
        </p:nvSpPr>
        <p:spPr>
          <a:xfrm>
            <a:off x="1073394" y="2788075"/>
            <a:ext cx="914400" cy="2502381"/>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4 Subtask</a:t>
            </a:r>
            <a:endParaRPr lang="en-US" sz="900" dirty="0">
              <a:latin typeface="Century Gothic" charset="0"/>
              <a:ea typeface="Century Gothic" charset="0"/>
              <a:cs typeface="Century Gothic" charset="0"/>
            </a:endParaRPr>
          </a:p>
        </p:txBody>
      </p:sp>
      <p:sp>
        <p:nvSpPr>
          <p:cNvPr id="37" name="TextBox 10">
            <a:extLst>
              <a:ext uri="{FF2B5EF4-FFF2-40B4-BE49-F238E27FC236}">
                <a16:creationId xmlns:a16="http://schemas.microsoft.com/office/drawing/2014/main" id="{87340A0B-FBF7-04AF-4AC7-4620DC2405E5}"/>
              </a:ext>
            </a:extLst>
          </p:cNvPr>
          <p:cNvSpPr txBox="1"/>
          <p:nvPr/>
        </p:nvSpPr>
        <p:spPr>
          <a:xfrm>
            <a:off x="2075265" y="2788075"/>
            <a:ext cx="914400" cy="2502381"/>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1.3.</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1.3.</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1.3.</a:t>
            </a:r>
            <a:r>
              <a:rPr lang="en-US" sz="900" baseline="0" dirty="0">
                <a:latin typeface="Century Gothic" charset="0"/>
                <a:ea typeface="Century Gothic" charset="0"/>
                <a:cs typeface="Century Gothic" charset="0"/>
              </a:rPr>
              <a:t>3 Subtask</a:t>
            </a:r>
          </a:p>
        </p:txBody>
      </p:sp>
      <p:cxnSp>
        <p:nvCxnSpPr>
          <p:cNvPr id="38" name="Straight Arrow Connector 37">
            <a:extLst>
              <a:ext uri="{FF2B5EF4-FFF2-40B4-BE49-F238E27FC236}">
                <a16:creationId xmlns:a16="http://schemas.microsoft.com/office/drawing/2014/main" id="{B49863A7-1056-9360-6512-C0CC5C124314}"/>
              </a:ext>
            </a:extLst>
          </p:cNvPr>
          <p:cNvCxnSpPr>
            <a:cxnSpLocks/>
          </p:cNvCxnSpPr>
          <p:nvPr/>
        </p:nvCxnSpPr>
        <p:spPr>
          <a:xfrm>
            <a:off x="4597648" y="1006507"/>
            <a:ext cx="0" cy="203534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3FE89983-7731-7F71-942A-38AA3321992F}"/>
              </a:ext>
            </a:extLst>
          </p:cNvPr>
          <p:cNvCxnSpPr>
            <a:cxnSpLocks/>
          </p:cNvCxnSpPr>
          <p:nvPr/>
        </p:nvCxnSpPr>
        <p:spPr>
          <a:xfrm>
            <a:off x="3677033" y="1924017"/>
            <a:ext cx="1863368"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2041FA5E-A684-B968-1056-6F0CFF98656D}"/>
              </a:ext>
            </a:extLst>
          </p:cNvPr>
          <p:cNvCxnSpPr>
            <a:cxnSpLocks/>
          </p:cNvCxnSpPr>
          <p:nvPr/>
        </p:nvCxnSpPr>
        <p:spPr>
          <a:xfrm>
            <a:off x="3677033" y="1924017"/>
            <a:ext cx="0" cy="111783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41" name="TextBox 8">
            <a:extLst>
              <a:ext uri="{FF2B5EF4-FFF2-40B4-BE49-F238E27FC236}">
                <a16:creationId xmlns:a16="http://schemas.microsoft.com/office/drawing/2014/main" id="{7769FDEA-4F39-E573-5F9E-CE04FF7A88C8}"/>
              </a:ext>
            </a:extLst>
          </p:cNvPr>
          <p:cNvSpPr txBox="1"/>
          <p:nvPr/>
        </p:nvSpPr>
        <p:spPr>
          <a:xfrm>
            <a:off x="3135465" y="2135580"/>
            <a:ext cx="914400" cy="5461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Research and identify content</a:t>
            </a:r>
          </a:p>
        </p:txBody>
      </p:sp>
      <p:sp>
        <p:nvSpPr>
          <p:cNvPr id="42" name="TextBox 9">
            <a:extLst>
              <a:ext uri="{FF2B5EF4-FFF2-40B4-BE49-F238E27FC236}">
                <a16:creationId xmlns:a16="http://schemas.microsoft.com/office/drawing/2014/main" id="{CC269B55-5EE2-20A0-44AF-9252AE1E3485}"/>
              </a:ext>
            </a:extLst>
          </p:cNvPr>
          <p:cNvSpPr txBox="1"/>
          <p:nvPr/>
        </p:nvSpPr>
        <p:spPr>
          <a:xfrm>
            <a:off x="4118674" y="2135580"/>
            <a:ext cx="914400" cy="5461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Develop learning objectives</a:t>
            </a:r>
          </a:p>
        </p:txBody>
      </p:sp>
      <p:sp>
        <p:nvSpPr>
          <p:cNvPr id="43" name="TextBox 10">
            <a:extLst>
              <a:ext uri="{FF2B5EF4-FFF2-40B4-BE49-F238E27FC236}">
                <a16:creationId xmlns:a16="http://schemas.microsoft.com/office/drawing/2014/main" id="{1B244475-8C9C-2D9C-8460-48E0AE53D44F}"/>
              </a:ext>
            </a:extLst>
          </p:cNvPr>
          <p:cNvSpPr txBox="1"/>
          <p:nvPr/>
        </p:nvSpPr>
        <p:spPr>
          <a:xfrm>
            <a:off x="5083221" y="2135580"/>
            <a:ext cx="914400" cy="5461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Create curriculum outline</a:t>
            </a:r>
            <a:endParaRPr lang="en-US" sz="800" dirty="0">
              <a:latin typeface="Century Gothic" charset="0"/>
              <a:ea typeface="Century Gothic" charset="0"/>
              <a:cs typeface="Century Gothic" charset="0"/>
            </a:endParaRPr>
          </a:p>
        </p:txBody>
      </p:sp>
      <p:sp>
        <p:nvSpPr>
          <p:cNvPr id="44" name="TextBox 8">
            <a:extLst>
              <a:ext uri="{FF2B5EF4-FFF2-40B4-BE49-F238E27FC236}">
                <a16:creationId xmlns:a16="http://schemas.microsoft.com/office/drawing/2014/main" id="{0E08D574-0C27-D5B2-A60D-E7EBDC6A1021}"/>
              </a:ext>
            </a:extLst>
          </p:cNvPr>
          <p:cNvSpPr txBox="1"/>
          <p:nvPr/>
        </p:nvSpPr>
        <p:spPr>
          <a:xfrm>
            <a:off x="3123403" y="2788142"/>
            <a:ext cx="914400" cy="2502381"/>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2.1.5 Subtask</a:t>
            </a:r>
          </a:p>
        </p:txBody>
      </p:sp>
      <p:sp>
        <p:nvSpPr>
          <p:cNvPr id="45" name="TextBox 9">
            <a:extLst>
              <a:ext uri="{FF2B5EF4-FFF2-40B4-BE49-F238E27FC236}">
                <a16:creationId xmlns:a16="http://schemas.microsoft.com/office/drawing/2014/main" id="{B6D03FA7-53AC-6117-851D-9E1A23D6664B}"/>
              </a:ext>
            </a:extLst>
          </p:cNvPr>
          <p:cNvSpPr txBox="1"/>
          <p:nvPr/>
        </p:nvSpPr>
        <p:spPr>
          <a:xfrm>
            <a:off x="4115943" y="2788142"/>
            <a:ext cx="914400" cy="2502381"/>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2.2.</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2.2.</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2.2.</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2.2.</a:t>
            </a:r>
            <a:r>
              <a:rPr lang="en-US" sz="900" baseline="0" dirty="0">
                <a:latin typeface="Century Gothic" charset="0"/>
                <a:ea typeface="Century Gothic" charset="0"/>
                <a:cs typeface="Century Gothic" charset="0"/>
              </a:rPr>
              <a:t>4 Subtask</a:t>
            </a:r>
            <a:endParaRPr lang="en-US" sz="900" dirty="0">
              <a:latin typeface="Century Gothic" charset="0"/>
              <a:ea typeface="Century Gothic" charset="0"/>
              <a:cs typeface="Century Gothic" charset="0"/>
            </a:endParaRPr>
          </a:p>
        </p:txBody>
      </p:sp>
      <p:sp>
        <p:nvSpPr>
          <p:cNvPr id="46" name="TextBox 10">
            <a:extLst>
              <a:ext uri="{FF2B5EF4-FFF2-40B4-BE49-F238E27FC236}">
                <a16:creationId xmlns:a16="http://schemas.microsoft.com/office/drawing/2014/main" id="{BE87E3C9-BB58-6371-5982-7D0848CE6810}"/>
              </a:ext>
            </a:extLst>
          </p:cNvPr>
          <p:cNvSpPr txBox="1"/>
          <p:nvPr/>
        </p:nvSpPr>
        <p:spPr>
          <a:xfrm>
            <a:off x="5117814" y="2788142"/>
            <a:ext cx="914400" cy="2502381"/>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2.3.</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2.3.</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2.3.</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p:txBody>
      </p:sp>
      <p:cxnSp>
        <p:nvCxnSpPr>
          <p:cNvPr id="49" name="Straight Arrow Connector 48">
            <a:extLst>
              <a:ext uri="{FF2B5EF4-FFF2-40B4-BE49-F238E27FC236}">
                <a16:creationId xmlns:a16="http://schemas.microsoft.com/office/drawing/2014/main" id="{4917F969-1B2F-5CF9-546E-077852C6555E}"/>
              </a:ext>
            </a:extLst>
          </p:cNvPr>
          <p:cNvCxnSpPr>
            <a:cxnSpLocks/>
          </p:cNvCxnSpPr>
          <p:nvPr/>
        </p:nvCxnSpPr>
        <p:spPr>
          <a:xfrm flipV="1">
            <a:off x="6656961" y="1920260"/>
            <a:ext cx="1946990" cy="3757"/>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50" name="Straight Arrow Connector 49">
            <a:extLst>
              <a:ext uri="{FF2B5EF4-FFF2-40B4-BE49-F238E27FC236}">
                <a16:creationId xmlns:a16="http://schemas.microsoft.com/office/drawing/2014/main" id="{81CA1CA3-12FA-885A-0C15-CFAB74FFD477}"/>
              </a:ext>
            </a:extLst>
          </p:cNvPr>
          <p:cNvCxnSpPr>
            <a:cxnSpLocks/>
          </p:cNvCxnSpPr>
          <p:nvPr/>
        </p:nvCxnSpPr>
        <p:spPr>
          <a:xfrm>
            <a:off x="6656963" y="1924017"/>
            <a:ext cx="0" cy="111783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51" name="TextBox 8">
            <a:extLst>
              <a:ext uri="{FF2B5EF4-FFF2-40B4-BE49-F238E27FC236}">
                <a16:creationId xmlns:a16="http://schemas.microsoft.com/office/drawing/2014/main" id="{5E044A3F-5675-0186-7C11-02B5957BE48C}"/>
              </a:ext>
            </a:extLst>
          </p:cNvPr>
          <p:cNvSpPr txBox="1"/>
          <p:nvPr/>
        </p:nvSpPr>
        <p:spPr>
          <a:xfrm>
            <a:off x="6167883" y="2135580"/>
            <a:ext cx="914400"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Develop Lesson Plans</a:t>
            </a:r>
          </a:p>
        </p:txBody>
      </p:sp>
      <p:sp>
        <p:nvSpPr>
          <p:cNvPr id="52" name="TextBox 9">
            <a:extLst>
              <a:ext uri="{FF2B5EF4-FFF2-40B4-BE49-F238E27FC236}">
                <a16:creationId xmlns:a16="http://schemas.microsoft.com/office/drawing/2014/main" id="{226A9ECD-193E-1051-79E2-579E4A5ACCC5}"/>
              </a:ext>
            </a:extLst>
          </p:cNvPr>
          <p:cNvSpPr txBox="1"/>
          <p:nvPr/>
        </p:nvSpPr>
        <p:spPr>
          <a:xfrm>
            <a:off x="7179085" y="2135580"/>
            <a:ext cx="914400"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Create multimedia content</a:t>
            </a:r>
          </a:p>
        </p:txBody>
      </p:sp>
      <p:sp>
        <p:nvSpPr>
          <p:cNvPr id="53" name="TextBox 10">
            <a:extLst>
              <a:ext uri="{FF2B5EF4-FFF2-40B4-BE49-F238E27FC236}">
                <a16:creationId xmlns:a16="http://schemas.microsoft.com/office/drawing/2014/main" id="{5838CD1C-D603-6896-C708-5427E055D0F3}"/>
              </a:ext>
            </a:extLst>
          </p:cNvPr>
          <p:cNvSpPr txBox="1"/>
          <p:nvPr/>
        </p:nvSpPr>
        <p:spPr>
          <a:xfrm>
            <a:off x="8162294" y="2135580"/>
            <a:ext cx="914400"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Design assignments</a:t>
            </a:r>
          </a:p>
        </p:txBody>
      </p:sp>
      <p:sp>
        <p:nvSpPr>
          <p:cNvPr id="54" name="TextBox 8">
            <a:extLst>
              <a:ext uri="{FF2B5EF4-FFF2-40B4-BE49-F238E27FC236}">
                <a16:creationId xmlns:a16="http://schemas.microsoft.com/office/drawing/2014/main" id="{ABCBFF13-59DD-F1DC-3D31-BB168B1DDDD0}"/>
              </a:ext>
            </a:extLst>
          </p:cNvPr>
          <p:cNvSpPr txBox="1"/>
          <p:nvPr/>
        </p:nvSpPr>
        <p:spPr>
          <a:xfrm>
            <a:off x="6174483" y="2788142"/>
            <a:ext cx="914400" cy="250238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3.1.5 Subtask</a:t>
            </a:r>
          </a:p>
        </p:txBody>
      </p:sp>
      <p:sp>
        <p:nvSpPr>
          <p:cNvPr id="55" name="TextBox 9">
            <a:extLst>
              <a:ext uri="{FF2B5EF4-FFF2-40B4-BE49-F238E27FC236}">
                <a16:creationId xmlns:a16="http://schemas.microsoft.com/office/drawing/2014/main" id="{3C1D8288-700C-97EF-DC76-A962044CEDE2}"/>
              </a:ext>
            </a:extLst>
          </p:cNvPr>
          <p:cNvSpPr txBox="1"/>
          <p:nvPr/>
        </p:nvSpPr>
        <p:spPr>
          <a:xfrm>
            <a:off x="7161188" y="2788142"/>
            <a:ext cx="914400" cy="250238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4 Subtask</a:t>
            </a:r>
            <a:endParaRPr lang="en-US" sz="900" dirty="0">
              <a:latin typeface="Century Gothic" charset="0"/>
              <a:ea typeface="Century Gothic" charset="0"/>
              <a:cs typeface="Century Gothic" charset="0"/>
            </a:endParaRPr>
          </a:p>
        </p:txBody>
      </p:sp>
      <p:sp>
        <p:nvSpPr>
          <p:cNvPr id="56" name="TextBox 10">
            <a:extLst>
              <a:ext uri="{FF2B5EF4-FFF2-40B4-BE49-F238E27FC236}">
                <a16:creationId xmlns:a16="http://schemas.microsoft.com/office/drawing/2014/main" id="{2DB9B285-54EA-86FB-AB1D-57746001D5C4}"/>
              </a:ext>
            </a:extLst>
          </p:cNvPr>
          <p:cNvSpPr txBox="1"/>
          <p:nvPr/>
        </p:nvSpPr>
        <p:spPr>
          <a:xfrm>
            <a:off x="8153728" y="2788142"/>
            <a:ext cx="914400" cy="250238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3.3.</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3.3.</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3.3.</a:t>
            </a:r>
            <a:r>
              <a:rPr lang="en-US" sz="900" baseline="0" dirty="0">
                <a:latin typeface="Century Gothic" charset="0"/>
                <a:ea typeface="Century Gothic" charset="0"/>
                <a:cs typeface="Century Gothic" charset="0"/>
              </a:rPr>
              <a:t>3 Subtask</a:t>
            </a:r>
          </a:p>
        </p:txBody>
      </p:sp>
      <p:cxnSp>
        <p:nvCxnSpPr>
          <p:cNvPr id="58" name="Straight Arrow Connector 57">
            <a:extLst>
              <a:ext uri="{FF2B5EF4-FFF2-40B4-BE49-F238E27FC236}">
                <a16:creationId xmlns:a16="http://schemas.microsoft.com/office/drawing/2014/main" id="{72E4DEE1-5056-72FF-F794-E4089C30DDC1}"/>
              </a:ext>
            </a:extLst>
          </p:cNvPr>
          <p:cNvCxnSpPr>
            <a:cxnSpLocks/>
          </p:cNvCxnSpPr>
          <p:nvPr/>
        </p:nvCxnSpPr>
        <p:spPr>
          <a:xfrm>
            <a:off x="9689021" y="1924017"/>
            <a:ext cx="1902323"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59" name="Straight Arrow Connector 58">
            <a:extLst>
              <a:ext uri="{FF2B5EF4-FFF2-40B4-BE49-F238E27FC236}">
                <a16:creationId xmlns:a16="http://schemas.microsoft.com/office/drawing/2014/main" id="{5E85EB4C-3297-52DD-FFA2-816145242A04}"/>
              </a:ext>
            </a:extLst>
          </p:cNvPr>
          <p:cNvCxnSpPr>
            <a:cxnSpLocks/>
          </p:cNvCxnSpPr>
          <p:nvPr/>
        </p:nvCxnSpPr>
        <p:spPr>
          <a:xfrm>
            <a:off x="9689021" y="1924017"/>
            <a:ext cx="0" cy="111783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60" name="TextBox 8">
            <a:extLst>
              <a:ext uri="{FF2B5EF4-FFF2-40B4-BE49-F238E27FC236}">
                <a16:creationId xmlns:a16="http://schemas.microsoft.com/office/drawing/2014/main" id="{7C76C9C2-ADFA-C438-4FC8-9EE29618F12C}"/>
              </a:ext>
            </a:extLst>
          </p:cNvPr>
          <p:cNvSpPr txBox="1"/>
          <p:nvPr/>
        </p:nvSpPr>
        <p:spPr>
          <a:xfrm>
            <a:off x="9194097" y="2135580"/>
            <a:ext cx="914400"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Train instructors on new content</a:t>
            </a:r>
          </a:p>
        </p:txBody>
      </p:sp>
      <p:sp>
        <p:nvSpPr>
          <p:cNvPr id="61" name="TextBox 9">
            <a:extLst>
              <a:ext uri="{FF2B5EF4-FFF2-40B4-BE49-F238E27FC236}">
                <a16:creationId xmlns:a16="http://schemas.microsoft.com/office/drawing/2014/main" id="{82C08A52-4C56-EB2A-7D3B-B8FE865F0F39}"/>
              </a:ext>
            </a:extLst>
          </p:cNvPr>
          <p:cNvSpPr txBox="1"/>
          <p:nvPr/>
        </p:nvSpPr>
        <p:spPr>
          <a:xfrm>
            <a:off x="10177306" y="2135580"/>
            <a:ext cx="914400"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Deliver instruction</a:t>
            </a:r>
          </a:p>
        </p:txBody>
      </p:sp>
      <p:sp>
        <p:nvSpPr>
          <p:cNvPr id="62" name="TextBox 10">
            <a:extLst>
              <a:ext uri="{FF2B5EF4-FFF2-40B4-BE49-F238E27FC236}">
                <a16:creationId xmlns:a16="http://schemas.microsoft.com/office/drawing/2014/main" id="{AC93B484-D47E-33AE-2431-10F2B3DAFE33}"/>
              </a:ext>
            </a:extLst>
          </p:cNvPr>
          <p:cNvSpPr txBox="1"/>
          <p:nvPr/>
        </p:nvSpPr>
        <p:spPr>
          <a:xfrm>
            <a:off x="11179177" y="2135580"/>
            <a:ext cx="914400"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Monitor student progress</a:t>
            </a:r>
          </a:p>
        </p:txBody>
      </p:sp>
      <p:sp>
        <p:nvSpPr>
          <p:cNvPr id="63" name="TextBox 8">
            <a:extLst>
              <a:ext uri="{FF2B5EF4-FFF2-40B4-BE49-F238E27FC236}">
                <a16:creationId xmlns:a16="http://schemas.microsoft.com/office/drawing/2014/main" id="{281FF620-87DA-0883-343A-29E04E49BA30}"/>
              </a:ext>
            </a:extLst>
          </p:cNvPr>
          <p:cNvSpPr txBox="1"/>
          <p:nvPr/>
        </p:nvSpPr>
        <p:spPr>
          <a:xfrm>
            <a:off x="9200697" y="2788142"/>
            <a:ext cx="914400" cy="250238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4.1.5 Subtask</a:t>
            </a:r>
          </a:p>
        </p:txBody>
      </p:sp>
      <p:sp>
        <p:nvSpPr>
          <p:cNvPr id="64" name="TextBox 9">
            <a:extLst>
              <a:ext uri="{FF2B5EF4-FFF2-40B4-BE49-F238E27FC236}">
                <a16:creationId xmlns:a16="http://schemas.microsoft.com/office/drawing/2014/main" id="{ABC07335-C17A-638F-F693-134CE746AEF3}"/>
              </a:ext>
            </a:extLst>
          </p:cNvPr>
          <p:cNvSpPr txBox="1"/>
          <p:nvPr/>
        </p:nvSpPr>
        <p:spPr>
          <a:xfrm>
            <a:off x="10193237" y="2788142"/>
            <a:ext cx="914400" cy="250238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4.2.</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4.2.</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4.2.</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4.2.</a:t>
            </a:r>
            <a:r>
              <a:rPr lang="en-US" sz="900" baseline="0" dirty="0">
                <a:latin typeface="Century Gothic" charset="0"/>
                <a:ea typeface="Century Gothic" charset="0"/>
                <a:cs typeface="Century Gothic" charset="0"/>
              </a:rPr>
              <a:t>4 Subtask</a:t>
            </a:r>
            <a:endParaRPr lang="en-US" sz="900" dirty="0">
              <a:latin typeface="Century Gothic" charset="0"/>
              <a:ea typeface="Century Gothic" charset="0"/>
              <a:cs typeface="Century Gothic" charset="0"/>
            </a:endParaRPr>
          </a:p>
        </p:txBody>
      </p:sp>
      <p:sp>
        <p:nvSpPr>
          <p:cNvPr id="65" name="TextBox 10">
            <a:extLst>
              <a:ext uri="{FF2B5EF4-FFF2-40B4-BE49-F238E27FC236}">
                <a16:creationId xmlns:a16="http://schemas.microsoft.com/office/drawing/2014/main" id="{E8FFA0DF-6C64-1F64-F1B9-72179C638570}"/>
              </a:ext>
            </a:extLst>
          </p:cNvPr>
          <p:cNvSpPr txBox="1"/>
          <p:nvPr/>
        </p:nvSpPr>
        <p:spPr>
          <a:xfrm>
            <a:off x="11176446" y="2788142"/>
            <a:ext cx="914400" cy="250238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4.3.</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4.3.</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4.3.</a:t>
            </a:r>
            <a:r>
              <a:rPr lang="en-US" sz="900" baseline="0" dirty="0">
                <a:latin typeface="Century Gothic" charset="0"/>
                <a:ea typeface="Century Gothic" charset="0"/>
                <a:cs typeface="Century Gothic" charset="0"/>
              </a:rPr>
              <a:t>3 Subtask</a:t>
            </a:r>
          </a:p>
        </p:txBody>
      </p:sp>
      <p:sp>
        <p:nvSpPr>
          <p:cNvPr id="6" name="TextBox 5">
            <a:extLst>
              <a:ext uri="{FF2B5EF4-FFF2-40B4-BE49-F238E27FC236}">
                <a16:creationId xmlns:a16="http://schemas.microsoft.com/office/drawing/2014/main" id="{FF94685E-0D9B-D502-EFE4-6F1E0A2646DE}"/>
              </a:ext>
            </a:extLst>
          </p:cNvPr>
          <p:cNvSpPr txBox="1"/>
          <p:nvPr/>
        </p:nvSpPr>
        <p:spPr>
          <a:xfrm>
            <a:off x="3135466" y="1337387"/>
            <a:ext cx="2857892" cy="4572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Curriculum development</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3927567" y="6477000"/>
            <a:ext cx="784301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EDUCATION WORK BREAKDOWN STRUCTURE – OVERVIEW EXAMPLE</a:t>
            </a:r>
          </a:p>
        </p:txBody>
      </p:sp>
    </p:spTree>
    <p:extLst>
      <p:ext uri="{BB962C8B-B14F-4D97-AF65-F5344CB8AC3E}">
        <p14:creationId xmlns:p14="http://schemas.microsoft.com/office/powerpoint/2010/main" val="20437845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549099136"/>
              </p:ext>
            </p:extLst>
          </p:nvPr>
        </p:nvGraphicFramePr>
        <p:xfrm>
          <a:off x="822960" y="1050351"/>
          <a:ext cx="10227213" cy="2761795"/>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761795">
                <a:tc>
                  <a:txBody>
                    <a:bodyPr/>
                    <a:lstStyle/>
                    <a:p>
                      <a:pPr marL="0" marR="0" algn="ctr">
                        <a:lnSpc>
                          <a:spcPct val="150000"/>
                        </a:lnSpc>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lnSpc>
                          <a:spcPct val="150000"/>
                        </a:lnSpc>
                        <a:spcBef>
                          <a:spcPts val="0"/>
                        </a:spcBef>
                        <a:spcAft>
                          <a:spcPts val="0"/>
                        </a:spcAft>
                      </a:pPr>
                      <a:r>
                        <a:rPr lang="en-US" sz="1200" b="0" dirty="0">
                          <a:solidFill>
                            <a:schemeClr val="tx1"/>
                          </a:solidFill>
                          <a:effectLst/>
                          <a:latin typeface="Century Gothic" panose="020B0502020202020204" pitchFamily="34" charset="0"/>
                        </a:rPr>
                        <a:t> </a:t>
                      </a:r>
                    </a:p>
                    <a:p>
                      <a:pPr marL="0" marR="0">
                        <a:lnSpc>
                          <a:spcPct val="150000"/>
                        </a:lnSpc>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p>
                  </a:txBody>
                  <a:tcPr marL="4572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Planning</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3866606" y="6477000"/>
            <a:ext cx="790397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EDUCATION WORK BREAKDOWN STRUCTURE – </a:t>
            </a:r>
            <a:r>
              <a:rPr lang="en-US" dirty="0">
                <a:solidFill>
                  <a:schemeClr val="accent5">
                    <a:lumMod val="60000"/>
                    <a:lumOff val="40000"/>
                  </a:schemeClr>
                </a:solidFill>
                <a:latin typeface="Century Gothic" panose="020B0502020202020204" pitchFamily="34" charset="0"/>
                <a:ea typeface="Arial" charset="0"/>
                <a:cs typeface="Arial" charset="0"/>
              </a:rPr>
              <a:t>ACTIVITY 1 EXAMPLE</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6"/>
                </a:solidFill>
                <a:latin typeface="Century Gothic" panose="020B0502020202020204" pitchFamily="34" charset="0"/>
              </a:rPr>
              <a:t>PROJECT THETA</a:t>
            </a:r>
          </a:p>
        </p:txBody>
      </p:sp>
      <p:sp>
        <p:nvSpPr>
          <p:cNvPr id="17" name="TextBox 16">
            <a:extLst>
              <a:ext uri="{FF2B5EF4-FFF2-40B4-BE49-F238E27FC236}">
                <a16:creationId xmlns:a16="http://schemas.microsoft.com/office/drawing/2014/main" id="{9B89C9C9-92FF-4BF2-1CB4-E36F70F4383F}"/>
              </a:ext>
            </a:extLst>
          </p:cNvPr>
          <p:cNvSpPr txBox="1"/>
          <p:nvPr/>
        </p:nvSpPr>
        <p:spPr>
          <a:xfrm>
            <a:off x="120509" y="1800183"/>
            <a:ext cx="11918310" cy="1015663"/>
          </a:xfrm>
          <a:prstGeom prst="rect">
            <a:avLst/>
          </a:prstGeom>
          <a:noFill/>
        </p:spPr>
        <p:txBody>
          <a:bodyPr wrap="square" rtlCol="0">
            <a:spAutoFit/>
          </a:bodyPr>
          <a:lstStyle/>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r>
              <a:rPr lang="en-US" sz="12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31250447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Planning</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Define project scope</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3387635" y="6477000"/>
            <a:ext cx="8382946"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EDUCATION WORK BREAKDOWN STRUCTURE – </a:t>
            </a:r>
            <a:r>
              <a:rPr lang="en-US" dirty="0">
                <a:solidFill>
                  <a:schemeClr val="accent5">
                    <a:lumMod val="60000"/>
                    <a:lumOff val="40000"/>
                  </a:schemeClr>
                </a:solidFill>
                <a:latin typeface="Century Gothic" panose="020B0502020202020204" pitchFamily="34" charset="0"/>
                <a:ea typeface="Arial" charset="0"/>
                <a:cs typeface="Arial" charset="0"/>
              </a:rPr>
              <a:t>ACTIVITY 1, TASKS EXAMPLE</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6"/>
                </a:solidFill>
                <a:latin typeface="Century Gothic" panose="020B0502020202020204" pitchFamily="34" charset="0"/>
              </a:rPr>
              <a:t>PROJECT THETA</a:t>
            </a:r>
          </a:p>
        </p:txBody>
      </p:sp>
      <p:sp>
        <p:nvSpPr>
          <p:cNvPr id="2" name="TextBox 8">
            <a:extLst>
              <a:ext uri="{FF2B5EF4-FFF2-40B4-BE49-F238E27FC236}">
                <a16:creationId xmlns:a16="http://schemas.microsoft.com/office/drawing/2014/main" id="{93A5458F-BA1E-F364-8041-B07372001BF6}"/>
              </a:ext>
            </a:extLst>
          </p:cNvPr>
          <p:cNvSpPr txBox="1"/>
          <p:nvPr/>
        </p:nvSpPr>
        <p:spPr>
          <a:xfrm>
            <a:off x="136845" y="2468832"/>
            <a:ext cx="1813253" cy="2502381"/>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1.1.5 Subtask</a:t>
            </a:r>
          </a:p>
        </p:txBody>
      </p:sp>
      <p:sp>
        <p:nvSpPr>
          <p:cNvPr id="3" name="TextBox 2">
            <a:extLst>
              <a:ext uri="{FF2B5EF4-FFF2-40B4-BE49-F238E27FC236}">
                <a16:creationId xmlns:a16="http://schemas.microsoft.com/office/drawing/2014/main" id="{50365137-0414-0FBB-EC76-FC7AD4901CFA}"/>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41916454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Planning</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Define project scope</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2238103" y="6477000"/>
            <a:ext cx="9532477"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EDUCATION WORK BREAKDOWN STRUCTURE – </a:t>
            </a:r>
            <a:r>
              <a:rPr lang="en-US" dirty="0">
                <a:solidFill>
                  <a:schemeClr val="accent5">
                    <a:lumMod val="60000"/>
                    <a:lumOff val="40000"/>
                  </a:schemeClr>
                </a:solidFill>
                <a:latin typeface="Century Gothic" panose="020B0502020202020204" pitchFamily="34" charset="0"/>
                <a:ea typeface="Arial" charset="0"/>
                <a:cs typeface="Arial" charset="0"/>
              </a:rPr>
              <a:t>ACTIVITY 1, TASKS EXAMPLE</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6"/>
                </a:solidFill>
                <a:latin typeface="Century Gothic" panose="020B0502020202020204" pitchFamily="34" charset="0"/>
              </a:rPr>
              <a:t>PROJECT THETA</a:t>
            </a:r>
          </a:p>
        </p:txBody>
      </p:sp>
      <p:sp>
        <p:nvSpPr>
          <p:cNvPr id="17" name="TextBox 16">
            <a:extLst>
              <a:ext uri="{FF2B5EF4-FFF2-40B4-BE49-F238E27FC236}">
                <a16:creationId xmlns:a16="http://schemas.microsoft.com/office/drawing/2014/main" id="{9B89C9C9-92FF-4BF2-1CB4-E36F70F4383F}"/>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2" name="TextBox 8">
            <a:extLst>
              <a:ext uri="{FF2B5EF4-FFF2-40B4-BE49-F238E27FC236}">
                <a16:creationId xmlns:a16="http://schemas.microsoft.com/office/drawing/2014/main" id="{93A5458F-BA1E-F364-8041-B07372001BF6}"/>
              </a:ext>
            </a:extLst>
          </p:cNvPr>
          <p:cNvSpPr txBox="1"/>
          <p:nvPr/>
        </p:nvSpPr>
        <p:spPr>
          <a:xfrm>
            <a:off x="136845" y="2468832"/>
            <a:ext cx="1813253" cy="2502381"/>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1.1.5 Subtask</a:t>
            </a:r>
          </a:p>
        </p:txBody>
      </p:sp>
      <p:sp>
        <p:nvSpPr>
          <p:cNvPr id="3" name="TextBox 8">
            <a:extLst>
              <a:ext uri="{FF2B5EF4-FFF2-40B4-BE49-F238E27FC236}">
                <a16:creationId xmlns:a16="http://schemas.microsoft.com/office/drawing/2014/main" id="{8E07E824-281F-B02A-2CBA-0F531F68CABC}"/>
              </a:ext>
            </a:extLst>
          </p:cNvPr>
          <p:cNvSpPr txBox="1"/>
          <p:nvPr/>
        </p:nvSpPr>
        <p:spPr>
          <a:xfrm>
            <a:off x="4131350" y="1681989"/>
            <a:ext cx="1813253" cy="54610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Conduct needs assessment</a:t>
            </a:r>
          </a:p>
        </p:txBody>
      </p:sp>
      <p:sp>
        <p:nvSpPr>
          <p:cNvPr id="6" name="TextBox 8">
            <a:extLst>
              <a:ext uri="{FF2B5EF4-FFF2-40B4-BE49-F238E27FC236}">
                <a16:creationId xmlns:a16="http://schemas.microsoft.com/office/drawing/2014/main" id="{F6446A9E-40C5-6345-6489-2C26CB73A647}"/>
              </a:ext>
            </a:extLst>
          </p:cNvPr>
          <p:cNvSpPr txBox="1"/>
          <p:nvPr/>
        </p:nvSpPr>
        <p:spPr>
          <a:xfrm>
            <a:off x="4131351" y="2459679"/>
            <a:ext cx="1813253" cy="2502381"/>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4 Subtask</a:t>
            </a:r>
            <a:endParaRPr lang="en-US" sz="900" dirty="0">
              <a:latin typeface="Century Gothic" charset="0"/>
              <a:ea typeface="Century Gothic" charset="0"/>
              <a:cs typeface="Century Gothic" charset="0"/>
            </a:endParaRPr>
          </a:p>
        </p:txBody>
      </p:sp>
      <p:sp>
        <p:nvSpPr>
          <p:cNvPr id="8" name="TextBox 7">
            <a:extLst>
              <a:ext uri="{FF2B5EF4-FFF2-40B4-BE49-F238E27FC236}">
                <a16:creationId xmlns:a16="http://schemas.microsoft.com/office/drawing/2014/main" id="{E801518F-39C2-5E83-FE61-3288CDEA4906}"/>
              </a:ext>
            </a:extLst>
          </p:cNvPr>
          <p:cNvSpPr txBox="1"/>
          <p:nvPr/>
        </p:nvSpPr>
        <p:spPr>
          <a:xfrm>
            <a:off x="6094757" y="167104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8753498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Planning</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Define project scope</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80855" y="6477000"/>
            <a:ext cx="11689726"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EDUCATION WORK BREAKDOWN STRUCTURE – </a:t>
            </a:r>
            <a:r>
              <a:rPr lang="en-US" dirty="0">
                <a:solidFill>
                  <a:schemeClr val="accent5">
                    <a:lumMod val="60000"/>
                    <a:lumOff val="40000"/>
                  </a:schemeClr>
                </a:solidFill>
                <a:latin typeface="Century Gothic" panose="020B0502020202020204" pitchFamily="34" charset="0"/>
                <a:ea typeface="Arial" charset="0"/>
                <a:cs typeface="Arial" charset="0"/>
              </a:rPr>
              <a:t>ACTIVITY 1, TASKS EXAMPLE</a:t>
            </a:r>
          </a:p>
        </p:txBody>
      </p:sp>
      <p:sp>
        <p:nvSpPr>
          <p:cNvPr id="17" name="TextBox 16">
            <a:extLst>
              <a:ext uri="{FF2B5EF4-FFF2-40B4-BE49-F238E27FC236}">
                <a16:creationId xmlns:a16="http://schemas.microsoft.com/office/drawing/2014/main" id="{9B89C9C9-92FF-4BF2-1CB4-E36F70F4383F}"/>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2" name="TextBox 8">
            <a:extLst>
              <a:ext uri="{FF2B5EF4-FFF2-40B4-BE49-F238E27FC236}">
                <a16:creationId xmlns:a16="http://schemas.microsoft.com/office/drawing/2014/main" id="{93A5458F-BA1E-F364-8041-B07372001BF6}"/>
              </a:ext>
            </a:extLst>
          </p:cNvPr>
          <p:cNvSpPr txBox="1"/>
          <p:nvPr/>
        </p:nvSpPr>
        <p:spPr>
          <a:xfrm>
            <a:off x="136845" y="2468832"/>
            <a:ext cx="1813253" cy="2502381"/>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1.1.5 Subtask</a:t>
            </a:r>
          </a:p>
        </p:txBody>
      </p:sp>
      <p:sp>
        <p:nvSpPr>
          <p:cNvPr id="3" name="TextBox 8">
            <a:extLst>
              <a:ext uri="{FF2B5EF4-FFF2-40B4-BE49-F238E27FC236}">
                <a16:creationId xmlns:a16="http://schemas.microsoft.com/office/drawing/2014/main" id="{8E07E824-281F-B02A-2CBA-0F531F68CABC}"/>
              </a:ext>
            </a:extLst>
          </p:cNvPr>
          <p:cNvSpPr txBox="1"/>
          <p:nvPr/>
        </p:nvSpPr>
        <p:spPr>
          <a:xfrm>
            <a:off x="4131350" y="1681989"/>
            <a:ext cx="1813253" cy="54610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Conduct needs assessment</a:t>
            </a:r>
          </a:p>
        </p:txBody>
      </p:sp>
      <p:sp>
        <p:nvSpPr>
          <p:cNvPr id="6" name="TextBox 8">
            <a:extLst>
              <a:ext uri="{FF2B5EF4-FFF2-40B4-BE49-F238E27FC236}">
                <a16:creationId xmlns:a16="http://schemas.microsoft.com/office/drawing/2014/main" id="{F6446A9E-40C5-6345-6489-2C26CB73A647}"/>
              </a:ext>
            </a:extLst>
          </p:cNvPr>
          <p:cNvSpPr txBox="1"/>
          <p:nvPr/>
        </p:nvSpPr>
        <p:spPr>
          <a:xfrm>
            <a:off x="4131351" y="2459679"/>
            <a:ext cx="1813253" cy="2502381"/>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4 Subtask</a:t>
            </a:r>
            <a:endParaRPr lang="en-US" sz="900" dirty="0">
              <a:latin typeface="Century Gothic" charset="0"/>
              <a:ea typeface="Century Gothic" charset="0"/>
              <a:cs typeface="Century Gothic" charset="0"/>
            </a:endParaRPr>
          </a:p>
        </p:txBody>
      </p:sp>
      <p:sp>
        <p:nvSpPr>
          <p:cNvPr id="8" name="TextBox 7">
            <a:extLst>
              <a:ext uri="{FF2B5EF4-FFF2-40B4-BE49-F238E27FC236}">
                <a16:creationId xmlns:a16="http://schemas.microsoft.com/office/drawing/2014/main" id="{E801518F-39C2-5E83-FE61-3288CDEA4906}"/>
              </a:ext>
            </a:extLst>
          </p:cNvPr>
          <p:cNvSpPr txBox="1"/>
          <p:nvPr/>
        </p:nvSpPr>
        <p:spPr>
          <a:xfrm>
            <a:off x="6094757" y="167104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7" name="TextBox 8">
            <a:extLst>
              <a:ext uri="{FF2B5EF4-FFF2-40B4-BE49-F238E27FC236}">
                <a16:creationId xmlns:a16="http://schemas.microsoft.com/office/drawing/2014/main" id="{44C5603F-7B95-B5A7-FF12-D81CB1D65F12}"/>
              </a:ext>
            </a:extLst>
          </p:cNvPr>
          <p:cNvSpPr txBox="1"/>
          <p:nvPr/>
        </p:nvSpPr>
        <p:spPr>
          <a:xfrm>
            <a:off x="8125855" y="1691142"/>
            <a:ext cx="1813253" cy="54610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Develop project timeline</a:t>
            </a:r>
          </a:p>
        </p:txBody>
      </p:sp>
      <p:sp>
        <p:nvSpPr>
          <p:cNvPr id="9" name="TextBox 8">
            <a:extLst>
              <a:ext uri="{FF2B5EF4-FFF2-40B4-BE49-F238E27FC236}">
                <a16:creationId xmlns:a16="http://schemas.microsoft.com/office/drawing/2014/main" id="{120BB68D-D54D-FFAA-BBC1-73DBA2931816}"/>
              </a:ext>
            </a:extLst>
          </p:cNvPr>
          <p:cNvSpPr txBox="1"/>
          <p:nvPr/>
        </p:nvSpPr>
        <p:spPr>
          <a:xfrm>
            <a:off x="8125856" y="2468832"/>
            <a:ext cx="1813253" cy="2502381"/>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1.3.</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1.3.</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1.3.</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
        <p:nvSpPr>
          <p:cNvPr id="10" name="TextBox 9">
            <a:extLst>
              <a:ext uri="{FF2B5EF4-FFF2-40B4-BE49-F238E27FC236}">
                <a16:creationId xmlns:a16="http://schemas.microsoft.com/office/drawing/2014/main" id="{9D85BE8E-33B5-CAA9-5C01-0CAF11CEC99A}"/>
              </a:ext>
            </a:extLst>
          </p:cNvPr>
          <p:cNvSpPr txBox="1"/>
          <p:nvPr/>
        </p:nvSpPr>
        <p:spPr>
          <a:xfrm>
            <a:off x="10089261" y="1647563"/>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11" name="TextBox 10">
            <a:extLst>
              <a:ext uri="{FF2B5EF4-FFF2-40B4-BE49-F238E27FC236}">
                <a16:creationId xmlns:a16="http://schemas.microsoft.com/office/drawing/2014/main" id="{6880F6A5-43F2-CD30-8998-3F8E19212208}"/>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6"/>
                </a:solidFill>
                <a:latin typeface="Century Gothic" panose="020B0502020202020204" pitchFamily="34" charset="0"/>
              </a:rPr>
              <a:t>PROJECT THETA</a:t>
            </a:r>
          </a:p>
        </p:txBody>
      </p:sp>
    </p:spTree>
    <p:extLst>
      <p:ext uri="{BB962C8B-B14F-4D97-AF65-F5344CB8AC3E}">
        <p14:creationId xmlns:p14="http://schemas.microsoft.com/office/powerpoint/2010/main" val="34593576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Curriculum development</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2586447" y="6477000"/>
            <a:ext cx="918413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EDUCATION WORK BREAKDOWN STRUCTURE – </a:t>
            </a:r>
            <a:r>
              <a:rPr lang="en-US" dirty="0">
                <a:solidFill>
                  <a:schemeClr val="accent4">
                    <a:lumMod val="40000"/>
                    <a:lumOff val="60000"/>
                  </a:schemeClr>
                </a:solidFill>
                <a:latin typeface="Century Gothic" panose="020B0502020202020204" pitchFamily="34" charset="0"/>
                <a:ea typeface="Arial" charset="0"/>
                <a:cs typeface="Arial" charset="0"/>
              </a:rPr>
              <a:t>ACTIVITY 2 EXAMPLE</a:t>
            </a:r>
          </a:p>
        </p:txBody>
      </p:sp>
      <p:sp>
        <p:nvSpPr>
          <p:cNvPr id="17" name="TextBox 16">
            <a:extLst>
              <a:ext uri="{FF2B5EF4-FFF2-40B4-BE49-F238E27FC236}">
                <a16:creationId xmlns:a16="http://schemas.microsoft.com/office/drawing/2014/main" id="{9B89C9C9-92FF-4BF2-1CB4-E36F70F4383F}"/>
              </a:ext>
            </a:extLst>
          </p:cNvPr>
          <p:cNvSpPr txBox="1"/>
          <p:nvPr/>
        </p:nvSpPr>
        <p:spPr>
          <a:xfrm>
            <a:off x="120509" y="1800183"/>
            <a:ext cx="11918310" cy="1015663"/>
          </a:xfrm>
          <a:prstGeom prst="rect">
            <a:avLst/>
          </a:prstGeom>
          <a:noFill/>
        </p:spPr>
        <p:txBody>
          <a:bodyPr wrap="square" rtlCol="0">
            <a:spAutoFit/>
          </a:bodyPr>
          <a:lstStyle/>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r>
              <a:rPr lang="en-US" sz="12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2" name="TextBox 1">
            <a:extLst>
              <a:ext uri="{FF2B5EF4-FFF2-40B4-BE49-F238E27FC236}">
                <a16:creationId xmlns:a16="http://schemas.microsoft.com/office/drawing/2014/main" id="{37782100-EAD0-0E49-3950-FCC0F6BB4C08}"/>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6"/>
                </a:solidFill>
                <a:latin typeface="Century Gothic" panose="020B0502020202020204" pitchFamily="34" charset="0"/>
              </a:rPr>
              <a:t>PROJECT THETA</a:t>
            </a:r>
          </a:p>
        </p:txBody>
      </p:sp>
    </p:spTree>
    <p:extLst>
      <p:ext uri="{BB962C8B-B14F-4D97-AF65-F5344CB8AC3E}">
        <p14:creationId xmlns:p14="http://schemas.microsoft.com/office/powerpoint/2010/main" val="4002546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Curriculum development</a:t>
            </a:r>
          </a:p>
          <a:p>
            <a:pPr algn="ctr"/>
            <a:endParaRPr lang="en-US" sz="1200" dirty="0">
              <a:latin typeface="Century Gothic" charset="0"/>
              <a:ea typeface="Century Gothic" charset="0"/>
              <a:cs typeface="Century Gothic" charset="0"/>
            </a:endParaRP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Research and identify content</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879567" y="6477000"/>
            <a:ext cx="1089101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EDUCATION WORK BREAKDOWN STRUCTURE – </a:t>
            </a:r>
            <a:r>
              <a:rPr lang="en-US" dirty="0">
                <a:solidFill>
                  <a:schemeClr val="accent4">
                    <a:lumMod val="40000"/>
                    <a:lumOff val="60000"/>
                  </a:schemeClr>
                </a:solidFill>
                <a:latin typeface="Century Gothic" panose="020B0502020202020204" pitchFamily="34" charset="0"/>
                <a:ea typeface="Arial" charset="0"/>
                <a:cs typeface="Arial" charset="0"/>
              </a:rPr>
              <a:t>ACTIVITY 2, TASKS EXAMPLE</a:t>
            </a:r>
          </a:p>
        </p:txBody>
      </p:sp>
      <p:sp>
        <p:nvSpPr>
          <p:cNvPr id="2" name="TextBox 8">
            <a:extLst>
              <a:ext uri="{FF2B5EF4-FFF2-40B4-BE49-F238E27FC236}">
                <a16:creationId xmlns:a16="http://schemas.microsoft.com/office/drawing/2014/main" id="{93A5458F-BA1E-F364-8041-B07372001BF6}"/>
              </a:ext>
            </a:extLst>
          </p:cNvPr>
          <p:cNvSpPr txBox="1"/>
          <p:nvPr/>
        </p:nvSpPr>
        <p:spPr>
          <a:xfrm>
            <a:off x="136845" y="2468832"/>
            <a:ext cx="1813253" cy="2502381"/>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2.1.5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
        <p:nvSpPr>
          <p:cNvPr id="3" name="TextBox 2">
            <a:extLst>
              <a:ext uri="{FF2B5EF4-FFF2-40B4-BE49-F238E27FC236}">
                <a16:creationId xmlns:a16="http://schemas.microsoft.com/office/drawing/2014/main" id="{50365137-0414-0FBB-EC76-FC7AD4901CFA}"/>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6" name="TextBox 5">
            <a:extLst>
              <a:ext uri="{FF2B5EF4-FFF2-40B4-BE49-F238E27FC236}">
                <a16:creationId xmlns:a16="http://schemas.microsoft.com/office/drawing/2014/main" id="{609BAC57-C6B9-0C5E-346D-84481D3299D7}"/>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6"/>
                </a:solidFill>
                <a:latin typeface="Century Gothic" panose="020B0502020202020204" pitchFamily="34" charset="0"/>
              </a:rPr>
              <a:t>PROJECT THETA</a:t>
            </a:r>
          </a:p>
        </p:txBody>
      </p:sp>
    </p:spTree>
    <p:extLst>
      <p:ext uri="{BB962C8B-B14F-4D97-AF65-F5344CB8AC3E}">
        <p14:creationId xmlns:p14="http://schemas.microsoft.com/office/powerpoint/2010/main" val="23547588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Curriculum development</a:t>
            </a:r>
          </a:p>
          <a:p>
            <a:pPr algn="ctr"/>
            <a:endParaRPr lang="en-US" sz="1200" dirty="0">
              <a:latin typeface="Century Gothic" charset="0"/>
              <a:ea typeface="Century Gothic" charset="0"/>
              <a:cs typeface="Century Gothic" charset="0"/>
            </a:endParaRP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Research and identify content</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1698171" y="6477000"/>
            <a:ext cx="10072409"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EDUCATION WORK BREAKDOWN STRUCTURE – </a:t>
            </a:r>
            <a:r>
              <a:rPr lang="en-US" dirty="0">
                <a:solidFill>
                  <a:schemeClr val="accent4">
                    <a:lumMod val="40000"/>
                    <a:lumOff val="60000"/>
                  </a:schemeClr>
                </a:solidFill>
                <a:latin typeface="Century Gothic" panose="020B0502020202020204" pitchFamily="34" charset="0"/>
                <a:ea typeface="Arial" charset="0"/>
                <a:cs typeface="Arial" charset="0"/>
              </a:rPr>
              <a:t>ACTIVITY 2, TASKS EXAMPLE</a:t>
            </a:r>
          </a:p>
        </p:txBody>
      </p:sp>
      <p:sp>
        <p:nvSpPr>
          <p:cNvPr id="17" name="TextBox 16">
            <a:extLst>
              <a:ext uri="{FF2B5EF4-FFF2-40B4-BE49-F238E27FC236}">
                <a16:creationId xmlns:a16="http://schemas.microsoft.com/office/drawing/2014/main" id="{9B89C9C9-92FF-4BF2-1CB4-E36F70F4383F}"/>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3" name="TextBox 8">
            <a:extLst>
              <a:ext uri="{FF2B5EF4-FFF2-40B4-BE49-F238E27FC236}">
                <a16:creationId xmlns:a16="http://schemas.microsoft.com/office/drawing/2014/main" id="{8E07E824-281F-B02A-2CBA-0F531F68CABC}"/>
              </a:ext>
            </a:extLst>
          </p:cNvPr>
          <p:cNvSpPr txBox="1"/>
          <p:nvPr/>
        </p:nvSpPr>
        <p:spPr>
          <a:xfrm>
            <a:off x="4131350" y="1681989"/>
            <a:ext cx="1813253" cy="5461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Develop learning objectives</a:t>
            </a:r>
          </a:p>
        </p:txBody>
      </p:sp>
      <p:sp>
        <p:nvSpPr>
          <p:cNvPr id="6" name="TextBox 8">
            <a:extLst>
              <a:ext uri="{FF2B5EF4-FFF2-40B4-BE49-F238E27FC236}">
                <a16:creationId xmlns:a16="http://schemas.microsoft.com/office/drawing/2014/main" id="{F6446A9E-40C5-6345-6489-2C26CB73A647}"/>
              </a:ext>
            </a:extLst>
          </p:cNvPr>
          <p:cNvSpPr txBox="1"/>
          <p:nvPr/>
        </p:nvSpPr>
        <p:spPr>
          <a:xfrm>
            <a:off x="4131351" y="2459679"/>
            <a:ext cx="1813253" cy="2502381"/>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2.2.</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2.2.</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2.2.</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2.2.</a:t>
            </a:r>
            <a:r>
              <a:rPr lang="en-US" sz="900" baseline="0" dirty="0">
                <a:latin typeface="Century Gothic" charset="0"/>
                <a:ea typeface="Century Gothic" charset="0"/>
                <a:cs typeface="Century Gothic" charset="0"/>
              </a:rPr>
              <a:t>4 Subtask</a:t>
            </a:r>
            <a:endParaRPr lang="en-US" sz="900" dirty="0">
              <a:latin typeface="Century Gothic" charset="0"/>
              <a:ea typeface="Century Gothic" charset="0"/>
              <a:cs typeface="Century Gothic" charset="0"/>
            </a:endParaRPr>
          </a:p>
        </p:txBody>
      </p:sp>
      <p:sp>
        <p:nvSpPr>
          <p:cNvPr id="8" name="TextBox 7">
            <a:extLst>
              <a:ext uri="{FF2B5EF4-FFF2-40B4-BE49-F238E27FC236}">
                <a16:creationId xmlns:a16="http://schemas.microsoft.com/office/drawing/2014/main" id="{E801518F-39C2-5E83-FE61-3288CDEA4906}"/>
              </a:ext>
            </a:extLst>
          </p:cNvPr>
          <p:cNvSpPr txBox="1"/>
          <p:nvPr/>
        </p:nvSpPr>
        <p:spPr>
          <a:xfrm>
            <a:off x="6094757" y="167104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7" name="TextBox 8">
            <a:extLst>
              <a:ext uri="{FF2B5EF4-FFF2-40B4-BE49-F238E27FC236}">
                <a16:creationId xmlns:a16="http://schemas.microsoft.com/office/drawing/2014/main" id="{23D236AC-E415-D5F3-A744-1D13BBE29EF7}"/>
              </a:ext>
            </a:extLst>
          </p:cNvPr>
          <p:cNvSpPr txBox="1"/>
          <p:nvPr/>
        </p:nvSpPr>
        <p:spPr>
          <a:xfrm>
            <a:off x="136845" y="2468832"/>
            <a:ext cx="1813253" cy="2502381"/>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2.1.5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
        <p:nvSpPr>
          <p:cNvPr id="9" name="TextBox 8">
            <a:extLst>
              <a:ext uri="{FF2B5EF4-FFF2-40B4-BE49-F238E27FC236}">
                <a16:creationId xmlns:a16="http://schemas.microsoft.com/office/drawing/2014/main" id="{227E4C75-F935-61DA-A749-9AF5AE033684}"/>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6"/>
                </a:solidFill>
                <a:latin typeface="Century Gothic" panose="020B0502020202020204" pitchFamily="34" charset="0"/>
              </a:rPr>
              <a:t>PROJECT THETA</a:t>
            </a:r>
          </a:p>
        </p:txBody>
      </p:sp>
    </p:spTree>
    <p:extLst>
      <p:ext uri="{BB962C8B-B14F-4D97-AF65-F5344CB8AC3E}">
        <p14:creationId xmlns:p14="http://schemas.microsoft.com/office/powerpoint/2010/main" val="943118972"/>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6" id="{9C8D0F15-4F95-6F40-9587-BA2836DDAB6B}" vid="{B4704E0C-54A1-D743-9258-1DE8B49006C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IC-Basic-Small-Business-Horizontal-Organizational-Chart-Template_PowerPoint (1)</Template>
  <TotalTime>67</TotalTime>
  <Words>2019</Words>
  <Application>Microsoft Macintosh PowerPoint</Application>
  <PresentationFormat>Widescreen</PresentationFormat>
  <Paragraphs>488</Paragraphs>
  <Slides>20</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Bess</dc:creator>
  <cp:lastModifiedBy>Heather Key</cp:lastModifiedBy>
  <cp:revision>5</cp:revision>
  <cp:lastPrinted>2020-08-31T22:23:58Z</cp:lastPrinted>
  <dcterms:created xsi:type="dcterms:W3CDTF">2023-07-16T13:57:16Z</dcterms:created>
  <dcterms:modified xsi:type="dcterms:W3CDTF">2023-08-30T17:16:10Z</dcterms:modified>
</cp:coreProperties>
</file>