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342" r:id="rId2"/>
    <p:sldId id="344" r:id="rId3"/>
    <p:sldId id="345" r:id="rId4"/>
    <p:sldId id="346" r:id="rId5"/>
    <p:sldId id="347" r:id="rId6"/>
    <p:sldId id="349" r:id="rId7"/>
    <p:sldId id="350" r:id="rId8"/>
    <p:sldId id="351" r:id="rId9"/>
    <p:sldId id="361" r:id="rId10"/>
    <p:sldId id="353" r:id="rId11"/>
    <p:sldId id="354" r:id="rId12"/>
    <p:sldId id="355" r:id="rId13"/>
    <p:sldId id="356" r:id="rId14"/>
    <p:sldId id="363" r:id="rId15"/>
    <p:sldId id="364" r:id="rId16"/>
    <p:sldId id="365" r:id="rId17"/>
    <p:sldId id="366" r:id="rId18"/>
    <p:sldId id="357" r:id="rId19"/>
    <p:sldId id="358" r:id="rId20"/>
    <p:sldId id="359" r:id="rId21"/>
    <p:sldId id="360" r:id="rId22"/>
    <p:sldId id="343" r:id="rId23"/>
    <p:sldId id="29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52A12A-D5B0-4F20-B385-1831BBDC94FE}" v="9" dt="2023-07-23T22:11:00.5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86447"/>
  </p:normalViewPr>
  <p:slideViewPr>
    <p:cSldViewPr snapToGrid="0" snapToObjects="1">
      <p:cViewPr varScale="1">
        <p:scale>
          <a:sx n="128" d="100"/>
          <a:sy n="128" d="100"/>
        </p:scale>
        <p:origin x="113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slide" Target="slides/slide2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652A12A-D5B0-4F20-B385-1831BBDC94FE}"/>
    <pc:docChg chg="undo custSel addSld delSld modSld">
      <pc:chgData name="Bess Dunlevy" userId="dd4b9a8537dbe9d0" providerId="LiveId" clId="{4652A12A-D5B0-4F20-B385-1831BBDC94FE}" dt="2023-07-23T22:24:11.752" v="992" actId="20577"/>
      <pc:docMkLst>
        <pc:docMk/>
      </pc:docMkLst>
      <pc:sldChg chg="add del">
        <pc:chgData name="Bess Dunlevy" userId="dd4b9a8537dbe9d0" providerId="LiveId" clId="{4652A12A-D5B0-4F20-B385-1831BBDC94FE}" dt="2023-07-23T22:23:58.371" v="980" actId="47"/>
        <pc:sldMkLst>
          <pc:docMk/>
          <pc:sldMk cId="2929323684" sldId="295"/>
        </pc:sldMkLst>
      </pc:sldChg>
      <pc:sldChg chg="addSp delSp modSp mod">
        <pc:chgData name="Bess Dunlevy" userId="dd4b9a8537dbe9d0" providerId="LiveId" clId="{4652A12A-D5B0-4F20-B385-1831BBDC94FE}" dt="2023-07-23T22:24:00.529" v="982" actId="207"/>
        <pc:sldMkLst>
          <pc:docMk/>
          <pc:sldMk cId="1925317832" sldId="342"/>
        </pc:sldMkLst>
        <pc:spChg chg="mod">
          <ac:chgData name="Bess Dunlevy" userId="dd4b9a8537dbe9d0" providerId="LiveId" clId="{4652A12A-D5B0-4F20-B385-1831BBDC94FE}" dt="2023-07-23T21:58:42.606" v="40" actId="20577"/>
          <ac:spMkLst>
            <pc:docMk/>
            <pc:sldMk cId="1925317832" sldId="342"/>
            <ac:spMk id="2" creationId="{7C5F649A-21D3-4946-B06E-8A79DDA0D00E}"/>
          </ac:spMkLst>
        </pc:spChg>
        <pc:spChg chg="mod">
          <ac:chgData name="Bess Dunlevy" userId="dd4b9a8537dbe9d0" providerId="LiveId" clId="{4652A12A-D5B0-4F20-B385-1831BBDC94FE}" dt="2023-07-23T22:24:00.529" v="982" actId="207"/>
          <ac:spMkLst>
            <pc:docMk/>
            <pc:sldMk cId="1925317832" sldId="342"/>
            <ac:spMk id="33" creationId="{143A449B-AAB7-994A-92CE-8F48E2CA7DF6}"/>
          </ac:spMkLst>
        </pc:spChg>
        <pc:graphicFrameChg chg="modGraphic">
          <ac:chgData name="Bess Dunlevy" userId="dd4b9a8537dbe9d0" providerId="LiveId" clId="{4652A12A-D5B0-4F20-B385-1831BBDC94FE}" dt="2023-07-23T21:59:23.598" v="127" actId="20577"/>
          <ac:graphicFrameMkLst>
            <pc:docMk/>
            <pc:sldMk cId="1925317832" sldId="342"/>
            <ac:graphicFrameMk id="7" creationId="{08589401-9ED7-F16F-9BDE-B8B951D255C4}"/>
          </ac:graphicFrameMkLst>
        </pc:graphicFrameChg>
        <pc:picChg chg="add del">
          <ac:chgData name="Bess Dunlevy" userId="dd4b9a8537dbe9d0" providerId="LiveId" clId="{4652A12A-D5B0-4F20-B385-1831BBDC94FE}" dt="2023-07-23T22:23:59.385" v="981" actId="478"/>
          <ac:picMkLst>
            <pc:docMk/>
            <pc:sldMk cId="1925317832" sldId="342"/>
            <ac:picMk id="4" creationId="{4AEB8225-3AA8-AF48-AD51-3F5F53316D6B}"/>
          </ac:picMkLst>
        </pc:picChg>
      </pc:sldChg>
      <pc:sldChg chg="delSp modSp mod">
        <pc:chgData name="Bess Dunlevy" userId="dd4b9a8537dbe9d0" providerId="LiveId" clId="{4652A12A-D5B0-4F20-B385-1831BBDC94FE}" dt="2023-07-23T22:02:13.817" v="380" actId="20577"/>
        <pc:sldMkLst>
          <pc:docMk/>
          <pc:sldMk cId="2043784560" sldId="344"/>
        </pc:sldMkLst>
        <pc:spChg chg="mod">
          <ac:chgData name="Bess Dunlevy" userId="dd4b9a8537dbe9d0" providerId="LiveId" clId="{4652A12A-D5B0-4F20-B385-1831BBDC94FE}" dt="2023-07-23T22:02:13.817" v="380" actId="20577"/>
          <ac:spMkLst>
            <pc:docMk/>
            <pc:sldMk cId="2043784560" sldId="344"/>
            <ac:spMk id="2" creationId="{00000000-0008-0000-0000-000004000000}"/>
          </ac:spMkLst>
        </pc:spChg>
        <pc:spChg chg="mod">
          <ac:chgData name="Bess Dunlevy" userId="dd4b9a8537dbe9d0" providerId="LiveId" clId="{4652A12A-D5B0-4F20-B385-1831BBDC94FE}" dt="2023-07-23T21:59:36.534" v="145" actId="20577"/>
          <ac:spMkLst>
            <pc:docMk/>
            <pc:sldMk cId="2043784560" sldId="344"/>
            <ac:spMk id="5" creationId="{00000000-0008-0000-0000-000005000000}"/>
          </ac:spMkLst>
        </pc:spChg>
        <pc:spChg chg="mod">
          <ac:chgData name="Bess Dunlevy" userId="dd4b9a8537dbe9d0" providerId="LiveId" clId="{4652A12A-D5B0-4F20-B385-1831BBDC94FE}" dt="2023-07-23T21:59:49.414" v="172" actId="20577"/>
          <ac:spMkLst>
            <pc:docMk/>
            <pc:sldMk cId="2043784560" sldId="344"/>
            <ac:spMk id="6" creationId="{FF94685E-0D9B-D502-EFE4-6F1E0A2646DE}"/>
          </ac:spMkLst>
        </pc:spChg>
        <pc:spChg chg="mod">
          <ac:chgData name="Bess Dunlevy" userId="dd4b9a8537dbe9d0" providerId="LiveId" clId="{4652A12A-D5B0-4F20-B385-1831BBDC94FE}" dt="2023-07-23T22:00:15.882" v="209" actId="20577"/>
          <ac:spMkLst>
            <pc:docMk/>
            <pc:sldMk cId="2043784560" sldId="344"/>
            <ac:spMk id="7" creationId="{9A8F73D9-7A44-9314-58FB-59012B8390A5}"/>
          </ac:spMkLst>
        </pc:spChg>
        <pc:spChg chg="mod">
          <ac:chgData name="Bess Dunlevy" userId="dd4b9a8537dbe9d0" providerId="LiveId" clId="{4652A12A-D5B0-4F20-B385-1831BBDC94FE}" dt="2023-07-23T22:01:15.889" v="300" actId="20577"/>
          <ac:spMkLst>
            <pc:docMk/>
            <pc:sldMk cId="2043784560" sldId="344"/>
            <ac:spMk id="8" creationId="{EAF24A49-2A68-DE24-B511-18AAED86C384}"/>
          </ac:spMkLst>
        </pc:spChg>
        <pc:spChg chg="mod">
          <ac:chgData name="Bess Dunlevy" userId="dd4b9a8537dbe9d0" providerId="LiveId" clId="{4652A12A-D5B0-4F20-B385-1831BBDC94FE}" dt="2023-07-23T21:59:40.100" v="155" actId="20577"/>
          <ac:spMkLst>
            <pc:docMk/>
            <pc:sldMk cId="2043784560" sldId="344"/>
            <ac:spMk id="18" creationId="{00000000-0008-0000-0000-000009000000}"/>
          </ac:spMkLst>
        </pc:spChg>
        <pc:spChg chg="mod">
          <ac:chgData name="Bess Dunlevy" userId="dd4b9a8537dbe9d0" providerId="LiveId" clId="{4652A12A-D5B0-4F20-B385-1831BBDC94FE}" dt="2023-07-23T21:59:44.127" v="162" actId="20577"/>
          <ac:spMkLst>
            <pc:docMk/>
            <pc:sldMk cId="2043784560" sldId="344"/>
            <ac:spMk id="19" creationId="{00000000-0008-0000-0000-00000A000000}"/>
          </ac:spMkLst>
        </pc:spChg>
        <pc:spChg chg="mod">
          <ac:chgData name="Bess Dunlevy" userId="dd4b9a8537dbe9d0" providerId="LiveId" clId="{4652A12A-D5B0-4F20-B385-1831BBDC94FE}" dt="2023-07-23T21:59:52.420" v="180" actId="20577"/>
          <ac:spMkLst>
            <pc:docMk/>
            <pc:sldMk cId="2043784560" sldId="344"/>
            <ac:spMk id="73" creationId="{DBAB11E6-B212-B414-FB11-FE9EBABECF30}"/>
          </ac:spMkLst>
        </pc:spChg>
        <pc:spChg chg="mod">
          <ac:chgData name="Bess Dunlevy" userId="dd4b9a8537dbe9d0" providerId="LiveId" clId="{4652A12A-D5B0-4F20-B385-1831BBDC94FE}" dt="2023-07-23T22:01:38.490" v="339" actId="14100"/>
          <ac:spMkLst>
            <pc:docMk/>
            <pc:sldMk cId="2043784560" sldId="344"/>
            <ac:spMk id="76" creationId="{39B32001-C3DF-F74E-0072-E6D6DD6FB19F}"/>
          </ac:spMkLst>
        </pc:spChg>
        <pc:spChg chg="mod">
          <ac:chgData name="Bess Dunlevy" userId="dd4b9a8537dbe9d0" providerId="LiveId" clId="{4652A12A-D5B0-4F20-B385-1831BBDC94FE}" dt="2023-07-23T21:59:55.863" v="185" actId="20577"/>
          <ac:spMkLst>
            <pc:docMk/>
            <pc:sldMk cId="2043784560" sldId="344"/>
            <ac:spMk id="77" creationId="{6C28ACF9-EE0B-9505-07A0-981EBEFE9F0F}"/>
          </ac:spMkLst>
        </pc:spChg>
        <pc:spChg chg="mod">
          <ac:chgData name="Bess Dunlevy" userId="dd4b9a8537dbe9d0" providerId="LiveId" clId="{4652A12A-D5B0-4F20-B385-1831BBDC94FE}" dt="2023-07-23T21:59:59.481" v="190" actId="20577"/>
          <ac:spMkLst>
            <pc:docMk/>
            <pc:sldMk cId="2043784560" sldId="344"/>
            <ac:spMk id="78" creationId="{5204BBBE-7A57-6AD6-BDAF-A9308FFA4CB6}"/>
          </ac:spMkLst>
        </pc:spChg>
        <pc:spChg chg="del">
          <ac:chgData name="Bess Dunlevy" userId="dd4b9a8537dbe9d0" providerId="LiveId" clId="{4652A12A-D5B0-4F20-B385-1831BBDC94FE}" dt="2023-07-23T22:00:03.772" v="191" actId="478"/>
          <ac:spMkLst>
            <pc:docMk/>
            <pc:sldMk cId="2043784560" sldId="344"/>
            <ac:spMk id="79" creationId="{590F1A8A-96D1-60D0-BC38-FD2C72FFFF82}"/>
          </ac:spMkLst>
        </pc:spChg>
        <pc:spChg chg="mod">
          <ac:chgData name="Bess Dunlevy" userId="dd4b9a8537dbe9d0" providerId="LiveId" clId="{4652A12A-D5B0-4F20-B385-1831BBDC94FE}" dt="2023-07-23T22:00:19.562" v="215" actId="20577"/>
          <ac:spMkLst>
            <pc:docMk/>
            <pc:sldMk cId="2043784560" sldId="344"/>
            <ac:spMk id="98" creationId="{23B3DBDA-C820-776B-FEE2-795C96B528AD}"/>
          </ac:spMkLst>
        </pc:spChg>
        <pc:spChg chg="mod">
          <ac:chgData name="Bess Dunlevy" userId="dd4b9a8537dbe9d0" providerId="LiveId" clId="{4652A12A-D5B0-4F20-B385-1831BBDC94FE}" dt="2023-07-23T22:00:26.167" v="227" actId="20577"/>
          <ac:spMkLst>
            <pc:docMk/>
            <pc:sldMk cId="2043784560" sldId="344"/>
            <ac:spMk id="99" creationId="{40CB7F3B-38CD-30F6-A683-5380972DE375}"/>
          </ac:spMkLst>
        </pc:spChg>
        <pc:spChg chg="mod">
          <ac:chgData name="Bess Dunlevy" userId="dd4b9a8537dbe9d0" providerId="LiveId" clId="{4652A12A-D5B0-4F20-B385-1831BBDC94FE}" dt="2023-07-23T22:00:31.638" v="237" actId="20577"/>
          <ac:spMkLst>
            <pc:docMk/>
            <pc:sldMk cId="2043784560" sldId="344"/>
            <ac:spMk id="100" creationId="{CC6A9BC1-B224-110B-D93B-58F9F96E6035}"/>
          </ac:spMkLst>
        </pc:spChg>
        <pc:spChg chg="mod">
          <ac:chgData name="Bess Dunlevy" userId="dd4b9a8537dbe9d0" providerId="LiveId" clId="{4652A12A-D5B0-4F20-B385-1831BBDC94FE}" dt="2023-07-23T22:00:38.343" v="262" actId="20577"/>
          <ac:spMkLst>
            <pc:docMk/>
            <pc:sldMk cId="2043784560" sldId="344"/>
            <ac:spMk id="101" creationId="{E76CCB52-055F-4442-4B0B-670FDDB943C1}"/>
          </ac:spMkLst>
        </pc:spChg>
        <pc:spChg chg="mod">
          <ac:chgData name="Bess Dunlevy" userId="dd4b9a8537dbe9d0" providerId="LiveId" clId="{4652A12A-D5B0-4F20-B385-1831BBDC94FE}" dt="2023-07-23T22:00:42.862" v="272" actId="20577"/>
          <ac:spMkLst>
            <pc:docMk/>
            <pc:sldMk cId="2043784560" sldId="344"/>
            <ac:spMk id="102" creationId="{002FB0E8-5E77-115D-7785-EB22D2060B07}"/>
          </ac:spMkLst>
        </pc:spChg>
        <pc:spChg chg="mod">
          <ac:chgData name="Bess Dunlevy" userId="dd4b9a8537dbe9d0" providerId="LiveId" clId="{4652A12A-D5B0-4F20-B385-1831BBDC94FE}" dt="2023-07-23T22:00:46.438" v="280" actId="20577"/>
          <ac:spMkLst>
            <pc:docMk/>
            <pc:sldMk cId="2043784560" sldId="344"/>
            <ac:spMk id="103" creationId="{404048C0-387E-9DC1-AA71-173931D01C21}"/>
          </ac:spMkLst>
        </pc:spChg>
        <pc:spChg chg="mod">
          <ac:chgData name="Bess Dunlevy" userId="dd4b9a8537dbe9d0" providerId="LiveId" clId="{4652A12A-D5B0-4F20-B385-1831BBDC94FE}" dt="2023-07-23T22:00:50.006" v="287" actId="20577"/>
          <ac:spMkLst>
            <pc:docMk/>
            <pc:sldMk cId="2043784560" sldId="344"/>
            <ac:spMk id="104" creationId="{4326770F-31EE-D294-DDB5-8092FDFC3BB0}"/>
          </ac:spMkLst>
        </pc:spChg>
        <pc:spChg chg="del">
          <ac:chgData name="Bess Dunlevy" userId="dd4b9a8537dbe9d0" providerId="LiveId" clId="{4652A12A-D5B0-4F20-B385-1831BBDC94FE}" dt="2023-07-23T22:00:54.286" v="289" actId="478"/>
          <ac:spMkLst>
            <pc:docMk/>
            <pc:sldMk cId="2043784560" sldId="344"/>
            <ac:spMk id="105" creationId="{473F14D3-F0C7-BCB3-BCE6-AF9993FC5E9F}"/>
          </ac:spMkLst>
        </pc:spChg>
        <pc:spChg chg="del">
          <ac:chgData name="Bess Dunlevy" userId="dd4b9a8537dbe9d0" providerId="LiveId" clId="{4652A12A-D5B0-4F20-B385-1831BBDC94FE}" dt="2023-07-23T22:00:53.454" v="288" actId="478"/>
          <ac:spMkLst>
            <pc:docMk/>
            <pc:sldMk cId="2043784560" sldId="344"/>
            <ac:spMk id="106" creationId="{FC0C4344-927F-FFB7-2303-C84D79FFFA81}"/>
          </ac:spMkLst>
        </pc:spChg>
        <pc:spChg chg="mod">
          <ac:chgData name="Bess Dunlevy" userId="dd4b9a8537dbe9d0" providerId="LiveId" clId="{4652A12A-D5B0-4F20-B385-1831BBDC94FE}" dt="2023-07-23T22:01:20.567" v="307" actId="20577"/>
          <ac:spMkLst>
            <pc:docMk/>
            <pc:sldMk cId="2043784560" sldId="344"/>
            <ac:spMk id="119" creationId="{2CE4EAEA-8047-ADDC-E631-D3FF260B8F88}"/>
          </ac:spMkLst>
        </pc:spChg>
        <pc:spChg chg="mod">
          <ac:chgData name="Bess Dunlevy" userId="dd4b9a8537dbe9d0" providerId="LiveId" clId="{4652A12A-D5B0-4F20-B385-1831BBDC94FE}" dt="2023-07-23T22:01:24.297" v="315" actId="20577"/>
          <ac:spMkLst>
            <pc:docMk/>
            <pc:sldMk cId="2043784560" sldId="344"/>
            <ac:spMk id="120" creationId="{C341814B-1AF5-3F42-519E-34D6788B8295}"/>
          </ac:spMkLst>
        </pc:spChg>
        <pc:spChg chg="mod">
          <ac:chgData name="Bess Dunlevy" userId="dd4b9a8537dbe9d0" providerId="LiveId" clId="{4652A12A-D5B0-4F20-B385-1831BBDC94FE}" dt="2023-07-23T22:01:28.583" v="329" actId="20577"/>
          <ac:spMkLst>
            <pc:docMk/>
            <pc:sldMk cId="2043784560" sldId="344"/>
            <ac:spMk id="121" creationId="{DBE865DA-6A49-BF69-4ACF-CDFD6EAF4AFC}"/>
          </ac:spMkLst>
        </pc:spChg>
        <pc:cxnChg chg="mod">
          <ac:chgData name="Bess Dunlevy" userId="dd4b9a8537dbe9d0" providerId="LiveId" clId="{4652A12A-D5B0-4F20-B385-1831BBDC94FE}" dt="2023-07-23T22:00:09.513" v="193" actId="14100"/>
          <ac:cxnSpMkLst>
            <pc:docMk/>
            <pc:sldMk cId="2043784560" sldId="344"/>
            <ac:cxnSpMk id="38" creationId="{B49863A7-1056-9360-6512-C0CC5C124314}"/>
          </ac:cxnSpMkLst>
        </pc:cxnChg>
        <pc:cxnChg chg="mod">
          <ac:chgData name="Bess Dunlevy" userId="dd4b9a8537dbe9d0" providerId="LiveId" clId="{4652A12A-D5B0-4F20-B385-1831BBDC94FE}" dt="2023-07-23T22:01:01.270" v="292" actId="14100"/>
          <ac:cxnSpMkLst>
            <pc:docMk/>
            <pc:sldMk cId="2043784560" sldId="344"/>
            <ac:cxnSpMk id="48" creationId="{F8156B97-19EA-9731-2382-5F9D9D5C5CCC}"/>
          </ac:cxnSpMkLst>
        </pc:cxnChg>
        <pc:cxnChg chg="del">
          <ac:chgData name="Bess Dunlevy" userId="dd4b9a8537dbe9d0" providerId="LiveId" clId="{4652A12A-D5B0-4F20-B385-1831BBDC94FE}" dt="2023-07-23T22:00:05.208" v="192" actId="478"/>
          <ac:cxnSpMkLst>
            <pc:docMk/>
            <pc:sldMk cId="2043784560" sldId="344"/>
            <ac:cxnSpMk id="86" creationId="{F5916EEE-6AC9-6DFA-A1ED-39A3641D2B95}"/>
          </ac:cxnSpMkLst>
        </pc:cxnChg>
        <pc:cxnChg chg="mod">
          <ac:chgData name="Bess Dunlevy" userId="dd4b9a8537dbe9d0" providerId="LiveId" clId="{4652A12A-D5B0-4F20-B385-1831BBDC94FE}" dt="2023-07-23T22:00:58.365" v="291" actId="14100"/>
          <ac:cxnSpMkLst>
            <pc:docMk/>
            <pc:sldMk cId="2043784560" sldId="344"/>
            <ac:cxnSpMk id="112" creationId="{0D17B62B-C361-5DF7-532D-318585136F1E}"/>
          </ac:cxnSpMkLst>
        </pc:cxnChg>
        <pc:cxnChg chg="del">
          <ac:chgData name="Bess Dunlevy" userId="dd4b9a8537dbe9d0" providerId="LiveId" clId="{4652A12A-D5B0-4F20-B385-1831BBDC94FE}" dt="2023-07-23T22:00:55.300" v="290" actId="478"/>
          <ac:cxnSpMkLst>
            <pc:docMk/>
            <pc:sldMk cId="2043784560" sldId="344"/>
            <ac:cxnSpMk id="113" creationId="{1C33CA15-F9E0-31FD-EABF-428580511086}"/>
          </ac:cxnSpMkLst>
        </pc:cxnChg>
      </pc:sldChg>
      <pc:sldChg chg="modSp mod">
        <pc:chgData name="Bess Dunlevy" userId="dd4b9a8537dbe9d0" providerId="LiveId" clId="{4652A12A-D5B0-4F20-B385-1831BBDC94FE}" dt="2023-07-23T22:02:19.563" v="402" actId="20577"/>
        <pc:sldMkLst>
          <pc:docMk/>
          <pc:sldMk cId="3125044741" sldId="345"/>
        </pc:sldMkLst>
        <pc:spChg chg="mod">
          <ac:chgData name="Bess Dunlevy" userId="dd4b9a8537dbe9d0" providerId="LiveId" clId="{4652A12A-D5B0-4F20-B385-1831BBDC94FE}" dt="2023-07-23T22:02:19.563" v="402" actId="20577"/>
          <ac:spMkLst>
            <pc:docMk/>
            <pc:sldMk cId="3125044741" sldId="345"/>
            <ac:spMk id="4" creationId="{F2BF7C1A-EF82-3397-495F-2234AB2F98DD}"/>
          </ac:spMkLst>
        </pc:spChg>
        <pc:spChg chg="mod">
          <ac:chgData name="Bess Dunlevy" userId="dd4b9a8537dbe9d0" providerId="LiveId" clId="{4652A12A-D5B0-4F20-B385-1831BBDC94FE}" dt="2023-07-23T22:01:53.430" v="349"/>
          <ac:spMkLst>
            <pc:docMk/>
            <pc:sldMk cId="3125044741" sldId="345"/>
            <ac:spMk id="5" creationId="{00000000-0008-0000-0000-000005000000}"/>
          </ac:spMkLst>
        </pc:spChg>
        <pc:spChg chg="mod">
          <ac:chgData name="Bess Dunlevy" userId="dd4b9a8537dbe9d0" providerId="LiveId" clId="{4652A12A-D5B0-4F20-B385-1831BBDC94FE}" dt="2023-07-23T22:01:47.381" v="348" actId="20577"/>
          <ac:spMkLst>
            <pc:docMk/>
            <pc:sldMk cId="3125044741" sldId="345"/>
            <ac:spMk id="76" creationId="{39B32001-C3DF-F74E-0072-E6D6DD6FB19F}"/>
          </ac:spMkLst>
        </pc:spChg>
      </pc:sldChg>
      <pc:sldChg chg="modSp mod">
        <pc:chgData name="Bess Dunlevy" userId="dd4b9a8537dbe9d0" providerId="LiveId" clId="{4652A12A-D5B0-4F20-B385-1831BBDC94FE}" dt="2023-07-23T22:05:03.533" v="514" actId="20577"/>
        <pc:sldMkLst>
          <pc:docMk/>
          <pc:sldMk cId="4191645416" sldId="346"/>
        </pc:sldMkLst>
        <pc:spChg chg="mod">
          <ac:chgData name="Bess Dunlevy" userId="dd4b9a8537dbe9d0" providerId="LiveId" clId="{4652A12A-D5B0-4F20-B385-1831BBDC94FE}" dt="2023-07-23T22:02:23.303" v="403"/>
          <ac:spMkLst>
            <pc:docMk/>
            <pc:sldMk cId="4191645416" sldId="346"/>
            <ac:spMk id="4" creationId="{F2BF7C1A-EF82-3397-495F-2234AB2F98DD}"/>
          </ac:spMkLst>
        </pc:spChg>
        <pc:spChg chg="mod">
          <ac:chgData name="Bess Dunlevy" userId="dd4b9a8537dbe9d0" providerId="LiveId" clId="{4652A12A-D5B0-4F20-B385-1831BBDC94FE}" dt="2023-07-23T22:02:02.104" v="350"/>
          <ac:spMkLst>
            <pc:docMk/>
            <pc:sldMk cId="4191645416" sldId="346"/>
            <ac:spMk id="5" creationId="{00000000-0008-0000-0000-000005000000}"/>
          </ac:spMkLst>
        </pc:spChg>
        <pc:spChg chg="mod">
          <ac:chgData name="Bess Dunlevy" userId="dd4b9a8537dbe9d0" providerId="LiveId" clId="{4652A12A-D5B0-4F20-B385-1831BBDC94FE}" dt="2023-07-23T22:03:33.336" v="439" actId="20577"/>
          <ac:spMkLst>
            <pc:docMk/>
            <pc:sldMk cId="4191645416" sldId="346"/>
            <ac:spMk id="18" creationId="{00000000-0008-0000-0000-000009000000}"/>
          </ac:spMkLst>
        </pc:spChg>
        <pc:spChg chg="mod">
          <ac:chgData name="Bess Dunlevy" userId="dd4b9a8537dbe9d0" providerId="LiveId" clId="{4652A12A-D5B0-4F20-B385-1831BBDC94FE}" dt="2023-07-23T22:05:03.533" v="514" actId="20577"/>
          <ac:spMkLst>
            <pc:docMk/>
            <pc:sldMk cId="4191645416" sldId="346"/>
            <ac:spMk id="76" creationId="{39B32001-C3DF-F74E-0072-E6D6DD6FB19F}"/>
          </ac:spMkLst>
        </pc:spChg>
      </pc:sldChg>
      <pc:sldChg chg="modSp mod">
        <pc:chgData name="Bess Dunlevy" userId="dd4b9a8537dbe9d0" providerId="LiveId" clId="{4652A12A-D5B0-4F20-B385-1831BBDC94FE}" dt="2023-07-23T22:05:08.100" v="522" actId="20577"/>
        <pc:sldMkLst>
          <pc:docMk/>
          <pc:sldMk cId="875349883" sldId="347"/>
        </pc:sldMkLst>
        <pc:spChg chg="mod">
          <ac:chgData name="Bess Dunlevy" userId="dd4b9a8537dbe9d0" providerId="LiveId" clId="{4652A12A-D5B0-4F20-B385-1831BBDC94FE}" dt="2023-07-23T22:03:41.369" v="456" actId="20577"/>
          <ac:spMkLst>
            <pc:docMk/>
            <pc:sldMk cId="875349883" sldId="347"/>
            <ac:spMk id="3" creationId="{8E07E824-281F-B02A-2CBA-0F531F68CABC}"/>
          </ac:spMkLst>
        </pc:spChg>
        <pc:spChg chg="mod">
          <ac:chgData name="Bess Dunlevy" userId="dd4b9a8537dbe9d0" providerId="LiveId" clId="{4652A12A-D5B0-4F20-B385-1831BBDC94FE}" dt="2023-07-23T22:02:27.502" v="404"/>
          <ac:spMkLst>
            <pc:docMk/>
            <pc:sldMk cId="875349883" sldId="347"/>
            <ac:spMk id="4" creationId="{F2BF7C1A-EF82-3397-495F-2234AB2F98DD}"/>
          </ac:spMkLst>
        </pc:spChg>
        <pc:spChg chg="mod">
          <ac:chgData name="Bess Dunlevy" userId="dd4b9a8537dbe9d0" providerId="LiveId" clId="{4652A12A-D5B0-4F20-B385-1831BBDC94FE}" dt="2023-07-23T22:03:48.275" v="457"/>
          <ac:spMkLst>
            <pc:docMk/>
            <pc:sldMk cId="875349883" sldId="347"/>
            <ac:spMk id="5" creationId="{00000000-0008-0000-0000-000005000000}"/>
          </ac:spMkLst>
        </pc:spChg>
        <pc:spChg chg="mod">
          <ac:chgData name="Bess Dunlevy" userId="dd4b9a8537dbe9d0" providerId="LiveId" clId="{4652A12A-D5B0-4F20-B385-1831BBDC94FE}" dt="2023-07-23T22:03:37.777" v="449" actId="20577"/>
          <ac:spMkLst>
            <pc:docMk/>
            <pc:sldMk cId="875349883" sldId="347"/>
            <ac:spMk id="18" creationId="{00000000-0008-0000-0000-000009000000}"/>
          </ac:spMkLst>
        </pc:spChg>
        <pc:spChg chg="mod">
          <ac:chgData name="Bess Dunlevy" userId="dd4b9a8537dbe9d0" providerId="LiveId" clId="{4652A12A-D5B0-4F20-B385-1831BBDC94FE}" dt="2023-07-23T22:05:08.100" v="522" actId="20577"/>
          <ac:spMkLst>
            <pc:docMk/>
            <pc:sldMk cId="875349883" sldId="347"/>
            <ac:spMk id="76" creationId="{39B32001-C3DF-F74E-0072-E6D6DD6FB19F}"/>
          </ac:spMkLst>
        </pc:spChg>
      </pc:sldChg>
      <pc:sldChg chg="modSp mod">
        <pc:chgData name="Bess Dunlevy" userId="dd4b9a8537dbe9d0" providerId="LiveId" clId="{4652A12A-D5B0-4F20-B385-1831BBDC94FE}" dt="2023-07-23T22:05:16.237" v="531" actId="20577"/>
        <pc:sldMkLst>
          <pc:docMk/>
          <pc:sldMk cId="400254686" sldId="349"/>
        </pc:sldMkLst>
        <pc:spChg chg="mod">
          <ac:chgData name="Bess Dunlevy" userId="dd4b9a8537dbe9d0" providerId="LiveId" clId="{4652A12A-D5B0-4F20-B385-1831BBDC94FE}" dt="2023-07-23T22:02:29.471" v="405"/>
          <ac:spMkLst>
            <pc:docMk/>
            <pc:sldMk cId="400254686" sldId="349"/>
            <ac:spMk id="4" creationId="{F2BF7C1A-EF82-3397-495F-2234AB2F98DD}"/>
          </ac:spMkLst>
        </pc:spChg>
        <pc:spChg chg="mod">
          <ac:chgData name="Bess Dunlevy" userId="dd4b9a8537dbe9d0" providerId="LiveId" clId="{4652A12A-D5B0-4F20-B385-1831BBDC94FE}" dt="2023-07-23T22:03:54.861" v="467" actId="20577"/>
          <ac:spMkLst>
            <pc:docMk/>
            <pc:sldMk cId="400254686" sldId="349"/>
            <ac:spMk id="5" creationId="{00000000-0008-0000-0000-000005000000}"/>
          </ac:spMkLst>
        </pc:spChg>
        <pc:spChg chg="mod">
          <ac:chgData name="Bess Dunlevy" userId="dd4b9a8537dbe9d0" providerId="LiveId" clId="{4652A12A-D5B0-4F20-B385-1831BBDC94FE}" dt="2023-07-23T22:05:16.237" v="531" actId="20577"/>
          <ac:spMkLst>
            <pc:docMk/>
            <pc:sldMk cId="400254686" sldId="349"/>
            <ac:spMk id="76" creationId="{39B32001-C3DF-F74E-0072-E6D6DD6FB19F}"/>
          </ac:spMkLst>
        </pc:spChg>
      </pc:sldChg>
      <pc:sldChg chg="modSp mod">
        <pc:chgData name="Bess Dunlevy" userId="dd4b9a8537dbe9d0" providerId="LiveId" clId="{4652A12A-D5B0-4F20-B385-1831BBDC94FE}" dt="2023-07-23T22:05:20.572" v="539" actId="20577"/>
        <pc:sldMkLst>
          <pc:docMk/>
          <pc:sldMk cId="2354758820" sldId="350"/>
        </pc:sldMkLst>
        <pc:spChg chg="mod">
          <ac:chgData name="Bess Dunlevy" userId="dd4b9a8537dbe9d0" providerId="LiveId" clId="{4652A12A-D5B0-4F20-B385-1831BBDC94FE}" dt="2023-07-23T22:02:34.807" v="406"/>
          <ac:spMkLst>
            <pc:docMk/>
            <pc:sldMk cId="2354758820" sldId="350"/>
            <ac:spMk id="4" creationId="{F2BF7C1A-EF82-3397-495F-2234AB2F98DD}"/>
          </ac:spMkLst>
        </pc:spChg>
        <pc:spChg chg="mod">
          <ac:chgData name="Bess Dunlevy" userId="dd4b9a8537dbe9d0" providerId="LiveId" clId="{4652A12A-D5B0-4F20-B385-1831BBDC94FE}" dt="2023-07-23T22:04:00.736" v="468"/>
          <ac:spMkLst>
            <pc:docMk/>
            <pc:sldMk cId="2354758820" sldId="350"/>
            <ac:spMk id="5" creationId="{00000000-0008-0000-0000-000005000000}"/>
          </ac:spMkLst>
        </pc:spChg>
        <pc:spChg chg="mod">
          <ac:chgData name="Bess Dunlevy" userId="dd4b9a8537dbe9d0" providerId="LiveId" clId="{4652A12A-D5B0-4F20-B385-1831BBDC94FE}" dt="2023-07-23T22:04:04.790" v="476" actId="20577"/>
          <ac:spMkLst>
            <pc:docMk/>
            <pc:sldMk cId="2354758820" sldId="350"/>
            <ac:spMk id="18" creationId="{00000000-0008-0000-0000-000009000000}"/>
          </ac:spMkLst>
        </pc:spChg>
        <pc:spChg chg="mod">
          <ac:chgData name="Bess Dunlevy" userId="dd4b9a8537dbe9d0" providerId="LiveId" clId="{4652A12A-D5B0-4F20-B385-1831BBDC94FE}" dt="2023-07-23T22:05:20.572" v="539" actId="20577"/>
          <ac:spMkLst>
            <pc:docMk/>
            <pc:sldMk cId="2354758820" sldId="350"/>
            <ac:spMk id="76" creationId="{39B32001-C3DF-F74E-0072-E6D6DD6FB19F}"/>
          </ac:spMkLst>
        </pc:spChg>
      </pc:sldChg>
      <pc:sldChg chg="addSp delSp modSp mod">
        <pc:chgData name="Bess Dunlevy" userId="dd4b9a8537dbe9d0" providerId="LiveId" clId="{4652A12A-D5B0-4F20-B385-1831BBDC94FE}" dt="2023-07-23T22:05:28.886" v="547" actId="20577"/>
        <pc:sldMkLst>
          <pc:docMk/>
          <pc:sldMk cId="943118972" sldId="351"/>
        </pc:sldMkLst>
        <pc:spChg chg="add mod">
          <ac:chgData name="Bess Dunlevy" userId="dd4b9a8537dbe9d0" providerId="LiveId" clId="{4652A12A-D5B0-4F20-B385-1831BBDC94FE}" dt="2023-07-23T22:04:48.208" v="503"/>
          <ac:spMkLst>
            <pc:docMk/>
            <pc:sldMk cId="943118972" sldId="351"/>
            <ac:spMk id="2" creationId="{B2B350E1-B88A-1994-BC45-662856A8EBF7}"/>
          </ac:spMkLst>
        </pc:spChg>
        <pc:spChg chg="del mod">
          <ac:chgData name="Bess Dunlevy" userId="dd4b9a8537dbe9d0" providerId="LiveId" clId="{4652A12A-D5B0-4F20-B385-1831BBDC94FE}" dt="2023-07-23T22:04:47.808" v="502" actId="478"/>
          <ac:spMkLst>
            <pc:docMk/>
            <pc:sldMk cId="943118972" sldId="351"/>
            <ac:spMk id="3" creationId="{8E07E824-281F-B02A-2CBA-0F531F68CABC}"/>
          </ac:spMkLst>
        </pc:spChg>
        <pc:spChg chg="mod">
          <ac:chgData name="Bess Dunlevy" userId="dd4b9a8537dbe9d0" providerId="LiveId" clId="{4652A12A-D5B0-4F20-B385-1831BBDC94FE}" dt="2023-07-23T22:02:36.445" v="407"/>
          <ac:spMkLst>
            <pc:docMk/>
            <pc:sldMk cId="943118972" sldId="351"/>
            <ac:spMk id="4" creationId="{F2BF7C1A-EF82-3397-495F-2234AB2F98DD}"/>
          </ac:spMkLst>
        </pc:spChg>
        <pc:spChg chg="mod">
          <ac:chgData name="Bess Dunlevy" userId="dd4b9a8537dbe9d0" providerId="LiveId" clId="{4652A12A-D5B0-4F20-B385-1831BBDC94FE}" dt="2023-07-23T22:04:06.948" v="477"/>
          <ac:spMkLst>
            <pc:docMk/>
            <pc:sldMk cId="943118972" sldId="351"/>
            <ac:spMk id="5" creationId="{00000000-0008-0000-0000-000005000000}"/>
          </ac:spMkLst>
        </pc:spChg>
        <pc:spChg chg="del mod">
          <ac:chgData name="Bess Dunlevy" userId="dd4b9a8537dbe9d0" providerId="LiveId" clId="{4652A12A-D5B0-4F20-B385-1831BBDC94FE}" dt="2023-07-23T22:04:47.808" v="502" actId="478"/>
          <ac:spMkLst>
            <pc:docMk/>
            <pc:sldMk cId="943118972" sldId="351"/>
            <ac:spMk id="8" creationId="{E801518F-39C2-5E83-FE61-3288CDEA4906}"/>
          </ac:spMkLst>
        </pc:spChg>
        <pc:spChg chg="add mod">
          <ac:chgData name="Bess Dunlevy" userId="dd4b9a8537dbe9d0" providerId="LiveId" clId="{4652A12A-D5B0-4F20-B385-1831BBDC94FE}" dt="2023-07-23T22:04:48.208" v="503"/>
          <ac:spMkLst>
            <pc:docMk/>
            <pc:sldMk cId="943118972" sldId="351"/>
            <ac:spMk id="9" creationId="{A859486D-1852-9199-2B64-D5F114EE8B06}"/>
          </ac:spMkLst>
        </pc:spChg>
        <pc:spChg chg="mod">
          <ac:chgData name="Bess Dunlevy" userId="dd4b9a8537dbe9d0" providerId="LiveId" clId="{4652A12A-D5B0-4F20-B385-1831BBDC94FE}" dt="2023-07-23T22:04:09.709" v="485" actId="20577"/>
          <ac:spMkLst>
            <pc:docMk/>
            <pc:sldMk cId="943118972" sldId="351"/>
            <ac:spMk id="18" creationId="{00000000-0008-0000-0000-000009000000}"/>
          </ac:spMkLst>
        </pc:spChg>
        <pc:spChg chg="mod">
          <ac:chgData name="Bess Dunlevy" userId="dd4b9a8537dbe9d0" providerId="LiveId" clId="{4652A12A-D5B0-4F20-B385-1831BBDC94FE}" dt="2023-07-23T22:05:28.886" v="547" actId="20577"/>
          <ac:spMkLst>
            <pc:docMk/>
            <pc:sldMk cId="943118972" sldId="351"/>
            <ac:spMk id="76" creationId="{39B32001-C3DF-F74E-0072-E6D6DD6FB19F}"/>
          </ac:spMkLst>
        </pc:spChg>
      </pc:sldChg>
      <pc:sldChg chg="modSp mod">
        <pc:chgData name="Bess Dunlevy" userId="dd4b9a8537dbe9d0" providerId="LiveId" clId="{4652A12A-D5B0-4F20-B385-1831BBDC94FE}" dt="2023-07-23T22:05:56.985" v="593" actId="20577"/>
        <pc:sldMkLst>
          <pc:docMk/>
          <pc:sldMk cId="635194236" sldId="353"/>
        </pc:sldMkLst>
        <pc:spChg chg="mod">
          <ac:chgData name="Bess Dunlevy" userId="dd4b9a8537dbe9d0" providerId="LiveId" clId="{4652A12A-D5B0-4F20-B385-1831BBDC94FE}" dt="2023-07-23T22:02:47.351" v="410"/>
          <ac:spMkLst>
            <pc:docMk/>
            <pc:sldMk cId="635194236" sldId="353"/>
            <ac:spMk id="4" creationId="{F2BF7C1A-EF82-3397-495F-2234AB2F98DD}"/>
          </ac:spMkLst>
        </pc:spChg>
        <pc:spChg chg="mod">
          <ac:chgData name="Bess Dunlevy" userId="dd4b9a8537dbe9d0" providerId="LiveId" clId="{4652A12A-D5B0-4F20-B385-1831BBDC94FE}" dt="2023-07-23T22:05:56.985" v="593" actId="20577"/>
          <ac:spMkLst>
            <pc:docMk/>
            <pc:sldMk cId="635194236" sldId="353"/>
            <ac:spMk id="5" creationId="{00000000-0008-0000-0000-000005000000}"/>
          </ac:spMkLst>
        </pc:spChg>
        <pc:spChg chg="mod">
          <ac:chgData name="Bess Dunlevy" userId="dd4b9a8537dbe9d0" providerId="LiveId" clId="{4652A12A-D5B0-4F20-B385-1831BBDC94FE}" dt="2023-07-23T22:05:44.967" v="565" actId="14100"/>
          <ac:spMkLst>
            <pc:docMk/>
            <pc:sldMk cId="635194236" sldId="353"/>
            <ac:spMk id="76" creationId="{39B32001-C3DF-F74E-0072-E6D6DD6FB19F}"/>
          </ac:spMkLst>
        </pc:spChg>
      </pc:sldChg>
      <pc:sldChg chg="addSp delSp modSp mod">
        <pc:chgData name="Bess Dunlevy" userId="dd4b9a8537dbe9d0" providerId="LiveId" clId="{4652A12A-D5B0-4F20-B385-1831BBDC94FE}" dt="2023-07-23T22:06:48.265" v="617" actId="478"/>
        <pc:sldMkLst>
          <pc:docMk/>
          <pc:sldMk cId="670591384" sldId="354"/>
        </pc:sldMkLst>
        <pc:spChg chg="add del mod">
          <ac:chgData name="Bess Dunlevy" userId="dd4b9a8537dbe9d0" providerId="LiveId" clId="{4652A12A-D5B0-4F20-B385-1831BBDC94FE}" dt="2023-07-23T22:06:48.265" v="617" actId="478"/>
          <ac:spMkLst>
            <pc:docMk/>
            <pc:sldMk cId="670591384" sldId="354"/>
            <ac:spMk id="2" creationId="{D4C394A5-6A35-86D9-8861-6A4B4C17375B}"/>
          </ac:spMkLst>
        </pc:spChg>
        <pc:spChg chg="mod">
          <ac:chgData name="Bess Dunlevy" userId="dd4b9a8537dbe9d0" providerId="LiveId" clId="{4652A12A-D5B0-4F20-B385-1831BBDC94FE}" dt="2023-07-23T22:02:49.127" v="411"/>
          <ac:spMkLst>
            <pc:docMk/>
            <pc:sldMk cId="670591384" sldId="354"/>
            <ac:spMk id="4" creationId="{F2BF7C1A-EF82-3397-495F-2234AB2F98DD}"/>
          </ac:spMkLst>
        </pc:spChg>
        <pc:spChg chg="mod">
          <ac:chgData name="Bess Dunlevy" userId="dd4b9a8537dbe9d0" providerId="LiveId" clId="{4652A12A-D5B0-4F20-B385-1831BBDC94FE}" dt="2023-07-23T22:06:00.948" v="594"/>
          <ac:spMkLst>
            <pc:docMk/>
            <pc:sldMk cId="670591384" sldId="354"/>
            <ac:spMk id="5" creationId="{00000000-0008-0000-0000-000005000000}"/>
          </ac:spMkLst>
        </pc:spChg>
        <pc:spChg chg="add del mod">
          <ac:chgData name="Bess Dunlevy" userId="dd4b9a8537dbe9d0" providerId="LiveId" clId="{4652A12A-D5B0-4F20-B385-1831BBDC94FE}" dt="2023-07-23T22:06:48.265" v="617" actId="478"/>
          <ac:spMkLst>
            <pc:docMk/>
            <pc:sldMk cId="670591384" sldId="354"/>
            <ac:spMk id="6" creationId="{92A09333-8405-7C88-15D1-DFC2535C0CD5}"/>
          </ac:spMkLst>
        </pc:spChg>
        <pc:spChg chg="add del mod">
          <ac:chgData name="Bess Dunlevy" userId="dd4b9a8537dbe9d0" providerId="LiveId" clId="{4652A12A-D5B0-4F20-B385-1831BBDC94FE}" dt="2023-07-23T22:06:48.265" v="617" actId="478"/>
          <ac:spMkLst>
            <pc:docMk/>
            <pc:sldMk cId="670591384" sldId="354"/>
            <ac:spMk id="7" creationId="{AA93CE6D-69CB-7CAE-25E3-CC2376DED215}"/>
          </ac:spMkLst>
        </pc:spChg>
        <pc:spChg chg="add del mod">
          <ac:chgData name="Bess Dunlevy" userId="dd4b9a8537dbe9d0" providerId="LiveId" clId="{4652A12A-D5B0-4F20-B385-1831BBDC94FE}" dt="2023-07-23T22:06:48.265" v="617" actId="478"/>
          <ac:spMkLst>
            <pc:docMk/>
            <pc:sldMk cId="670591384" sldId="354"/>
            <ac:spMk id="8" creationId="{AAE8973F-FA78-1B44-806A-36543E281158}"/>
          </ac:spMkLst>
        </pc:spChg>
        <pc:spChg chg="add del mod">
          <ac:chgData name="Bess Dunlevy" userId="dd4b9a8537dbe9d0" providerId="LiveId" clId="{4652A12A-D5B0-4F20-B385-1831BBDC94FE}" dt="2023-07-23T22:06:48.265" v="617" actId="478"/>
          <ac:spMkLst>
            <pc:docMk/>
            <pc:sldMk cId="670591384" sldId="354"/>
            <ac:spMk id="9" creationId="{1520FAE4-1474-D704-4F93-4F3310BB7F6A}"/>
          </ac:spMkLst>
        </pc:spChg>
        <pc:spChg chg="add del mod">
          <ac:chgData name="Bess Dunlevy" userId="dd4b9a8537dbe9d0" providerId="LiveId" clId="{4652A12A-D5B0-4F20-B385-1831BBDC94FE}" dt="2023-07-23T22:06:48.265" v="617" actId="478"/>
          <ac:spMkLst>
            <pc:docMk/>
            <pc:sldMk cId="670591384" sldId="354"/>
            <ac:spMk id="10" creationId="{1853FED0-D12D-F9ED-5732-868F0B8CC06D}"/>
          </ac:spMkLst>
        </pc:spChg>
        <pc:spChg chg="add del mod">
          <ac:chgData name="Bess Dunlevy" userId="dd4b9a8537dbe9d0" providerId="LiveId" clId="{4652A12A-D5B0-4F20-B385-1831BBDC94FE}" dt="2023-07-23T22:06:48.265" v="617" actId="478"/>
          <ac:spMkLst>
            <pc:docMk/>
            <pc:sldMk cId="670591384" sldId="354"/>
            <ac:spMk id="11" creationId="{B98DB28F-2C00-69E8-C7B4-40129315CD7A}"/>
          </ac:spMkLst>
        </pc:spChg>
        <pc:spChg chg="mod">
          <ac:chgData name="Bess Dunlevy" userId="dd4b9a8537dbe9d0" providerId="LiveId" clId="{4652A12A-D5B0-4F20-B385-1831BBDC94FE}" dt="2023-07-23T22:06:38.880" v="607" actId="20577"/>
          <ac:spMkLst>
            <pc:docMk/>
            <pc:sldMk cId="670591384" sldId="354"/>
            <ac:spMk id="18" creationId="{00000000-0008-0000-0000-000009000000}"/>
          </ac:spMkLst>
        </pc:spChg>
        <pc:spChg chg="mod">
          <ac:chgData name="Bess Dunlevy" userId="dd4b9a8537dbe9d0" providerId="LiveId" clId="{4652A12A-D5B0-4F20-B385-1831BBDC94FE}" dt="2023-07-23T22:06:43.800" v="615" actId="20577"/>
          <ac:spMkLst>
            <pc:docMk/>
            <pc:sldMk cId="670591384" sldId="354"/>
            <ac:spMk id="76" creationId="{39B32001-C3DF-F74E-0072-E6D6DD6FB19F}"/>
          </ac:spMkLst>
        </pc:spChg>
      </pc:sldChg>
      <pc:sldChg chg="addSp delSp modSp mod">
        <pc:chgData name="Bess Dunlevy" userId="dd4b9a8537dbe9d0" providerId="LiveId" clId="{4652A12A-D5B0-4F20-B385-1831BBDC94FE}" dt="2023-07-23T22:07:09.233" v="642" actId="478"/>
        <pc:sldMkLst>
          <pc:docMk/>
          <pc:sldMk cId="3296668587" sldId="355"/>
        </pc:sldMkLst>
        <pc:spChg chg="add del mod">
          <ac:chgData name="Bess Dunlevy" userId="dd4b9a8537dbe9d0" providerId="LiveId" clId="{4652A12A-D5B0-4F20-B385-1831BBDC94FE}" dt="2023-07-23T22:07:09.233" v="642" actId="478"/>
          <ac:spMkLst>
            <pc:docMk/>
            <pc:sldMk cId="3296668587" sldId="355"/>
            <ac:spMk id="2" creationId="{FD1CA98A-6B45-218D-7486-FFA1BD4C9BD2}"/>
          </ac:spMkLst>
        </pc:spChg>
        <pc:spChg chg="mod">
          <ac:chgData name="Bess Dunlevy" userId="dd4b9a8537dbe9d0" providerId="LiveId" clId="{4652A12A-D5B0-4F20-B385-1831BBDC94FE}" dt="2023-07-23T22:07:04.696" v="641" actId="20577"/>
          <ac:spMkLst>
            <pc:docMk/>
            <pc:sldMk cId="3296668587" sldId="355"/>
            <ac:spMk id="3" creationId="{8E07E824-281F-B02A-2CBA-0F531F68CABC}"/>
          </ac:spMkLst>
        </pc:spChg>
        <pc:spChg chg="mod">
          <ac:chgData name="Bess Dunlevy" userId="dd4b9a8537dbe9d0" providerId="LiveId" clId="{4652A12A-D5B0-4F20-B385-1831BBDC94FE}" dt="2023-07-23T22:02:51.016" v="412"/>
          <ac:spMkLst>
            <pc:docMk/>
            <pc:sldMk cId="3296668587" sldId="355"/>
            <ac:spMk id="4" creationId="{F2BF7C1A-EF82-3397-495F-2234AB2F98DD}"/>
          </ac:spMkLst>
        </pc:spChg>
        <pc:spChg chg="mod">
          <ac:chgData name="Bess Dunlevy" userId="dd4b9a8537dbe9d0" providerId="LiveId" clId="{4652A12A-D5B0-4F20-B385-1831BBDC94FE}" dt="2023-07-23T22:06:02.826" v="595"/>
          <ac:spMkLst>
            <pc:docMk/>
            <pc:sldMk cId="3296668587" sldId="355"/>
            <ac:spMk id="5" creationId="{00000000-0008-0000-0000-000005000000}"/>
          </ac:spMkLst>
        </pc:spChg>
        <pc:spChg chg="add del mod">
          <ac:chgData name="Bess Dunlevy" userId="dd4b9a8537dbe9d0" providerId="LiveId" clId="{4652A12A-D5B0-4F20-B385-1831BBDC94FE}" dt="2023-07-23T22:07:09.233" v="642" actId="478"/>
          <ac:spMkLst>
            <pc:docMk/>
            <pc:sldMk cId="3296668587" sldId="355"/>
            <ac:spMk id="6" creationId="{5AA4C164-4767-B19F-02E3-0BD3BB150933}"/>
          </ac:spMkLst>
        </pc:spChg>
        <pc:spChg chg="add del mod">
          <ac:chgData name="Bess Dunlevy" userId="dd4b9a8537dbe9d0" providerId="LiveId" clId="{4652A12A-D5B0-4F20-B385-1831BBDC94FE}" dt="2023-07-23T22:07:09.233" v="642" actId="478"/>
          <ac:spMkLst>
            <pc:docMk/>
            <pc:sldMk cId="3296668587" sldId="355"/>
            <ac:spMk id="7" creationId="{09F93BDC-34D5-BF0C-6320-99B90316F6EF}"/>
          </ac:spMkLst>
        </pc:spChg>
        <pc:spChg chg="add del mod">
          <ac:chgData name="Bess Dunlevy" userId="dd4b9a8537dbe9d0" providerId="LiveId" clId="{4652A12A-D5B0-4F20-B385-1831BBDC94FE}" dt="2023-07-23T22:07:09.233" v="642" actId="478"/>
          <ac:spMkLst>
            <pc:docMk/>
            <pc:sldMk cId="3296668587" sldId="355"/>
            <ac:spMk id="9" creationId="{7756A3FE-A693-DA2E-610A-FF097D0B9027}"/>
          </ac:spMkLst>
        </pc:spChg>
        <pc:spChg chg="add del mod">
          <ac:chgData name="Bess Dunlevy" userId="dd4b9a8537dbe9d0" providerId="LiveId" clId="{4652A12A-D5B0-4F20-B385-1831BBDC94FE}" dt="2023-07-23T22:07:09.233" v="642" actId="478"/>
          <ac:spMkLst>
            <pc:docMk/>
            <pc:sldMk cId="3296668587" sldId="355"/>
            <ac:spMk id="10" creationId="{25B05DDC-2B5E-C97E-C9C7-9773394E9F42}"/>
          </ac:spMkLst>
        </pc:spChg>
        <pc:spChg chg="add del mod">
          <ac:chgData name="Bess Dunlevy" userId="dd4b9a8537dbe9d0" providerId="LiveId" clId="{4652A12A-D5B0-4F20-B385-1831BBDC94FE}" dt="2023-07-23T22:07:09.233" v="642" actId="478"/>
          <ac:spMkLst>
            <pc:docMk/>
            <pc:sldMk cId="3296668587" sldId="355"/>
            <ac:spMk id="11" creationId="{6E215355-6DDA-94F0-B487-515F274DA4D8}"/>
          </ac:spMkLst>
        </pc:spChg>
        <pc:spChg chg="add del mod">
          <ac:chgData name="Bess Dunlevy" userId="dd4b9a8537dbe9d0" providerId="LiveId" clId="{4652A12A-D5B0-4F20-B385-1831BBDC94FE}" dt="2023-07-23T22:07:09.233" v="642" actId="478"/>
          <ac:spMkLst>
            <pc:docMk/>
            <pc:sldMk cId="3296668587" sldId="355"/>
            <ac:spMk id="12" creationId="{36E974A0-8574-51D0-F054-F6212CC28774}"/>
          </ac:spMkLst>
        </pc:spChg>
        <pc:spChg chg="mod">
          <ac:chgData name="Bess Dunlevy" userId="dd4b9a8537dbe9d0" providerId="LiveId" clId="{4652A12A-D5B0-4F20-B385-1831BBDC94FE}" dt="2023-07-23T22:06:59.024" v="631" actId="20577"/>
          <ac:spMkLst>
            <pc:docMk/>
            <pc:sldMk cId="3296668587" sldId="355"/>
            <ac:spMk id="18" creationId="{00000000-0008-0000-0000-000009000000}"/>
          </ac:spMkLst>
        </pc:spChg>
        <pc:spChg chg="mod">
          <ac:chgData name="Bess Dunlevy" userId="dd4b9a8537dbe9d0" providerId="LiveId" clId="{4652A12A-D5B0-4F20-B385-1831BBDC94FE}" dt="2023-07-23T22:06:56.038" v="627" actId="20577"/>
          <ac:spMkLst>
            <pc:docMk/>
            <pc:sldMk cId="3296668587" sldId="355"/>
            <ac:spMk id="76" creationId="{39B32001-C3DF-F74E-0072-E6D6DD6FB19F}"/>
          </ac:spMkLst>
        </pc:spChg>
      </pc:sldChg>
      <pc:sldChg chg="addSp delSp modSp mod">
        <pc:chgData name="Bess Dunlevy" userId="dd4b9a8537dbe9d0" providerId="LiveId" clId="{4652A12A-D5B0-4F20-B385-1831BBDC94FE}" dt="2023-07-23T22:07:44.664" v="700" actId="478"/>
        <pc:sldMkLst>
          <pc:docMk/>
          <pc:sldMk cId="1849078380" sldId="356"/>
        </pc:sldMkLst>
        <pc:spChg chg="add del mod">
          <ac:chgData name="Bess Dunlevy" userId="dd4b9a8537dbe9d0" providerId="LiveId" clId="{4652A12A-D5B0-4F20-B385-1831BBDC94FE}" dt="2023-07-23T22:07:44.664" v="700" actId="478"/>
          <ac:spMkLst>
            <pc:docMk/>
            <pc:sldMk cId="1849078380" sldId="356"/>
            <ac:spMk id="2" creationId="{302C2170-BDC1-A164-CE55-6F75CE386D7C}"/>
          </ac:spMkLst>
        </pc:spChg>
        <pc:spChg chg="mod">
          <ac:chgData name="Bess Dunlevy" userId="dd4b9a8537dbe9d0" providerId="LiveId" clId="{4652A12A-D5B0-4F20-B385-1831BBDC94FE}" dt="2023-07-23T22:07:35.133" v="689" actId="20577"/>
          <ac:spMkLst>
            <pc:docMk/>
            <pc:sldMk cId="1849078380" sldId="356"/>
            <ac:spMk id="3" creationId="{8E07E824-281F-B02A-2CBA-0F531F68CABC}"/>
          </ac:spMkLst>
        </pc:spChg>
        <pc:spChg chg="mod">
          <ac:chgData name="Bess Dunlevy" userId="dd4b9a8537dbe9d0" providerId="LiveId" clId="{4652A12A-D5B0-4F20-B385-1831BBDC94FE}" dt="2023-07-23T22:02:52.888" v="413"/>
          <ac:spMkLst>
            <pc:docMk/>
            <pc:sldMk cId="1849078380" sldId="356"/>
            <ac:spMk id="4" creationId="{F2BF7C1A-EF82-3397-495F-2234AB2F98DD}"/>
          </ac:spMkLst>
        </pc:spChg>
        <pc:spChg chg="mod">
          <ac:chgData name="Bess Dunlevy" userId="dd4b9a8537dbe9d0" providerId="LiveId" clId="{4652A12A-D5B0-4F20-B385-1831BBDC94FE}" dt="2023-07-23T22:06:06.055" v="596"/>
          <ac:spMkLst>
            <pc:docMk/>
            <pc:sldMk cId="1849078380" sldId="356"/>
            <ac:spMk id="5" creationId="{00000000-0008-0000-0000-000005000000}"/>
          </ac:spMkLst>
        </pc:spChg>
        <pc:spChg chg="add del mod">
          <ac:chgData name="Bess Dunlevy" userId="dd4b9a8537dbe9d0" providerId="LiveId" clId="{4652A12A-D5B0-4F20-B385-1831BBDC94FE}" dt="2023-07-23T22:07:44.664" v="700" actId="478"/>
          <ac:spMkLst>
            <pc:docMk/>
            <pc:sldMk cId="1849078380" sldId="356"/>
            <ac:spMk id="6" creationId="{DBC507DB-0D21-2F01-6566-1937E85D1673}"/>
          </ac:spMkLst>
        </pc:spChg>
        <pc:spChg chg="mod">
          <ac:chgData name="Bess Dunlevy" userId="dd4b9a8537dbe9d0" providerId="LiveId" clId="{4652A12A-D5B0-4F20-B385-1831BBDC94FE}" dt="2023-07-23T22:07:38.645" v="699" actId="20577"/>
          <ac:spMkLst>
            <pc:docMk/>
            <pc:sldMk cId="1849078380" sldId="356"/>
            <ac:spMk id="7" creationId="{44C5603F-7B95-B5A7-FF12-D81CB1D65F12}"/>
          </ac:spMkLst>
        </pc:spChg>
        <pc:spChg chg="add del mod">
          <ac:chgData name="Bess Dunlevy" userId="dd4b9a8537dbe9d0" providerId="LiveId" clId="{4652A12A-D5B0-4F20-B385-1831BBDC94FE}" dt="2023-07-23T22:07:44.664" v="700" actId="478"/>
          <ac:spMkLst>
            <pc:docMk/>
            <pc:sldMk cId="1849078380" sldId="356"/>
            <ac:spMk id="9" creationId="{3DC2626C-50D4-AF11-60DA-C4572210938C}"/>
          </ac:spMkLst>
        </pc:spChg>
        <pc:spChg chg="add del mod">
          <ac:chgData name="Bess Dunlevy" userId="dd4b9a8537dbe9d0" providerId="LiveId" clId="{4652A12A-D5B0-4F20-B385-1831BBDC94FE}" dt="2023-07-23T22:07:44.664" v="700" actId="478"/>
          <ac:spMkLst>
            <pc:docMk/>
            <pc:sldMk cId="1849078380" sldId="356"/>
            <ac:spMk id="11" creationId="{AA313DC2-7A17-7DA9-36CD-BD2A2B75F03A}"/>
          </ac:spMkLst>
        </pc:spChg>
        <pc:spChg chg="add del mod">
          <ac:chgData name="Bess Dunlevy" userId="dd4b9a8537dbe9d0" providerId="LiveId" clId="{4652A12A-D5B0-4F20-B385-1831BBDC94FE}" dt="2023-07-23T22:07:44.664" v="700" actId="478"/>
          <ac:spMkLst>
            <pc:docMk/>
            <pc:sldMk cId="1849078380" sldId="356"/>
            <ac:spMk id="12" creationId="{7413577F-E9A6-C487-931C-9701961CBF0F}"/>
          </ac:spMkLst>
        </pc:spChg>
        <pc:spChg chg="add del mod">
          <ac:chgData name="Bess Dunlevy" userId="dd4b9a8537dbe9d0" providerId="LiveId" clId="{4652A12A-D5B0-4F20-B385-1831BBDC94FE}" dt="2023-07-23T22:07:44.664" v="700" actId="478"/>
          <ac:spMkLst>
            <pc:docMk/>
            <pc:sldMk cId="1849078380" sldId="356"/>
            <ac:spMk id="13" creationId="{B59C34F1-4524-9017-CD60-EADCAB8EE23C}"/>
          </ac:spMkLst>
        </pc:spChg>
        <pc:spChg chg="add del mod">
          <ac:chgData name="Bess Dunlevy" userId="dd4b9a8537dbe9d0" providerId="LiveId" clId="{4652A12A-D5B0-4F20-B385-1831BBDC94FE}" dt="2023-07-23T22:07:44.664" v="700" actId="478"/>
          <ac:spMkLst>
            <pc:docMk/>
            <pc:sldMk cId="1849078380" sldId="356"/>
            <ac:spMk id="14" creationId="{102EBD35-50FA-95F9-199C-2F45281DFEA0}"/>
          </ac:spMkLst>
        </pc:spChg>
        <pc:spChg chg="mod">
          <ac:chgData name="Bess Dunlevy" userId="dd4b9a8537dbe9d0" providerId="LiveId" clId="{4652A12A-D5B0-4F20-B385-1831BBDC94FE}" dt="2023-07-23T22:07:28.684" v="675" actId="20577"/>
          <ac:spMkLst>
            <pc:docMk/>
            <pc:sldMk cId="1849078380" sldId="356"/>
            <ac:spMk id="18" creationId="{00000000-0008-0000-0000-000009000000}"/>
          </ac:spMkLst>
        </pc:spChg>
        <pc:spChg chg="mod">
          <ac:chgData name="Bess Dunlevy" userId="dd4b9a8537dbe9d0" providerId="LiveId" clId="{4652A12A-D5B0-4F20-B385-1831BBDC94FE}" dt="2023-07-23T22:07:21.065" v="655" actId="14100"/>
          <ac:spMkLst>
            <pc:docMk/>
            <pc:sldMk cId="1849078380" sldId="356"/>
            <ac:spMk id="76" creationId="{39B32001-C3DF-F74E-0072-E6D6DD6FB19F}"/>
          </ac:spMkLst>
        </pc:spChg>
      </pc:sldChg>
      <pc:sldChg chg="modSp mod">
        <pc:chgData name="Bess Dunlevy" userId="dd4b9a8537dbe9d0" providerId="LiveId" clId="{4652A12A-D5B0-4F20-B385-1831BBDC94FE}" dt="2023-07-23T22:12:29.617" v="853" actId="14100"/>
        <pc:sldMkLst>
          <pc:docMk/>
          <pc:sldMk cId="2231459310" sldId="357"/>
        </pc:sldMkLst>
        <pc:spChg chg="mod">
          <ac:chgData name="Bess Dunlevy" userId="dd4b9a8537dbe9d0" providerId="LiveId" clId="{4652A12A-D5B0-4F20-B385-1831BBDC94FE}" dt="2023-07-23T22:03:08.690" v="420"/>
          <ac:spMkLst>
            <pc:docMk/>
            <pc:sldMk cId="2231459310" sldId="357"/>
            <ac:spMk id="4" creationId="{F2BF7C1A-EF82-3397-495F-2234AB2F98DD}"/>
          </ac:spMkLst>
        </pc:spChg>
        <pc:spChg chg="mod">
          <ac:chgData name="Bess Dunlevy" userId="dd4b9a8537dbe9d0" providerId="LiveId" clId="{4652A12A-D5B0-4F20-B385-1831BBDC94FE}" dt="2023-07-23T22:12:21.672" v="838" actId="20577"/>
          <ac:spMkLst>
            <pc:docMk/>
            <pc:sldMk cId="2231459310" sldId="357"/>
            <ac:spMk id="5" creationId="{00000000-0008-0000-0000-000005000000}"/>
          </ac:spMkLst>
        </pc:spChg>
        <pc:spChg chg="mod">
          <ac:chgData name="Bess Dunlevy" userId="dd4b9a8537dbe9d0" providerId="LiveId" clId="{4652A12A-D5B0-4F20-B385-1831BBDC94FE}" dt="2023-07-23T22:12:29.617" v="853" actId="14100"/>
          <ac:spMkLst>
            <pc:docMk/>
            <pc:sldMk cId="2231459310" sldId="357"/>
            <ac:spMk id="76" creationId="{39B32001-C3DF-F74E-0072-E6D6DD6FB19F}"/>
          </ac:spMkLst>
        </pc:spChg>
      </pc:sldChg>
      <pc:sldChg chg="modSp mod">
        <pc:chgData name="Bess Dunlevy" userId="dd4b9a8537dbe9d0" providerId="LiveId" clId="{4652A12A-D5B0-4F20-B385-1831BBDC94FE}" dt="2023-07-23T22:19:06.270" v="901" actId="20577"/>
        <pc:sldMkLst>
          <pc:docMk/>
          <pc:sldMk cId="1186322786" sldId="358"/>
        </pc:sldMkLst>
        <pc:spChg chg="mod">
          <ac:chgData name="Bess Dunlevy" userId="dd4b9a8537dbe9d0" providerId="LiveId" clId="{4652A12A-D5B0-4F20-B385-1831BBDC94FE}" dt="2023-07-23T22:03:10.327" v="421"/>
          <ac:spMkLst>
            <pc:docMk/>
            <pc:sldMk cId="1186322786" sldId="358"/>
            <ac:spMk id="4" creationId="{F2BF7C1A-EF82-3397-495F-2234AB2F98DD}"/>
          </ac:spMkLst>
        </pc:spChg>
        <pc:spChg chg="mod">
          <ac:chgData name="Bess Dunlevy" userId="dd4b9a8537dbe9d0" providerId="LiveId" clId="{4652A12A-D5B0-4F20-B385-1831BBDC94FE}" dt="2023-07-23T22:12:42.252" v="871" actId="20577"/>
          <ac:spMkLst>
            <pc:docMk/>
            <pc:sldMk cId="1186322786" sldId="358"/>
            <ac:spMk id="5" creationId="{00000000-0008-0000-0000-000005000000}"/>
          </ac:spMkLst>
        </pc:spChg>
        <pc:spChg chg="mod">
          <ac:chgData name="Bess Dunlevy" userId="dd4b9a8537dbe9d0" providerId="LiveId" clId="{4652A12A-D5B0-4F20-B385-1831BBDC94FE}" dt="2023-07-23T22:19:06.270" v="901" actId="20577"/>
          <ac:spMkLst>
            <pc:docMk/>
            <pc:sldMk cId="1186322786" sldId="358"/>
            <ac:spMk id="18" creationId="{00000000-0008-0000-0000-000009000000}"/>
          </ac:spMkLst>
        </pc:spChg>
        <pc:spChg chg="mod">
          <ac:chgData name="Bess Dunlevy" userId="dd4b9a8537dbe9d0" providerId="LiveId" clId="{4652A12A-D5B0-4F20-B385-1831BBDC94FE}" dt="2023-07-23T22:12:50.427" v="888" actId="14100"/>
          <ac:spMkLst>
            <pc:docMk/>
            <pc:sldMk cId="1186322786" sldId="358"/>
            <ac:spMk id="76" creationId="{39B32001-C3DF-F74E-0072-E6D6DD6FB19F}"/>
          </ac:spMkLst>
        </pc:spChg>
      </pc:sldChg>
      <pc:sldChg chg="modSp mod">
        <pc:chgData name="Bess Dunlevy" userId="dd4b9a8537dbe9d0" providerId="LiveId" clId="{4652A12A-D5B0-4F20-B385-1831BBDC94FE}" dt="2023-07-23T22:19:26.753" v="932" actId="14100"/>
        <pc:sldMkLst>
          <pc:docMk/>
          <pc:sldMk cId="333973177" sldId="359"/>
        </pc:sldMkLst>
        <pc:spChg chg="mod">
          <ac:chgData name="Bess Dunlevy" userId="dd4b9a8537dbe9d0" providerId="LiveId" clId="{4652A12A-D5B0-4F20-B385-1831BBDC94FE}" dt="2023-07-23T22:19:10.965" v="909" actId="20577"/>
          <ac:spMkLst>
            <pc:docMk/>
            <pc:sldMk cId="333973177" sldId="359"/>
            <ac:spMk id="3" creationId="{8E07E824-281F-B02A-2CBA-0F531F68CABC}"/>
          </ac:spMkLst>
        </pc:spChg>
        <pc:spChg chg="mod">
          <ac:chgData name="Bess Dunlevy" userId="dd4b9a8537dbe9d0" providerId="LiveId" clId="{4652A12A-D5B0-4F20-B385-1831BBDC94FE}" dt="2023-07-23T22:03:16.698" v="423"/>
          <ac:spMkLst>
            <pc:docMk/>
            <pc:sldMk cId="333973177" sldId="359"/>
            <ac:spMk id="4" creationId="{F2BF7C1A-EF82-3397-495F-2234AB2F98DD}"/>
          </ac:spMkLst>
        </pc:spChg>
        <pc:spChg chg="mod">
          <ac:chgData name="Bess Dunlevy" userId="dd4b9a8537dbe9d0" providerId="LiveId" clId="{4652A12A-D5B0-4F20-B385-1831BBDC94FE}" dt="2023-07-23T22:19:18.809" v="917"/>
          <ac:spMkLst>
            <pc:docMk/>
            <pc:sldMk cId="333973177" sldId="359"/>
            <ac:spMk id="5" creationId="{00000000-0008-0000-0000-000005000000}"/>
          </ac:spMkLst>
        </pc:spChg>
        <pc:spChg chg="mod">
          <ac:chgData name="Bess Dunlevy" userId="dd4b9a8537dbe9d0" providerId="LiveId" clId="{4652A12A-D5B0-4F20-B385-1831BBDC94FE}" dt="2023-07-23T22:19:13.830" v="916" actId="20577"/>
          <ac:spMkLst>
            <pc:docMk/>
            <pc:sldMk cId="333973177" sldId="359"/>
            <ac:spMk id="18" creationId="{00000000-0008-0000-0000-000009000000}"/>
          </ac:spMkLst>
        </pc:spChg>
        <pc:spChg chg="mod">
          <ac:chgData name="Bess Dunlevy" userId="dd4b9a8537dbe9d0" providerId="LiveId" clId="{4652A12A-D5B0-4F20-B385-1831BBDC94FE}" dt="2023-07-23T22:19:26.753" v="932" actId="14100"/>
          <ac:spMkLst>
            <pc:docMk/>
            <pc:sldMk cId="333973177" sldId="359"/>
            <ac:spMk id="76" creationId="{39B32001-C3DF-F74E-0072-E6D6DD6FB19F}"/>
          </ac:spMkLst>
        </pc:spChg>
      </pc:sldChg>
      <pc:sldChg chg="modSp mod">
        <pc:chgData name="Bess Dunlevy" userId="dd4b9a8537dbe9d0" providerId="LiveId" clId="{4652A12A-D5B0-4F20-B385-1831BBDC94FE}" dt="2023-07-23T22:20:04.998" v="974" actId="20577"/>
        <pc:sldMkLst>
          <pc:docMk/>
          <pc:sldMk cId="319085601" sldId="360"/>
        </pc:sldMkLst>
        <pc:spChg chg="mod">
          <ac:chgData name="Bess Dunlevy" userId="dd4b9a8537dbe9d0" providerId="LiveId" clId="{4652A12A-D5B0-4F20-B385-1831BBDC94FE}" dt="2023-07-23T22:19:54.567" v="960" actId="20577"/>
          <ac:spMkLst>
            <pc:docMk/>
            <pc:sldMk cId="319085601" sldId="360"/>
            <ac:spMk id="3" creationId="{8E07E824-281F-B02A-2CBA-0F531F68CABC}"/>
          </ac:spMkLst>
        </pc:spChg>
        <pc:spChg chg="mod">
          <ac:chgData name="Bess Dunlevy" userId="dd4b9a8537dbe9d0" providerId="LiveId" clId="{4652A12A-D5B0-4F20-B385-1831BBDC94FE}" dt="2023-07-23T22:03:15.158" v="422"/>
          <ac:spMkLst>
            <pc:docMk/>
            <pc:sldMk cId="319085601" sldId="360"/>
            <ac:spMk id="4" creationId="{F2BF7C1A-EF82-3397-495F-2234AB2F98DD}"/>
          </ac:spMkLst>
        </pc:spChg>
        <pc:spChg chg="mod">
          <ac:chgData name="Bess Dunlevy" userId="dd4b9a8537dbe9d0" providerId="LiveId" clId="{4652A12A-D5B0-4F20-B385-1831BBDC94FE}" dt="2023-07-23T22:19:42.403" v="941"/>
          <ac:spMkLst>
            <pc:docMk/>
            <pc:sldMk cId="319085601" sldId="360"/>
            <ac:spMk id="5" creationId="{00000000-0008-0000-0000-000005000000}"/>
          </ac:spMkLst>
        </pc:spChg>
        <pc:spChg chg="mod">
          <ac:chgData name="Bess Dunlevy" userId="dd4b9a8537dbe9d0" providerId="LiveId" clId="{4652A12A-D5B0-4F20-B385-1831BBDC94FE}" dt="2023-07-23T22:20:04.998" v="974" actId="20577"/>
          <ac:spMkLst>
            <pc:docMk/>
            <pc:sldMk cId="319085601" sldId="360"/>
            <ac:spMk id="7" creationId="{44C5603F-7B95-B5A7-FF12-D81CB1D65F12}"/>
          </ac:spMkLst>
        </pc:spChg>
        <pc:spChg chg="mod">
          <ac:chgData name="Bess Dunlevy" userId="dd4b9a8537dbe9d0" providerId="LiveId" clId="{4652A12A-D5B0-4F20-B385-1831BBDC94FE}" dt="2023-07-23T22:19:51.055" v="952" actId="20577"/>
          <ac:spMkLst>
            <pc:docMk/>
            <pc:sldMk cId="319085601" sldId="360"/>
            <ac:spMk id="18" creationId="{00000000-0008-0000-0000-000009000000}"/>
          </ac:spMkLst>
        </pc:spChg>
        <pc:spChg chg="mod">
          <ac:chgData name="Bess Dunlevy" userId="dd4b9a8537dbe9d0" providerId="LiveId" clId="{4652A12A-D5B0-4F20-B385-1831BBDC94FE}" dt="2023-07-23T22:19:35.392" v="940" actId="20577"/>
          <ac:spMkLst>
            <pc:docMk/>
            <pc:sldMk cId="319085601" sldId="360"/>
            <ac:spMk id="76" creationId="{39B32001-C3DF-F74E-0072-E6D6DD6FB19F}"/>
          </ac:spMkLst>
        </pc:spChg>
      </pc:sldChg>
      <pc:sldChg chg="addSp modSp mod">
        <pc:chgData name="Bess Dunlevy" userId="dd4b9a8537dbe9d0" providerId="LiveId" clId="{4652A12A-D5B0-4F20-B385-1831BBDC94FE}" dt="2023-07-23T22:24:11.752" v="992" actId="20577"/>
        <pc:sldMkLst>
          <pc:docMk/>
          <pc:sldMk cId="2045750848" sldId="361"/>
        </pc:sldMkLst>
        <pc:spChg chg="mod">
          <ac:chgData name="Bess Dunlevy" userId="dd4b9a8537dbe9d0" providerId="LiveId" clId="{4652A12A-D5B0-4F20-B385-1831BBDC94FE}" dt="2023-07-23T22:02:42.610" v="408"/>
          <ac:spMkLst>
            <pc:docMk/>
            <pc:sldMk cId="2045750848" sldId="361"/>
            <ac:spMk id="4" creationId="{F2BF7C1A-EF82-3397-495F-2234AB2F98DD}"/>
          </ac:spMkLst>
        </pc:spChg>
        <pc:spChg chg="mod">
          <ac:chgData name="Bess Dunlevy" userId="dd4b9a8537dbe9d0" providerId="LiveId" clId="{4652A12A-D5B0-4F20-B385-1831BBDC94FE}" dt="2023-07-23T22:24:11.752" v="992" actId="20577"/>
          <ac:spMkLst>
            <pc:docMk/>
            <pc:sldMk cId="2045750848" sldId="361"/>
            <ac:spMk id="5" creationId="{00000000-0008-0000-0000-000005000000}"/>
          </ac:spMkLst>
        </pc:spChg>
        <pc:spChg chg="add mod">
          <ac:chgData name="Bess Dunlevy" userId="dd4b9a8537dbe9d0" providerId="LiveId" clId="{4652A12A-D5B0-4F20-B385-1831BBDC94FE}" dt="2023-07-23T22:04:43.441" v="501" actId="20577"/>
          <ac:spMkLst>
            <pc:docMk/>
            <pc:sldMk cId="2045750848" sldId="361"/>
            <ac:spMk id="6" creationId="{BA96CA72-B866-A04F-6316-D191F8545B3F}"/>
          </ac:spMkLst>
        </pc:spChg>
        <pc:spChg chg="add mod">
          <ac:chgData name="Bess Dunlevy" userId="dd4b9a8537dbe9d0" providerId="LiveId" clId="{4652A12A-D5B0-4F20-B385-1831BBDC94FE}" dt="2023-07-23T22:04:40.936" v="496" actId="1076"/>
          <ac:spMkLst>
            <pc:docMk/>
            <pc:sldMk cId="2045750848" sldId="361"/>
            <ac:spMk id="7" creationId="{C433F07B-CF91-EAAB-E253-EDD78D0B4221}"/>
          </ac:spMkLst>
        </pc:spChg>
        <pc:spChg chg="add mod">
          <ac:chgData name="Bess Dunlevy" userId="dd4b9a8537dbe9d0" providerId="LiveId" clId="{4652A12A-D5B0-4F20-B385-1831BBDC94FE}" dt="2023-07-23T22:04:38.375" v="495" actId="1076"/>
          <ac:spMkLst>
            <pc:docMk/>
            <pc:sldMk cId="2045750848" sldId="361"/>
            <ac:spMk id="8" creationId="{3788FDAC-3E9E-F28D-109F-915D5782FECA}"/>
          </ac:spMkLst>
        </pc:spChg>
        <pc:spChg chg="add mod">
          <ac:chgData name="Bess Dunlevy" userId="dd4b9a8537dbe9d0" providerId="LiveId" clId="{4652A12A-D5B0-4F20-B385-1831BBDC94FE}" dt="2023-07-23T22:04:38.375" v="495" actId="1076"/>
          <ac:spMkLst>
            <pc:docMk/>
            <pc:sldMk cId="2045750848" sldId="361"/>
            <ac:spMk id="9" creationId="{A52F113D-99DC-9B42-6A08-8717D8F7682C}"/>
          </ac:spMkLst>
        </pc:spChg>
        <pc:spChg chg="mod">
          <ac:chgData name="Bess Dunlevy" userId="dd4b9a8537dbe9d0" providerId="LiveId" clId="{4652A12A-D5B0-4F20-B385-1831BBDC94FE}" dt="2023-07-23T22:05:33.695" v="555" actId="20577"/>
          <ac:spMkLst>
            <pc:docMk/>
            <pc:sldMk cId="2045750848" sldId="361"/>
            <ac:spMk id="76" creationId="{39B32001-C3DF-F74E-0072-E6D6DD6FB19F}"/>
          </ac:spMkLst>
        </pc:spChg>
      </pc:sldChg>
      <pc:sldChg chg="modSp del mod">
        <pc:chgData name="Bess Dunlevy" userId="dd4b9a8537dbe9d0" providerId="LiveId" clId="{4652A12A-D5B0-4F20-B385-1831BBDC94FE}" dt="2023-07-23T22:05:38.246" v="556" actId="47"/>
        <pc:sldMkLst>
          <pc:docMk/>
          <pc:sldMk cId="351537470" sldId="362"/>
        </pc:sldMkLst>
        <pc:spChg chg="mod">
          <ac:chgData name="Bess Dunlevy" userId="dd4b9a8537dbe9d0" providerId="LiveId" clId="{4652A12A-D5B0-4F20-B385-1831BBDC94FE}" dt="2023-07-23T22:02:44.517" v="409"/>
          <ac:spMkLst>
            <pc:docMk/>
            <pc:sldMk cId="351537470" sldId="362"/>
            <ac:spMk id="4" creationId="{F2BF7C1A-EF82-3397-495F-2234AB2F98DD}"/>
          </ac:spMkLst>
        </pc:spChg>
      </pc:sldChg>
      <pc:sldChg chg="addSp delSp modSp mod">
        <pc:chgData name="Bess Dunlevy" userId="dd4b9a8537dbe9d0" providerId="LiveId" clId="{4652A12A-D5B0-4F20-B385-1831BBDC94FE}" dt="2023-07-23T22:10:38.051" v="770" actId="478"/>
        <pc:sldMkLst>
          <pc:docMk/>
          <pc:sldMk cId="2175524769" sldId="363"/>
        </pc:sldMkLst>
        <pc:spChg chg="add del mod">
          <ac:chgData name="Bess Dunlevy" userId="dd4b9a8537dbe9d0" providerId="LiveId" clId="{4652A12A-D5B0-4F20-B385-1831BBDC94FE}" dt="2023-07-23T22:10:38.051" v="770" actId="478"/>
          <ac:spMkLst>
            <pc:docMk/>
            <pc:sldMk cId="2175524769" sldId="363"/>
            <ac:spMk id="2" creationId="{459754C7-3396-49EA-E58C-CF1F28463380}"/>
          </ac:spMkLst>
        </pc:spChg>
        <pc:spChg chg="mod">
          <ac:chgData name="Bess Dunlevy" userId="dd4b9a8537dbe9d0" providerId="LiveId" clId="{4652A12A-D5B0-4F20-B385-1831BBDC94FE}" dt="2023-07-23T22:02:57.062" v="414"/>
          <ac:spMkLst>
            <pc:docMk/>
            <pc:sldMk cId="2175524769" sldId="363"/>
            <ac:spMk id="4" creationId="{F2BF7C1A-EF82-3397-495F-2234AB2F98DD}"/>
          </ac:spMkLst>
        </pc:spChg>
        <pc:spChg chg="mod">
          <ac:chgData name="Bess Dunlevy" userId="dd4b9a8537dbe9d0" providerId="LiveId" clId="{4652A12A-D5B0-4F20-B385-1831BBDC94FE}" dt="2023-07-23T22:06:07.990" v="597"/>
          <ac:spMkLst>
            <pc:docMk/>
            <pc:sldMk cId="2175524769" sldId="363"/>
            <ac:spMk id="5" creationId="{00000000-0008-0000-0000-000005000000}"/>
          </ac:spMkLst>
        </pc:spChg>
        <pc:spChg chg="add del mod">
          <ac:chgData name="Bess Dunlevy" userId="dd4b9a8537dbe9d0" providerId="LiveId" clId="{4652A12A-D5B0-4F20-B385-1831BBDC94FE}" dt="2023-07-23T22:10:38.051" v="770" actId="478"/>
          <ac:spMkLst>
            <pc:docMk/>
            <pc:sldMk cId="2175524769" sldId="363"/>
            <ac:spMk id="6" creationId="{04FC661D-440D-C261-90DC-EB8680ED443B}"/>
          </ac:spMkLst>
        </pc:spChg>
        <pc:spChg chg="add del mod">
          <ac:chgData name="Bess Dunlevy" userId="dd4b9a8537dbe9d0" providerId="LiveId" clId="{4652A12A-D5B0-4F20-B385-1831BBDC94FE}" dt="2023-07-23T22:10:38.051" v="770" actId="478"/>
          <ac:spMkLst>
            <pc:docMk/>
            <pc:sldMk cId="2175524769" sldId="363"/>
            <ac:spMk id="7" creationId="{FDCFEE1D-309D-35D8-0935-32F79E5C316F}"/>
          </ac:spMkLst>
        </pc:spChg>
        <pc:spChg chg="add del mod">
          <ac:chgData name="Bess Dunlevy" userId="dd4b9a8537dbe9d0" providerId="LiveId" clId="{4652A12A-D5B0-4F20-B385-1831BBDC94FE}" dt="2023-07-23T22:10:38.051" v="770" actId="478"/>
          <ac:spMkLst>
            <pc:docMk/>
            <pc:sldMk cId="2175524769" sldId="363"/>
            <ac:spMk id="8" creationId="{7189DB71-A8B7-83CE-62A5-DC9A2C06A675}"/>
          </ac:spMkLst>
        </pc:spChg>
        <pc:spChg chg="add del mod">
          <ac:chgData name="Bess Dunlevy" userId="dd4b9a8537dbe9d0" providerId="LiveId" clId="{4652A12A-D5B0-4F20-B385-1831BBDC94FE}" dt="2023-07-23T22:10:38.051" v="770" actId="478"/>
          <ac:spMkLst>
            <pc:docMk/>
            <pc:sldMk cId="2175524769" sldId="363"/>
            <ac:spMk id="9" creationId="{DEBADB82-0402-6F46-E968-853CCC5CD2FE}"/>
          </ac:spMkLst>
        </pc:spChg>
        <pc:spChg chg="add del mod">
          <ac:chgData name="Bess Dunlevy" userId="dd4b9a8537dbe9d0" providerId="LiveId" clId="{4652A12A-D5B0-4F20-B385-1831BBDC94FE}" dt="2023-07-23T22:10:38.051" v="770" actId="478"/>
          <ac:spMkLst>
            <pc:docMk/>
            <pc:sldMk cId="2175524769" sldId="363"/>
            <ac:spMk id="10" creationId="{C67989F4-46B2-E9B8-691A-E8212DF3BAD8}"/>
          </ac:spMkLst>
        </pc:spChg>
        <pc:spChg chg="add del mod">
          <ac:chgData name="Bess Dunlevy" userId="dd4b9a8537dbe9d0" providerId="LiveId" clId="{4652A12A-D5B0-4F20-B385-1831BBDC94FE}" dt="2023-07-23T22:10:38.051" v="770" actId="478"/>
          <ac:spMkLst>
            <pc:docMk/>
            <pc:sldMk cId="2175524769" sldId="363"/>
            <ac:spMk id="11" creationId="{24213F08-80B0-5B6D-734C-4E63501253DC}"/>
          </ac:spMkLst>
        </pc:spChg>
        <pc:spChg chg="mod">
          <ac:chgData name="Bess Dunlevy" userId="dd4b9a8537dbe9d0" providerId="LiveId" clId="{4652A12A-D5B0-4F20-B385-1831BBDC94FE}" dt="2023-07-23T22:08:03.135" v="744" actId="20577"/>
          <ac:spMkLst>
            <pc:docMk/>
            <pc:sldMk cId="2175524769" sldId="363"/>
            <ac:spMk id="18" creationId="{00000000-0008-0000-0000-000009000000}"/>
          </ac:spMkLst>
        </pc:spChg>
        <pc:spChg chg="mod">
          <ac:chgData name="Bess Dunlevy" userId="dd4b9a8537dbe9d0" providerId="LiveId" clId="{4652A12A-D5B0-4F20-B385-1831BBDC94FE}" dt="2023-07-23T22:07:54.472" v="714" actId="20577"/>
          <ac:spMkLst>
            <pc:docMk/>
            <pc:sldMk cId="2175524769" sldId="363"/>
            <ac:spMk id="76" creationId="{39B32001-C3DF-F74E-0072-E6D6DD6FB19F}"/>
          </ac:spMkLst>
        </pc:spChg>
      </pc:sldChg>
      <pc:sldChg chg="addSp delSp modSp mod">
        <pc:chgData name="Bess Dunlevy" userId="dd4b9a8537dbe9d0" providerId="LiveId" clId="{4652A12A-D5B0-4F20-B385-1831BBDC94FE}" dt="2023-07-23T22:10:58.648" v="796" actId="478"/>
        <pc:sldMkLst>
          <pc:docMk/>
          <pc:sldMk cId="3357631344" sldId="364"/>
        </pc:sldMkLst>
        <pc:spChg chg="add del mod">
          <ac:chgData name="Bess Dunlevy" userId="dd4b9a8537dbe9d0" providerId="LiveId" clId="{4652A12A-D5B0-4F20-B385-1831BBDC94FE}" dt="2023-07-23T22:10:58.648" v="796" actId="478"/>
          <ac:spMkLst>
            <pc:docMk/>
            <pc:sldMk cId="3357631344" sldId="364"/>
            <ac:spMk id="2" creationId="{19AB5089-33EA-0B9B-3C43-0DB2DED17453}"/>
          </ac:spMkLst>
        </pc:spChg>
        <pc:spChg chg="mod">
          <ac:chgData name="Bess Dunlevy" userId="dd4b9a8537dbe9d0" providerId="LiveId" clId="{4652A12A-D5B0-4F20-B385-1831BBDC94FE}" dt="2023-07-23T22:10:51.923" v="795" actId="20577"/>
          <ac:spMkLst>
            <pc:docMk/>
            <pc:sldMk cId="3357631344" sldId="364"/>
            <ac:spMk id="3" creationId="{8E07E824-281F-B02A-2CBA-0F531F68CABC}"/>
          </ac:spMkLst>
        </pc:spChg>
        <pc:spChg chg="mod">
          <ac:chgData name="Bess Dunlevy" userId="dd4b9a8537dbe9d0" providerId="LiveId" clId="{4652A12A-D5B0-4F20-B385-1831BBDC94FE}" dt="2023-07-23T22:02:58.659" v="415"/>
          <ac:spMkLst>
            <pc:docMk/>
            <pc:sldMk cId="3357631344" sldId="364"/>
            <ac:spMk id="4" creationId="{F2BF7C1A-EF82-3397-495F-2234AB2F98DD}"/>
          </ac:spMkLst>
        </pc:spChg>
        <pc:spChg chg="mod">
          <ac:chgData name="Bess Dunlevy" userId="dd4b9a8537dbe9d0" providerId="LiveId" clId="{4652A12A-D5B0-4F20-B385-1831BBDC94FE}" dt="2023-07-23T22:06:09.899" v="598"/>
          <ac:spMkLst>
            <pc:docMk/>
            <pc:sldMk cId="3357631344" sldId="364"/>
            <ac:spMk id="5" creationId="{00000000-0008-0000-0000-000005000000}"/>
          </ac:spMkLst>
        </pc:spChg>
        <pc:spChg chg="add del mod">
          <ac:chgData name="Bess Dunlevy" userId="dd4b9a8537dbe9d0" providerId="LiveId" clId="{4652A12A-D5B0-4F20-B385-1831BBDC94FE}" dt="2023-07-23T22:10:58.648" v="796" actId="478"/>
          <ac:spMkLst>
            <pc:docMk/>
            <pc:sldMk cId="3357631344" sldId="364"/>
            <ac:spMk id="6" creationId="{F8DF48E5-B5DA-C348-9C4F-10350FFAB410}"/>
          </ac:spMkLst>
        </pc:spChg>
        <pc:spChg chg="add del mod">
          <ac:chgData name="Bess Dunlevy" userId="dd4b9a8537dbe9d0" providerId="LiveId" clId="{4652A12A-D5B0-4F20-B385-1831BBDC94FE}" dt="2023-07-23T22:10:58.648" v="796" actId="478"/>
          <ac:spMkLst>
            <pc:docMk/>
            <pc:sldMk cId="3357631344" sldId="364"/>
            <ac:spMk id="7" creationId="{5B40ACD7-9F61-7DB3-C887-A7A0D0155918}"/>
          </ac:spMkLst>
        </pc:spChg>
        <pc:spChg chg="add del mod">
          <ac:chgData name="Bess Dunlevy" userId="dd4b9a8537dbe9d0" providerId="LiveId" clId="{4652A12A-D5B0-4F20-B385-1831BBDC94FE}" dt="2023-07-23T22:10:58.648" v="796" actId="478"/>
          <ac:spMkLst>
            <pc:docMk/>
            <pc:sldMk cId="3357631344" sldId="364"/>
            <ac:spMk id="9" creationId="{4BB7F21F-546D-0888-EE24-B7CECC3010B7}"/>
          </ac:spMkLst>
        </pc:spChg>
        <pc:spChg chg="add del mod">
          <ac:chgData name="Bess Dunlevy" userId="dd4b9a8537dbe9d0" providerId="LiveId" clId="{4652A12A-D5B0-4F20-B385-1831BBDC94FE}" dt="2023-07-23T22:10:58.648" v="796" actId="478"/>
          <ac:spMkLst>
            <pc:docMk/>
            <pc:sldMk cId="3357631344" sldId="364"/>
            <ac:spMk id="10" creationId="{0E587FF2-3601-657E-FF39-9E539E791148}"/>
          </ac:spMkLst>
        </pc:spChg>
        <pc:spChg chg="add del mod">
          <ac:chgData name="Bess Dunlevy" userId="dd4b9a8537dbe9d0" providerId="LiveId" clId="{4652A12A-D5B0-4F20-B385-1831BBDC94FE}" dt="2023-07-23T22:10:58.648" v="796" actId="478"/>
          <ac:spMkLst>
            <pc:docMk/>
            <pc:sldMk cId="3357631344" sldId="364"/>
            <ac:spMk id="11" creationId="{73DE303F-C4FF-2DCE-F944-AB0A1CB57677}"/>
          </ac:spMkLst>
        </pc:spChg>
        <pc:spChg chg="add del mod">
          <ac:chgData name="Bess Dunlevy" userId="dd4b9a8537dbe9d0" providerId="LiveId" clId="{4652A12A-D5B0-4F20-B385-1831BBDC94FE}" dt="2023-07-23T22:10:58.648" v="796" actId="478"/>
          <ac:spMkLst>
            <pc:docMk/>
            <pc:sldMk cId="3357631344" sldId="364"/>
            <ac:spMk id="12" creationId="{C09DBFE1-6816-F38F-E537-B94637880C89}"/>
          </ac:spMkLst>
        </pc:spChg>
        <pc:spChg chg="mod">
          <ac:chgData name="Bess Dunlevy" userId="dd4b9a8537dbe9d0" providerId="LiveId" clId="{4652A12A-D5B0-4F20-B385-1831BBDC94FE}" dt="2023-07-23T22:10:45.346" v="771"/>
          <ac:spMkLst>
            <pc:docMk/>
            <pc:sldMk cId="3357631344" sldId="364"/>
            <ac:spMk id="18" creationId="{00000000-0008-0000-0000-000009000000}"/>
          </ac:spMkLst>
        </pc:spChg>
        <pc:spChg chg="mod">
          <ac:chgData name="Bess Dunlevy" userId="dd4b9a8537dbe9d0" providerId="LiveId" clId="{4652A12A-D5B0-4F20-B385-1831BBDC94FE}" dt="2023-07-23T22:08:16.416" v="769" actId="20577"/>
          <ac:spMkLst>
            <pc:docMk/>
            <pc:sldMk cId="3357631344" sldId="364"/>
            <ac:spMk id="76" creationId="{39B32001-C3DF-F74E-0072-E6D6DD6FB19F}"/>
          </ac:spMkLst>
        </pc:spChg>
      </pc:sldChg>
      <pc:sldChg chg="addSp delSp modSp mod">
        <pc:chgData name="Bess Dunlevy" userId="dd4b9a8537dbe9d0" providerId="LiveId" clId="{4652A12A-D5B0-4F20-B385-1831BBDC94FE}" dt="2023-07-23T22:11:57.323" v="820" actId="478"/>
        <pc:sldMkLst>
          <pc:docMk/>
          <pc:sldMk cId="3967593077" sldId="365"/>
        </pc:sldMkLst>
        <pc:spChg chg="add del mod">
          <ac:chgData name="Bess Dunlevy" userId="dd4b9a8537dbe9d0" providerId="LiveId" clId="{4652A12A-D5B0-4F20-B385-1831BBDC94FE}" dt="2023-07-23T22:11:57.323" v="820" actId="478"/>
          <ac:spMkLst>
            <pc:docMk/>
            <pc:sldMk cId="3967593077" sldId="365"/>
            <ac:spMk id="2" creationId="{66539931-F522-1CB0-1F89-6AB04250E2F2}"/>
          </ac:spMkLst>
        </pc:spChg>
        <pc:spChg chg="mod">
          <ac:chgData name="Bess Dunlevy" userId="dd4b9a8537dbe9d0" providerId="LiveId" clId="{4652A12A-D5B0-4F20-B385-1831BBDC94FE}" dt="2023-07-23T22:11:24.161" v="801"/>
          <ac:spMkLst>
            <pc:docMk/>
            <pc:sldMk cId="3967593077" sldId="365"/>
            <ac:spMk id="3" creationId="{8E07E824-281F-B02A-2CBA-0F531F68CABC}"/>
          </ac:spMkLst>
        </pc:spChg>
        <pc:spChg chg="mod">
          <ac:chgData name="Bess Dunlevy" userId="dd4b9a8537dbe9d0" providerId="LiveId" clId="{4652A12A-D5B0-4F20-B385-1831BBDC94FE}" dt="2023-07-23T22:03:00.541" v="416"/>
          <ac:spMkLst>
            <pc:docMk/>
            <pc:sldMk cId="3967593077" sldId="365"/>
            <ac:spMk id="4" creationId="{F2BF7C1A-EF82-3397-495F-2234AB2F98DD}"/>
          </ac:spMkLst>
        </pc:spChg>
        <pc:spChg chg="mod">
          <ac:chgData name="Bess Dunlevy" userId="dd4b9a8537dbe9d0" providerId="LiveId" clId="{4652A12A-D5B0-4F20-B385-1831BBDC94FE}" dt="2023-07-23T22:06:11.824" v="599"/>
          <ac:spMkLst>
            <pc:docMk/>
            <pc:sldMk cId="3967593077" sldId="365"/>
            <ac:spMk id="5" creationId="{00000000-0008-0000-0000-000005000000}"/>
          </ac:spMkLst>
        </pc:spChg>
        <pc:spChg chg="add del mod">
          <ac:chgData name="Bess Dunlevy" userId="dd4b9a8537dbe9d0" providerId="LiveId" clId="{4652A12A-D5B0-4F20-B385-1831BBDC94FE}" dt="2023-07-23T22:11:57.323" v="820" actId="478"/>
          <ac:spMkLst>
            <pc:docMk/>
            <pc:sldMk cId="3967593077" sldId="365"/>
            <ac:spMk id="6" creationId="{0D379232-CE62-31B6-0E0D-8EC1D7170B74}"/>
          </ac:spMkLst>
        </pc:spChg>
        <pc:spChg chg="mod">
          <ac:chgData name="Bess Dunlevy" userId="dd4b9a8537dbe9d0" providerId="LiveId" clId="{4652A12A-D5B0-4F20-B385-1831BBDC94FE}" dt="2023-07-23T22:11:27.064" v="809" actId="20577"/>
          <ac:spMkLst>
            <pc:docMk/>
            <pc:sldMk cId="3967593077" sldId="365"/>
            <ac:spMk id="7" creationId="{44C5603F-7B95-B5A7-FF12-D81CB1D65F12}"/>
          </ac:spMkLst>
        </pc:spChg>
        <pc:spChg chg="add del mod">
          <ac:chgData name="Bess Dunlevy" userId="dd4b9a8537dbe9d0" providerId="LiveId" clId="{4652A12A-D5B0-4F20-B385-1831BBDC94FE}" dt="2023-07-23T22:11:57.323" v="820" actId="478"/>
          <ac:spMkLst>
            <pc:docMk/>
            <pc:sldMk cId="3967593077" sldId="365"/>
            <ac:spMk id="9" creationId="{C871D404-6046-9500-01E2-6BD8738E93AB}"/>
          </ac:spMkLst>
        </pc:spChg>
        <pc:spChg chg="add del mod">
          <ac:chgData name="Bess Dunlevy" userId="dd4b9a8537dbe9d0" providerId="LiveId" clId="{4652A12A-D5B0-4F20-B385-1831BBDC94FE}" dt="2023-07-23T22:11:57.323" v="820" actId="478"/>
          <ac:spMkLst>
            <pc:docMk/>
            <pc:sldMk cId="3967593077" sldId="365"/>
            <ac:spMk id="11" creationId="{CC83530C-99C4-5A16-FC0D-FF2BFA4DEE88}"/>
          </ac:spMkLst>
        </pc:spChg>
        <pc:spChg chg="add del mod">
          <ac:chgData name="Bess Dunlevy" userId="dd4b9a8537dbe9d0" providerId="LiveId" clId="{4652A12A-D5B0-4F20-B385-1831BBDC94FE}" dt="2023-07-23T22:11:57.323" v="820" actId="478"/>
          <ac:spMkLst>
            <pc:docMk/>
            <pc:sldMk cId="3967593077" sldId="365"/>
            <ac:spMk id="12" creationId="{BE01DAD2-4C62-0868-C98D-1A9EF7A73D2D}"/>
          </ac:spMkLst>
        </pc:spChg>
        <pc:spChg chg="add del mod">
          <ac:chgData name="Bess Dunlevy" userId="dd4b9a8537dbe9d0" providerId="LiveId" clId="{4652A12A-D5B0-4F20-B385-1831BBDC94FE}" dt="2023-07-23T22:11:57.323" v="820" actId="478"/>
          <ac:spMkLst>
            <pc:docMk/>
            <pc:sldMk cId="3967593077" sldId="365"/>
            <ac:spMk id="13" creationId="{3F3F05AF-91CC-0C8E-D97A-4DF8DE846278}"/>
          </ac:spMkLst>
        </pc:spChg>
        <pc:spChg chg="add del mod">
          <ac:chgData name="Bess Dunlevy" userId="dd4b9a8537dbe9d0" providerId="LiveId" clId="{4652A12A-D5B0-4F20-B385-1831BBDC94FE}" dt="2023-07-23T22:11:57.323" v="820" actId="478"/>
          <ac:spMkLst>
            <pc:docMk/>
            <pc:sldMk cId="3967593077" sldId="365"/>
            <ac:spMk id="14" creationId="{72238749-D548-2A0A-8D2D-70FCEE2E1C11}"/>
          </ac:spMkLst>
        </pc:spChg>
        <pc:spChg chg="mod">
          <ac:chgData name="Bess Dunlevy" userId="dd4b9a8537dbe9d0" providerId="LiveId" clId="{4652A12A-D5B0-4F20-B385-1831BBDC94FE}" dt="2023-07-23T22:11:19.555" v="800"/>
          <ac:spMkLst>
            <pc:docMk/>
            <pc:sldMk cId="3967593077" sldId="365"/>
            <ac:spMk id="18" creationId="{00000000-0008-0000-0000-000009000000}"/>
          </ac:spMkLst>
        </pc:spChg>
        <pc:spChg chg="mod">
          <ac:chgData name="Bess Dunlevy" userId="dd4b9a8537dbe9d0" providerId="LiveId" clId="{4652A12A-D5B0-4F20-B385-1831BBDC94FE}" dt="2023-07-23T22:11:13.503" v="799" actId="14100"/>
          <ac:spMkLst>
            <pc:docMk/>
            <pc:sldMk cId="3967593077" sldId="365"/>
            <ac:spMk id="76" creationId="{39B32001-C3DF-F74E-0072-E6D6DD6FB19F}"/>
          </ac:spMkLst>
        </pc:spChg>
      </pc:sldChg>
      <pc:sldChg chg="modSp mod">
        <pc:chgData name="Bess Dunlevy" userId="dd4b9a8537dbe9d0" providerId="LiveId" clId="{4652A12A-D5B0-4F20-B385-1831BBDC94FE}" dt="2023-07-23T22:11:46.691" v="818" actId="14100"/>
        <pc:sldMkLst>
          <pc:docMk/>
          <pc:sldMk cId="1808333805" sldId="366"/>
        </pc:sldMkLst>
        <pc:spChg chg="mod">
          <ac:chgData name="Bess Dunlevy" userId="dd4b9a8537dbe9d0" providerId="LiveId" clId="{4652A12A-D5B0-4F20-B385-1831BBDC94FE}" dt="2023-07-23T22:03:02.190" v="417"/>
          <ac:spMkLst>
            <pc:docMk/>
            <pc:sldMk cId="1808333805" sldId="366"/>
            <ac:spMk id="4" creationId="{F2BF7C1A-EF82-3397-495F-2234AB2F98DD}"/>
          </ac:spMkLst>
        </pc:spChg>
        <pc:spChg chg="mod">
          <ac:chgData name="Bess Dunlevy" userId="dd4b9a8537dbe9d0" providerId="LiveId" clId="{4652A12A-D5B0-4F20-B385-1831BBDC94FE}" dt="2023-07-23T22:06:15.921" v="600"/>
          <ac:spMkLst>
            <pc:docMk/>
            <pc:sldMk cId="1808333805" sldId="366"/>
            <ac:spMk id="5" creationId="{00000000-0008-0000-0000-000005000000}"/>
          </ac:spMkLst>
        </pc:spChg>
        <pc:spChg chg="mod">
          <ac:chgData name="Bess Dunlevy" userId="dd4b9a8537dbe9d0" providerId="LiveId" clId="{4652A12A-D5B0-4F20-B385-1831BBDC94FE}" dt="2023-07-23T22:11:38.570" v="816" actId="20577"/>
          <ac:spMkLst>
            <pc:docMk/>
            <pc:sldMk cId="1808333805" sldId="366"/>
            <ac:spMk id="18" creationId="{00000000-0008-0000-0000-000009000000}"/>
          </ac:spMkLst>
        </pc:spChg>
        <pc:spChg chg="mod">
          <ac:chgData name="Bess Dunlevy" userId="dd4b9a8537dbe9d0" providerId="LiveId" clId="{4652A12A-D5B0-4F20-B385-1831BBDC94FE}" dt="2023-07-23T22:11:46.691" v="818" actId="14100"/>
          <ac:spMkLst>
            <pc:docMk/>
            <pc:sldMk cId="1808333805" sldId="366"/>
            <ac:spMk id="76" creationId="{39B32001-C3DF-F74E-0072-E6D6DD6FB19F}"/>
          </ac:spMkLst>
        </pc:spChg>
      </pc:sldChg>
      <pc:sldChg chg="modSp del mod">
        <pc:chgData name="Bess Dunlevy" userId="dd4b9a8537dbe9d0" providerId="LiveId" clId="{4652A12A-D5B0-4F20-B385-1831BBDC94FE}" dt="2023-07-23T22:12:04.754" v="821" actId="47"/>
        <pc:sldMkLst>
          <pc:docMk/>
          <pc:sldMk cId="2968465149" sldId="367"/>
        </pc:sldMkLst>
        <pc:spChg chg="mod">
          <ac:chgData name="Bess Dunlevy" userId="dd4b9a8537dbe9d0" providerId="LiveId" clId="{4652A12A-D5B0-4F20-B385-1831BBDC94FE}" dt="2023-07-23T22:03:05.270" v="418"/>
          <ac:spMkLst>
            <pc:docMk/>
            <pc:sldMk cId="2968465149" sldId="367"/>
            <ac:spMk id="4" creationId="{F2BF7C1A-EF82-3397-495F-2234AB2F98DD}"/>
          </ac:spMkLst>
        </pc:spChg>
        <pc:spChg chg="mod">
          <ac:chgData name="Bess Dunlevy" userId="dd4b9a8537dbe9d0" providerId="LiveId" clId="{4652A12A-D5B0-4F20-B385-1831BBDC94FE}" dt="2023-07-23T22:06:19.201" v="601"/>
          <ac:spMkLst>
            <pc:docMk/>
            <pc:sldMk cId="2968465149" sldId="367"/>
            <ac:spMk id="5" creationId="{00000000-0008-0000-0000-000005000000}"/>
          </ac:spMkLst>
        </pc:spChg>
      </pc:sldChg>
      <pc:sldChg chg="modSp del mod">
        <pc:chgData name="Bess Dunlevy" userId="dd4b9a8537dbe9d0" providerId="LiveId" clId="{4652A12A-D5B0-4F20-B385-1831BBDC94FE}" dt="2023-07-23T22:12:08.651" v="822" actId="47"/>
        <pc:sldMkLst>
          <pc:docMk/>
          <pc:sldMk cId="1219198906" sldId="368"/>
        </pc:sldMkLst>
        <pc:spChg chg="mod">
          <ac:chgData name="Bess Dunlevy" userId="dd4b9a8537dbe9d0" providerId="LiveId" clId="{4652A12A-D5B0-4F20-B385-1831BBDC94FE}" dt="2023-07-23T22:03:06.872" v="419"/>
          <ac:spMkLst>
            <pc:docMk/>
            <pc:sldMk cId="1219198906" sldId="368"/>
            <ac:spMk id="4" creationId="{F2BF7C1A-EF82-3397-495F-2234AB2F98DD}"/>
          </ac:spMkLst>
        </pc:spChg>
        <pc:spChg chg="mod">
          <ac:chgData name="Bess Dunlevy" userId="dd4b9a8537dbe9d0" providerId="LiveId" clId="{4652A12A-D5B0-4F20-B385-1831BBDC94FE}" dt="2023-07-23T22:06:21.639" v="602"/>
          <ac:spMkLst>
            <pc:docMk/>
            <pc:sldMk cId="1219198906" sldId="368"/>
            <ac:spMk id="5" creationId="{00000000-0008-0000-0000-000005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22</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19&amp;utm_source=integrated-content&amp;utm_campaign=/content/wbs-templates-powerpoint&amp;utm_medium=Construction+Management+Work+Breakdown+Structure+Example+powerpoint+11819&amp;lpa=Construction+Management+Work+Breakdown+Structure+Example+powerpoint+11819"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218249" y="3159093"/>
            <a:ext cx="9247166" cy="646331"/>
          </a:xfrm>
          <a:prstGeom prst="rect">
            <a:avLst/>
          </a:prstGeom>
          <a:noFill/>
        </p:spPr>
        <p:txBody>
          <a:bodyPr wrap="square" rtlCol="0">
            <a:spAutoFit/>
          </a:bodyPr>
          <a:lstStyle/>
          <a:p>
            <a:r>
              <a:rPr lang="en-US" sz="3600" dirty="0">
                <a:solidFill>
                  <a:schemeClr val="accent5">
                    <a:lumMod val="75000"/>
                  </a:schemeClr>
                </a:solidFill>
                <a:latin typeface="Century Gothic" panose="020B0502020202020204" pitchFamily="34" charset="0"/>
              </a:rPr>
              <a:t>MAIN STREET FACLITY B</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308709" y="520077"/>
            <a:ext cx="4592196" cy="637284"/>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111876" y="342037"/>
            <a:ext cx="6385620" cy="2308324"/>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CONSTRUCTION MANAGEMENT WORK BREAKDOWN STRUCTURE TEMPLATE EXAMPLE</a:t>
            </a:r>
          </a:p>
        </p:txBody>
      </p:sp>
      <p:graphicFrame>
        <p:nvGraphicFramePr>
          <p:cNvPr id="7" name="Table 6">
            <a:extLst>
              <a:ext uri="{FF2B5EF4-FFF2-40B4-BE49-F238E27FC236}">
                <a16:creationId xmlns:a16="http://schemas.microsoft.com/office/drawing/2014/main" id="{08589401-9ED7-F16F-9BDE-B8B951D255C4}"/>
              </a:ext>
            </a:extLst>
          </p:cNvPr>
          <p:cNvGraphicFramePr>
            <a:graphicFrameLocks noGrp="1"/>
          </p:cNvGraphicFramePr>
          <p:nvPr>
            <p:extLst>
              <p:ext uri="{D42A27DB-BD31-4B8C-83A1-F6EECF244321}">
                <p14:modId xmlns:p14="http://schemas.microsoft.com/office/powerpoint/2010/main" val="430686560"/>
              </p:ext>
            </p:extLst>
          </p:nvPr>
        </p:nvGraphicFramePr>
        <p:xfrm>
          <a:off x="325296" y="4836663"/>
          <a:ext cx="6172200" cy="1524000"/>
        </p:xfrm>
        <a:graphic>
          <a:graphicData uri="http://schemas.openxmlformats.org/drawingml/2006/table">
            <a:tbl>
              <a:tblPr/>
              <a:tblGrid>
                <a:gridCol w="2445896">
                  <a:extLst>
                    <a:ext uri="{9D8B030D-6E8A-4147-A177-3AD203B41FA5}">
                      <a16:colId xmlns:a16="http://schemas.microsoft.com/office/drawing/2014/main" val="3787890749"/>
                    </a:ext>
                  </a:extLst>
                </a:gridCol>
                <a:gridCol w="3726304">
                  <a:extLst>
                    <a:ext uri="{9D8B030D-6E8A-4147-A177-3AD203B41FA5}">
                      <a16:colId xmlns:a16="http://schemas.microsoft.com/office/drawing/2014/main" val="3339043558"/>
                    </a:ext>
                  </a:extLst>
                </a:gridCol>
              </a:tblGrid>
              <a:tr h="381000">
                <a:tc>
                  <a:txBody>
                    <a:bodyPr/>
                    <a:lstStyle/>
                    <a:p>
                      <a:pPr algn="l" fontAlgn="ctr"/>
                      <a:r>
                        <a:rPr lang="en-US" sz="1200" b="0" i="0" u="none" strike="noStrike" dirty="0">
                          <a:solidFill>
                            <a:srgbClr val="2F75B5"/>
                          </a:solidFill>
                          <a:effectLst/>
                          <a:latin typeface="Century Gothic" panose="020B0502020202020204" pitchFamily="34" charset="0"/>
                        </a:rPr>
                        <a:t>PROJECT MANAGER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Kirk Caskey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903620520"/>
                  </a:ext>
                </a:extLst>
              </a:tr>
              <a:tr h="381000">
                <a:tc>
                  <a:txBody>
                    <a:bodyPr/>
                    <a:lstStyle/>
                    <a:p>
                      <a:pPr algn="l" fontAlgn="ctr"/>
                      <a:r>
                        <a:rPr lang="en-US" sz="1200" b="0" i="0" u="none" strike="noStrike" dirty="0">
                          <a:solidFill>
                            <a:srgbClr val="2F75B5"/>
                          </a:solidFill>
                          <a:effectLst/>
                          <a:latin typeface="Century Gothic" panose="020B0502020202020204" pitchFamily="34" charset="0"/>
                        </a:rPr>
                        <a:t>PROJECT LOCATION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123 Main Street, City, State ZIP</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235982183"/>
                  </a:ext>
                </a:extLst>
              </a:tr>
              <a:tr h="381000">
                <a:tc>
                  <a:txBody>
                    <a:bodyPr/>
                    <a:lstStyle/>
                    <a:p>
                      <a:pPr algn="l" fontAlgn="ctr"/>
                      <a:r>
                        <a:rPr lang="en-US" sz="1200" b="0" i="0" u="none" strike="noStrike" dirty="0">
                          <a:solidFill>
                            <a:srgbClr val="2F75B5"/>
                          </a:solidFill>
                          <a:effectLst/>
                          <a:latin typeface="Century Gothic" panose="020B0502020202020204" pitchFamily="34" charset="0"/>
                        </a:rPr>
                        <a:t>COMPANY 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Weller Corp.</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22171110"/>
                  </a:ext>
                </a:extLst>
              </a:tr>
              <a:tr h="381000">
                <a:tc>
                  <a:txBody>
                    <a:bodyPr/>
                    <a:lstStyle/>
                    <a:p>
                      <a:pPr algn="l" fontAlgn="ctr"/>
                      <a:r>
                        <a:rPr lang="en-US" sz="1200" b="0" i="0" u="none" strike="noStrike" dirty="0">
                          <a:solidFill>
                            <a:srgbClr val="2F75B5"/>
                          </a:solidFill>
                          <a:effectLst/>
                          <a:latin typeface="Century Gothic" panose="020B0502020202020204" pitchFamily="34" charset="0"/>
                        </a:rPr>
                        <a:t>DATE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MM/DD/YY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37912129"/>
                  </a:ext>
                </a:extLst>
              </a:tr>
            </a:tbl>
          </a:graphicData>
        </a:graphic>
      </p:graphicFrame>
      <p:pic>
        <p:nvPicPr>
          <p:cNvPr id="6" name="Graphic 5" descr="Construction worker male outline">
            <a:extLst>
              <a:ext uri="{FF2B5EF4-FFF2-40B4-BE49-F238E27FC236}">
                <a16:creationId xmlns:a16="http://schemas.microsoft.com/office/drawing/2014/main" id="{EC5618D4-5AA4-E9F4-BBF7-4187880994E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515292" y="4777303"/>
            <a:ext cx="914400" cy="914400"/>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Building Systems</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35194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Building Systems</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HVAC</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528515" y="6477000"/>
            <a:ext cx="924206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70591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Building Systems</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HVAC</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061253" y="6477000"/>
            <a:ext cx="870932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Plumbing</a:t>
            </a: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296668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Building Systems</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HVAC</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Plumbing</a:t>
            </a: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Electrical</a:t>
            </a: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849078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Building Systems</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Fire Protection Systems</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26937" y="6477000"/>
            <a:ext cx="1094364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175524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Building Systems</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Fire Protection Systems</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202511" y="6477000"/>
            <a:ext cx="9568069"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Mechanical</a:t>
            </a: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357631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Building Systems</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Fire Protection Systems</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Mechanical</a:t>
            </a: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Security</a:t>
            </a: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967593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Building Systems</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Telecom</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808333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Finishes</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231459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Finishes</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Drywall</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186322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7" name="Straight Arrow Connector 56">
            <a:extLst>
              <a:ext uri="{FF2B5EF4-FFF2-40B4-BE49-F238E27FC236}">
                <a16:creationId xmlns:a16="http://schemas.microsoft.com/office/drawing/2014/main" id="{913D7B07-287C-3FC7-BC4D-D03182BE2595}"/>
              </a:ext>
            </a:extLst>
          </p:cNvPr>
          <p:cNvCxnSpPr>
            <a:cxnSpLocks/>
          </p:cNvCxnSpPr>
          <p:nvPr/>
        </p:nvCxnSpPr>
        <p:spPr>
          <a:xfrm flipH="1">
            <a:off x="10612287" y="1006507"/>
            <a:ext cx="6678" cy="260674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8156B97-19EA-9731-2382-5F9D9D5C5CCC}"/>
              </a:ext>
            </a:extLst>
          </p:cNvPr>
          <p:cNvCxnSpPr>
            <a:cxnSpLocks/>
          </p:cNvCxnSpPr>
          <p:nvPr/>
        </p:nvCxnSpPr>
        <p:spPr>
          <a:xfrm>
            <a:off x="7620735" y="1006507"/>
            <a:ext cx="0" cy="335427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14F574A2-BE4E-D879-01A6-7A713D6B769F}"/>
              </a:ext>
            </a:extLst>
          </p:cNvPr>
          <p:cNvCxnSpPr/>
          <p:nvPr/>
        </p:nvCxnSpPr>
        <p:spPr>
          <a:xfrm>
            <a:off x="6096000" y="542439"/>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 name="TextBox 3">
            <a:extLst>
              <a:ext uri="{FF2B5EF4-FFF2-40B4-BE49-F238E27FC236}">
                <a16:creationId xmlns:a16="http://schemas.microsoft.com/office/drawing/2014/main" id="{00000000-0008-0000-0000-000004000000}"/>
              </a:ext>
            </a:extLst>
          </p:cNvPr>
          <p:cNvSpPr txBox="1"/>
          <p:nvPr/>
        </p:nvSpPr>
        <p:spPr>
          <a:xfrm>
            <a:off x="4038600" y="317240"/>
            <a:ext cx="4114800" cy="457200"/>
          </a:xfrm>
          <a:prstGeom prst="rect">
            <a:avLst/>
          </a:prstGeom>
          <a:solidFill>
            <a:schemeClr val="lt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5">
                    <a:lumMod val="75000"/>
                  </a:schemeClr>
                </a:solidFill>
                <a:latin typeface="Century Gothic" charset="0"/>
                <a:ea typeface="Century Gothic" charset="0"/>
                <a:cs typeface="Century Gothic" charset="0"/>
              </a:rPr>
              <a:t>MAIN STREET FACILITY B</a:t>
            </a:r>
          </a:p>
        </p:txBody>
      </p:sp>
      <p:cxnSp>
        <p:nvCxnSpPr>
          <p:cNvPr id="9" name="Straight Arrow Connector 8">
            <a:extLst>
              <a:ext uri="{FF2B5EF4-FFF2-40B4-BE49-F238E27FC236}">
                <a16:creationId xmlns:a16="http://schemas.microsoft.com/office/drawing/2014/main" id="{709324E6-D197-EA58-D041-E97BC58E60CA}"/>
              </a:ext>
            </a:extLst>
          </p:cNvPr>
          <p:cNvCxnSpPr>
            <a:cxnSpLocks/>
          </p:cNvCxnSpPr>
          <p:nvPr/>
        </p:nvCxnSpPr>
        <p:spPr>
          <a:xfrm>
            <a:off x="1564430" y="1006440"/>
            <a:ext cx="9054535"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1238CC1-BB4D-5D94-106B-3A7570511F2E}"/>
              </a:ext>
            </a:extLst>
          </p:cNvPr>
          <p:cNvCxnSpPr>
            <a:cxnSpLocks/>
          </p:cNvCxnSpPr>
          <p:nvPr/>
        </p:nvCxnSpPr>
        <p:spPr>
          <a:xfrm>
            <a:off x="1564430" y="1006440"/>
            <a:ext cx="0" cy="91757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0000000-0008-0000-0000-000005000000}"/>
              </a:ext>
            </a:extLst>
          </p:cNvPr>
          <p:cNvSpPr txBox="1"/>
          <p:nvPr/>
        </p:nvSpPr>
        <p:spPr>
          <a:xfrm>
            <a:off x="83585" y="1343608"/>
            <a:ext cx="2857892" cy="4572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Site Preparation</a:t>
            </a:r>
          </a:p>
        </p:txBody>
      </p:sp>
      <p:sp>
        <p:nvSpPr>
          <p:cNvPr id="7" name="TextBox 6">
            <a:extLst>
              <a:ext uri="{FF2B5EF4-FFF2-40B4-BE49-F238E27FC236}">
                <a16:creationId xmlns:a16="http://schemas.microsoft.com/office/drawing/2014/main" id="{9A8F73D9-7A44-9314-58FB-59012B8390A5}"/>
              </a:ext>
            </a:extLst>
          </p:cNvPr>
          <p:cNvSpPr txBox="1"/>
          <p:nvPr/>
        </p:nvSpPr>
        <p:spPr>
          <a:xfrm>
            <a:off x="6148481" y="1337387"/>
            <a:ext cx="2857887" cy="4572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Building Systems</a:t>
            </a:r>
          </a:p>
        </p:txBody>
      </p:sp>
      <p:sp>
        <p:nvSpPr>
          <p:cNvPr id="8" name="TextBox 7">
            <a:extLst>
              <a:ext uri="{FF2B5EF4-FFF2-40B4-BE49-F238E27FC236}">
                <a16:creationId xmlns:a16="http://schemas.microsoft.com/office/drawing/2014/main" id="{EAF24A49-2A68-DE24-B511-18AAED86C384}"/>
              </a:ext>
            </a:extLst>
          </p:cNvPr>
          <p:cNvSpPr txBox="1"/>
          <p:nvPr/>
        </p:nvSpPr>
        <p:spPr>
          <a:xfrm>
            <a:off x="9182830" y="1331166"/>
            <a:ext cx="2857885" cy="4572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Finishes</a:t>
            </a:r>
          </a:p>
        </p:txBody>
      </p:sp>
      <p:cxnSp>
        <p:nvCxnSpPr>
          <p:cNvPr id="26" name="Straight Arrow Connector 25">
            <a:extLst>
              <a:ext uri="{FF2B5EF4-FFF2-40B4-BE49-F238E27FC236}">
                <a16:creationId xmlns:a16="http://schemas.microsoft.com/office/drawing/2014/main" id="{FC4688B0-C953-DBBA-23DF-27FC912042CF}"/>
              </a:ext>
            </a:extLst>
          </p:cNvPr>
          <p:cNvCxnSpPr>
            <a:cxnSpLocks/>
          </p:cNvCxnSpPr>
          <p:nvPr/>
        </p:nvCxnSpPr>
        <p:spPr>
          <a:xfrm>
            <a:off x="642444" y="1923950"/>
            <a:ext cx="1713930" cy="852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A944147F-AF69-9780-2B57-CA1AA72D961D}"/>
              </a:ext>
            </a:extLst>
          </p:cNvPr>
          <p:cNvCxnSpPr>
            <a:cxnSpLocks/>
          </p:cNvCxnSpPr>
          <p:nvPr/>
        </p:nvCxnSpPr>
        <p:spPr>
          <a:xfrm flipH="1">
            <a:off x="634762" y="1924017"/>
            <a:ext cx="7682" cy="2715829"/>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ABDDE71-AD5D-EDA0-9CC0-D8D9733FEC5E}"/>
              </a:ext>
            </a:extLst>
          </p:cNvPr>
          <p:cNvCxnSpPr>
            <a:cxnSpLocks/>
          </p:cNvCxnSpPr>
          <p:nvPr/>
        </p:nvCxnSpPr>
        <p:spPr>
          <a:xfrm flipH="1">
            <a:off x="2352498" y="1924017"/>
            <a:ext cx="3876" cy="269993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8" name="TextBox 8">
            <a:extLst>
              <a:ext uri="{FF2B5EF4-FFF2-40B4-BE49-F238E27FC236}">
                <a16:creationId xmlns:a16="http://schemas.microsoft.com/office/drawing/2014/main" id="{00000000-0008-0000-0000-000009000000}"/>
              </a:ext>
            </a:extLst>
          </p:cNvPr>
          <p:cNvSpPr txBox="1"/>
          <p:nvPr/>
        </p:nvSpPr>
        <p:spPr>
          <a:xfrm>
            <a:off x="83584" y="2135513"/>
            <a:ext cx="1117721"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Excavation</a:t>
            </a:r>
          </a:p>
        </p:txBody>
      </p:sp>
      <p:sp>
        <p:nvSpPr>
          <p:cNvPr id="19" name="TextBox 9">
            <a:extLst>
              <a:ext uri="{FF2B5EF4-FFF2-40B4-BE49-F238E27FC236}">
                <a16:creationId xmlns:a16="http://schemas.microsoft.com/office/drawing/2014/main" id="{00000000-0008-0000-0000-00000A000000}"/>
              </a:ext>
            </a:extLst>
          </p:cNvPr>
          <p:cNvSpPr txBox="1"/>
          <p:nvPr/>
        </p:nvSpPr>
        <p:spPr>
          <a:xfrm>
            <a:off x="1798082" y="2135580"/>
            <a:ext cx="1116584"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Grading</a:t>
            </a:r>
          </a:p>
        </p:txBody>
      </p:sp>
      <p:cxnSp>
        <p:nvCxnSpPr>
          <p:cNvPr id="38" name="Straight Arrow Connector 37">
            <a:extLst>
              <a:ext uri="{FF2B5EF4-FFF2-40B4-BE49-F238E27FC236}">
                <a16:creationId xmlns:a16="http://schemas.microsoft.com/office/drawing/2014/main" id="{B49863A7-1056-9360-6512-C0CC5C124314}"/>
              </a:ext>
            </a:extLst>
          </p:cNvPr>
          <p:cNvCxnSpPr>
            <a:cxnSpLocks/>
          </p:cNvCxnSpPr>
          <p:nvPr/>
        </p:nvCxnSpPr>
        <p:spPr>
          <a:xfrm>
            <a:off x="4597648" y="1006507"/>
            <a:ext cx="16350" cy="2693374"/>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F94685E-0D9B-D502-EFE4-6F1E0A2646DE}"/>
              </a:ext>
            </a:extLst>
          </p:cNvPr>
          <p:cNvSpPr txBox="1"/>
          <p:nvPr/>
        </p:nvSpPr>
        <p:spPr>
          <a:xfrm>
            <a:off x="3135466" y="1337387"/>
            <a:ext cx="2857892" cy="4572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Foundation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6351" y="6477000"/>
            <a:ext cx="11754229"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 EXAMPLE CONSTRUCTION WORK BREAKDOWN STRUCTURE - OVERVIEW</a:t>
            </a:r>
          </a:p>
        </p:txBody>
      </p:sp>
      <p:cxnSp>
        <p:nvCxnSpPr>
          <p:cNvPr id="15" name="Straight Arrow Connector 14">
            <a:extLst>
              <a:ext uri="{FF2B5EF4-FFF2-40B4-BE49-F238E27FC236}">
                <a16:creationId xmlns:a16="http://schemas.microsoft.com/office/drawing/2014/main" id="{3B80CDBB-5AE6-6616-1A08-6D5B4F542235}"/>
              </a:ext>
            </a:extLst>
          </p:cNvPr>
          <p:cNvCxnSpPr>
            <a:cxnSpLocks/>
          </p:cNvCxnSpPr>
          <p:nvPr/>
        </p:nvCxnSpPr>
        <p:spPr>
          <a:xfrm>
            <a:off x="634762" y="3187381"/>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CE8D3266-540F-9477-D035-E5185A6C3A1D}"/>
              </a:ext>
            </a:extLst>
          </p:cNvPr>
          <p:cNvCxnSpPr>
            <a:cxnSpLocks/>
          </p:cNvCxnSpPr>
          <p:nvPr/>
        </p:nvCxnSpPr>
        <p:spPr>
          <a:xfrm>
            <a:off x="642444" y="3907453"/>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4386CCBD-F1B2-F0C5-1840-073F19A50049}"/>
              </a:ext>
            </a:extLst>
          </p:cNvPr>
          <p:cNvCxnSpPr>
            <a:cxnSpLocks/>
          </p:cNvCxnSpPr>
          <p:nvPr/>
        </p:nvCxnSpPr>
        <p:spPr>
          <a:xfrm>
            <a:off x="634762" y="4623952"/>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35" name="TextBox 8">
            <a:extLst>
              <a:ext uri="{FF2B5EF4-FFF2-40B4-BE49-F238E27FC236}">
                <a16:creationId xmlns:a16="http://schemas.microsoft.com/office/drawing/2014/main" id="{FFBAD6C2-2823-2139-48BB-83D2264B4DCC}"/>
              </a:ext>
            </a:extLst>
          </p:cNvPr>
          <p:cNvSpPr txBox="1"/>
          <p:nvPr/>
        </p:nvSpPr>
        <p:spPr>
          <a:xfrm>
            <a:off x="703319" y="2893176"/>
            <a:ext cx="914400" cy="58841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p:txBody>
      </p:sp>
      <p:sp>
        <p:nvSpPr>
          <p:cNvPr id="11" name="TextBox 8">
            <a:extLst>
              <a:ext uri="{FF2B5EF4-FFF2-40B4-BE49-F238E27FC236}">
                <a16:creationId xmlns:a16="http://schemas.microsoft.com/office/drawing/2014/main" id="{C95D3237-9EA0-BE4D-7DD7-949D7B582213}"/>
              </a:ext>
            </a:extLst>
          </p:cNvPr>
          <p:cNvSpPr txBox="1"/>
          <p:nvPr/>
        </p:nvSpPr>
        <p:spPr>
          <a:xfrm>
            <a:off x="697596" y="3613248"/>
            <a:ext cx="914400" cy="58841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p:txBody>
      </p:sp>
      <p:sp>
        <p:nvSpPr>
          <p:cNvPr id="12" name="TextBox 8">
            <a:extLst>
              <a:ext uri="{FF2B5EF4-FFF2-40B4-BE49-F238E27FC236}">
                <a16:creationId xmlns:a16="http://schemas.microsoft.com/office/drawing/2014/main" id="{4E3E9D41-6646-A7A8-7EA1-70CA3AD4B5F4}"/>
              </a:ext>
            </a:extLst>
          </p:cNvPr>
          <p:cNvSpPr txBox="1"/>
          <p:nvPr/>
        </p:nvSpPr>
        <p:spPr>
          <a:xfrm>
            <a:off x="706222" y="4345641"/>
            <a:ext cx="914400" cy="58841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p:txBody>
      </p:sp>
      <p:cxnSp>
        <p:nvCxnSpPr>
          <p:cNvPr id="30" name="Straight Arrow Connector 29">
            <a:extLst>
              <a:ext uri="{FF2B5EF4-FFF2-40B4-BE49-F238E27FC236}">
                <a16:creationId xmlns:a16="http://schemas.microsoft.com/office/drawing/2014/main" id="{2AEA659A-3714-0ACB-8A69-530BD5306E5A}"/>
              </a:ext>
            </a:extLst>
          </p:cNvPr>
          <p:cNvCxnSpPr>
            <a:cxnSpLocks/>
          </p:cNvCxnSpPr>
          <p:nvPr/>
        </p:nvCxnSpPr>
        <p:spPr>
          <a:xfrm>
            <a:off x="2358221" y="3187381"/>
            <a:ext cx="839706"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6B28A6EC-CE42-F487-B4B8-8175ED4533C0}"/>
              </a:ext>
            </a:extLst>
          </p:cNvPr>
          <p:cNvCxnSpPr>
            <a:cxnSpLocks/>
          </p:cNvCxnSpPr>
          <p:nvPr/>
        </p:nvCxnSpPr>
        <p:spPr>
          <a:xfrm>
            <a:off x="2355311" y="3908811"/>
            <a:ext cx="836332" cy="15146"/>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209C51FE-93E9-DC88-D919-61AF7DA9C29D}"/>
              </a:ext>
            </a:extLst>
          </p:cNvPr>
          <p:cNvCxnSpPr>
            <a:cxnSpLocks/>
          </p:cNvCxnSpPr>
          <p:nvPr/>
        </p:nvCxnSpPr>
        <p:spPr>
          <a:xfrm>
            <a:off x="2346744" y="4608806"/>
            <a:ext cx="851183"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5" name="TextBox 8">
            <a:extLst>
              <a:ext uri="{FF2B5EF4-FFF2-40B4-BE49-F238E27FC236}">
                <a16:creationId xmlns:a16="http://schemas.microsoft.com/office/drawing/2014/main" id="{6F68EE1F-EA1B-1603-B076-CC1327121B1A}"/>
              </a:ext>
            </a:extLst>
          </p:cNvPr>
          <p:cNvSpPr txBox="1"/>
          <p:nvPr/>
        </p:nvSpPr>
        <p:spPr>
          <a:xfrm>
            <a:off x="2477527" y="2893176"/>
            <a:ext cx="914400" cy="58841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p:txBody>
      </p:sp>
      <p:sp>
        <p:nvSpPr>
          <p:cNvPr id="27" name="TextBox 8">
            <a:extLst>
              <a:ext uri="{FF2B5EF4-FFF2-40B4-BE49-F238E27FC236}">
                <a16:creationId xmlns:a16="http://schemas.microsoft.com/office/drawing/2014/main" id="{76DA325B-C079-617E-A16E-3D0662E43AF4}"/>
              </a:ext>
            </a:extLst>
          </p:cNvPr>
          <p:cNvSpPr txBox="1"/>
          <p:nvPr/>
        </p:nvSpPr>
        <p:spPr>
          <a:xfrm>
            <a:off x="2471804" y="3613248"/>
            <a:ext cx="914400" cy="58841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p:txBody>
      </p:sp>
      <p:sp>
        <p:nvSpPr>
          <p:cNvPr id="29" name="TextBox 8">
            <a:extLst>
              <a:ext uri="{FF2B5EF4-FFF2-40B4-BE49-F238E27FC236}">
                <a16:creationId xmlns:a16="http://schemas.microsoft.com/office/drawing/2014/main" id="{F90DA9C0-77DE-285B-1D62-D3AEB14E7397}"/>
              </a:ext>
            </a:extLst>
          </p:cNvPr>
          <p:cNvSpPr txBox="1"/>
          <p:nvPr/>
        </p:nvSpPr>
        <p:spPr>
          <a:xfrm>
            <a:off x="2477527" y="4345641"/>
            <a:ext cx="914400" cy="58841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p:txBody>
      </p:sp>
      <p:cxnSp>
        <p:nvCxnSpPr>
          <p:cNvPr id="81" name="Straight Arrow Connector 80">
            <a:extLst>
              <a:ext uri="{FF2B5EF4-FFF2-40B4-BE49-F238E27FC236}">
                <a16:creationId xmlns:a16="http://schemas.microsoft.com/office/drawing/2014/main" id="{87B209FD-31BF-E05C-D134-CDF7C9EA3A80}"/>
              </a:ext>
            </a:extLst>
          </p:cNvPr>
          <p:cNvCxnSpPr>
            <a:cxnSpLocks/>
          </p:cNvCxnSpPr>
          <p:nvPr/>
        </p:nvCxnSpPr>
        <p:spPr>
          <a:xfrm>
            <a:off x="4597648" y="2408563"/>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3C6B1CE1-61FE-F640-5A6C-01D6AAC2A39D}"/>
              </a:ext>
            </a:extLst>
          </p:cNvPr>
          <p:cNvCxnSpPr>
            <a:cxnSpLocks/>
          </p:cNvCxnSpPr>
          <p:nvPr/>
        </p:nvCxnSpPr>
        <p:spPr>
          <a:xfrm>
            <a:off x="4597648" y="3047738"/>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5CA80950-60A1-7700-3FC4-585E5E7C20A2}"/>
              </a:ext>
            </a:extLst>
          </p:cNvPr>
          <p:cNvCxnSpPr>
            <a:cxnSpLocks/>
          </p:cNvCxnSpPr>
          <p:nvPr/>
        </p:nvCxnSpPr>
        <p:spPr>
          <a:xfrm>
            <a:off x="4613998" y="3693430"/>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73" name="TextBox 9">
            <a:extLst>
              <a:ext uri="{FF2B5EF4-FFF2-40B4-BE49-F238E27FC236}">
                <a16:creationId xmlns:a16="http://schemas.microsoft.com/office/drawing/2014/main" id="{DBAB11E6-B212-B414-FB11-FE9EBABECF30}"/>
              </a:ext>
            </a:extLst>
          </p:cNvPr>
          <p:cNvSpPr txBox="1"/>
          <p:nvPr/>
        </p:nvSpPr>
        <p:spPr>
          <a:xfrm>
            <a:off x="4703905" y="2135580"/>
            <a:ext cx="1116584"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Footings</a:t>
            </a:r>
          </a:p>
        </p:txBody>
      </p:sp>
      <p:sp>
        <p:nvSpPr>
          <p:cNvPr id="77" name="TextBox 9">
            <a:extLst>
              <a:ext uri="{FF2B5EF4-FFF2-40B4-BE49-F238E27FC236}">
                <a16:creationId xmlns:a16="http://schemas.microsoft.com/office/drawing/2014/main" id="{6C28ACF9-EE0B-9505-07A0-981EBEFE9F0F}"/>
              </a:ext>
            </a:extLst>
          </p:cNvPr>
          <p:cNvSpPr txBox="1"/>
          <p:nvPr/>
        </p:nvSpPr>
        <p:spPr>
          <a:xfrm>
            <a:off x="4712861" y="2774688"/>
            <a:ext cx="1116584"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Walls</a:t>
            </a:r>
          </a:p>
        </p:txBody>
      </p:sp>
      <p:sp>
        <p:nvSpPr>
          <p:cNvPr id="78" name="TextBox 9">
            <a:extLst>
              <a:ext uri="{FF2B5EF4-FFF2-40B4-BE49-F238E27FC236}">
                <a16:creationId xmlns:a16="http://schemas.microsoft.com/office/drawing/2014/main" id="{5204BBBE-7A57-6AD6-BDAF-A9308FFA4CB6}"/>
              </a:ext>
            </a:extLst>
          </p:cNvPr>
          <p:cNvSpPr txBox="1"/>
          <p:nvPr/>
        </p:nvSpPr>
        <p:spPr>
          <a:xfrm>
            <a:off x="4726939" y="3420380"/>
            <a:ext cx="1116584"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Slabs</a:t>
            </a:r>
          </a:p>
        </p:txBody>
      </p:sp>
      <p:cxnSp>
        <p:nvCxnSpPr>
          <p:cNvPr id="109" name="Straight Arrow Connector 108">
            <a:extLst>
              <a:ext uri="{FF2B5EF4-FFF2-40B4-BE49-F238E27FC236}">
                <a16:creationId xmlns:a16="http://schemas.microsoft.com/office/drawing/2014/main" id="{A28399A8-3BE7-DB92-30FC-F7267CFB0ABC}"/>
              </a:ext>
            </a:extLst>
          </p:cNvPr>
          <p:cNvCxnSpPr>
            <a:cxnSpLocks/>
          </p:cNvCxnSpPr>
          <p:nvPr/>
        </p:nvCxnSpPr>
        <p:spPr>
          <a:xfrm>
            <a:off x="7168848" y="2408563"/>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10" name="Straight Arrow Connector 109">
            <a:extLst>
              <a:ext uri="{FF2B5EF4-FFF2-40B4-BE49-F238E27FC236}">
                <a16:creationId xmlns:a16="http://schemas.microsoft.com/office/drawing/2014/main" id="{3F804BE5-FC53-7BA8-20F7-E3880186C89B}"/>
              </a:ext>
            </a:extLst>
          </p:cNvPr>
          <p:cNvCxnSpPr>
            <a:cxnSpLocks/>
          </p:cNvCxnSpPr>
          <p:nvPr/>
        </p:nvCxnSpPr>
        <p:spPr>
          <a:xfrm>
            <a:off x="7157393" y="3059748"/>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11" name="Straight Arrow Connector 110">
            <a:extLst>
              <a:ext uri="{FF2B5EF4-FFF2-40B4-BE49-F238E27FC236}">
                <a16:creationId xmlns:a16="http://schemas.microsoft.com/office/drawing/2014/main" id="{BFD07C61-4C29-D5D2-0560-0DF43169A400}"/>
              </a:ext>
            </a:extLst>
          </p:cNvPr>
          <p:cNvCxnSpPr>
            <a:cxnSpLocks/>
          </p:cNvCxnSpPr>
          <p:nvPr/>
        </p:nvCxnSpPr>
        <p:spPr>
          <a:xfrm>
            <a:off x="7193909" y="3699881"/>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12" name="Straight Arrow Connector 111">
            <a:extLst>
              <a:ext uri="{FF2B5EF4-FFF2-40B4-BE49-F238E27FC236}">
                <a16:creationId xmlns:a16="http://schemas.microsoft.com/office/drawing/2014/main" id="{0D17B62B-C361-5DF7-532D-318585136F1E}"/>
              </a:ext>
            </a:extLst>
          </p:cNvPr>
          <p:cNvCxnSpPr>
            <a:cxnSpLocks/>
          </p:cNvCxnSpPr>
          <p:nvPr/>
        </p:nvCxnSpPr>
        <p:spPr>
          <a:xfrm>
            <a:off x="7168848" y="4360779"/>
            <a:ext cx="451887"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99" name="TextBox 9">
            <a:extLst>
              <a:ext uri="{FF2B5EF4-FFF2-40B4-BE49-F238E27FC236}">
                <a16:creationId xmlns:a16="http://schemas.microsoft.com/office/drawing/2014/main" id="{40CB7F3B-38CD-30F6-A683-5380972DE375}"/>
              </a:ext>
            </a:extLst>
          </p:cNvPr>
          <p:cNvSpPr txBox="1"/>
          <p:nvPr/>
        </p:nvSpPr>
        <p:spPr>
          <a:xfrm>
            <a:off x="7755260" y="2136696"/>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Plumbing</a:t>
            </a:r>
          </a:p>
        </p:txBody>
      </p:sp>
      <p:sp>
        <p:nvSpPr>
          <p:cNvPr id="101" name="TextBox 9">
            <a:extLst>
              <a:ext uri="{FF2B5EF4-FFF2-40B4-BE49-F238E27FC236}">
                <a16:creationId xmlns:a16="http://schemas.microsoft.com/office/drawing/2014/main" id="{E76CCB52-055F-4442-4B0B-670FDDB943C1}"/>
              </a:ext>
            </a:extLst>
          </p:cNvPr>
          <p:cNvSpPr txBox="1"/>
          <p:nvPr/>
        </p:nvSpPr>
        <p:spPr>
          <a:xfrm>
            <a:off x="7752714" y="2795122"/>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Fire Protection Systems</a:t>
            </a:r>
          </a:p>
        </p:txBody>
      </p:sp>
      <p:sp>
        <p:nvSpPr>
          <p:cNvPr id="103" name="TextBox 9">
            <a:extLst>
              <a:ext uri="{FF2B5EF4-FFF2-40B4-BE49-F238E27FC236}">
                <a16:creationId xmlns:a16="http://schemas.microsoft.com/office/drawing/2014/main" id="{404048C0-387E-9DC1-AA71-173931D01C21}"/>
              </a:ext>
            </a:extLst>
          </p:cNvPr>
          <p:cNvSpPr txBox="1"/>
          <p:nvPr/>
        </p:nvSpPr>
        <p:spPr>
          <a:xfrm>
            <a:off x="7752714" y="3426831"/>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Security</a:t>
            </a:r>
          </a:p>
        </p:txBody>
      </p:sp>
      <p:sp>
        <p:nvSpPr>
          <p:cNvPr id="98" name="TextBox 9">
            <a:extLst>
              <a:ext uri="{FF2B5EF4-FFF2-40B4-BE49-F238E27FC236}">
                <a16:creationId xmlns:a16="http://schemas.microsoft.com/office/drawing/2014/main" id="{23B3DBDA-C820-776B-FEE2-795C96B528AD}"/>
              </a:ext>
            </a:extLst>
          </p:cNvPr>
          <p:cNvSpPr txBox="1"/>
          <p:nvPr/>
        </p:nvSpPr>
        <p:spPr>
          <a:xfrm>
            <a:off x="6326968" y="2135580"/>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HVAC</a:t>
            </a:r>
          </a:p>
        </p:txBody>
      </p:sp>
      <p:sp>
        <p:nvSpPr>
          <p:cNvPr id="100" name="TextBox 9">
            <a:extLst>
              <a:ext uri="{FF2B5EF4-FFF2-40B4-BE49-F238E27FC236}">
                <a16:creationId xmlns:a16="http://schemas.microsoft.com/office/drawing/2014/main" id="{CC6A9BC1-B224-110B-D93B-58F9F96E6035}"/>
              </a:ext>
            </a:extLst>
          </p:cNvPr>
          <p:cNvSpPr txBox="1"/>
          <p:nvPr/>
        </p:nvSpPr>
        <p:spPr>
          <a:xfrm>
            <a:off x="6324422" y="2794006"/>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Electrical</a:t>
            </a:r>
          </a:p>
        </p:txBody>
      </p:sp>
      <p:sp>
        <p:nvSpPr>
          <p:cNvPr id="102" name="TextBox 9">
            <a:extLst>
              <a:ext uri="{FF2B5EF4-FFF2-40B4-BE49-F238E27FC236}">
                <a16:creationId xmlns:a16="http://schemas.microsoft.com/office/drawing/2014/main" id="{002FB0E8-5E77-115D-7785-EB22D2060B07}"/>
              </a:ext>
            </a:extLst>
          </p:cNvPr>
          <p:cNvSpPr txBox="1"/>
          <p:nvPr/>
        </p:nvSpPr>
        <p:spPr>
          <a:xfrm>
            <a:off x="6324422" y="3425715"/>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Mechanical</a:t>
            </a:r>
          </a:p>
        </p:txBody>
      </p:sp>
      <p:sp>
        <p:nvSpPr>
          <p:cNvPr id="104" name="TextBox 9">
            <a:extLst>
              <a:ext uri="{FF2B5EF4-FFF2-40B4-BE49-F238E27FC236}">
                <a16:creationId xmlns:a16="http://schemas.microsoft.com/office/drawing/2014/main" id="{4326770F-31EE-D294-DDB5-8092FDFC3BB0}"/>
              </a:ext>
            </a:extLst>
          </p:cNvPr>
          <p:cNvSpPr txBox="1"/>
          <p:nvPr/>
        </p:nvSpPr>
        <p:spPr>
          <a:xfrm>
            <a:off x="6321408" y="4087729"/>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Telecom</a:t>
            </a:r>
          </a:p>
        </p:txBody>
      </p:sp>
      <p:cxnSp>
        <p:nvCxnSpPr>
          <p:cNvPr id="115" name="Straight Arrow Connector 114">
            <a:extLst>
              <a:ext uri="{FF2B5EF4-FFF2-40B4-BE49-F238E27FC236}">
                <a16:creationId xmlns:a16="http://schemas.microsoft.com/office/drawing/2014/main" id="{C15D8B92-2172-1AE6-7B66-69D25DA2E79B}"/>
              </a:ext>
            </a:extLst>
          </p:cNvPr>
          <p:cNvCxnSpPr>
            <a:cxnSpLocks/>
          </p:cNvCxnSpPr>
          <p:nvPr/>
        </p:nvCxnSpPr>
        <p:spPr>
          <a:xfrm>
            <a:off x="10611839" y="2315488"/>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16" name="Straight Arrow Connector 115">
            <a:extLst>
              <a:ext uri="{FF2B5EF4-FFF2-40B4-BE49-F238E27FC236}">
                <a16:creationId xmlns:a16="http://schemas.microsoft.com/office/drawing/2014/main" id="{A2B8B36B-2217-B767-0FC1-7C9C14FDE52A}"/>
              </a:ext>
            </a:extLst>
          </p:cNvPr>
          <p:cNvCxnSpPr>
            <a:cxnSpLocks/>
          </p:cNvCxnSpPr>
          <p:nvPr/>
        </p:nvCxnSpPr>
        <p:spPr>
          <a:xfrm>
            <a:off x="10611839" y="2954663"/>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17" name="Straight Arrow Connector 116">
            <a:extLst>
              <a:ext uri="{FF2B5EF4-FFF2-40B4-BE49-F238E27FC236}">
                <a16:creationId xmlns:a16="http://schemas.microsoft.com/office/drawing/2014/main" id="{1D28879B-0399-2AB6-74A8-405A138641A7}"/>
              </a:ext>
            </a:extLst>
          </p:cNvPr>
          <p:cNvCxnSpPr>
            <a:cxnSpLocks/>
          </p:cNvCxnSpPr>
          <p:nvPr/>
        </p:nvCxnSpPr>
        <p:spPr>
          <a:xfrm>
            <a:off x="10612287" y="3600355"/>
            <a:ext cx="817152"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9" name="TextBox 9">
            <a:extLst>
              <a:ext uri="{FF2B5EF4-FFF2-40B4-BE49-F238E27FC236}">
                <a16:creationId xmlns:a16="http://schemas.microsoft.com/office/drawing/2014/main" id="{2CE4EAEA-8047-ADDC-E631-D3FF260B8F88}"/>
              </a:ext>
            </a:extLst>
          </p:cNvPr>
          <p:cNvSpPr txBox="1"/>
          <p:nvPr/>
        </p:nvSpPr>
        <p:spPr>
          <a:xfrm>
            <a:off x="10718096" y="2042505"/>
            <a:ext cx="1116584"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Drywall</a:t>
            </a:r>
          </a:p>
        </p:txBody>
      </p:sp>
      <p:sp>
        <p:nvSpPr>
          <p:cNvPr id="120" name="TextBox 9">
            <a:extLst>
              <a:ext uri="{FF2B5EF4-FFF2-40B4-BE49-F238E27FC236}">
                <a16:creationId xmlns:a16="http://schemas.microsoft.com/office/drawing/2014/main" id="{C341814B-1AF5-3F42-519E-34D6788B8295}"/>
              </a:ext>
            </a:extLst>
          </p:cNvPr>
          <p:cNvSpPr txBox="1"/>
          <p:nvPr/>
        </p:nvSpPr>
        <p:spPr>
          <a:xfrm>
            <a:off x="10727052" y="2681613"/>
            <a:ext cx="1116584"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Flooring</a:t>
            </a:r>
          </a:p>
        </p:txBody>
      </p:sp>
      <p:sp>
        <p:nvSpPr>
          <p:cNvPr id="121" name="TextBox 9">
            <a:extLst>
              <a:ext uri="{FF2B5EF4-FFF2-40B4-BE49-F238E27FC236}">
                <a16:creationId xmlns:a16="http://schemas.microsoft.com/office/drawing/2014/main" id="{DBE865DA-6A49-BF69-4ACF-CDFD6EAF4AFC}"/>
              </a:ext>
            </a:extLst>
          </p:cNvPr>
          <p:cNvSpPr txBox="1"/>
          <p:nvPr/>
        </p:nvSpPr>
        <p:spPr>
          <a:xfrm>
            <a:off x="10741130" y="3327305"/>
            <a:ext cx="1116584"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Paint and Trim</a:t>
            </a:r>
          </a:p>
        </p:txBody>
      </p:sp>
    </p:spTree>
    <p:extLst>
      <p:ext uri="{BB962C8B-B14F-4D97-AF65-F5344CB8AC3E}">
        <p14:creationId xmlns:p14="http://schemas.microsoft.com/office/powerpoint/2010/main" val="2043784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Finishes</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Drywall</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0" y="6477000"/>
            <a:ext cx="117705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Flooring</a:t>
            </a: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339731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5457"/>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Finishes</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3621"/>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Drywall</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719347" y="6477000"/>
            <a:ext cx="905123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4468"/>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Flooring</a:t>
            </a: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3621"/>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Paint and Trim</a:t>
            </a: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9085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 FOR USE IN CHART</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2" name="TextBox 3">
            <a:extLst>
              <a:ext uri="{FF2B5EF4-FFF2-40B4-BE49-F238E27FC236}">
                <a16:creationId xmlns:a16="http://schemas.microsoft.com/office/drawing/2014/main" id="{BB38DE27-6CDB-67CD-0C46-CC3C0B4803A4}"/>
              </a:ext>
            </a:extLst>
          </p:cNvPr>
          <p:cNvSpPr txBox="1"/>
          <p:nvPr/>
        </p:nvSpPr>
        <p:spPr>
          <a:xfrm>
            <a:off x="83585" y="392775"/>
            <a:ext cx="4114800"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5">
                    <a:lumMod val="75000"/>
                  </a:schemeClr>
                </a:solidFill>
                <a:latin typeface="Century Gothic" charset="0"/>
                <a:ea typeface="Century Gothic" charset="0"/>
                <a:cs typeface="Century Gothic" charset="0"/>
              </a:rPr>
              <a:t>TITLE</a:t>
            </a:r>
          </a:p>
        </p:txBody>
      </p:sp>
      <p:sp>
        <p:nvSpPr>
          <p:cNvPr id="3" name="TextBox 2">
            <a:extLst>
              <a:ext uri="{FF2B5EF4-FFF2-40B4-BE49-F238E27FC236}">
                <a16:creationId xmlns:a16="http://schemas.microsoft.com/office/drawing/2014/main" id="{00E72137-0FE4-E444-6664-3570D8D7103E}"/>
              </a:ext>
            </a:extLst>
          </p:cNvPr>
          <p:cNvSpPr txBox="1"/>
          <p:nvPr/>
        </p:nvSpPr>
        <p:spPr>
          <a:xfrm>
            <a:off x="83585" y="1343608"/>
            <a:ext cx="2857892"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Activity Title</a:t>
            </a:r>
          </a:p>
        </p:txBody>
      </p:sp>
      <p:sp>
        <p:nvSpPr>
          <p:cNvPr id="4" name="TextBox 8">
            <a:extLst>
              <a:ext uri="{FF2B5EF4-FFF2-40B4-BE49-F238E27FC236}">
                <a16:creationId xmlns:a16="http://schemas.microsoft.com/office/drawing/2014/main" id="{A60198B6-99DC-1BA7-2CE2-6AF0163EB0A9}"/>
              </a:ext>
            </a:extLst>
          </p:cNvPr>
          <p:cNvSpPr txBox="1"/>
          <p:nvPr/>
        </p:nvSpPr>
        <p:spPr>
          <a:xfrm>
            <a:off x="83585" y="2135513"/>
            <a:ext cx="914400" cy="5461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Task</a:t>
            </a:r>
          </a:p>
        </p:txBody>
      </p:sp>
      <p:sp>
        <p:nvSpPr>
          <p:cNvPr id="5" name="TextBox 8">
            <a:extLst>
              <a:ext uri="{FF2B5EF4-FFF2-40B4-BE49-F238E27FC236}">
                <a16:creationId xmlns:a16="http://schemas.microsoft.com/office/drawing/2014/main" id="{A0618988-119A-81B4-D417-8FC08ACD6417}"/>
              </a:ext>
            </a:extLst>
          </p:cNvPr>
          <p:cNvSpPr txBox="1"/>
          <p:nvPr/>
        </p:nvSpPr>
        <p:spPr>
          <a:xfrm>
            <a:off x="80854" y="2788075"/>
            <a:ext cx="914400" cy="2502381"/>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Subtask</a:t>
            </a:r>
          </a:p>
        </p:txBody>
      </p:sp>
    </p:spTree>
    <p:extLst>
      <p:ext uri="{BB962C8B-B14F-4D97-AF65-F5344CB8AC3E}">
        <p14:creationId xmlns:p14="http://schemas.microsoft.com/office/powerpoint/2010/main" val="5018397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Site Preparation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25044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Site Preparation</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Excavation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191645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Site Preparation</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Excavation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7701486" y="1681989"/>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Grading</a:t>
            </a:r>
          </a:p>
        </p:txBody>
      </p:sp>
      <p:sp>
        <p:nvSpPr>
          <p:cNvPr id="6" name="TextBox 8">
            <a:extLst>
              <a:ext uri="{FF2B5EF4-FFF2-40B4-BE49-F238E27FC236}">
                <a16:creationId xmlns:a16="http://schemas.microsoft.com/office/drawing/2014/main" id="{F6446A9E-40C5-6345-6489-2C26CB73A647}"/>
              </a:ext>
            </a:extLst>
          </p:cNvPr>
          <p:cNvSpPr txBox="1"/>
          <p:nvPr/>
        </p:nvSpPr>
        <p:spPr>
          <a:xfrm>
            <a:off x="7701487" y="2459679"/>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9664893"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875349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Foundation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00254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Foundation</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Footings</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53225" y="6477000"/>
            <a:ext cx="1131735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354758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Foundation</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Footings</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26003" y="6477000"/>
            <a:ext cx="12096583"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B2B350E1-B88A-1994-BC45-662856A8EBF7}"/>
              </a:ext>
            </a:extLst>
          </p:cNvPr>
          <p:cNvSpPr txBox="1"/>
          <p:nvPr/>
        </p:nvSpPr>
        <p:spPr>
          <a:xfrm>
            <a:off x="4131350" y="1702090"/>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Walls</a:t>
            </a:r>
          </a:p>
        </p:txBody>
      </p:sp>
      <p:sp>
        <p:nvSpPr>
          <p:cNvPr id="9" name="TextBox 8">
            <a:extLst>
              <a:ext uri="{FF2B5EF4-FFF2-40B4-BE49-F238E27FC236}">
                <a16:creationId xmlns:a16="http://schemas.microsoft.com/office/drawing/2014/main" id="{A859486D-1852-9199-2B64-D5F114EE8B06}"/>
              </a:ext>
            </a:extLst>
          </p:cNvPr>
          <p:cNvSpPr txBox="1"/>
          <p:nvPr/>
        </p:nvSpPr>
        <p:spPr>
          <a:xfrm>
            <a:off x="6094757" y="1691142"/>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943118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Foundation</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53225" y="6477000"/>
            <a:ext cx="1131735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CONSTRUCTION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MAIN STREET FACILITY B</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8">
            <a:extLst>
              <a:ext uri="{FF2B5EF4-FFF2-40B4-BE49-F238E27FC236}">
                <a16:creationId xmlns:a16="http://schemas.microsoft.com/office/drawing/2014/main" id="{BA96CA72-B866-A04F-6316-D191F8545B3F}"/>
              </a:ext>
            </a:extLst>
          </p:cNvPr>
          <p:cNvSpPr txBox="1"/>
          <p:nvPr/>
        </p:nvSpPr>
        <p:spPr>
          <a:xfrm>
            <a:off x="8058164" y="1702090"/>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Slabs</a:t>
            </a:r>
          </a:p>
        </p:txBody>
      </p:sp>
      <p:sp>
        <p:nvSpPr>
          <p:cNvPr id="7" name="TextBox 6">
            <a:extLst>
              <a:ext uri="{FF2B5EF4-FFF2-40B4-BE49-F238E27FC236}">
                <a16:creationId xmlns:a16="http://schemas.microsoft.com/office/drawing/2014/main" id="{C433F07B-CF91-EAAB-E253-EDD78D0B4221}"/>
              </a:ext>
            </a:extLst>
          </p:cNvPr>
          <p:cNvSpPr txBox="1"/>
          <p:nvPr/>
        </p:nvSpPr>
        <p:spPr>
          <a:xfrm>
            <a:off x="10021571" y="1691142"/>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8" name="TextBox 8">
            <a:extLst>
              <a:ext uri="{FF2B5EF4-FFF2-40B4-BE49-F238E27FC236}">
                <a16:creationId xmlns:a16="http://schemas.microsoft.com/office/drawing/2014/main" id="{3788FDAC-3E9E-F28D-109F-915D5782FECA}"/>
              </a:ext>
            </a:extLst>
          </p:cNvPr>
          <p:cNvSpPr txBox="1"/>
          <p:nvPr/>
        </p:nvSpPr>
        <p:spPr>
          <a:xfrm>
            <a:off x="4131350" y="1702090"/>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Walls</a:t>
            </a:r>
          </a:p>
        </p:txBody>
      </p:sp>
      <p:sp>
        <p:nvSpPr>
          <p:cNvPr id="9" name="TextBox 8">
            <a:extLst>
              <a:ext uri="{FF2B5EF4-FFF2-40B4-BE49-F238E27FC236}">
                <a16:creationId xmlns:a16="http://schemas.microsoft.com/office/drawing/2014/main" id="{A52F113D-99DC-9B42-6A08-8717D8F7682C}"/>
              </a:ext>
            </a:extLst>
          </p:cNvPr>
          <p:cNvSpPr txBox="1"/>
          <p:nvPr/>
        </p:nvSpPr>
        <p:spPr>
          <a:xfrm>
            <a:off x="6094757" y="1691142"/>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045750848"/>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C8D0F15-4F95-6F40-9587-BA2836DDAB6B}" vid="{B4704E0C-54A1-D743-9258-1DE8B49006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IC-Basic-Small-Business-Horizontal-Organizational-Chart-Template_PowerPoint (1)</Template>
  <TotalTime>95</TotalTime>
  <Words>1957</Words>
  <Application>Microsoft Macintosh PowerPoint</Application>
  <PresentationFormat>Widescreen</PresentationFormat>
  <Paragraphs>285</Paragraphs>
  <Slides>23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5</cp:revision>
  <cp:lastPrinted>2020-08-31T22:23:58Z</cp:lastPrinted>
  <dcterms:created xsi:type="dcterms:W3CDTF">2023-07-16T13:57:16Z</dcterms:created>
  <dcterms:modified xsi:type="dcterms:W3CDTF">2023-08-30T17:15:37Z</dcterms:modified>
</cp:coreProperties>
</file>