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sldIdLst>
    <p:sldId id="342" r:id="rId2"/>
    <p:sldId id="344" r:id="rId3"/>
    <p:sldId id="345" r:id="rId4"/>
    <p:sldId id="346" r:id="rId5"/>
    <p:sldId id="347" r:id="rId6"/>
    <p:sldId id="349" r:id="rId7"/>
    <p:sldId id="350" r:id="rId8"/>
    <p:sldId id="351" r:id="rId9"/>
    <p:sldId id="361" r:id="rId10"/>
    <p:sldId id="362" r:id="rId11"/>
    <p:sldId id="353" r:id="rId12"/>
    <p:sldId id="354" r:id="rId13"/>
    <p:sldId id="355" r:id="rId14"/>
    <p:sldId id="356" r:id="rId15"/>
    <p:sldId id="363" r:id="rId16"/>
    <p:sldId id="364" r:id="rId17"/>
    <p:sldId id="365" r:id="rId18"/>
    <p:sldId id="366" r:id="rId19"/>
    <p:sldId id="367" r:id="rId20"/>
    <p:sldId id="368" r:id="rId21"/>
    <p:sldId id="357" r:id="rId22"/>
    <p:sldId id="358" r:id="rId23"/>
    <p:sldId id="359" r:id="rId24"/>
    <p:sldId id="360" r:id="rId25"/>
    <p:sldId id="343" r:id="rId26"/>
    <p:sldId id="29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7B9E79-70BF-4333-A6BD-7A816C6BB4D5}" v="51" dt="2023-07-16T17:50:57.0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07B9E79-70BF-4333-A6BD-7A816C6BB4D5}"/>
    <pc:docChg chg="undo custSel addSld delSld modSld sldOrd">
      <pc:chgData name="Bess Dunlevy" userId="dd4b9a8537dbe9d0" providerId="LiveId" clId="{F07B9E79-70BF-4333-A6BD-7A816C6BB4D5}" dt="2023-07-23T22:32:10.586" v="498" actId="14100"/>
      <pc:docMkLst>
        <pc:docMk/>
      </pc:docMkLst>
      <pc:sldChg chg="addSp delSp modSp mod">
        <pc:chgData name="Bess Dunlevy" userId="dd4b9a8537dbe9d0" providerId="LiveId" clId="{F07B9E79-70BF-4333-A6BD-7A816C6BB4D5}" dt="2023-07-16T17:53:11.942" v="433" actId="20577"/>
        <pc:sldMkLst>
          <pc:docMk/>
          <pc:sldMk cId="1925317832" sldId="342"/>
        </pc:sldMkLst>
        <pc:spChg chg="mod">
          <ac:chgData name="Bess Dunlevy" userId="dd4b9a8537dbe9d0" providerId="LiveId" clId="{F07B9E79-70BF-4333-A6BD-7A816C6BB4D5}" dt="2023-07-16T17:53:11.942" v="433" actId="20577"/>
          <ac:spMkLst>
            <pc:docMk/>
            <pc:sldMk cId="1925317832" sldId="342"/>
            <ac:spMk id="2" creationId="{7C5F649A-21D3-4946-B06E-8A79DDA0D00E}"/>
          </ac:spMkLst>
        </pc:spChg>
        <pc:spChg chg="mod">
          <ac:chgData name="Bess Dunlevy" userId="dd4b9a8537dbe9d0" providerId="LiveId" clId="{F07B9E79-70BF-4333-A6BD-7A816C6BB4D5}" dt="2023-07-16T17:33:33.259" v="22" actId="20577"/>
          <ac:spMkLst>
            <pc:docMk/>
            <pc:sldMk cId="1925317832" sldId="342"/>
            <ac:spMk id="33" creationId="{143A449B-AAB7-994A-92CE-8F48E2CA7DF6}"/>
          </ac:spMkLst>
        </pc:spChg>
        <pc:graphicFrameChg chg="mod modGraphic">
          <ac:chgData name="Bess Dunlevy" userId="dd4b9a8537dbe9d0" providerId="LiveId" clId="{F07B9E79-70BF-4333-A6BD-7A816C6BB4D5}" dt="2023-07-16T17:44:57.022" v="294" actId="1076"/>
          <ac:graphicFrameMkLst>
            <pc:docMk/>
            <pc:sldMk cId="1925317832" sldId="342"/>
            <ac:graphicFrameMk id="7" creationId="{08589401-9ED7-F16F-9BDE-B8B951D255C4}"/>
          </ac:graphicFrameMkLst>
        </pc:graphicFrameChg>
        <pc:picChg chg="del">
          <ac:chgData name="Bess Dunlevy" userId="dd4b9a8537dbe9d0" providerId="LiveId" clId="{F07B9E79-70BF-4333-A6BD-7A816C6BB4D5}" dt="2023-07-16T17:33:35.744" v="23" actId="478"/>
          <ac:picMkLst>
            <pc:docMk/>
            <pc:sldMk cId="1925317832" sldId="342"/>
            <ac:picMk id="3" creationId="{FBCBA829-26D7-6A2A-61F1-240432D366CA}"/>
          </ac:picMkLst>
        </pc:picChg>
        <pc:picChg chg="add mod">
          <ac:chgData name="Bess Dunlevy" userId="dd4b9a8537dbe9d0" providerId="LiveId" clId="{F07B9E79-70BF-4333-A6BD-7A816C6BB4D5}" dt="2023-07-16T17:53:04.808" v="420" actId="1076"/>
          <ac:picMkLst>
            <pc:docMk/>
            <pc:sldMk cId="1925317832" sldId="342"/>
            <ac:picMk id="6" creationId="{EC5618D4-5AA4-E9F4-BBF7-4187880994E1}"/>
          </ac:picMkLst>
        </pc:picChg>
      </pc:sldChg>
      <pc:sldChg chg="addSp delSp modSp mod">
        <pc:chgData name="Bess Dunlevy" userId="dd4b9a8537dbe9d0" providerId="LiveId" clId="{F07B9E79-70BF-4333-A6BD-7A816C6BB4D5}" dt="2023-07-16T17:53:17.343" v="446" actId="20577"/>
        <pc:sldMkLst>
          <pc:docMk/>
          <pc:sldMk cId="2043784560" sldId="344"/>
        </pc:sldMkLst>
        <pc:spChg chg="mod">
          <ac:chgData name="Bess Dunlevy" userId="dd4b9a8537dbe9d0" providerId="LiveId" clId="{F07B9E79-70BF-4333-A6BD-7A816C6BB4D5}" dt="2023-07-16T17:53:17.343" v="446" actId="20577"/>
          <ac:spMkLst>
            <pc:docMk/>
            <pc:sldMk cId="2043784560" sldId="344"/>
            <ac:spMk id="2" creationId="{00000000-0008-0000-0000-000004000000}"/>
          </ac:spMkLst>
        </pc:spChg>
        <pc:spChg chg="add mod ord">
          <ac:chgData name="Bess Dunlevy" userId="dd4b9a8537dbe9d0" providerId="LiveId" clId="{F07B9E79-70BF-4333-A6BD-7A816C6BB4D5}" dt="2023-07-16T17:36:42.233" v="71" actId="166"/>
          <ac:spMkLst>
            <pc:docMk/>
            <pc:sldMk cId="2043784560" sldId="344"/>
            <ac:spMk id="11" creationId="{C95D3237-9EA0-BE4D-7DD7-949D7B582213}"/>
          </ac:spMkLst>
        </pc:spChg>
        <pc:spChg chg="add mod ord">
          <ac:chgData name="Bess Dunlevy" userId="dd4b9a8537dbe9d0" providerId="LiveId" clId="{F07B9E79-70BF-4333-A6BD-7A816C6BB4D5}" dt="2023-07-16T17:36:42.233" v="71" actId="166"/>
          <ac:spMkLst>
            <pc:docMk/>
            <pc:sldMk cId="2043784560" sldId="344"/>
            <ac:spMk id="12" creationId="{4E3E9D41-6646-A7A8-7EA1-70CA3AD4B5F4}"/>
          </ac:spMkLst>
        </pc:spChg>
        <pc:spChg chg="mod">
          <ac:chgData name="Bess Dunlevy" userId="dd4b9a8537dbe9d0" providerId="LiveId" clId="{F07B9E79-70BF-4333-A6BD-7A816C6BB4D5}" dt="2023-07-16T17:35:15.634" v="43" actId="14100"/>
          <ac:spMkLst>
            <pc:docMk/>
            <pc:sldMk cId="2043784560" sldId="344"/>
            <ac:spMk id="18" creationId="{00000000-0008-0000-0000-000009000000}"/>
          </ac:spMkLst>
        </pc:spChg>
        <pc:spChg chg="mod">
          <ac:chgData name="Bess Dunlevy" userId="dd4b9a8537dbe9d0" providerId="LiveId" clId="{F07B9E79-70BF-4333-A6BD-7A816C6BB4D5}" dt="2023-07-16T17:35:28.373" v="46" actId="1076"/>
          <ac:spMkLst>
            <pc:docMk/>
            <pc:sldMk cId="2043784560" sldId="344"/>
            <ac:spMk id="19" creationId="{00000000-0008-0000-0000-00000A000000}"/>
          </ac:spMkLst>
        </pc:spChg>
        <pc:spChg chg="del">
          <ac:chgData name="Bess Dunlevy" userId="dd4b9a8537dbe9d0" providerId="LiveId" clId="{F07B9E79-70BF-4333-A6BD-7A816C6BB4D5}" dt="2023-07-16T17:34:49.341" v="28" actId="478"/>
          <ac:spMkLst>
            <pc:docMk/>
            <pc:sldMk cId="2043784560" sldId="344"/>
            <ac:spMk id="20" creationId="{00000000-0008-0000-0000-00000B000000}"/>
          </ac:spMkLst>
        </pc:spChg>
        <pc:spChg chg="add mod ord">
          <ac:chgData name="Bess Dunlevy" userId="dd4b9a8537dbe9d0" providerId="LiveId" clId="{F07B9E79-70BF-4333-A6BD-7A816C6BB4D5}" dt="2023-07-16T17:38:13.853" v="92" actId="20577"/>
          <ac:spMkLst>
            <pc:docMk/>
            <pc:sldMk cId="2043784560" sldId="344"/>
            <ac:spMk id="25" creationId="{6F68EE1F-EA1B-1603-B076-CC1327121B1A}"/>
          </ac:spMkLst>
        </pc:spChg>
        <pc:spChg chg="add mod ord">
          <ac:chgData name="Bess Dunlevy" userId="dd4b9a8537dbe9d0" providerId="LiveId" clId="{F07B9E79-70BF-4333-A6BD-7A816C6BB4D5}" dt="2023-07-16T17:38:15.383" v="93" actId="20577"/>
          <ac:spMkLst>
            <pc:docMk/>
            <pc:sldMk cId="2043784560" sldId="344"/>
            <ac:spMk id="27" creationId="{76DA325B-C079-617E-A16E-3D0662E43AF4}"/>
          </ac:spMkLst>
        </pc:spChg>
        <pc:spChg chg="add mod ord">
          <ac:chgData name="Bess Dunlevy" userId="dd4b9a8537dbe9d0" providerId="LiveId" clId="{F07B9E79-70BF-4333-A6BD-7A816C6BB4D5}" dt="2023-07-16T17:38:17.003" v="94" actId="20577"/>
          <ac:spMkLst>
            <pc:docMk/>
            <pc:sldMk cId="2043784560" sldId="344"/>
            <ac:spMk id="29" creationId="{F90DA9C0-77DE-285B-1D62-D3AEB14E7397}"/>
          </ac:spMkLst>
        </pc:spChg>
        <pc:spChg chg="mod ord">
          <ac:chgData name="Bess Dunlevy" userId="dd4b9a8537dbe9d0" providerId="LiveId" clId="{F07B9E79-70BF-4333-A6BD-7A816C6BB4D5}" dt="2023-07-16T17:36:42.233" v="71" actId="166"/>
          <ac:spMkLst>
            <pc:docMk/>
            <pc:sldMk cId="2043784560" sldId="344"/>
            <ac:spMk id="35" creationId="{FFBAD6C2-2823-2139-48BB-83D2264B4DCC}"/>
          </ac:spMkLst>
        </pc:spChg>
        <pc:spChg chg="del">
          <ac:chgData name="Bess Dunlevy" userId="dd4b9a8537dbe9d0" providerId="LiveId" clId="{F07B9E79-70BF-4333-A6BD-7A816C6BB4D5}" dt="2023-07-16T17:35:33.429" v="47" actId="478"/>
          <ac:spMkLst>
            <pc:docMk/>
            <pc:sldMk cId="2043784560" sldId="344"/>
            <ac:spMk id="36" creationId="{B1B9FAB6-FED0-C038-D529-290F29284303}"/>
          </ac:spMkLst>
        </pc:spChg>
        <pc:spChg chg="del">
          <ac:chgData name="Bess Dunlevy" userId="dd4b9a8537dbe9d0" providerId="LiveId" clId="{F07B9E79-70BF-4333-A6BD-7A816C6BB4D5}" dt="2023-07-16T17:35:05.705" v="40" actId="478"/>
          <ac:spMkLst>
            <pc:docMk/>
            <pc:sldMk cId="2043784560" sldId="344"/>
            <ac:spMk id="37" creationId="{87340A0B-FBF7-04AF-4AC7-4620DC2405E5}"/>
          </ac:spMkLst>
        </pc:spChg>
        <pc:spChg chg="del">
          <ac:chgData name="Bess Dunlevy" userId="dd4b9a8537dbe9d0" providerId="LiveId" clId="{F07B9E79-70BF-4333-A6BD-7A816C6BB4D5}" dt="2023-07-16T17:34:56.485" v="33" actId="478"/>
          <ac:spMkLst>
            <pc:docMk/>
            <pc:sldMk cId="2043784560" sldId="344"/>
            <ac:spMk id="41" creationId="{7769FDEA-4F39-E573-5F9E-CE04FF7A88C8}"/>
          </ac:spMkLst>
        </pc:spChg>
        <pc:spChg chg="del">
          <ac:chgData name="Bess Dunlevy" userId="dd4b9a8537dbe9d0" providerId="LiveId" clId="{F07B9E79-70BF-4333-A6BD-7A816C6BB4D5}" dt="2023-07-16T17:34:57.791" v="35" actId="478"/>
          <ac:spMkLst>
            <pc:docMk/>
            <pc:sldMk cId="2043784560" sldId="344"/>
            <ac:spMk id="42" creationId="{CC269B55-5EE2-20A0-44AF-9252AE1E3485}"/>
          </ac:spMkLst>
        </pc:spChg>
        <pc:spChg chg="del">
          <ac:chgData name="Bess Dunlevy" userId="dd4b9a8537dbe9d0" providerId="LiveId" clId="{F07B9E79-70BF-4333-A6BD-7A816C6BB4D5}" dt="2023-07-16T17:34:50.299" v="29" actId="478"/>
          <ac:spMkLst>
            <pc:docMk/>
            <pc:sldMk cId="2043784560" sldId="344"/>
            <ac:spMk id="43" creationId="{1B244475-8C9C-2D9C-8460-48E0AE53D44F}"/>
          </ac:spMkLst>
        </pc:spChg>
        <pc:spChg chg="del mod">
          <ac:chgData name="Bess Dunlevy" userId="dd4b9a8537dbe9d0" providerId="LiveId" clId="{F07B9E79-70BF-4333-A6BD-7A816C6BB4D5}" dt="2023-07-16T17:34:57.069" v="34" actId="478"/>
          <ac:spMkLst>
            <pc:docMk/>
            <pc:sldMk cId="2043784560" sldId="344"/>
            <ac:spMk id="44" creationId="{0E08D574-0C27-D5B2-A60D-E7EBDC6A1021}"/>
          </ac:spMkLst>
        </pc:spChg>
        <pc:spChg chg="del">
          <ac:chgData name="Bess Dunlevy" userId="dd4b9a8537dbe9d0" providerId="LiveId" clId="{F07B9E79-70BF-4333-A6BD-7A816C6BB4D5}" dt="2023-07-16T17:34:58.202" v="36" actId="478"/>
          <ac:spMkLst>
            <pc:docMk/>
            <pc:sldMk cId="2043784560" sldId="344"/>
            <ac:spMk id="45" creationId="{B6D03FA7-53AC-6117-851D-9E1A23D6664B}"/>
          </ac:spMkLst>
        </pc:spChg>
        <pc:spChg chg="del">
          <ac:chgData name="Bess Dunlevy" userId="dd4b9a8537dbe9d0" providerId="LiveId" clId="{F07B9E79-70BF-4333-A6BD-7A816C6BB4D5}" dt="2023-07-16T17:34:58.633" v="37" actId="478"/>
          <ac:spMkLst>
            <pc:docMk/>
            <pc:sldMk cId="2043784560" sldId="344"/>
            <ac:spMk id="46" creationId="{BE87E3C9-BB58-6371-5982-7D0848CE6810}"/>
          </ac:spMkLst>
        </pc:spChg>
        <pc:spChg chg="del mod">
          <ac:chgData name="Bess Dunlevy" userId="dd4b9a8537dbe9d0" providerId="LiveId" clId="{F07B9E79-70BF-4333-A6BD-7A816C6BB4D5}" dt="2023-07-16T17:41:38.756" v="154" actId="478"/>
          <ac:spMkLst>
            <pc:docMk/>
            <pc:sldMk cId="2043784560" sldId="344"/>
            <ac:spMk id="51" creationId="{5E044A3F-5675-0186-7C11-02B5957BE48C}"/>
          </ac:spMkLst>
        </pc:spChg>
        <pc:spChg chg="del mod">
          <ac:chgData name="Bess Dunlevy" userId="dd4b9a8537dbe9d0" providerId="LiveId" clId="{F07B9E79-70BF-4333-A6BD-7A816C6BB4D5}" dt="2023-07-16T17:41:52.451" v="160" actId="478"/>
          <ac:spMkLst>
            <pc:docMk/>
            <pc:sldMk cId="2043784560" sldId="344"/>
            <ac:spMk id="52" creationId="{226A9ECD-193E-1051-79E2-579E4A5ACCC5}"/>
          </ac:spMkLst>
        </pc:spChg>
        <pc:spChg chg="del">
          <ac:chgData name="Bess Dunlevy" userId="dd4b9a8537dbe9d0" providerId="LiveId" clId="{F07B9E79-70BF-4333-A6BD-7A816C6BB4D5}" dt="2023-07-16T17:34:50.964" v="30" actId="478"/>
          <ac:spMkLst>
            <pc:docMk/>
            <pc:sldMk cId="2043784560" sldId="344"/>
            <ac:spMk id="53" creationId="{5838CD1C-D603-6896-C708-5427E055D0F3}"/>
          </ac:spMkLst>
        </pc:spChg>
        <pc:spChg chg="add del">
          <ac:chgData name="Bess Dunlevy" userId="dd4b9a8537dbe9d0" providerId="LiveId" clId="{F07B9E79-70BF-4333-A6BD-7A816C6BB4D5}" dt="2023-07-16T17:40:31.171" v="134" actId="478"/>
          <ac:spMkLst>
            <pc:docMk/>
            <pc:sldMk cId="2043784560" sldId="344"/>
            <ac:spMk id="54" creationId="{ABCBFF13-59DD-F1DC-3D31-BB168B1DDDD0}"/>
          </ac:spMkLst>
        </pc:spChg>
        <pc:spChg chg="add del">
          <ac:chgData name="Bess Dunlevy" userId="dd4b9a8537dbe9d0" providerId="LiveId" clId="{F07B9E79-70BF-4333-A6BD-7A816C6BB4D5}" dt="2023-07-16T17:40:31.171" v="134" actId="478"/>
          <ac:spMkLst>
            <pc:docMk/>
            <pc:sldMk cId="2043784560" sldId="344"/>
            <ac:spMk id="55" creationId="{3C1D8288-700C-97EF-DC76-A962044CEDE2}"/>
          </ac:spMkLst>
        </pc:spChg>
        <pc:spChg chg="add del">
          <ac:chgData name="Bess Dunlevy" userId="dd4b9a8537dbe9d0" providerId="LiveId" clId="{F07B9E79-70BF-4333-A6BD-7A816C6BB4D5}" dt="2023-07-16T17:40:31.171" v="134" actId="478"/>
          <ac:spMkLst>
            <pc:docMk/>
            <pc:sldMk cId="2043784560" sldId="344"/>
            <ac:spMk id="56" creationId="{2DB9B285-54EA-86FB-AB1D-57746001D5C4}"/>
          </ac:spMkLst>
        </pc:spChg>
        <pc:spChg chg="del">
          <ac:chgData name="Bess Dunlevy" userId="dd4b9a8537dbe9d0" providerId="LiveId" clId="{F07B9E79-70BF-4333-A6BD-7A816C6BB4D5}" dt="2023-07-16T17:43:46.408" v="215" actId="478"/>
          <ac:spMkLst>
            <pc:docMk/>
            <pc:sldMk cId="2043784560" sldId="344"/>
            <ac:spMk id="60" creationId="{7C76C9C2-ADFA-C438-4FC8-9EE29618F12C}"/>
          </ac:spMkLst>
        </pc:spChg>
        <pc:spChg chg="del">
          <ac:chgData name="Bess Dunlevy" userId="dd4b9a8537dbe9d0" providerId="LiveId" clId="{F07B9E79-70BF-4333-A6BD-7A816C6BB4D5}" dt="2023-07-16T17:43:47.828" v="216" actId="478"/>
          <ac:spMkLst>
            <pc:docMk/>
            <pc:sldMk cId="2043784560" sldId="344"/>
            <ac:spMk id="61" creationId="{82C08A52-4C56-EB2A-7D3B-B8FE865F0F39}"/>
          </ac:spMkLst>
        </pc:spChg>
        <pc:spChg chg="del">
          <ac:chgData name="Bess Dunlevy" userId="dd4b9a8537dbe9d0" providerId="LiveId" clId="{F07B9E79-70BF-4333-A6BD-7A816C6BB4D5}" dt="2023-07-16T17:34:51.805" v="31" actId="478"/>
          <ac:spMkLst>
            <pc:docMk/>
            <pc:sldMk cId="2043784560" sldId="344"/>
            <ac:spMk id="62" creationId="{AC93B484-D47E-33AE-2431-10F2B3DAFE33}"/>
          </ac:spMkLst>
        </pc:spChg>
        <pc:spChg chg="del mod">
          <ac:chgData name="Bess Dunlevy" userId="dd4b9a8537dbe9d0" providerId="LiveId" clId="{F07B9E79-70BF-4333-A6BD-7A816C6BB4D5}" dt="2023-07-16T17:43:38.951" v="209" actId="478"/>
          <ac:spMkLst>
            <pc:docMk/>
            <pc:sldMk cId="2043784560" sldId="344"/>
            <ac:spMk id="63" creationId="{281FF620-87DA-0883-343A-29E04E49BA30}"/>
          </ac:spMkLst>
        </pc:spChg>
        <pc:spChg chg="del mod">
          <ac:chgData name="Bess Dunlevy" userId="dd4b9a8537dbe9d0" providerId="LiveId" clId="{F07B9E79-70BF-4333-A6BD-7A816C6BB4D5}" dt="2023-07-16T17:43:38.240" v="208" actId="478"/>
          <ac:spMkLst>
            <pc:docMk/>
            <pc:sldMk cId="2043784560" sldId="344"/>
            <ac:spMk id="64" creationId="{ABC07335-C17A-638F-F693-134CE746AEF3}"/>
          </ac:spMkLst>
        </pc:spChg>
        <pc:spChg chg="del">
          <ac:chgData name="Bess Dunlevy" userId="dd4b9a8537dbe9d0" providerId="LiveId" clId="{F07B9E79-70BF-4333-A6BD-7A816C6BB4D5}" dt="2023-07-16T17:43:35.927" v="205" actId="478"/>
          <ac:spMkLst>
            <pc:docMk/>
            <pc:sldMk cId="2043784560" sldId="344"/>
            <ac:spMk id="65" creationId="{E8FFA0DF-6C64-1F64-F1B9-72179C638570}"/>
          </ac:spMkLst>
        </pc:spChg>
        <pc:spChg chg="add mod ord">
          <ac:chgData name="Bess Dunlevy" userId="dd4b9a8537dbe9d0" providerId="LiveId" clId="{F07B9E79-70BF-4333-A6BD-7A816C6BB4D5}" dt="2023-07-16T17:40:05.850" v="125" actId="166"/>
          <ac:spMkLst>
            <pc:docMk/>
            <pc:sldMk cId="2043784560" sldId="344"/>
            <ac:spMk id="73" creationId="{DBAB11E6-B212-B414-FB11-FE9EBABECF30}"/>
          </ac:spMkLst>
        </pc:spChg>
        <pc:spChg chg="mod">
          <ac:chgData name="Bess Dunlevy" userId="dd4b9a8537dbe9d0" providerId="LiveId" clId="{F07B9E79-70BF-4333-A6BD-7A816C6BB4D5}" dt="2023-07-16T17:44:31.823" v="254" actId="20577"/>
          <ac:spMkLst>
            <pc:docMk/>
            <pc:sldMk cId="2043784560" sldId="344"/>
            <ac:spMk id="76" creationId="{39B32001-C3DF-F74E-0072-E6D6DD6FB19F}"/>
          </ac:spMkLst>
        </pc:spChg>
        <pc:spChg chg="add mod ord">
          <ac:chgData name="Bess Dunlevy" userId="dd4b9a8537dbe9d0" providerId="LiveId" clId="{F07B9E79-70BF-4333-A6BD-7A816C6BB4D5}" dt="2023-07-16T17:40:05.850" v="125" actId="166"/>
          <ac:spMkLst>
            <pc:docMk/>
            <pc:sldMk cId="2043784560" sldId="344"/>
            <ac:spMk id="77" creationId="{6C28ACF9-EE0B-9505-07A0-981EBEFE9F0F}"/>
          </ac:spMkLst>
        </pc:spChg>
        <pc:spChg chg="add mod ord">
          <ac:chgData name="Bess Dunlevy" userId="dd4b9a8537dbe9d0" providerId="LiveId" clId="{F07B9E79-70BF-4333-A6BD-7A816C6BB4D5}" dt="2023-07-16T17:40:08.957" v="126" actId="20577"/>
          <ac:spMkLst>
            <pc:docMk/>
            <pc:sldMk cId="2043784560" sldId="344"/>
            <ac:spMk id="78" creationId="{5204BBBE-7A57-6AD6-BDAF-A9308FFA4CB6}"/>
          </ac:spMkLst>
        </pc:spChg>
        <pc:spChg chg="add mod ord">
          <ac:chgData name="Bess Dunlevy" userId="dd4b9a8537dbe9d0" providerId="LiveId" clId="{F07B9E79-70BF-4333-A6BD-7A816C6BB4D5}" dt="2023-07-16T17:40:27.856" v="133" actId="20577"/>
          <ac:spMkLst>
            <pc:docMk/>
            <pc:sldMk cId="2043784560" sldId="344"/>
            <ac:spMk id="79" creationId="{590F1A8A-96D1-60D0-BC38-FD2C72FFFF82}"/>
          </ac:spMkLst>
        </pc:spChg>
        <pc:spChg chg="add del mod">
          <ac:chgData name="Bess Dunlevy" userId="dd4b9a8537dbe9d0" providerId="LiveId" clId="{F07B9E79-70BF-4333-A6BD-7A816C6BB4D5}" dt="2023-07-16T17:39:33.386" v="113" actId="478"/>
          <ac:spMkLst>
            <pc:docMk/>
            <pc:sldMk cId="2043784560" sldId="344"/>
            <ac:spMk id="80" creationId="{B61214BC-990C-B69E-0EB0-D5BCC674C6E0}"/>
          </ac:spMkLst>
        </pc:spChg>
        <pc:spChg chg="add del mod">
          <ac:chgData name="Bess Dunlevy" userId="dd4b9a8537dbe9d0" providerId="LiveId" clId="{F07B9E79-70BF-4333-A6BD-7A816C6BB4D5}" dt="2023-07-16T17:40:24.109" v="130"/>
          <ac:spMkLst>
            <pc:docMk/>
            <pc:sldMk cId="2043784560" sldId="344"/>
            <ac:spMk id="88" creationId="{672DEF81-576E-4D87-5E5D-F16FAFC2A37B}"/>
          </ac:spMkLst>
        </pc:spChg>
        <pc:spChg chg="add del mod">
          <ac:chgData name="Bess Dunlevy" userId="dd4b9a8537dbe9d0" providerId="LiveId" clId="{F07B9E79-70BF-4333-A6BD-7A816C6BB4D5}" dt="2023-07-16T17:41:38.756" v="154" actId="478"/>
          <ac:spMkLst>
            <pc:docMk/>
            <pc:sldMk cId="2043784560" sldId="344"/>
            <ac:spMk id="89" creationId="{00DCDDF0-5DC4-2D7A-5555-5B5B7F6AB1DE}"/>
          </ac:spMkLst>
        </pc:spChg>
        <pc:spChg chg="add del mod">
          <ac:chgData name="Bess Dunlevy" userId="dd4b9a8537dbe9d0" providerId="LiveId" clId="{F07B9E79-70BF-4333-A6BD-7A816C6BB4D5}" dt="2023-07-16T17:41:42.321" v="155" actId="478"/>
          <ac:spMkLst>
            <pc:docMk/>
            <pc:sldMk cId="2043784560" sldId="344"/>
            <ac:spMk id="90" creationId="{AB49C5BE-875D-DEB6-256A-F9524E8D41D6}"/>
          </ac:spMkLst>
        </pc:spChg>
        <pc:spChg chg="add del mod">
          <ac:chgData name="Bess Dunlevy" userId="dd4b9a8537dbe9d0" providerId="LiveId" clId="{F07B9E79-70BF-4333-A6BD-7A816C6BB4D5}" dt="2023-07-16T17:41:38.756" v="154" actId="478"/>
          <ac:spMkLst>
            <pc:docMk/>
            <pc:sldMk cId="2043784560" sldId="344"/>
            <ac:spMk id="91" creationId="{8E754FF8-D6C9-839A-8BD8-086A01108DEE}"/>
          </ac:spMkLst>
        </pc:spChg>
        <pc:spChg chg="add del mod">
          <ac:chgData name="Bess Dunlevy" userId="dd4b9a8537dbe9d0" providerId="LiveId" clId="{F07B9E79-70BF-4333-A6BD-7A816C6BB4D5}" dt="2023-07-16T17:41:42.321" v="155" actId="478"/>
          <ac:spMkLst>
            <pc:docMk/>
            <pc:sldMk cId="2043784560" sldId="344"/>
            <ac:spMk id="92" creationId="{7A4E8123-E086-029E-92F7-3B2D6DC32EFD}"/>
          </ac:spMkLst>
        </pc:spChg>
        <pc:spChg chg="add del mod">
          <ac:chgData name="Bess Dunlevy" userId="dd4b9a8537dbe9d0" providerId="LiveId" clId="{F07B9E79-70BF-4333-A6BD-7A816C6BB4D5}" dt="2023-07-16T17:41:38.756" v="154" actId="478"/>
          <ac:spMkLst>
            <pc:docMk/>
            <pc:sldMk cId="2043784560" sldId="344"/>
            <ac:spMk id="93" creationId="{A531D54D-BD35-D4D0-938A-DAA31B3EEA0A}"/>
          </ac:spMkLst>
        </pc:spChg>
        <pc:spChg chg="add del mod">
          <ac:chgData name="Bess Dunlevy" userId="dd4b9a8537dbe9d0" providerId="LiveId" clId="{F07B9E79-70BF-4333-A6BD-7A816C6BB4D5}" dt="2023-07-16T17:41:42.321" v="155" actId="478"/>
          <ac:spMkLst>
            <pc:docMk/>
            <pc:sldMk cId="2043784560" sldId="344"/>
            <ac:spMk id="94" creationId="{94D24946-E019-ADBB-66E3-CAACE0465ECF}"/>
          </ac:spMkLst>
        </pc:spChg>
        <pc:spChg chg="add del mod">
          <ac:chgData name="Bess Dunlevy" userId="dd4b9a8537dbe9d0" providerId="LiveId" clId="{F07B9E79-70BF-4333-A6BD-7A816C6BB4D5}" dt="2023-07-16T17:41:38.756" v="154" actId="478"/>
          <ac:spMkLst>
            <pc:docMk/>
            <pc:sldMk cId="2043784560" sldId="344"/>
            <ac:spMk id="95" creationId="{17F38009-E70C-D9AE-36A9-4BC5F90711E5}"/>
          </ac:spMkLst>
        </pc:spChg>
        <pc:spChg chg="add del mod">
          <ac:chgData name="Bess Dunlevy" userId="dd4b9a8537dbe9d0" providerId="LiveId" clId="{F07B9E79-70BF-4333-A6BD-7A816C6BB4D5}" dt="2023-07-16T17:41:42.321" v="155" actId="478"/>
          <ac:spMkLst>
            <pc:docMk/>
            <pc:sldMk cId="2043784560" sldId="344"/>
            <ac:spMk id="96" creationId="{720687DE-F4B4-97AC-012D-D1BB4DB163DE}"/>
          </ac:spMkLst>
        </pc:spChg>
        <pc:spChg chg="add del mod">
          <ac:chgData name="Bess Dunlevy" userId="dd4b9a8537dbe9d0" providerId="LiveId" clId="{F07B9E79-70BF-4333-A6BD-7A816C6BB4D5}" dt="2023-07-16T17:41:52.451" v="160" actId="478"/>
          <ac:spMkLst>
            <pc:docMk/>
            <pc:sldMk cId="2043784560" sldId="344"/>
            <ac:spMk id="97" creationId="{5A53B587-FB26-D852-0730-10F196687250}"/>
          </ac:spMkLst>
        </pc:spChg>
        <pc:spChg chg="add mod ord">
          <ac:chgData name="Bess Dunlevy" userId="dd4b9a8537dbe9d0" providerId="LiveId" clId="{F07B9E79-70BF-4333-A6BD-7A816C6BB4D5}" dt="2023-07-16T17:43:10.296" v="195" actId="166"/>
          <ac:spMkLst>
            <pc:docMk/>
            <pc:sldMk cId="2043784560" sldId="344"/>
            <ac:spMk id="98" creationId="{23B3DBDA-C820-776B-FEE2-795C96B528AD}"/>
          </ac:spMkLst>
        </pc:spChg>
        <pc:spChg chg="add mod ord">
          <ac:chgData name="Bess Dunlevy" userId="dd4b9a8537dbe9d0" providerId="LiveId" clId="{F07B9E79-70BF-4333-A6BD-7A816C6BB4D5}" dt="2023-07-16T17:43:05.382" v="194" actId="166"/>
          <ac:spMkLst>
            <pc:docMk/>
            <pc:sldMk cId="2043784560" sldId="344"/>
            <ac:spMk id="99" creationId="{40CB7F3B-38CD-30F6-A683-5380972DE375}"/>
          </ac:spMkLst>
        </pc:spChg>
        <pc:spChg chg="add mod ord">
          <ac:chgData name="Bess Dunlevy" userId="dd4b9a8537dbe9d0" providerId="LiveId" clId="{F07B9E79-70BF-4333-A6BD-7A816C6BB4D5}" dt="2023-07-16T17:43:14.906" v="196" actId="20577"/>
          <ac:spMkLst>
            <pc:docMk/>
            <pc:sldMk cId="2043784560" sldId="344"/>
            <ac:spMk id="100" creationId="{CC6A9BC1-B224-110B-D93B-58F9F96E6035}"/>
          </ac:spMkLst>
        </pc:spChg>
        <pc:spChg chg="add mod ord">
          <ac:chgData name="Bess Dunlevy" userId="dd4b9a8537dbe9d0" providerId="LiveId" clId="{F07B9E79-70BF-4333-A6BD-7A816C6BB4D5}" dt="2023-07-16T17:43:16.934" v="197" actId="20577"/>
          <ac:spMkLst>
            <pc:docMk/>
            <pc:sldMk cId="2043784560" sldId="344"/>
            <ac:spMk id="101" creationId="{E76CCB52-055F-4442-4B0B-670FDDB943C1}"/>
          </ac:spMkLst>
        </pc:spChg>
        <pc:spChg chg="add mod ord">
          <ac:chgData name="Bess Dunlevy" userId="dd4b9a8537dbe9d0" providerId="LiveId" clId="{F07B9E79-70BF-4333-A6BD-7A816C6BB4D5}" dt="2023-07-16T17:43:19.246" v="198" actId="20577"/>
          <ac:spMkLst>
            <pc:docMk/>
            <pc:sldMk cId="2043784560" sldId="344"/>
            <ac:spMk id="102" creationId="{002FB0E8-5E77-115D-7785-EB22D2060B07}"/>
          </ac:spMkLst>
        </pc:spChg>
        <pc:spChg chg="add mod ord">
          <ac:chgData name="Bess Dunlevy" userId="dd4b9a8537dbe9d0" providerId="LiveId" clId="{F07B9E79-70BF-4333-A6BD-7A816C6BB4D5}" dt="2023-07-16T17:43:20.643" v="199" actId="20577"/>
          <ac:spMkLst>
            <pc:docMk/>
            <pc:sldMk cId="2043784560" sldId="344"/>
            <ac:spMk id="103" creationId="{404048C0-387E-9DC1-AA71-173931D01C21}"/>
          </ac:spMkLst>
        </pc:spChg>
        <pc:spChg chg="add mod ord">
          <ac:chgData name="Bess Dunlevy" userId="dd4b9a8537dbe9d0" providerId="LiveId" clId="{F07B9E79-70BF-4333-A6BD-7A816C6BB4D5}" dt="2023-07-16T17:43:22.629" v="200" actId="20577"/>
          <ac:spMkLst>
            <pc:docMk/>
            <pc:sldMk cId="2043784560" sldId="344"/>
            <ac:spMk id="104" creationId="{4326770F-31EE-D294-DDB5-8092FDFC3BB0}"/>
          </ac:spMkLst>
        </pc:spChg>
        <pc:spChg chg="add mod ord">
          <ac:chgData name="Bess Dunlevy" userId="dd4b9a8537dbe9d0" providerId="LiveId" clId="{F07B9E79-70BF-4333-A6BD-7A816C6BB4D5}" dt="2023-07-16T17:43:24.968" v="201" actId="20577"/>
          <ac:spMkLst>
            <pc:docMk/>
            <pc:sldMk cId="2043784560" sldId="344"/>
            <ac:spMk id="105" creationId="{473F14D3-F0C7-BCB3-BCE6-AF9993FC5E9F}"/>
          </ac:spMkLst>
        </pc:spChg>
        <pc:spChg chg="add mod ord">
          <ac:chgData name="Bess Dunlevy" userId="dd4b9a8537dbe9d0" providerId="LiveId" clId="{F07B9E79-70BF-4333-A6BD-7A816C6BB4D5}" dt="2023-07-16T17:43:26.223" v="202" actId="20577"/>
          <ac:spMkLst>
            <pc:docMk/>
            <pc:sldMk cId="2043784560" sldId="344"/>
            <ac:spMk id="106" creationId="{FC0C4344-927F-FFB7-2303-C84D79FFFA81}"/>
          </ac:spMkLst>
        </pc:spChg>
        <pc:spChg chg="add del mod ord">
          <ac:chgData name="Bess Dunlevy" userId="dd4b9a8537dbe9d0" providerId="LiveId" clId="{F07B9E79-70BF-4333-A6BD-7A816C6BB4D5}" dt="2023-07-16T17:52:13.817" v="405" actId="478"/>
          <ac:spMkLst>
            <pc:docMk/>
            <pc:sldMk cId="2043784560" sldId="344"/>
            <ac:spMk id="107" creationId="{976EEC8E-6047-1D0A-F201-856601E5DDFF}"/>
          </ac:spMkLst>
        </pc:spChg>
        <pc:spChg chg="add mod">
          <ac:chgData name="Bess Dunlevy" userId="dd4b9a8537dbe9d0" providerId="LiveId" clId="{F07B9E79-70BF-4333-A6BD-7A816C6BB4D5}" dt="2023-07-16T17:44:17.754" v="226" actId="20577"/>
          <ac:spMkLst>
            <pc:docMk/>
            <pc:sldMk cId="2043784560" sldId="344"/>
            <ac:spMk id="119" creationId="{2CE4EAEA-8047-ADDC-E631-D3FF260B8F88}"/>
          </ac:spMkLst>
        </pc:spChg>
        <pc:spChg chg="add mod">
          <ac:chgData name="Bess Dunlevy" userId="dd4b9a8537dbe9d0" providerId="LiveId" clId="{F07B9E79-70BF-4333-A6BD-7A816C6BB4D5}" dt="2023-07-16T17:44:19.713" v="227" actId="20577"/>
          <ac:spMkLst>
            <pc:docMk/>
            <pc:sldMk cId="2043784560" sldId="344"/>
            <ac:spMk id="120" creationId="{C341814B-1AF5-3F42-519E-34D6788B8295}"/>
          </ac:spMkLst>
        </pc:spChg>
        <pc:spChg chg="add mod">
          <ac:chgData name="Bess Dunlevy" userId="dd4b9a8537dbe9d0" providerId="LiveId" clId="{F07B9E79-70BF-4333-A6BD-7A816C6BB4D5}" dt="2023-07-16T17:44:22.145" v="228" actId="20577"/>
          <ac:spMkLst>
            <pc:docMk/>
            <pc:sldMk cId="2043784560" sldId="344"/>
            <ac:spMk id="121" creationId="{DBE865DA-6A49-BF69-4ACF-CDFD6EAF4AFC}"/>
          </ac:spMkLst>
        </pc:spChg>
        <pc:spChg chg="add del mod">
          <ac:chgData name="Bess Dunlevy" userId="dd4b9a8537dbe9d0" providerId="LiveId" clId="{F07B9E79-70BF-4333-A6BD-7A816C6BB4D5}" dt="2023-07-16T17:52:23.081" v="408" actId="478"/>
          <ac:spMkLst>
            <pc:docMk/>
            <pc:sldMk cId="2043784560" sldId="344"/>
            <ac:spMk id="122" creationId="{883A0611-A172-7A62-94CC-5F228C374BE3}"/>
          </ac:spMkLst>
        </pc:spChg>
        <pc:cxnChg chg="mod">
          <ac:chgData name="Bess Dunlevy" userId="dd4b9a8537dbe9d0" providerId="LiveId" clId="{F07B9E79-70BF-4333-A6BD-7A816C6BB4D5}" dt="2023-07-16T17:35:11.106" v="41" actId="14100"/>
          <ac:cxnSpMkLst>
            <pc:docMk/>
            <pc:sldMk cId="2043784560" sldId="344"/>
            <ac:cxnSpMk id="10" creationId="{91238CC1-BB4D-5D94-106B-3A7570511F2E}"/>
          </ac:cxnSpMkLst>
        </pc:cxnChg>
        <pc:cxnChg chg="add mod">
          <ac:chgData name="Bess Dunlevy" userId="dd4b9a8537dbe9d0" providerId="LiveId" clId="{F07B9E79-70BF-4333-A6BD-7A816C6BB4D5}" dt="2023-07-16T17:36:28.529" v="65" actId="1076"/>
          <ac:cxnSpMkLst>
            <pc:docMk/>
            <pc:sldMk cId="2043784560" sldId="344"/>
            <ac:cxnSpMk id="15" creationId="{3B80CDBB-5AE6-6616-1A08-6D5B4F542235}"/>
          </ac:cxnSpMkLst>
        </pc:cxnChg>
        <pc:cxnChg chg="add mod">
          <ac:chgData name="Bess Dunlevy" userId="dd4b9a8537dbe9d0" providerId="LiveId" clId="{F07B9E79-70BF-4333-A6BD-7A816C6BB4D5}" dt="2023-07-16T17:36:31.675" v="67" actId="1076"/>
          <ac:cxnSpMkLst>
            <pc:docMk/>
            <pc:sldMk cId="2043784560" sldId="344"/>
            <ac:cxnSpMk id="21" creationId="{CE8D3266-540F-9477-D035-E5185A6C3A1D}"/>
          </ac:cxnSpMkLst>
        </pc:cxnChg>
        <pc:cxnChg chg="add mod">
          <ac:chgData name="Bess Dunlevy" userId="dd4b9a8537dbe9d0" providerId="LiveId" clId="{F07B9E79-70BF-4333-A6BD-7A816C6BB4D5}" dt="2023-07-16T17:36:34.686" v="69" actId="1076"/>
          <ac:cxnSpMkLst>
            <pc:docMk/>
            <pc:sldMk cId="2043784560" sldId="344"/>
            <ac:cxnSpMk id="22" creationId="{4386CCBD-F1B2-F0C5-1840-073F19A50049}"/>
          </ac:cxnSpMkLst>
        </pc:cxnChg>
        <pc:cxnChg chg="mod">
          <ac:chgData name="Bess Dunlevy" userId="dd4b9a8537dbe9d0" providerId="LiveId" clId="{F07B9E79-70BF-4333-A6BD-7A816C6BB4D5}" dt="2023-07-16T17:36:02.376" v="60" actId="14100"/>
          <ac:cxnSpMkLst>
            <pc:docMk/>
            <pc:sldMk cId="2043784560" sldId="344"/>
            <ac:cxnSpMk id="26" creationId="{FC4688B0-C953-DBBA-23DF-27FC912042CF}"/>
          </ac:cxnSpMkLst>
        </pc:cxnChg>
        <pc:cxnChg chg="mod">
          <ac:chgData name="Bess Dunlevy" userId="dd4b9a8537dbe9d0" providerId="LiveId" clId="{F07B9E79-70BF-4333-A6BD-7A816C6BB4D5}" dt="2023-07-16T17:38:00.270" v="89" actId="14100"/>
          <ac:cxnSpMkLst>
            <pc:docMk/>
            <pc:sldMk cId="2043784560" sldId="344"/>
            <ac:cxnSpMk id="28" creationId="{A944147F-AF69-9780-2B57-CA1AA72D961D}"/>
          </ac:cxnSpMkLst>
        </pc:cxnChg>
        <pc:cxnChg chg="add mod">
          <ac:chgData name="Bess Dunlevy" userId="dd4b9a8537dbe9d0" providerId="LiveId" clId="{F07B9E79-70BF-4333-A6BD-7A816C6BB4D5}" dt="2023-07-16T17:39:45.690" v="117" actId="14100"/>
          <ac:cxnSpMkLst>
            <pc:docMk/>
            <pc:sldMk cId="2043784560" sldId="344"/>
            <ac:cxnSpMk id="30" creationId="{2AEA659A-3714-0ACB-8A69-530BD5306E5A}"/>
          </ac:cxnSpMkLst>
        </pc:cxnChg>
        <pc:cxnChg chg="mod">
          <ac:chgData name="Bess Dunlevy" userId="dd4b9a8537dbe9d0" providerId="LiveId" clId="{F07B9E79-70BF-4333-A6BD-7A816C6BB4D5}" dt="2023-07-16T17:37:57.685" v="88" actId="14100"/>
          <ac:cxnSpMkLst>
            <pc:docMk/>
            <pc:sldMk cId="2043784560" sldId="344"/>
            <ac:cxnSpMk id="32" creationId="{5ABDDE71-AD5D-EDA0-9CC0-D8D9733FEC5E}"/>
          </ac:cxnSpMkLst>
        </pc:cxnChg>
        <pc:cxnChg chg="add mod">
          <ac:chgData name="Bess Dunlevy" userId="dd4b9a8537dbe9d0" providerId="LiveId" clId="{F07B9E79-70BF-4333-A6BD-7A816C6BB4D5}" dt="2023-07-16T17:37:38.412" v="85" actId="14100"/>
          <ac:cxnSpMkLst>
            <pc:docMk/>
            <pc:sldMk cId="2043784560" sldId="344"/>
            <ac:cxnSpMk id="33" creationId="{6B28A6EC-CE42-F487-B4B8-8175ED4533C0}"/>
          </ac:cxnSpMkLst>
        </pc:cxnChg>
        <pc:cxnChg chg="add mod">
          <ac:chgData name="Bess Dunlevy" userId="dd4b9a8537dbe9d0" providerId="LiveId" clId="{F07B9E79-70BF-4333-A6BD-7A816C6BB4D5}" dt="2023-07-16T17:38:06.903" v="90" actId="1076"/>
          <ac:cxnSpMkLst>
            <pc:docMk/>
            <pc:sldMk cId="2043784560" sldId="344"/>
            <ac:cxnSpMk id="34" creationId="{209C51FE-93E9-DC88-D919-61AF7DA9C29D}"/>
          </ac:cxnSpMkLst>
        </pc:cxnChg>
        <pc:cxnChg chg="mod">
          <ac:chgData name="Bess Dunlevy" userId="dd4b9a8537dbe9d0" providerId="LiveId" clId="{F07B9E79-70BF-4333-A6BD-7A816C6BB4D5}" dt="2023-07-16T17:40:02.252" v="124" actId="14100"/>
          <ac:cxnSpMkLst>
            <pc:docMk/>
            <pc:sldMk cId="2043784560" sldId="344"/>
            <ac:cxnSpMk id="38" creationId="{B49863A7-1056-9360-6512-C0CC5C124314}"/>
          </ac:cxnSpMkLst>
        </pc:cxnChg>
        <pc:cxnChg chg="del">
          <ac:chgData name="Bess Dunlevy" userId="dd4b9a8537dbe9d0" providerId="LiveId" clId="{F07B9E79-70BF-4333-A6BD-7A816C6BB4D5}" dt="2023-07-16T17:38:27.675" v="96" actId="478"/>
          <ac:cxnSpMkLst>
            <pc:docMk/>
            <pc:sldMk cId="2043784560" sldId="344"/>
            <ac:cxnSpMk id="39" creationId="{3FE89983-7731-7F71-942A-38AA3321992F}"/>
          </ac:cxnSpMkLst>
        </pc:cxnChg>
        <pc:cxnChg chg="del">
          <ac:chgData name="Bess Dunlevy" userId="dd4b9a8537dbe9d0" providerId="LiveId" clId="{F07B9E79-70BF-4333-A6BD-7A816C6BB4D5}" dt="2023-07-16T17:38:26.476" v="95" actId="478"/>
          <ac:cxnSpMkLst>
            <pc:docMk/>
            <pc:sldMk cId="2043784560" sldId="344"/>
            <ac:cxnSpMk id="40" creationId="{2041FA5E-A684-B968-1056-6F0CFF98656D}"/>
          </ac:cxnSpMkLst>
        </pc:cxnChg>
        <pc:cxnChg chg="mod">
          <ac:chgData name="Bess Dunlevy" userId="dd4b9a8537dbe9d0" providerId="LiveId" clId="{F07B9E79-70BF-4333-A6BD-7A816C6BB4D5}" dt="2023-07-16T17:52:17.617" v="407" actId="14100"/>
          <ac:cxnSpMkLst>
            <pc:docMk/>
            <pc:sldMk cId="2043784560" sldId="344"/>
            <ac:cxnSpMk id="48" creationId="{F8156B97-19EA-9731-2382-5F9D9D5C5CCC}"/>
          </ac:cxnSpMkLst>
        </pc:cxnChg>
        <pc:cxnChg chg="del">
          <ac:chgData name="Bess Dunlevy" userId="dd4b9a8537dbe9d0" providerId="LiveId" clId="{F07B9E79-70BF-4333-A6BD-7A816C6BB4D5}" dt="2023-07-16T17:40:41.859" v="137" actId="478"/>
          <ac:cxnSpMkLst>
            <pc:docMk/>
            <pc:sldMk cId="2043784560" sldId="344"/>
            <ac:cxnSpMk id="49" creationId="{4917F969-1B2F-5CF9-546E-077852C6555E}"/>
          </ac:cxnSpMkLst>
        </pc:cxnChg>
        <pc:cxnChg chg="del">
          <ac:chgData name="Bess Dunlevy" userId="dd4b9a8537dbe9d0" providerId="LiveId" clId="{F07B9E79-70BF-4333-A6BD-7A816C6BB4D5}" dt="2023-07-16T17:40:34.843" v="135" actId="478"/>
          <ac:cxnSpMkLst>
            <pc:docMk/>
            <pc:sldMk cId="2043784560" sldId="344"/>
            <ac:cxnSpMk id="50" creationId="{81CA1CA3-12FA-885A-0C15-CFAB74FFD477}"/>
          </ac:cxnSpMkLst>
        </pc:cxnChg>
        <pc:cxnChg chg="add del mod">
          <ac:chgData name="Bess Dunlevy" userId="dd4b9a8537dbe9d0" providerId="LiveId" clId="{F07B9E79-70BF-4333-A6BD-7A816C6BB4D5}" dt="2023-07-16T17:52:26.643" v="410" actId="14100"/>
          <ac:cxnSpMkLst>
            <pc:docMk/>
            <pc:sldMk cId="2043784560" sldId="344"/>
            <ac:cxnSpMk id="57" creationId="{913D7B07-287C-3FC7-BC4D-D03182BE2595}"/>
          </ac:cxnSpMkLst>
        </pc:cxnChg>
        <pc:cxnChg chg="del">
          <ac:chgData name="Bess Dunlevy" userId="dd4b9a8537dbe9d0" providerId="LiveId" clId="{F07B9E79-70BF-4333-A6BD-7A816C6BB4D5}" dt="2023-07-16T17:43:45.069" v="214" actId="478"/>
          <ac:cxnSpMkLst>
            <pc:docMk/>
            <pc:sldMk cId="2043784560" sldId="344"/>
            <ac:cxnSpMk id="58" creationId="{72E4DEE1-5056-72FF-F794-E4089C30DDC1}"/>
          </ac:cxnSpMkLst>
        </pc:cxnChg>
        <pc:cxnChg chg="del">
          <ac:chgData name="Bess Dunlevy" userId="dd4b9a8537dbe9d0" providerId="LiveId" clId="{F07B9E79-70BF-4333-A6BD-7A816C6BB4D5}" dt="2023-07-16T17:43:39.792" v="210" actId="478"/>
          <ac:cxnSpMkLst>
            <pc:docMk/>
            <pc:sldMk cId="2043784560" sldId="344"/>
            <ac:cxnSpMk id="59" creationId="{5E85EB4C-3297-52DD-FFA2-816145242A04}"/>
          </ac:cxnSpMkLst>
        </pc:cxnChg>
        <pc:cxnChg chg="add del">
          <ac:chgData name="Bess Dunlevy" userId="dd4b9a8537dbe9d0" providerId="LiveId" clId="{F07B9E79-70BF-4333-A6BD-7A816C6BB4D5}" dt="2023-07-16T17:38:28.555" v="97" actId="478"/>
          <ac:cxnSpMkLst>
            <pc:docMk/>
            <pc:sldMk cId="2043784560" sldId="344"/>
            <ac:cxnSpMk id="66" creationId="{FFC4D80C-ED95-A0C9-897D-779931341E3D}"/>
          </ac:cxnSpMkLst>
        </pc:cxnChg>
        <pc:cxnChg chg="del">
          <ac:chgData name="Bess Dunlevy" userId="dd4b9a8537dbe9d0" providerId="LiveId" clId="{F07B9E79-70BF-4333-A6BD-7A816C6BB4D5}" dt="2023-07-16T17:40:40.715" v="136" actId="478"/>
          <ac:cxnSpMkLst>
            <pc:docMk/>
            <pc:sldMk cId="2043784560" sldId="344"/>
            <ac:cxnSpMk id="68" creationId="{CFE08133-5691-EFAE-9B0D-0460D4510E58}"/>
          </ac:cxnSpMkLst>
        </pc:cxnChg>
        <pc:cxnChg chg="del">
          <ac:chgData name="Bess Dunlevy" userId="dd4b9a8537dbe9d0" providerId="LiveId" clId="{F07B9E79-70BF-4333-A6BD-7A816C6BB4D5}" dt="2023-07-16T17:43:43.255" v="213" actId="478"/>
          <ac:cxnSpMkLst>
            <pc:docMk/>
            <pc:sldMk cId="2043784560" sldId="344"/>
            <ac:cxnSpMk id="72" creationId="{021755D2-9866-2038-891E-7FC0AEBA0F65}"/>
          </ac:cxnSpMkLst>
        </pc:cxnChg>
        <pc:cxnChg chg="add mod">
          <ac:chgData name="Bess Dunlevy" userId="dd4b9a8537dbe9d0" providerId="LiveId" clId="{F07B9E79-70BF-4333-A6BD-7A816C6BB4D5}" dt="2023-07-16T17:39:42.369" v="116" actId="1076"/>
          <ac:cxnSpMkLst>
            <pc:docMk/>
            <pc:sldMk cId="2043784560" sldId="344"/>
            <ac:cxnSpMk id="81" creationId="{87B209FD-31BF-E05C-D134-CDF7C9EA3A80}"/>
          </ac:cxnSpMkLst>
        </pc:cxnChg>
        <pc:cxnChg chg="add mod">
          <ac:chgData name="Bess Dunlevy" userId="dd4b9a8537dbe9d0" providerId="LiveId" clId="{F07B9E79-70BF-4333-A6BD-7A816C6BB4D5}" dt="2023-07-16T17:39:50.252" v="119" actId="1076"/>
          <ac:cxnSpMkLst>
            <pc:docMk/>
            <pc:sldMk cId="2043784560" sldId="344"/>
            <ac:cxnSpMk id="84" creationId="{3C6B1CE1-61FE-F640-5A6C-01D6AAC2A39D}"/>
          </ac:cxnSpMkLst>
        </pc:cxnChg>
        <pc:cxnChg chg="add mod">
          <ac:chgData name="Bess Dunlevy" userId="dd4b9a8537dbe9d0" providerId="LiveId" clId="{F07B9E79-70BF-4333-A6BD-7A816C6BB4D5}" dt="2023-07-16T17:47:44.831" v="313" actId="1037"/>
          <ac:cxnSpMkLst>
            <pc:docMk/>
            <pc:sldMk cId="2043784560" sldId="344"/>
            <ac:cxnSpMk id="85" creationId="{5CA80950-60A1-7700-3FC4-585E5E7C20A2}"/>
          </ac:cxnSpMkLst>
        </pc:cxnChg>
        <pc:cxnChg chg="add mod">
          <ac:chgData name="Bess Dunlevy" userId="dd4b9a8537dbe9d0" providerId="LiveId" clId="{F07B9E79-70BF-4333-A6BD-7A816C6BB4D5}" dt="2023-07-16T17:39:58.403" v="123" actId="1076"/>
          <ac:cxnSpMkLst>
            <pc:docMk/>
            <pc:sldMk cId="2043784560" sldId="344"/>
            <ac:cxnSpMk id="86" creationId="{F5916EEE-6AC9-6DFA-A1ED-39A3641D2B95}"/>
          </ac:cxnSpMkLst>
        </pc:cxnChg>
        <pc:cxnChg chg="add mod">
          <ac:chgData name="Bess Dunlevy" userId="dd4b9a8537dbe9d0" providerId="LiveId" clId="{F07B9E79-70BF-4333-A6BD-7A816C6BB4D5}" dt="2023-07-16T17:42:42.434" v="182" actId="1076"/>
          <ac:cxnSpMkLst>
            <pc:docMk/>
            <pc:sldMk cId="2043784560" sldId="344"/>
            <ac:cxnSpMk id="109" creationId="{A28399A8-3BE7-DB92-30FC-F7267CFB0ABC}"/>
          </ac:cxnSpMkLst>
        </pc:cxnChg>
        <pc:cxnChg chg="add mod">
          <ac:chgData name="Bess Dunlevy" userId="dd4b9a8537dbe9d0" providerId="LiveId" clId="{F07B9E79-70BF-4333-A6BD-7A816C6BB4D5}" dt="2023-07-16T17:42:46.250" v="184" actId="1076"/>
          <ac:cxnSpMkLst>
            <pc:docMk/>
            <pc:sldMk cId="2043784560" sldId="344"/>
            <ac:cxnSpMk id="110" creationId="{3F804BE5-FC53-7BA8-20F7-E3880186C89B}"/>
          </ac:cxnSpMkLst>
        </pc:cxnChg>
        <pc:cxnChg chg="add mod">
          <ac:chgData name="Bess Dunlevy" userId="dd4b9a8537dbe9d0" providerId="LiveId" clId="{F07B9E79-70BF-4333-A6BD-7A816C6BB4D5}" dt="2023-07-16T17:42:49.049" v="186" actId="1076"/>
          <ac:cxnSpMkLst>
            <pc:docMk/>
            <pc:sldMk cId="2043784560" sldId="344"/>
            <ac:cxnSpMk id="111" creationId="{BFD07C61-4C29-D5D2-0560-0DF43169A400}"/>
          </ac:cxnSpMkLst>
        </pc:cxnChg>
        <pc:cxnChg chg="add mod">
          <ac:chgData name="Bess Dunlevy" userId="dd4b9a8537dbe9d0" providerId="LiveId" clId="{F07B9E79-70BF-4333-A6BD-7A816C6BB4D5}" dt="2023-07-16T17:42:52.451" v="188" actId="1076"/>
          <ac:cxnSpMkLst>
            <pc:docMk/>
            <pc:sldMk cId="2043784560" sldId="344"/>
            <ac:cxnSpMk id="112" creationId="{0D17B62B-C361-5DF7-532D-318585136F1E}"/>
          </ac:cxnSpMkLst>
        </pc:cxnChg>
        <pc:cxnChg chg="add mod">
          <ac:chgData name="Bess Dunlevy" userId="dd4b9a8537dbe9d0" providerId="LiveId" clId="{F07B9E79-70BF-4333-A6BD-7A816C6BB4D5}" dt="2023-07-16T17:42:55.401" v="190" actId="1076"/>
          <ac:cxnSpMkLst>
            <pc:docMk/>
            <pc:sldMk cId="2043784560" sldId="344"/>
            <ac:cxnSpMk id="113" creationId="{1C33CA15-F9E0-31FD-EABF-428580511086}"/>
          </ac:cxnSpMkLst>
        </pc:cxnChg>
        <pc:cxnChg chg="add del mod">
          <ac:chgData name="Bess Dunlevy" userId="dd4b9a8537dbe9d0" providerId="LiveId" clId="{F07B9E79-70BF-4333-A6BD-7A816C6BB4D5}" dt="2023-07-16T17:52:14.809" v="406" actId="478"/>
          <ac:cxnSpMkLst>
            <pc:docMk/>
            <pc:sldMk cId="2043784560" sldId="344"/>
            <ac:cxnSpMk id="114" creationId="{00C3C3C0-029B-8B7F-D8F9-248FF2C581EF}"/>
          </ac:cxnSpMkLst>
        </pc:cxnChg>
        <pc:cxnChg chg="add mod">
          <ac:chgData name="Bess Dunlevy" userId="dd4b9a8537dbe9d0" providerId="LiveId" clId="{F07B9E79-70BF-4333-A6BD-7A816C6BB4D5}" dt="2023-07-16T17:43:59.048" v="218" actId="1076"/>
          <ac:cxnSpMkLst>
            <pc:docMk/>
            <pc:sldMk cId="2043784560" sldId="344"/>
            <ac:cxnSpMk id="115" creationId="{C15D8B92-2172-1AE6-7B66-69D25DA2E79B}"/>
          </ac:cxnSpMkLst>
        </pc:cxnChg>
        <pc:cxnChg chg="add mod">
          <ac:chgData name="Bess Dunlevy" userId="dd4b9a8537dbe9d0" providerId="LiveId" clId="{F07B9E79-70BF-4333-A6BD-7A816C6BB4D5}" dt="2023-07-16T17:43:59.048" v="218" actId="1076"/>
          <ac:cxnSpMkLst>
            <pc:docMk/>
            <pc:sldMk cId="2043784560" sldId="344"/>
            <ac:cxnSpMk id="116" creationId="{A2B8B36B-2217-B767-0FC1-7C9C14FDE52A}"/>
          </ac:cxnSpMkLst>
        </pc:cxnChg>
        <pc:cxnChg chg="add mod">
          <ac:chgData name="Bess Dunlevy" userId="dd4b9a8537dbe9d0" providerId="LiveId" clId="{F07B9E79-70BF-4333-A6BD-7A816C6BB4D5}" dt="2023-07-16T17:44:14.061" v="225" actId="1037"/>
          <ac:cxnSpMkLst>
            <pc:docMk/>
            <pc:sldMk cId="2043784560" sldId="344"/>
            <ac:cxnSpMk id="117" creationId="{1D28879B-0399-2AB6-74A8-405A138641A7}"/>
          </ac:cxnSpMkLst>
        </pc:cxnChg>
        <pc:cxnChg chg="add del mod">
          <ac:chgData name="Bess Dunlevy" userId="dd4b9a8537dbe9d0" providerId="LiveId" clId="{F07B9E79-70BF-4333-A6BD-7A816C6BB4D5}" dt="2023-07-16T17:52:23.791" v="409" actId="478"/>
          <ac:cxnSpMkLst>
            <pc:docMk/>
            <pc:sldMk cId="2043784560" sldId="344"/>
            <ac:cxnSpMk id="118" creationId="{1CB65333-7AA7-879C-7141-5578BCAE1367}"/>
          </ac:cxnSpMkLst>
        </pc:cxnChg>
      </pc:sldChg>
      <pc:sldChg chg="modSp mod">
        <pc:chgData name="Bess Dunlevy" userId="dd4b9a8537dbe9d0" providerId="LiveId" clId="{F07B9E79-70BF-4333-A6BD-7A816C6BB4D5}" dt="2023-07-16T17:45:34.202" v="299" actId="20577"/>
        <pc:sldMkLst>
          <pc:docMk/>
          <pc:sldMk cId="3125044741" sldId="345"/>
        </pc:sldMkLst>
        <pc:spChg chg="mod">
          <ac:chgData name="Bess Dunlevy" userId="dd4b9a8537dbe9d0" providerId="LiveId" clId="{F07B9E79-70BF-4333-A6BD-7A816C6BB4D5}" dt="2023-07-16T17:45:34.202" v="299" actId="20577"/>
          <ac:spMkLst>
            <pc:docMk/>
            <pc:sldMk cId="3125044741" sldId="345"/>
            <ac:spMk id="76" creationId="{39B32001-C3DF-F74E-0072-E6D6DD6FB19F}"/>
          </ac:spMkLst>
        </pc:spChg>
      </pc:sldChg>
      <pc:sldChg chg="modSp mod">
        <pc:chgData name="Bess Dunlevy" userId="dd4b9a8537dbe9d0" providerId="LiveId" clId="{F07B9E79-70BF-4333-A6BD-7A816C6BB4D5}" dt="2023-07-16T17:45:37.198" v="301" actId="20577"/>
        <pc:sldMkLst>
          <pc:docMk/>
          <pc:sldMk cId="4191645416" sldId="346"/>
        </pc:sldMkLst>
        <pc:spChg chg="mod">
          <ac:chgData name="Bess Dunlevy" userId="dd4b9a8537dbe9d0" providerId="LiveId" clId="{F07B9E79-70BF-4333-A6BD-7A816C6BB4D5}" dt="2023-07-16T17:45:37.198" v="301" actId="20577"/>
          <ac:spMkLst>
            <pc:docMk/>
            <pc:sldMk cId="4191645416" sldId="346"/>
            <ac:spMk id="76" creationId="{39B32001-C3DF-F74E-0072-E6D6DD6FB19F}"/>
          </ac:spMkLst>
        </pc:spChg>
      </pc:sldChg>
      <pc:sldChg chg="modSp mod">
        <pc:chgData name="Bess Dunlevy" userId="dd4b9a8537dbe9d0" providerId="LiveId" clId="{F07B9E79-70BF-4333-A6BD-7A816C6BB4D5}" dt="2023-07-16T17:46:03.967" v="307" actId="1076"/>
        <pc:sldMkLst>
          <pc:docMk/>
          <pc:sldMk cId="875349883" sldId="347"/>
        </pc:sldMkLst>
        <pc:spChg chg="mod">
          <ac:chgData name="Bess Dunlevy" userId="dd4b9a8537dbe9d0" providerId="LiveId" clId="{F07B9E79-70BF-4333-A6BD-7A816C6BB4D5}" dt="2023-07-16T17:46:03.967" v="307" actId="1076"/>
          <ac:spMkLst>
            <pc:docMk/>
            <pc:sldMk cId="875349883" sldId="347"/>
            <ac:spMk id="3" creationId="{8E07E824-281F-B02A-2CBA-0F531F68CABC}"/>
          </ac:spMkLst>
        </pc:spChg>
        <pc:spChg chg="mod">
          <ac:chgData name="Bess Dunlevy" userId="dd4b9a8537dbe9d0" providerId="LiveId" clId="{F07B9E79-70BF-4333-A6BD-7A816C6BB4D5}" dt="2023-07-16T17:46:03.967" v="307" actId="1076"/>
          <ac:spMkLst>
            <pc:docMk/>
            <pc:sldMk cId="875349883" sldId="347"/>
            <ac:spMk id="6" creationId="{F6446A9E-40C5-6345-6489-2C26CB73A647}"/>
          </ac:spMkLst>
        </pc:spChg>
        <pc:spChg chg="mod">
          <ac:chgData name="Bess Dunlevy" userId="dd4b9a8537dbe9d0" providerId="LiveId" clId="{F07B9E79-70BF-4333-A6BD-7A816C6BB4D5}" dt="2023-07-16T17:46:03.967" v="307" actId="1076"/>
          <ac:spMkLst>
            <pc:docMk/>
            <pc:sldMk cId="875349883" sldId="347"/>
            <ac:spMk id="8" creationId="{E801518F-39C2-5E83-FE61-3288CDEA4906}"/>
          </ac:spMkLst>
        </pc:spChg>
        <pc:spChg chg="mod">
          <ac:chgData name="Bess Dunlevy" userId="dd4b9a8537dbe9d0" providerId="LiveId" clId="{F07B9E79-70BF-4333-A6BD-7A816C6BB4D5}" dt="2023-07-16T17:45:56.496" v="306" actId="14100"/>
          <ac:spMkLst>
            <pc:docMk/>
            <pc:sldMk cId="875349883" sldId="347"/>
            <ac:spMk id="76" creationId="{39B32001-C3DF-F74E-0072-E6D6DD6FB19F}"/>
          </ac:spMkLst>
        </pc:spChg>
      </pc:sldChg>
      <pc:sldChg chg="del">
        <pc:chgData name="Bess Dunlevy" userId="dd4b9a8537dbe9d0" providerId="LiveId" clId="{F07B9E79-70BF-4333-A6BD-7A816C6BB4D5}" dt="2023-07-16T17:47:17.024" v="309" actId="47"/>
        <pc:sldMkLst>
          <pc:docMk/>
          <pc:sldMk cId="3459357626" sldId="348"/>
        </pc:sldMkLst>
      </pc:sldChg>
      <pc:sldChg chg="modSp mod">
        <pc:chgData name="Bess Dunlevy" userId="dd4b9a8537dbe9d0" providerId="LiveId" clId="{F07B9E79-70BF-4333-A6BD-7A816C6BB4D5}" dt="2023-07-16T17:47:50.181" v="314" actId="20577"/>
        <pc:sldMkLst>
          <pc:docMk/>
          <pc:sldMk cId="400254686" sldId="349"/>
        </pc:sldMkLst>
        <pc:spChg chg="mod">
          <ac:chgData name="Bess Dunlevy" userId="dd4b9a8537dbe9d0" providerId="LiveId" clId="{F07B9E79-70BF-4333-A6BD-7A816C6BB4D5}" dt="2023-07-16T17:47:50.181" v="314" actId="20577"/>
          <ac:spMkLst>
            <pc:docMk/>
            <pc:sldMk cId="400254686" sldId="349"/>
            <ac:spMk id="76" creationId="{39B32001-C3DF-F74E-0072-E6D6DD6FB19F}"/>
          </ac:spMkLst>
        </pc:spChg>
      </pc:sldChg>
      <pc:sldChg chg="delSp modSp mod">
        <pc:chgData name="Bess Dunlevy" userId="dd4b9a8537dbe9d0" providerId="LiveId" clId="{F07B9E79-70BF-4333-A6BD-7A816C6BB4D5}" dt="2023-07-23T21:56:53.971" v="447" actId="478"/>
        <pc:sldMkLst>
          <pc:docMk/>
          <pc:sldMk cId="2354758820" sldId="350"/>
        </pc:sldMkLst>
        <pc:spChg chg="del">
          <ac:chgData name="Bess Dunlevy" userId="dd4b9a8537dbe9d0" providerId="LiveId" clId="{F07B9E79-70BF-4333-A6BD-7A816C6BB4D5}" dt="2023-07-23T21:56:53.971" v="447" actId="478"/>
          <ac:spMkLst>
            <pc:docMk/>
            <pc:sldMk cId="2354758820" sldId="350"/>
            <ac:spMk id="2" creationId="{93A5458F-BA1E-F364-8041-B07372001BF6}"/>
          </ac:spMkLst>
        </pc:spChg>
        <pc:spChg chg="mod">
          <ac:chgData name="Bess Dunlevy" userId="dd4b9a8537dbe9d0" providerId="LiveId" clId="{F07B9E79-70BF-4333-A6BD-7A816C6BB4D5}" dt="2023-07-16T17:47:56.346" v="316" actId="14100"/>
          <ac:spMkLst>
            <pc:docMk/>
            <pc:sldMk cId="2354758820" sldId="350"/>
            <ac:spMk id="76" creationId="{39B32001-C3DF-F74E-0072-E6D6DD6FB19F}"/>
          </ac:spMkLst>
        </pc:spChg>
      </pc:sldChg>
      <pc:sldChg chg="addSp delSp modSp mod ord">
        <pc:chgData name="Bess Dunlevy" userId="dd4b9a8537dbe9d0" providerId="LiveId" clId="{F07B9E79-70BF-4333-A6BD-7A816C6BB4D5}" dt="2023-07-23T21:56:59.403" v="451" actId="478"/>
        <pc:sldMkLst>
          <pc:docMk/>
          <pc:sldMk cId="943118972" sldId="351"/>
        </pc:sldMkLst>
        <pc:spChg chg="mod">
          <ac:chgData name="Bess Dunlevy" userId="dd4b9a8537dbe9d0" providerId="LiveId" clId="{F07B9E79-70BF-4333-A6BD-7A816C6BB4D5}" dt="2023-07-16T17:48:32.321" v="333" actId="1076"/>
          <ac:spMkLst>
            <pc:docMk/>
            <pc:sldMk cId="943118972" sldId="351"/>
            <ac:spMk id="3" creationId="{8E07E824-281F-B02A-2CBA-0F531F68CABC}"/>
          </ac:spMkLst>
        </pc:spChg>
        <pc:spChg chg="del mod">
          <ac:chgData name="Bess Dunlevy" userId="dd4b9a8537dbe9d0" providerId="LiveId" clId="{F07B9E79-70BF-4333-A6BD-7A816C6BB4D5}" dt="2023-07-23T21:56:59.403" v="451" actId="478"/>
          <ac:spMkLst>
            <pc:docMk/>
            <pc:sldMk cId="943118972" sldId="351"/>
            <ac:spMk id="6" creationId="{F6446A9E-40C5-6345-6489-2C26CB73A647}"/>
          </ac:spMkLst>
        </pc:spChg>
        <pc:spChg chg="del mod">
          <ac:chgData name="Bess Dunlevy" userId="dd4b9a8537dbe9d0" providerId="LiveId" clId="{F07B9E79-70BF-4333-A6BD-7A816C6BB4D5}" dt="2023-07-23T21:56:58.347" v="450" actId="478"/>
          <ac:spMkLst>
            <pc:docMk/>
            <pc:sldMk cId="943118972" sldId="351"/>
            <ac:spMk id="7" creationId="{23D236AC-E415-D5F3-A744-1D13BBE29EF7}"/>
          </ac:spMkLst>
        </pc:spChg>
        <pc:spChg chg="mod">
          <ac:chgData name="Bess Dunlevy" userId="dd4b9a8537dbe9d0" providerId="LiveId" clId="{F07B9E79-70BF-4333-A6BD-7A816C6BB4D5}" dt="2023-07-16T17:48:32.321" v="333" actId="1076"/>
          <ac:spMkLst>
            <pc:docMk/>
            <pc:sldMk cId="943118972" sldId="351"/>
            <ac:spMk id="8" creationId="{E801518F-39C2-5E83-FE61-3288CDEA4906}"/>
          </ac:spMkLst>
        </pc:spChg>
        <pc:spChg chg="mod">
          <ac:chgData name="Bess Dunlevy" userId="dd4b9a8537dbe9d0" providerId="LiveId" clId="{F07B9E79-70BF-4333-A6BD-7A816C6BB4D5}" dt="2023-07-16T17:48:11.191" v="331" actId="20577"/>
          <ac:spMkLst>
            <pc:docMk/>
            <pc:sldMk cId="943118972" sldId="351"/>
            <ac:spMk id="76" creationId="{39B32001-C3DF-F74E-0072-E6D6DD6FB19F}"/>
          </ac:spMkLst>
        </pc:spChg>
        <pc:graphicFrameChg chg="add del modGraphic">
          <ac:chgData name="Bess Dunlevy" userId="dd4b9a8537dbe9d0" providerId="LiveId" clId="{F07B9E79-70BF-4333-A6BD-7A816C6BB4D5}" dt="2023-07-16T17:47:58.205" v="320" actId="27309"/>
          <ac:graphicFrameMkLst>
            <pc:docMk/>
            <pc:sldMk cId="943118972" sldId="351"/>
            <ac:graphicFrameMk id="9" creationId="{086B1ECE-96F9-C855-6BEE-573C5D37DACB}"/>
          </ac:graphicFrameMkLst>
        </pc:graphicFrameChg>
      </pc:sldChg>
      <pc:sldChg chg="del">
        <pc:chgData name="Bess Dunlevy" userId="dd4b9a8537dbe9d0" providerId="LiveId" clId="{F07B9E79-70BF-4333-A6BD-7A816C6BB4D5}" dt="2023-07-16T17:49:34.586" v="361" actId="47"/>
        <pc:sldMkLst>
          <pc:docMk/>
          <pc:sldMk cId="3677942873" sldId="352"/>
        </pc:sldMkLst>
      </pc:sldChg>
      <pc:sldChg chg="modSp mod">
        <pc:chgData name="Bess Dunlevy" userId="dd4b9a8537dbe9d0" providerId="LiveId" clId="{F07B9E79-70BF-4333-A6BD-7A816C6BB4D5}" dt="2023-07-16T17:51:11.379" v="390"/>
        <pc:sldMkLst>
          <pc:docMk/>
          <pc:sldMk cId="635194236" sldId="353"/>
        </pc:sldMkLst>
        <pc:spChg chg="mod">
          <ac:chgData name="Bess Dunlevy" userId="dd4b9a8537dbe9d0" providerId="LiveId" clId="{F07B9E79-70BF-4333-A6BD-7A816C6BB4D5}" dt="2023-07-16T17:51:11.379" v="390"/>
          <ac:spMkLst>
            <pc:docMk/>
            <pc:sldMk cId="635194236" sldId="353"/>
            <ac:spMk id="76" creationId="{39B32001-C3DF-F74E-0072-E6D6DD6FB19F}"/>
          </ac:spMkLst>
        </pc:spChg>
      </pc:sldChg>
      <pc:sldChg chg="delSp modSp mod">
        <pc:chgData name="Bess Dunlevy" userId="dd4b9a8537dbe9d0" providerId="LiveId" clId="{F07B9E79-70BF-4333-A6BD-7A816C6BB4D5}" dt="2023-07-16T17:51:18.784" v="392" actId="14100"/>
        <pc:sldMkLst>
          <pc:docMk/>
          <pc:sldMk cId="670591384" sldId="354"/>
        </pc:sldMkLst>
        <pc:spChg chg="del">
          <ac:chgData name="Bess Dunlevy" userId="dd4b9a8537dbe9d0" providerId="LiveId" clId="{F07B9E79-70BF-4333-A6BD-7A816C6BB4D5}" dt="2023-07-16T17:50:03.961" v="364" actId="478"/>
          <ac:spMkLst>
            <pc:docMk/>
            <pc:sldMk cId="670591384" sldId="354"/>
            <ac:spMk id="2" creationId="{93A5458F-BA1E-F364-8041-B07372001BF6}"/>
          </ac:spMkLst>
        </pc:spChg>
        <pc:spChg chg="mod">
          <ac:chgData name="Bess Dunlevy" userId="dd4b9a8537dbe9d0" providerId="LiveId" clId="{F07B9E79-70BF-4333-A6BD-7A816C6BB4D5}" dt="2023-07-16T17:51:18.784" v="392" actId="14100"/>
          <ac:spMkLst>
            <pc:docMk/>
            <pc:sldMk cId="670591384" sldId="354"/>
            <ac:spMk id="76" creationId="{39B32001-C3DF-F74E-0072-E6D6DD6FB19F}"/>
          </ac:spMkLst>
        </pc:spChg>
      </pc:sldChg>
      <pc:sldChg chg="delSp modSp mod">
        <pc:chgData name="Bess Dunlevy" userId="dd4b9a8537dbe9d0" providerId="LiveId" clId="{F07B9E79-70BF-4333-A6BD-7A816C6BB4D5}" dt="2023-07-16T17:51:25.770" v="394" actId="14100"/>
        <pc:sldMkLst>
          <pc:docMk/>
          <pc:sldMk cId="3296668587" sldId="355"/>
        </pc:sldMkLst>
        <pc:spChg chg="del">
          <ac:chgData name="Bess Dunlevy" userId="dd4b9a8537dbe9d0" providerId="LiveId" clId="{F07B9E79-70BF-4333-A6BD-7A816C6BB4D5}" dt="2023-07-16T17:50:06.106" v="366" actId="478"/>
          <ac:spMkLst>
            <pc:docMk/>
            <pc:sldMk cId="3296668587" sldId="355"/>
            <ac:spMk id="6" creationId="{F6446A9E-40C5-6345-6489-2C26CB73A647}"/>
          </ac:spMkLst>
        </pc:spChg>
        <pc:spChg chg="del">
          <ac:chgData name="Bess Dunlevy" userId="dd4b9a8537dbe9d0" providerId="LiveId" clId="{F07B9E79-70BF-4333-A6BD-7A816C6BB4D5}" dt="2023-07-16T17:50:05.625" v="365" actId="478"/>
          <ac:spMkLst>
            <pc:docMk/>
            <pc:sldMk cId="3296668587" sldId="355"/>
            <ac:spMk id="7" creationId="{B1DEE540-67D8-3785-9053-7DCECFF6C6D2}"/>
          </ac:spMkLst>
        </pc:spChg>
        <pc:spChg chg="mod">
          <ac:chgData name="Bess Dunlevy" userId="dd4b9a8537dbe9d0" providerId="LiveId" clId="{F07B9E79-70BF-4333-A6BD-7A816C6BB4D5}" dt="2023-07-16T17:51:25.770" v="394" actId="14100"/>
          <ac:spMkLst>
            <pc:docMk/>
            <pc:sldMk cId="3296668587" sldId="355"/>
            <ac:spMk id="76" creationId="{39B32001-C3DF-F74E-0072-E6D6DD6FB19F}"/>
          </ac:spMkLst>
        </pc:spChg>
      </pc:sldChg>
      <pc:sldChg chg="delSp modSp mod">
        <pc:chgData name="Bess Dunlevy" userId="dd4b9a8537dbe9d0" providerId="LiveId" clId="{F07B9E79-70BF-4333-A6BD-7A816C6BB4D5}" dt="2023-07-16T17:51:34.546" v="396" actId="14100"/>
        <pc:sldMkLst>
          <pc:docMk/>
          <pc:sldMk cId="1849078380" sldId="356"/>
        </pc:sldMkLst>
        <pc:spChg chg="del mod">
          <ac:chgData name="Bess Dunlevy" userId="dd4b9a8537dbe9d0" providerId="LiveId" clId="{F07B9E79-70BF-4333-A6BD-7A816C6BB4D5}" dt="2023-07-16T17:50:08.913" v="368" actId="478"/>
          <ac:spMkLst>
            <pc:docMk/>
            <pc:sldMk cId="1849078380" sldId="356"/>
            <ac:spMk id="2" creationId="{93A5458F-BA1E-F364-8041-B07372001BF6}"/>
          </ac:spMkLst>
        </pc:spChg>
        <pc:spChg chg="del">
          <ac:chgData name="Bess Dunlevy" userId="dd4b9a8537dbe9d0" providerId="LiveId" clId="{F07B9E79-70BF-4333-A6BD-7A816C6BB4D5}" dt="2023-07-16T17:50:09.570" v="369" actId="478"/>
          <ac:spMkLst>
            <pc:docMk/>
            <pc:sldMk cId="1849078380" sldId="356"/>
            <ac:spMk id="6" creationId="{F6446A9E-40C5-6345-6489-2C26CB73A647}"/>
          </ac:spMkLst>
        </pc:spChg>
        <pc:spChg chg="del">
          <ac:chgData name="Bess Dunlevy" userId="dd4b9a8537dbe9d0" providerId="LiveId" clId="{F07B9E79-70BF-4333-A6BD-7A816C6BB4D5}" dt="2023-07-16T17:50:10.441" v="370" actId="478"/>
          <ac:spMkLst>
            <pc:docMk/>
            <pc:sldMk cId="1849078380" sldId="356"/>
            <ac:spMk id="9" creationId="{120BB68D-D54D-FFAA-BBC1-73DBA2931816}"/>
          </ac:spMkLst>
        </pc:spChg>
        <pc:spChg chg="mod">
          <ac:chgData name="Bess Dunlevy" userId="dd4b9a8537dbe9d0" providerId="LiveId" clId="{F07B9E79-70BF-4333-A6BD-7A816C6BB4D5}" dt="2023-07-16T17:51:34.546" v="396" actId="14100"/>
          <ac:spMkLst>
            <pc:docMk/>
            <pc:sldMk cId="1849078380" sldId="356"/>
            <ac:spMk id="76" creationId="{39B32001-C3DF-F74E-0072-E6D6DD6FB19F}"/>
          </ac:spMkLst>
        </pc:spChg>
      </pc:sldChg>
      <pc:sldChg chg="modSp mod">
        <pc:chgData name="Bess Dunlevy" userId="dd4b9a8537dbe9d0" providerId="LiveId" clId="{F07B9E79-70BF-4333-A6BD-7A816C6BB4D5}" dt="2023-07-16T17:52:36.127" v="411"/>
        <pc:sldMkLst>
          <pc:docMk/>
          <pc:sldMk cId="2231459310" sldId="357"/>
        </pc:sldMkLst>
        <pc:spChg chg="mod">
          <ac:chgData name="Bess Dunlevy" userId="dd4b9a8537dbe9d0" providerId="LiveId" clId="{F07B9E79-70BF-4333-A6BD-7A816C6BB4D5}" dt="2023-07-16T17:52:36.127" v="411"/>
          <ac:spMkLst>
            <pc:docMk/>
            <pc:sldMk cId="2231459310" sldId="357"/>
            <ac:spMk id="76" creationId="{39B32001-C3DF-F74E-0072-E6D6DD6FB19F}"/>
          </ac:spMkLst>
        </pc:spChg>
      </pc:sldChg>
      <pc:sldChg chg="delSp modSp mod">
        <pc:chgData name="Bess Dunlevy" userId="dd4b9a8537dbe9d0" providerId="LiveId" clId="{F07B9E79-70BF-4333-A6BD-7A816C6BB4D5}" dt="2023-07-23T21:57:31.422" v="455" actId="478"/>
        <pc:sldMkLst>
          <pc:docMk/>
          <pc:sldMk cId="1186322786" sldId="358"/>
        </pc:sldMkLst>
        <pc:spChg chg="del">
          <ac:chgData name="Bess Dunlevy" userId="dd4b9a8537dbe9d0" providerId="LiveId" clId="{F07B9E79-70BF-4333-A6BD-7A816C6BB4D5}" dt="2023-07-23T21:57:31.422" v="455" actId="478"/>
          <ac:spMkLst>
            <pc:docMk/>
            <pc:sldMk cId="1186322786" sldId="358"/>
            <ac:spMk id="2" creationId="{93A5458F-BA1E-F364-8041-B07372001BF6}"/>
          </ac:spMkLst>
        </pc:spChg>
        <pc:spChg chg="mod">
          <ac:chgData name="Bess Dunlevy" userId="dd4b9a8537dbe9d0" providerId="LiveId" clId="{F07B9E79-70BF-4333-A6BD-7A816C6BB4D5}" dt="2023-07-16T17:52:45.903" v="415" actId="14100"/>
          <ac:spMkLst>
            <pc:docMk/>
            <pc:sldMk cId="1186322786" sldId="358"/>
            <ac:spMk id="76" creationId="{39B32001-C3DF-F74E-0072-E6D6DD6FB19F}"/>
          </ac:spMkLst>
        </pc:spChg>
      </pc:sldChg>
      <pc:sldChg chg="delSp modSp mod">
        <pc:chgData name="Bess Dunlevy" userId="dd4b9a8537dbe9d0" providerId="LiveId" clId="{F07B9E79-70BF-4333-A6BD-7A816C6BB4D5}" dt="2023-07-23T21:57:33.639" v="457" actId="478"/>
        <pc:sldMkLst>
          <pc:docMk/>
          <pc:sldMk cId="333973177" sldId="359"/>
        </pc:sldMkLst>
        <pc:spChg chg="del">
          <ac:chgData name="Bess Dunlevy" userId="dd4b9a8537dbe9d0" providerId="LiveId" clId="{F07B9E79-70BF-4333-A6BD-7A816C6BB4D5}" dt="2023-07-23T21:57:32.932" v="456" actId="478"/>
          <ac:spMkLst>
            <pc:docMk/>
            <pc:sldMk cId="333973177" sldId="359"/>
            <ac:spMk id="2" creationId="{93A5458F-BA1E-F364-8041-B07372001BF6}"/>
          </ac:spMkLst>
        </pc:spChg>
        <pc:spChg chg="del">
          <ac:chgData name="Bess Dunlevy" userId="dd4b9a8537dbe9d0" providerId="LiveId" clId="{F07B9E79-70BF-4333-A6BD-7A816C6BB4D5}" dt="2023-07-23T21:57:33.639" v="457" actId="478"/>
          <ac:spMkLst>
            <pc:docMk/>
            <pc:sldMk cId="333973177" sldId="359"/>
            <ac:spMk id="6" creationId="{F6446A9E-40C5-6345-6489-2C26CB73A647}"/>
          </ac:spMkLst>
        </pc:spChg>
        <pc:spChg chg="mod">
          <ac:chgData name="Bess Dunlevy" userId="dd4b9a8537dbe9d0" providerId="LiveId" clId="{F07B9E79-70BF-4333-A6BD-7A816C6BB4D5}" dt="2023-07-16T17:52:52.379" v="417" actId="14100"/>
          <ac:spMkLst>
            <pc:docMk/>
            <pc:sldMk cId="333973177" sldId="359"/>
            <ac:spMk id="76" creationId="{39B32001-C3DF-F74E-0072-E6D6DD6FB19F}"/>
          </ac:spMkLst>
        </pc:spChg>
      </pc:sldChg>
      <pc:sldChg chg="delSp modSp mod">
        <pc:chgData name="Bess Dunlevy" userId="dd4b9a8537dbe9d0" providerId="LiveId" clId="{F07B9E79-70BF-4333-A6BD-7A816C6BB4D5}" dt="2023-07-23T21:57:37.846" v="460" actId="478"/>
        <pc:sldMkLst>
          <pc:docMk/>
          <pc:sldMk cId="319085601" sldId="360"/>
        </pc:sldMkLst>
        <pc:spChg chg="del">
          <ac:chgData name="Bess Dunlevy" userId="dd4b9a8537dbe9d0" providerId="LiveId" clId="{F07B9E79-70BF-4333-A6BD-7A816C6BB4D5}" dt="2023-07-23T21:57:36.486" v="458" actId="478"/>
          <ac:spMkLst>
            <pc:docMk/>
            <pc:sldMk cId="319085601" sldId="360"/>
            <ac:spMk id="2" creationId="{93A5458F-BA1E-F364-8041-B07372001BF6}"/>
          </ac:spMkLst>
        </pc:spChg>
        <pc:spChg chg="del">
          <ac:chgData name="Bess Dunlevy" userId="dd4b9a8537dbe9d0" providerId="LiveId" clId="{F07B9E79-70BF-4333-A6BD-7A816C6BB4D5}" dt="2023-07-23T21:57:36.990" v="459" actId="478"/>
          <ac:spMkLst>
            <pc:docMk/>
            <pc:sldMk cId="319085601" sldId="360"/>
            <ac:spMk id="6" creationId="{F6446A9E-40C5-6345-6489-2C26CB73A647}"/>
          </ac:spMkLst>
        </pc:spChg>
        <pc:spChg chg="del">
          <ac:chgData name="Bess Dunlevy" userId="dd4b9a8537dbe9d0" providerId="LiveId" clId="{F07B9E79-70BF-4333-A6BD-7A816C6BB4D5}" dt="2023-07-23T21:57:37.846" v="460" actId="478"/>
          <ac:spMkLst>
            <pc:docMk/>
            <pc:sldMk cId="319085601" sldId="360"/>
            <ac:spMk id="9" creationId="{120BB68D-D54D-FFAA-BBC1-73DBA2931816}"/>
          </ac:spMkLst>
        </pc:spChg>
        <pc:spChg chg="mod">
          <ac:chgData name="Bess Dunlevy" userId="dd4b9a8537dbe9d0" providerId="LiveId" clId="{F07B9E79-70BF-4333-A6BD-7A816C6BB4D5}" dt="2023-07-16T17:52:56.950" v="419" actId="14100"/>
          <ac:spMkLst>
            <pc:docMk/>
            <pc:sldMk cId="319085601" sldId="360"/>
            <ac:spMk id="76" creationId="{39B32001-C3DF-F74E-0072-E6D6DD6FB19F}"/>
          </ac:spMkLst>
        </pc:spChg>
      </pc:sldChg>
      <pc:sldChg chg="delSp modSp add mod">
        <pc:chgData name="Bess Dunlevy" userId="dd4b9a8537dbe9d0" providerId="LiveId" clId="{F07B9E79-70BF-4333-A6BD-7A816C6BB4D5}" dt="2023-07-23T21:57:03.522" v="452" actId="478"/>
        <pc:sldMkLst>
          <pc:docMk/>
          <pc:sldMk cId="2045750848" sldId="361"/>
        </pc:sldMkLst>
        <pc:spChg chg="del mod">
          <ac:chgData name="Bess Dunlevy" userId="dd4b9a8537dbe9d0" providerId="LiveId" clId="{F07B9E79-70BF-4333-A6BD-7A816C6BB4D5}" dt="2023-07-23T21:57:03.522" v="452" actId="478"/>
          <ac:spMkLst>
            <pc:docMk/>
            <pc:sldMk cId="2045750848" sldId="361"/>
            <ac:spMk id="2" creationId="{93A5458F-BA1E-F364-8041-B07372001BF6}"/>
          </ac:spMkLst>
        </pc:spChg>
        <pc:spChg chg="mod">
          <ac:chgData name="Bess Dunlevy" userId="dd4b9a8537dbe9d0" providerId="LiveId" clId="{F07B9E79-70BF-4333-A6BD-7A816C6BB4D5}" dt="2023-07-16T17:48:50.707" v="337" actId="20577"/>
          <ac:spMkLst>
            <pc:docMk/>
            <pc:sldMk cId="2045750848" sldId="361"/>
            <ac:spMk id="18" creationId="{00000000-0008-0000-0000-000009000000}"/>
          </ac:spMkLst>
        </pc:spChg>
      </pc:sldChg>
      <pc:sldChg chg="add del">
        <pc:chgData name="Bess Dunlevy" userId="dd4b9a8537dbe9d0" providerId="LiveId" clId="{F07B9E79-70BF-4333-A6BD-7A816C6BB4D5}" dt="2023-07-16T17:48:34.947" v="334" actId="47"/>
        <pc:sldMkLst>
          <pc:docMk/>
          <pc:sldMk cId="2754514744" sldId="361"/>
        </pc:sldMkLst>
      </pc:sldChg>
      <pc:sldChg chg="delSp modSp add mod">
        <pc:chgData name="Bess Dunlevy" userId="dd4b9a8537dbe9d0" providerId="LiveId" clId="{F07B9E79-70BF-4333-A6BD-7A816C6BB4D5}" dt="2023-07-23T21:57:06.240" v="454" actId="478"/>
        <pc:sldMkLst>
          <pc:docMk/>
          <pc:sldMk cId="351537470" sldId="362"/>
        </pc:sldMkLst>
        <pc:spChg chg="mod">
          <ac:chgData name="Bess Dunlevy" userId="dd4b9a8537dbe9d0" providerId="LiveId" clId="{F07B9E79-70BF-4333-A6BD-7A816C6BB4D5}" dt="2023-07-16T17:49:25.688" v="352" actId="20577"/>
          <ac:spMkLst>
            <pc:docMk/>
            <pc:sldMk cId="351537470" sldId="362"/>
            <ac:spMk id="3" creationId="{8E07E824-281F-B02A-2CBA-0F531F68CABC}"/>
          </ac:spMkLst>
        </pc:spChg>
        <pc:spChg chg="del mod">
          <ac:chgData name="Bess Dunlevy" userId="dd4b9a8537dbe9d0" providerId="LiveId" clId="{F07B9E79-70BF-4333-A6BD-7A816C6BB4D5}" dt="2023-07-23T21:57:06.240" v="454" actId="478"/>
          <ac:spMkLst>
            <pc:docMk/>
            <pc:sldMk cId="351537470" sldId="362"/>
            <ac:spMk id="6" creationId="{F6446A9E-40C5-6345-6489-2C26CB73A647}"/>
          </ac:spMkLst>
        </pc:spChg>
        <pc:spChg chg="del mod">
          <ac:chgData name="Bess Dunlevy" userId="dd4b9a8537dbe9d0" providerId="LiveId" clId="{F07B9E79-70BF-4333-A6BD-7A816C6BB4D5}" dt="2023-07-23T21:57:05.563" v="453" actId="478"/>
          <ac:spMkLst>
            <pc:docMk/>
            <pc:sldMk cId="351537470" sldId="362"/>
            <ac:spMk id="7" creationId="{23D236AC-E415-D5F3-A744-1D13BBE29EF7}"/>
          </ac:spMkLst>
        </pc:spChg>
        <pc:spChg chg="mod">
          <ac:chgData name="Bess Dunlevy" userId="dd4b9a8537dbe9d0" providerId="LiveId" clId="{F07B9E79-70BF-4333-A6BD-7A816C6BB4D5}" dt="2023-07-16T17:49:17.816" v="349"/>
          <ac:spMkLst>
            <pc:docMk/>
            <pc:sldMk cId="351537470" sldId="362"/>
            <ac:spMk id="18" creationId="{00000000-0008-0000-0000-000009000000}"/>
          </ac:spMkLst>
        </pc:spChg>
      </pc:sldChg>
      <pc:sldChg chg="delSp modSp add mod">
        <pc:chgData name="Bess Dunlevy" userId="dd4b9a8537dbe9d0" providerId="LiveId" clId="{F07B9E79-70BF-4333-A6BD-7A816C6BB4D5}" dt="2023-07-16T17:51:44.505" v="398" actId="14100"/>
        <pc:sldMkLst>
          <pc:docMk/>
          <pc:sldMk cId="2175524769" sldId="363"/>
        </pc:sldMkLst>
        <pc:spChg chg="del">
          <ac:chgData name="Bess Dunlevy" userId="dd4b9a8537dbe9d0" providerId="LiveId" clId="{F07B9E79-70BF-4333-A6BD-7A816C6BB4D5}" dt="2023-07-16T17:50:13.616" v="371" actId="478"/>
          <ac:spMkLst>
            <pc:docMk/>
            <pc:sldMk cId="2175524769" sldId="363"/>
            <ac:spMk id="2" creationId="{93A5458F-BA1E-F364-8041-B07372001BF6}"/>
          </ac:spMkLst>
        </pc:spChg>
        <pc:spChg chg="mod">
          <ac:chgData name="Bess Dunlevy" userId="dd4b9a8537dbe9d0" providerId="LiveId" clId="{F07B9E79-70BF-4333-A6BD-7A816C6BB4D5}" dt="2023-07-16T17:49:58.604" v="363" actId="20577"/>
          <ac:spMkLst>
            <pc:docMk/>
            <pc:sldMk cId="2175524769" sldId="363"/>
            <ac:spMk id="18" creationId="{00000000-0008-0000-0000-000009000000}"/>
          </ac:spMkLst>
        </pc:spChg>
        <pc:spChg chg="mod">
          <ac:chgData name="Bess Dunlevy" userId="dd4b9a8537dbe9d0" providerId="LiveId" clId="{F07B9E79-70BF-4333-A6BD-7A816C6BB4D5}" dt="2023-07-16T17:51:44.505" v="398" actId="14100"/>
          <ac:spMkLst>
            <pc:docMk/>
            <pc:sldMk cId="2175524769" sldId="363"/>
            <ac:spMk id="76" creationId="{39B32001-C3DF-F74E-0072-E6D6DD6FB19F}"/>
          </ac:spMkLst>
        </pc:spChg>
      </pc:sldChg>
      <pc:sldChg chg="modSp add mod">
        <pc:chgData name="Bess Dunlevy" userId="dd4b9a8537dbe9d0" providerId="LiveId" clId="{F07B9E79-70BF-4333-A6BD-7A816C6BB4D5}" dt="2023-07-16T17:51:49.949" v="400" actId="14100"/>
        <pc:sldMkLst>
          <pc:docMk/>
          <pc:sldMk cId="3357631344" sldId="364"/>
        </pc:sldMkLst>
        <pc:spChg chg="mod">
          <ac:chgData name="Bess Dunlevy" userId="dd4b9a8537dbe9d0" providerId="LiveId" clId="{F07B9E79-70BF-4333-A6BD-7A816C6BB4D5}" dt="2023-07-16T17:50:21.997" v="374" actId="20577"/>
          <ac:spMkLst>
            <pc:docMk/>
            <pc:sldMk cId="3357631344" sldId="364"/>
            <ac:spMk id="3" creationId="{8E07E824-281F-B02A-2CBA-0F531F68CABC}"/>
          </ac:spMkLst>
        </pc:spChg>
        <pc:spChg chg="mod">
          <ac:chgData name="Bess Dunlevy" userId="dd4b9a8537dbe9d0" providerId="LiveId" clId="{F07B9E79-70BF-4333-A6BD-7A816C6BB4D5}" dt="2023-07-16T17:50:20.224" v="373" actId="20577"/>
          <ac:spMkLst>
            <pc:docMk/>
            <pc:sldMk cId="3357631344" sldId="364"/>
            <ac:spMk id="18" creationId="{00000000-0008-0000-0000-000009000000}"/>
          </ac:spMkLst>
        </pc:spChg>
        <pc:spChg chg="mod">
          <ac:chgData name="Bess Dunlevy" userId="dd4b9a8537dbe9d0" providerId="LiveId" clId="{F07B9E79-70BF-4333-A6BD-7A816C6BB4D5}" dt="2023-07-16T17:51:49.949" v="400" actId="14100"/>
          <ac:spMkLst>
            <pc:docMk/>
            <pc:sldMk cId="3357631344" sldId="364"/>
            <ac:spMk id="76" creationId="{39B32001-C3DF-F74E-0072-E6D6DD6FB19F}"/>
          </ac:spMkLst>
        </pc:spChg>
      </pc:sldChg>
      <pc:sldChg chg="modSp add mod">
        <pc:chgData name="Bess Dunlevy" userId="dd4b9a8537dbe9d0" providerId="LiveId" clId="{F07B9E79-70BF-4333-A6BD-7A816C6BB4D5}" dt="2023-07-23T22:32:02.194" v="484" actId="14100"/>
        <pc:sldMkLst>
          <pc:docMk/>
          <pc:sldMk cId="3967593077" sldId="365"/>
        </pc:sldMkLst>
        <pc:spChg chg="mod">
          <ac:chgData name="Bess Dunlevy" userId="dd4b9a8537dbe9d0" providerId="LiveId" clId="{F07B9E79-70BF-4333-A6BD-7A816C6BB4D5}" dt="2023-07-16T17:50:30.399" v="377" actId="20577"/>
          <ac:spMkLst>
            <pc:docMk/>
            <pc:sldMk cId="3967593077" sldId="365"/>
            <ac:spMk id="3" creationId="{8E07E824-281F-B02A-2CBA-0F531F68CABC}"/>
          </ac:spMkLst>
        </pc:spChg>
        <pc:spChg chg="mod">
          <ac:chgData name="Bess Dunlevy" userId="dd4b9a8537dbe9d0" providerId="LiveId" clId="{F07B9E79-70BF-4333-A6BD-7A816C6BB4D5}" dt="2023-07-16T17:50:33.469" v="378" actId="20577"/>
          <ac:spMkLst>
            <pc:docMk/>
            <pc:sldMk cId="3967593077" sldId="365"/>
            <ac:spMk id="7" creationId="{44C5603F-7B95-B5A7-FF12-D81CB1D65F12}"/>
          </ac:spMkLst>
        </pc:spChg>
        <pc:spChg chg="mod">
          <ac:chgData name="Bess Dunlevy" userId="dd4b9a8537dbe9d0" providerId="LiveId" clId="{F07B9E79-70BF-4333-A6BD-7A816C6BB4D5}" dt="2023-07-16T17:50:28.277" v="376" actId="20577"/>
          <ac:spMkLst>
            <pc:docMk/>
            <pc:sldMk cId="3967593077" sldId="365"/>
            <ac:spMk id="18" creationId="{00000000-0008-0000-0000-000009000000}"/>
          </ac:spMkLst>
        </pc:spChg>
        <pc:spChg chg="mod">
          <ac:chgData name="Bess Dunlevy" userId="dd4b9a8537dbe9d0" providerId="LiveId" clId="{F07B9E79-70BF-4333-A6BD-7A816C6BB4D5}" dt="2023-07-23T22:32:02.194" v="484" actId="14100"/>
          <ac:spMkLst>
            <pc:docMk/>
            <pc:sldMk cId="3967593077" sldId="365"/>
            <ac:spMk id="76" creationId="{39B32001-C3DF-F74E-0072-E6D6DD6FB19F}"/>
          </ac:spMkLst>
        </pc:spChg>
      </pc:sldChg>
      <pc:sldChg chg="modSp add mod">
        <pc:chgData name="Bess Dunlevy" userId="dd4b9a8537dbe9d0" providerId="LiveId" clId="{F07B9E79-70BF-4333-A6BD-7A816C6BB4D5}" dt="2023-07-23T22:32:10.586" v="498" actId="14100"/>
        <pc:sldMkLst>
          <pc:docMk/>
          <pc:sldMk cId="1808333805" sldId="366"/>
        </pc:sldMkLst>
        <pc:spChg chg="mod">
          <ac:chgData name="Bess Dunlevy" userId="dd4b9a8537dbe9d0" providerId="LiveId" clId="{F07B9E79-70BF-4333-A6BD-7A816C6BB4D5}" dt="2023-07-16T17:50:41.659" v="380" actId="20577"/>
          <ac:spMkLst>
            <pc:docMk/>
            <pc:sldMk cId="1808333805" sldId="366"/>
            <ac:spMk id="18" creationId="{00000000-0008-0000-0000-000009000000}"/>
          </ac:spMkLst>
        </pc:spChg>
        <pc:spChg chg="mod">
          <ac:chgData name="Bess Dunlevy" userId="dd4b9a8537dbe9d0" providerId="LiveId" clId="{F07B9E79-70BF-4333-A6BD-7A816C6BB4D5}" dt="2023-07-23T22:32:10.586" v="498" actId="14100"/>
          <ac:spMkLst>
            <pc:docMk/>
            <pc:sldMk cId="1808333805" sldId="366"/>
            <ac:spMk id="76" creationId="{39B32001-C3DF-F74E-0072-E6D6DD6FB19F}"/>
          </ac:spMkLst>
        </pc:spChg>
      </pc:sldChg>
      <pc:sldChg chg="modSp add mod">
        <pc:chgData name="Bess Dunlevy" userId="dd4b9a8537dbe9d0" providerId="LiveId" clId="{F07B9E79-70BF-4333-A6BD-7A816C6BB4D5}" dt="2023-07-16T17:52:07.786" v="404" actId="14100"/>
        <pc:sldMkLst>
          <pc:docMk/>
          <pc:sldMk cId="2968465149" sldId="367"/>
        </pc:sldMkLst>
        <pc:spChg chg="mod">
          <ac:chgData name="Bess Dunlevy" userId="dd4b9a8537dbe9d0" providerId="LiveId" clId="{F07B9E79-70BF-4333-A6BD-7A816C6BB4D5}" dt="2023-07-16T17:50:53.800" v="385" actId="20577"/>
          <ac:spMkLst>
            <pc:docMk/>
            <pc:sldMk cId="2968465149" sldId="367"/>
            <ac:spMk id="3" creationId="{8E07E824-281F-B02A-2CBA-0F531F68CABC}"/>
          </ac:spMkLst>
        </pc:spChg>
        <pc:spChg chg="mod">
          <ac:chgData name="Bess Dunlevy" userId="dd4b9a8537dbe9d0" providerId="LiveId" clId="{F07B9E79-70BF-4333-A6BD-7A816C6BB4D5}" dt="2023-07-16T17:50:52.241" v="384" actId="20577"/>
          <ac:spMkLst>
            <pc:docMk/>
            <pc:sldMk cId="2968465149" sldId="367"/>
            <ac:spMk id="18" creationId="{00000000-0008-0000-0000-000009000000}"/>
          </ac:spMkLst>
        </pc:spChg>
        <pc:spChg chg="mod">
          <ac:chgData name="Bess Dunlevy" userId="dd4b9a8537dbe9d0" providerId="LiveId" clId="{F07B9E79-70BF-4333-A6BD-7A816C6BB4D5}" dt="2023-07-16T17:52:07.786" v="404" actId="14100"/>
          <ac:spMkLst>
            <pc:docMk/>
            <pc:sldMk cId="2968465149" sldId="367"/>
            <ac:spMk id="76" creationId="{39B32001-C3DF-F74E-0072-E6D6DD6FB19F}"/>
          </ac:spMkLst>
        </pc:spChg>
      </pc:sldChg>
      <pc:sldChg chg="add del">
        <pc:chgData name="Bess Dunlevy" userId="dd4b9a8537dbe9d0" providerId="LiveId" clId="{F07B9E79-70BF-4333-A6BD-7A816C6BB4D5}" dt="2023-07-16T17:50:45.688" v="382"/>
        <pc:sldMkLst>
          <pc:docMk/>
          <pc:sldMk cId="3142400463" sldId="367"/>
        </pc:sldMkLst>
      </pc:sldChg>
      <pc:sldChg chg="modSp add mod">
        <pc:chgData name="Bess Dunlevy" userId="dd4b9a8537dbe9d0" providerId="LiveId" clId="{F07B9E79-70BF-4333-A6BD-7A816C6BB4D5}" dt="2023-07-16T17:52:01.553" v="402" actId="14100"/>
        <pc:sldMkLst>
          <pc:docMk/>
          <pc:sldMk cId="1219198906" sldId="368"/>
        </pc:sldMkLst>
        <pc:spChg chg="mod">
          <ac:chgData name="Bess Dunlevy" userId="dd4b9a8537dbe9d0" providerId="LiveId" clId="{F07B9E79-70BF-4333-A6BD-7A816C6BB4D5}" dt="2023-07-16T17:51:01.798" v="388" actId="20577"/>
          <ac:spMkLst>
            <pc:docMk/>
            <pc:sldMk cId="1219198906" sldId="368"/>
            <ac:spMk id="3" creationId="{8E07E824-281F-B02A-2CBA-0F531F68CABC}"/>
          </ac:spMkLst>
        </pc:spChg>
        <pc:spChg chg="mod">
          <ac:chgData name="Bess Dunlevy" userId="dd4b9a8537dbe9d0" providerId="LiveId" clId="{F07B9E79-70BF-4333-A6BD-7A816C6BB4D5}" dt="2023-07-16T17:51:03.274" v="389" actId="20577"/>
          <ac:spMkLst>
            <pc:docMk/>
            <pc:sldMk cId="1219198906" sldId="368"/>
            <ac:spMk id="7" creationId="{44C5603F-7B95-B5A7-FF12-D81CB1D65F12}"/>
          </ac:spMkLst>
        </pc:spChg>
        <pc:spChg chg="mod">
          <ac:chgData name="Bess Dunlevy" userId="dd4b9a8537dbe9d0" providerId="LiveId" clId="{F07B9E79-70BF-4333-A6BD-7A816C6BB4D5}" dt="2023-07-16T17:50:59.546" v="387" actId="20577"/>
          <ac:spMkLst>
            <pc:docMk/>
            <pc:sldMk cId="1219198906" sldId="368"/>
            <ac:spMk id="18" creationId="{00000000-0008-0000-0000-000009000000}"/>
          </ac:spMkLst>
        </pc:spChg>
        <pc:spChg chg="mod">
          <ac:chgData name="Bess Dunlevy" userId="dd4b9a8537dbe9d0" providerId="LiveId" clId="{F07B9E79-70BF-4333-A6BD-7A816C6BB4D5}" dt="2023-07-16T17:52:01.553" v="402" actId="14100"/>
          <ac:spMkLst>
            <pc:docMk/>
            <pc:sldMk cId="1219198906" sldId="368"/>
            <ac:spMk id="76" creationId="{39B32001-C3DF-F74E-0072-E6D6DD6FB1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25</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Construction+Management+Work+Breakdown+Structure+powerpoint+11819&amp;lpa=Construction+Management+Work+Breakdown+Structur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18249" y="3159093"/>
            <a:ext cx="9247166" cy="646331"/>
          </a:xfrm>
          <a:prstGeom prst="rect">
            <a:avLst/>
          </a:prstGeom>
          <a:noFill/>
        </p:spPr>
        <p:txBody>
          <a:bodyPr wrap="square" rtlCol="0">
            <a:spAutoFit/>
          </a:bodyPr>
          <a:lstStyle/>
          <a:p>
            <a:r>
              <a:rPr lang="en-US" sz="3600" dirty="0">
                <a:solidFill>
                  <a:schemeClr val="accent5">
                    <a:lumMod val="75000"/>
                  </a:schemeClr>
                </a:solidFill>
                <a:latin typeface="Century Gothic" panose="020B0502020202020204" pitchFamily="34" charset="0"/>
              </a:rPr>
              <a:t>CONSTRUCTION PROJECT TITLE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2308324"/>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CONSTRUCTION MANAGEMENT WORK BREAKDOWN STRUCTURE TEMPLATE</a:t>
            </a:r>
          </a:p>
        </p:txBody>
      </p:sp>
      <p:graphicFrame>
        <p:nvGraphicFramePr>
          <p:cNvPr id="7" name="Table 6">
            <a:extLst>
              <a:ext uri="{FF2B5EF4-FFF2-40B4-BE49-F238E27FC236}">
                <a16:creationId xmlns:a16="http://schemas.microsoft.com/office/drawing/2014/main" id="{08589401-9ED7-F16F-9BDE-B8B951D255C4}"/>
              </a:ext>
            </a:extLst>
          </p:cNvPr>
          <p:cNvGraphicFramePr>
            <a:graphicFrameLocks noGrp="1"/>
          </p:cNvGraphicFramePr>
          <p:nvPr>
            <p:extLst>
              <p:ext uri="{D42A27DB-BD31-4B8C-83A1-F6EECF244321}">
                <p14:modId xmlns:p14="http://schemas.microsoft.com/office/powerpoint/2010/main" val="1195837336"/>
              </p:ext>
            </p:extLst>
          </p:nvPr>
        </p:nvGraphicFramePr>
        <p:xfrm>
          <a:off x="325296" y="4836663"/>
          <a:ext cx="6172200" cy="1524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rgbClr val="2F75B5"/>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PROJECT LOCATION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Address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35982183"/>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a:solidFill>
                            <a:srgbClr val="2F75B5"/>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6" name="Graphic 5" descr="Construction worker male outline">
            <a:extLst>
              <a:ext uri="{FF2B5EF4-FFF2-40B4-BE49-F238E27FC236}">
                <a16:creationId xmlns:a16="http://schemas.microsoft.com/office/drawing/2014/main" id="{EC5618D4-5AA4-E9F4-BBF7-4187880994E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515292" y="4777303"/>
            <a:ext cx="914400" cy="914400"/>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26003" y="6477000"/>
            <a:ext cx="1209658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7232358" y="1702090"/>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2.4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9195765" y="1691142"/>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51537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528515" y="6477000"/>
            <a:ext cx="924206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061253" y="6477000"/>
            <a:ext cx="870932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252083" y="6477000"/>
            <a:ext cx="8518497"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3.4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26937" y="6477000"/>
            <a:ext cx="1094364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175524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3.4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202511" y="6477000"/>
            <a:ext cx="956806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3.5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57631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3.4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3.5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3.6 Task</a:t>
            </a: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967593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3.7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08333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3.7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395207" y="6477000"/>
            <a:ext cx="837537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3.8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96846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flipH="1">
            <a:off x="10612287" y="1006507"/>
            <a:ext cx="6678" cy="260674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40003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a:solidFill>
                  <a:schemeClr val="accent5">
                    <a:lumMod val="75000"/>
                  </a:schemeClr>
                </a:solidFill>
                <a:latin typeface="Century Gothic" charset="0"/>
                <a:ea typeface="Century Gothic" charset="0"/>
                <a:cs typeface="Century Gothic" charset="0"/>
              </a:rPr>
              <a:t>CONSTRUCTION PROJECT </a:t>
            </a:r>
            <a:r>
              <a:rPr lang="en-US" sz="1800" dirty="0">
                <a:solidFill>
                  <a:schemeClr val="accent5">
                    <a:lumMod val="75000"/>
                  </a:schemeClr>
                </a:solidFill>
                <a:latin typeface="Century Gothic" charset="0"/>
                <a:ea typeface="Century Gothic" charset="0"/>
                <a:cs typeface="Century Gothic" charset="0"/>
              </a:rPr>
              <a:t>TITLE</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91757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a:off x="642444" y="1923950"/>
            <a:ext cx="1713930" cy="852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flipH="1">
            <a:off x="634762" y="1924017"/>
            <a:ext cx="7682" cy="2715829"/>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flipH="1">
            <a:off x="2352498" y="1924017"/>
            <a:ext cx="3876" cy="26999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4" y="2135513"/>
            <a:ext cx="1117721"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1.1 Task</a:t>
            </a:r>
          </a:p>
        </p:txBody>
      </p:sp>
      <p:sp>
        <p:nvSpPr>
          <p:cNvPr id="19" name="TextBox 9">
            <a:extLst>
              <a:ext uri="{FF2B5EF4-FFF2-40B4-BE49-F238E27FC236}">
                <a16:creationId xmlns:a16="http://schemas.microsoft.com/office/drawing/2014/main" id="{00000000-0008-0000-0000-00000A000000}"/>
              </a:ext>
            </a:extLst>
          </p:cNvPr>
          <p:cNvSpPr txBox="1"/>
          <p:nvPr/>
        </p:nvSpPr>
        <p:spPr>
          <a:xfrm>
            <a:off x="1798082" y="2135580"/>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3339134"/>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OVERVIEW</a:t>
            </a:r>
          </a:p>
        </p:txBody>
      </p:sp>
      <p:cxnSp>
        <p:nvCxnSpPr>
          <p:cNvPr id="15" name="Straight Arrow Connector 14">
            <a:extLst>
              <a:ext uri="{FF2B5EF4-FFF2-40B4-BE49-F238E27FC236}">
                <a16:creationId xmlns:a16="http://schemas.microsoft.com/office/drawing/2014/main" id="{3B80CDBB-5AE6-6616-1A08-6D5B4F542235}"/>
              </a:ext>
            </a:extLst>
          </p:cNvPr>
          <p:cNvCxnSpPr>
            <a:cxnSpLocks/>
          </p:cNvCxnSpPr>
          <p:nvPr/>
        </p:nvCxnSpPr>
        <p:spPr>
          <a:xfrm>
            <a:off x="634762" y="3187381"/>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E8D3266-540F-9477-D035-E5185A6C3A1D}"/>
              </a:ext>
            </a:extLst>
          </p:cNvPr>
          <p:cNvCxnSpPr>
            <a:cxnSpLocks/>
          </p:cNvCxnSpPr>
          <p:nvPr/>
        </p:nvCxnSpPr>
        <p:spPr>
          <a:xfrm>
            <a:off x="642444" y="3907453"/>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386CCBD-F1B2-F0C5-1840-073F19A50049}"/>
              </a:ext>
            </a:extLst>
          </p:cNvPr>
          <p:cNvCxnSpPr>
            <a:cxnSpLocks/>
          </p:cNvCxnSpPr>
          <p:nvPr/>
        </p:nvCxnSpPr>
        <p:spPr>
          <a:xfrm>
            <a:off x="634762" y="4623952"/>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35" name="TextBox 8">
            <a:extLst>
              <a:ext uri="{FF2B5EF4-FFF2-40B4-BE49-F238E27FC236}">
                <a16:creationId xmlns:a16="http://schemas.microsoft.com/office/drawing/2014/main" id="{FFBAD6C2-2823-2139-48BB-83D2264B4DCC}"/>
              </a:ext>
            </a:extLst>
          </p:cNvPr>
          <p:cNvSpPr txBox="1"/>
          <p:nvPr/>
        </p:nvSpPr>
        <p:spPr>
          <a:xfrm>
            <a:off x="703319" y="2893176"/>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p:txBody>
      </p:sp>
      <p:sp>
        <p:nvSpPr>
          <p:cNvPr id="11" name="TextBox 8">
            <a:extLst>
              <a:ext uri="{FF2B5EF4-FFF2-40B4-BE49-F238E27FC236}">
                <a16:creationId xmlns:a16="http://schemas.microsoft.com/office/drawing/2014/main" id="{C95D3237-9EA0-BE4D-7DD7-949D7B582213}"/>
              </a:ext>
            </a:extLst>
          </p:cNvPr>
          <p:cNvSpPr txBox="1"/>
          <p:nvPr/>
        </p:nvSpPr>
        <p:spPr>
          <a:xfrm>
            <a:off x="697596" y="3613248"/>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p:txBody>
      </p:sp>
      <p:sp>
        <p:nvSpPr>
          <p:cNvPr id="12" name="TextBox 8">
            <a:extLst>
              <a:ext uri="{FF2B5EF4-FFF2-40B4-BE49-F238E27FC236}">
                <a16:creationId xmlns:a16="http://schemas.microsoft.com/office/drawing/2014/main" id="{4E3E9D41-6646-A7A8-7EA1-70CA3AD4B5F4}"/>
              </a:ext>
            </a:extLst>
          </p:cNvPr>
          <p:cNvSpPr txBox="1"/>
          <p:nvPr/>
        </p:nvSpPr>
        <p:spPr>
          <a:xfrm>
            <a:off x="706222" y="4345641"/>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p:txBody>
      </p:sp>
      <p:cxnSp>
        <p:nvCxnSpPr>
          <p:cNvPr id="30" name="Straight Arrow Connector 29">
            <a:extLst>
              <a:ext uri="{FF2B5EF4-FFF2-40B4-BE49-F238E27FC236}">
                <a16:creationId xmlns:a16="http://schemas.microsoft.com/office/drawing/2014/main" id="{2AEA659A-3714-0ACB-8A69-530BD5306E5A}"/>
              </a:ext>
            </a:extLst>
          </p:cNvPr>
          <p:cNvCxnSpPr>
            <a:cxnSpLocks/>
          </p:cNvCxnSpPr>
          <p:nvPr/>
        </p:nvCxnSpPr>
        <p:spPr>
          <a:xfrm>
            <a:off x="2358221" y="3187381"/>
            <a:ext cx="83970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6B28A6EC-CE42-F487-B4B8-8175ED4533C0}"/>
              </a:ext>
            </a:extLst>
          </p:cNvPr>
          <p:cNvCxnSpPr>
            <a:cxnSpLocks/>
          </p:cNvCxnSpPr>
          <p:nvPr/>
        </p:nvCxnSpPr>
        <p:spPr>
          <a:xfrm>
            <a:off x="2355311" y="3908811"/>
            <a:ext cx="836332" cy="15146"/>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09C51FE-93E9-DC88-D919-61AF7DA9C29D}"/>
              </a:ext>
            </a:extLst>
          </p:cNvPr>
          <p:cNvCxnSpPr>
            <a:cxnSpLocks/>
          </p:cNvCxnSpPr>
          <p:nvPr/>
        </p:nvCxnSpPr>
        <p:spPr>
          <a:xfrm>
            <a:off x="2346744" y="4608806"/>
            <a:ext cx="851183"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5" name="TextBox 8">
            <a:extLst>
              <a:ext uri="{FF2B5EF4-FFF2-40B4-BE49-F238E27FC236}">
                <a16:creationId xmlns:a16="http://schemas.microsoft.com/office/drawing/2014/main" id="{6F68EE1F-EA1B-1603-B076-CC1327121B1A}"/>
              </a:ext>
            </a:extLst>
          </p:cNvPr>
          <p:cNvSpPr txBox="1"/>
          <p:nvPr/>
        </p:nvSpPr>
        <p:spPr>
          <a:xfrm>
            <a:off x="2477527" y="2893176"/>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p:txBody>
      </p:sp>
      <p:sp>
        <p:nvSpPr>
          <p:cNvPr id="27" name="TextBox 8">
            <a:extLst>
              <a:ext uri="{FF2B5EF4-FFF2-40B4-BE49-F238E27FC236}">
                <a16:creationId xmlns:a16="http://schemas.microsoft.com/office/drawing/2014/main" id="{76DA325B-C079-617E-A16E-3D0662E43AF4}"/>
              </a:ext>
            </a:extLst>
          </p:cNvPr>
          <p:cNvSpPr txBox="1"/>
          <p:nvPr/>
        </p:nvSpPr>
        <p:spPr>
          <a:xfrm>
            <a:off x="2471804" y="3613248"/>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p:txBody>
      </p:sp>
      <p:sp>
        <p:nvSpPr>
          <p:cNvPr id="29" name="TextBox 8">
            <a:extLst>
              <a:ext uri="{FF2B5EF4-FFF2-40B4-BE49-F238E27FC236}">
                <a16:creationId xmlns:a16="http://schemas.microsoft.com/office/drawing/2014/main" id="{F90DA9C0-77DE-285B-1D62-D3AEB14E7397}"/>
              </a:ext>
            </a:extLst>
          </p:cNvPr>
          <p:cNvSpPr txBox="1"/>
          <p:nvPr/>
        </p:nvSpPr>
        <p:spPr>
          <a:xfrm>
            <a:off x="2477527" y="4345641"/>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p:txBody>
      </p:sp>
      <p:cxnSp>
        <p:nvCxnSpPr>
          <p:cNvPr id="81" name="Straight Arrow Connector 80">
            <a:extLst>
              <a:ext uri="{FF2B5EF4-FFF2-40B4-BE49-F238E27FC236}">
                <a16:creationId xmlns:a16="http://schemas.microsoft.com/office/drawing/2014/main" id="{87B209FD-31BF-E05C-D134-CDF7C9EA3A80}"/>
              </a:ext>
            </a:extLst>
          </p:cNvPr>
          <p:cNvCxnSpPr>
            <a:cxnSpLocks/>
          </p:cNvCxnSpPr>
          <p:nvPr/>
        </p:nvCxnSpPr>
        <p:spPr>
          <a:xfrm>
            <a:off x="4597648" y="2408563"/>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3C6B1CE1-61FE-F640-5A6C-01D6AAC2A39D}"/>
              </a:ext>
            </a:extLst>
          </p:cNvPr>
          <p:cNvCxnSpPr>
            <a:cxnSpLocks/>
          </p:cNvCxnSpPr>
          <p:nvPr/>
        </p:nvCxnSpPr>
        <p:spPr>
          <a:xfrm>
            <a:off x="4597648" y="3047738"/>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5CA80950-60A1-7700-3FC4-585E5E7C20A2}"/>
              </a:ext>
            </a:extLst>
          </p:cNvPr>
          <p:cNvCxnSpPr>
            <a:cxnSpLocks/>
          </p:cNvCxnSpPr>
          <p:nvPr/>
        </p:nvCxnSpPr>
        <p:spPr>
          <a:xfrm>
            <a:off x="4613998" y="3693430"/>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F5916EEE-6AC9-6DFA-A1ED-39A3641D2B95}"/>
              </a:ext>
            </a:extLst>
          </p:cNvPr>
          <p:cNvCxnSpPr>
            <a:cxnSpLocks/>
          </p:cNvCxnSpPr>
          <p:nvPr/>
        </p:nvCxnSpPr>
        <p:spPr>
          <a:xfrm>
            <a:off x="4597648" y="4345641"/>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3" name="TextBox 9">
            <a:extLst>
              <a:ext uri="{FF2B5EF4-FFF2-40B4-BE49-F238E27FC236}">
                <a16:creationId xmlns:a16="http://schemas.microsoft.com/office/drawing/2014/main" id="{DBAB11E6-B212-B414-FB11-FE9EBABECF30}"/>
              </a:ext>
            </a:extLst>
          </p:cNvPr>
          <p:cNvSpPr txBox="1"/>
          <p:nvPr/>
        </p:nvSpPr>
        <p:spPr>
          <a:xfrm>
            <a:off x="4703905" y="2135580"/>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7" name="TextBox 9">
            <a:extLst>
              <a:ext uri="{FF2B5EF4-FFF2-40B4-BE49-F238E27FC236}">
                <a16:creationId xmlns:a16="http://schemas.microsoft.com/office/drawing/2014/main" id="{6C28ACF9-EE0B-9505-07A0-981EBEFE9F0F}"/>
              </a:ext>
            </a:extLst>
          </p:cNvPr>
          <p:cNvSpPr txBox="1"/>
          <p:nvPr/>
        </p:nvSpPr>
        <p:spPr>
          <a:xfrm>
            <a:off x="4712861" y="2774688"/>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78" name="TextBox 9">
            <a:extLst>
              <a:ext uri="{FF2B5EF4-FFF2-40B4-BE49-F238E27FC236}">
                <a16:creationId xmlns:a16="http://schemas.microsoft.com/office/drawing/2014/main" id="{5204BBBE-7A57-6AD6-BDAF-A9308FFA4CB6}"/>
              </a:ext>
            </a:extLst>
          </p:cNvPr>
          <p:cNvSpPr txBox="1"/>
          <p:nvPr/>
        </p:nvSpPr>
        <p:spPr>
          <a:xfrm>
            <a:off x="4726939" y="3420380"/>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79" name="TextBox 9">
            <a:extLst>
              <a:ext uri="{FF2B5EF4-FFF2-40B4-BE49-F238E27FC236}">
                <a16:creationId xmlns:a16="http://schemas.microsoft.com/office/drawing/2014/main" id="{590F1A8A-96D1-60D0-BC38-FD2C72FFFF82}"/>
              </a:ext>
            </a:extLst>
          </p:cNvPr>
          <p:cNvSpPr txBox="1"/>
          <p:nvPr/>
        </p:nvSpPr>
        <p:spPr>
          <a:xfrm>
            <a:off x="4726939" y="4077852"/>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2.4 Task</a:t>
            </a:r>
          </a:p>
        </p:txBody>
      </p:sp>
      <p:cxnSp>
        <p:nvCxnSpPr>
          <p:cNvPr id="109" name="Straight Arrow Connector 108">
            <a:extLst>
              <a:ext uri="{FF2B5EF4-FFF2-40B4-BE49-F238E27FC236}">
                <a16:creationId xmlns:a16="http://schemas.microsoft.com/office/drawing/2014/main" id="{A28399A8-3BE7-DB92-30FC-F7267CFB0ABC}"/>
              </a:ext>
            </a:extLst>
          </p:cNvPr>
          <p:cNvCxnSpPr>
            <a:cxnSpLocks/>
          </p:cNvCxnSpPr>
          <p:nvPr/>
        </p:nvCxnSpPr>
        <p:spPr>
          <a:xfrm>
            <a:off x="7168848" y="2408563"/>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3F804BE5-FC53-7BA8-20F7-E3880186C89B}"/>
              </a:ext>
            </a:extLst>
          </p:cNvPr>
          <p:cNvCxnSpPr>
            <a:cxnSpLocks/>
          </p:cNvCxnSpPr>
          <p:nvPr/>
        </p:nvCxnSpPr>
        <p:spPr>
          <a:xfrm>
            <a:off x="7157393" y="3059748"/>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BFD07C61-4C29-D5D2-0560-0DF43169A400}"/>
              </a:ext>
            </a:extLst>
          </p:cNvPr>
          <p:cNvCxnSpPr>
            <a:cxnSpLocks/>
          </p:cNvCxnSpPr>
          <p:nvPr/>
        </p:nvCxnSpPr>
        <p:spPr>
          <a:xfrm>
            <a:off x="7193909" y="3699881"/>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0D17B62B-C361-5DF7-532D-318585136F1E}"/>
              </a:ext>
            </a:extLst>
          </p:cNvPr>
          <p:cNvCxnSpPr>
            <a:cxnSpLocks/>
          </p:cNvCxnSpPr>
          <p:nvPr/>
        </p:nvCxnSpPr>
        <p:spPr>
          <a:xfrm>
            <a:off x="7168848" y="4360779"/>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1C33CA15-F9E0-31FD-EABF-428580511086}"/>
              </a:ext>
            </a:extLst>
          </p:cNvPr>
          <p:cNvCxnSpPr>
            <a:cxnSpLocks/>
          </p:cNvCxnSpPr>
          <p:nvPr/>
        </p:nvCxnSpPr>
        <p:spPr>
          <a:xfrm>
            <a:off x="7620735" y="5006807"/>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9" name="TextBox 9">
            <a:extLst>
              <a:ext uri="{FF2B5EF4-FFF2-40B4-BE49-F238E27FC236}">
                <a16:creationId xmlns:a16="http://schemas.microsoft.com/office/drawing/2014/main" id="{40CB7F3B-38CD-30F6-A683-5380972DE375}"/>
              </a:ext>
            </a:extLst>
          </p:cNvPr>
          <p:cNvSpPr txBox="1"/>
          <p:nvPr/>
        </p:nvSpPr>
        <p:spPr>
          <a:xfrm>
            <a:off x="7755260" y="2136696"/>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101" name="TextBox 9">
            <a:extLst>
              <a:ext uri="{FF2B5EF4-FFF2-40B4-BE49-F238E27FC236}">
                <a16:creationId xmlns:a16="http://schemas.microsoft.com/office/drawing/2014/main" id="{E76CCB52-055F-4442-4B0B-670FDDB943C1}"/>
              </a:ext>
            </a:extLst>
          </p:cNvPr>
          <p:cNvSpPr txBox="1"/>
          <p:nvPr/>
        </p:nvSpPr>
        <p:spPr>
          <a:xfrm>
            <a:off x="7752714" y="2795122"/>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3.4 Task</a:t>
            </a:r>
          </a:p>
        </p:txBody>
      </p:sp>
      <p:sp>
        <p:nvSpPr>
          <p:cNvPr id="103" name="TextBox 9">
            <a:extLst>
              <a:ext uri="{FF2B5EF4-FFF2-40B4-BE49-F238E27FC236}">
                <a16:creationId xmlns:a16="http://schemas.microsoft.com/office/drawing/2014/main" id="{404048C0-387E-9DC1-AA71-173931D01C21}"/>
              </a:ext>
            </a:extLst>
          </p:cNvPr>
          <p:cNvSpPr txBox="1"/>
          <p:nvPr/>
        </p:nvSpPr>
        <p:spPr>
          <a:xfrm>
            <a:off x="7752714" y="3426831"/>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3.6 Task</a:t>
            </a:r>
          </a:p>
        </p:txBody>
      </p:sp>
      <p:sp>
        <p:nvSpPr>
          <p:cNvPr id="105" name="TextBox 9">
            <a:extLst>
              <a:ext uri="{FF2B5EF4-FFF2-40B4-BE49-F238E27FC236}">
                <a16:creationId xmlns:a16="http://schemas.microsoft.com/office/drawing/2014/main" id="{473F14D3-F0C7-BCB3-BCE6-AF9993FC5E9F}"/>
              </a:ext>
            </a:extLst>
          </p:cNvPr>
          <p:cNvSpPr txBox="1"/>
          <p:nvPr/>
        </p:nvSpPr>
        <p:spPr>
          <a:xfrm>
            <a:off x="7749700" y="4088845"/>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3.8 Task</a:t>
            </a:r>
          </a:p>
        </p:txBody>
      </p:sp>
      <p:sp>
        <p:nvSpPr>
          <p:cNvPr id="106" name="TextBox 9">
            <a:extLst>
              <a:ext uri="{FF2B5EF4-FFF2-40B4-BE49-F238E27FC236}">
                <a16:creationId xmlns:a16="http://schemas.microsoft.com/office/drawing/2014/main" id="{FC0C4344-927F-FFB7-2303-C84D79FFFA81}"/>
              </a:ext>
            </a:extLst>
          </p:cNvPr>
          <p:cNvSpPr txBox="1"/>
          <p:nvPr/>
        </p:nvSpPr>
        <p:spPr>
          <a:xfrm>
            <a:off x="7750622" y="4725985"/>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3.9 Task</a:t>
            </a:r>
          </a:p>
        </p:txBody>
      </p:sp>
      <p:sp>
        <p:nvSpPr>
          <p:cNvPr id="98" name="TextBox 9">
            <a:extLst>
              <a:ext uri="{FF2B5EF4-FFF2-40B4-BE49-F238E27FC236}">
                <a16:creationId xmlns:a16="http://schemas.microsoft.com/office/drawing/2014/main" id="{23B3DBDA-C820-776B-FEE2-795C96B528AD}"/>
              </a:ext>
            </a:extLst>
          </p:cNvPr>
          <p:cNvSpPr txBox="1"/>
          <p:nvPr/>
        </p:nvSpPr>
        <p:spPr>
          <a:xfrm>
            <a:off x="6326968" y="2135580"/>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100" name="TextBox 9">
            <a:extLst>
              <a:ext uri="{FF2B5EF4-FFF2-40B4-BE49-F238E27FC236}">
                <a16:creationId xmlns:a16="http://schemas.microsoft.com/office/drawing/2014/main" id="{CC6A9BC1-B224-110B-D93B-58F9F96E6035}"/>
              </a:ext>
            </a:extLst>
          </p:cNvPr>
          <p:cNvSpPr txBox="1"/>
          <p:nvPr/>
        </p:nvSpPr>
        <p:spPr>
          <a:xfrm>
            <a:off x="6324422" y="2794006"/>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102" name="TextBox 9">
            <a:extLst>
              <a:ext uri="{FF2B5EF4-FFF2-40B4-BE49-F238E27FC236}">
                <a16:creationId xmlns:a16="http://schemas.microsoft.com/office/drawing/2014/main" id="{002FB0E8-5E77-115D-7785-EB22D2060B07}"/>
              </a:ext>
            </a:extLst>
          </p:cNvPr>
          <p:cNvSpPr txBox="1"/>
          <p:nvPr/>
        </p:nvSpPr>
        <p:spPr>
          <a:xfrm>
            <a:off x="6324422" y="3425715"/>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3.5 Task</a:t>
            </a:r>
          </a:p>
        </p:txBody>
      </p:sp>
      <p:sp>
        <p:nvSpPr>
          <p:cNvPr id="104" name="TextBox 9">
            <a:extLst>
              <a:ext uri="{FF2B5EF4-FFF2-40B4-BE49-F238E27FC236}">
                <a16:creationId xmlns:a16="http://schemas.microsoft.com/office/drawing/2014/main" id="{4326770F-31EE-D294-DDB5-8092FDFC3BB0}"/>
              </a:ext>
            </a:extLst>
          </p:cNvPr>
          <p:cNvSpPr txBox="1"/>
          <p:nvPr/>
        </p:nvSpPr>
        <p:spPr>
          <a:xfrm>
            <a:off x="6321408" y="4087729"/>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3.7 Task</a:t>
            </a:r>
          </a:p>
        </p:txBody>
      </p:sp>
      <p:cxnSp>
        <p:nvCxnSpPr>
          <p:cNvPr id="115" name="Straight Arrow Connector 114">
            <a:extLst>
              <a:ext uri="{FF2B5EF4-FFF2-40B4-BE49-F238E27FC236}">
                <a16:creationId xmlns:a16="http://schemas.microsoft.com/office/drawing/2014/main" id="{C15D8B92-2172-1AE6-7B66-69D25DA2E79B}"/>
              </a:ext>
            </a:extLst>
          </p:cNvPr>
          <p:cNvCxnSpPr>
            <a:cxnSpLocks/>
          </p:cNvCxnSpPr>
          <p:nvPr/>
        </p:nvCxnSpPr>
        <p:spPr>
          <a:xfrm>
            <a:off x="10611839" y="2315488"/>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A2B8B36B-2217-B767-0FC1-7C9C14FDE52A}"/>
              </a:ext>
            </a:extLst>
          </p:cNvPr>
          <p:cNvCxnSpPr>
            <a:cxnSpLocks/>
          </p:cNvCxnSpPr>
          <p:nvPr/>
        </p:nvCxnSpPr>
        <p:spPr>
          <a:xfrm>
            <a:off x="10611839" y="2954663"/>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1D28879B-0399-2AB6-74A8-405A138641A7}"/>
              </a:ext>
            </a:extLst>
          </p:cNvPr>
          <p:cNvCxnSpPr>
            <a:cxnSpLocks/>
          </p:cNvCxnSpPr>
          <p:nvPr/>
        </p:nvCxnSpPr>
        <p:spPr>
          <a:xfrm>
            <a:off x="10612287" y="3600355"/>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9" name="TextBox 9">
            <a:extLst>
              <a:ext uri="{FF2B5EF4-FFF2-40B4-BE49-F238E27FC236}">
                <a16:creationId xmlns:a16="http://schemas.microsoft.com/office/drawing/2014/main" id="{2CE4EAEA-8047-ADDC-E631-D3FF260B8F88}"/>
              </a:ext>
            </a:extLst>
          </p:cNvPr>
          <p:cNvSpPr txBox="1"/>
          <p:nvPr/>
        </p:nvSpPr>
        <p:spPr>
          <a:xfrm>
            <a:off x="10718096" y="2042505"/>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120" name="TextBox 9">
            <a:extLst>
              <a:ext uri="{FF2B5EF4-FFF2-40B4-BE49-F238E27FC236}">
                <a16:creationId xmlns:a16="http://schemas.microsoft.com/office/drawing/2014/main" id="{C341814B-1AF5-3F42-519E-34D6788B8295}"/>
              </a:ext>
            </a:extLst>
          </p:cNvPr>
          <p:cNvSpPr txBox="1"/>
          <p:nvPr/>
        </p:nvSpPr>
        <p:spPr>
          <a:xfrm>
            <a:off x="10727052" y="2681613"/>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121" name="TextBox 9">
            <a:extLst>
              <a:ext uri="{FF2B5EF4-FFF2-40B4-BE49-F238E27FC236}">
                <a16:creationId xmlns:a16="http://schemas.microsoft.com/office/drawing/2014/main" id="{DBE865DA-6A49-BF69-4ACF-CDFD6EAF4AFC}"/>
              </a:ext>
            </a:extLst>
          </p:cNvPr>
          <p:cNvSpPr txBox="1"/>
          <p:nvPr/>
        </p:nvSpPr>
        <p:spPr>
          <a:xfrm>
            <a:off x="10741130" y="3327305"/>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3.7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234317" y="6477000"/>
            <a:ext cx="953626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3.8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3.9 Task</a:t>
            </a: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219198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466769" y="6477000"/>
            <a:ext cx="830381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204377" y="6477000"/>
            <a:ext cx="856620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3973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719347" y="6477000"/>
            <a:ext cx="905123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9085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646331"/>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7701486"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7701487"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9664893"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26003" y="6477000"/>
            <a:ext cx="1209658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7232358" y="1702090"/>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8" name="TextBox 7">
            <a:extLst>
              <a:ext uri="{FF2B5EF4-FFF2-40B4-BE49-F238E27FC236}">
                <a16:creationId xmlns:a16="http://schemas.microsoft.com/office/drawing/2014/main" id="{E801518F-39C2-5E83-FE61-3288CDEA4906}"/>
              </a:ext>
            </a:extLst>
          </p:cNvPr>
          <p:cNvSpPr txBox="1"/>
          <p:nvPr/>
        </p:nvSpPr>
        <p:spPr>
          <a:xfrm>
            <a:off x="9195765" y="1691142"/>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943118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04575084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68</TotalTime>
  <Words>2226</Words>
  <Application>Microsoft Macintosh PowerPoint</Application>
  <PresentationFormat>Widescreen</PresentationFormat>
  <Paragraphs>322</Paragraphs>
  <Slides>26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cp:lastPrinted>2020-08-31T22:23:58Z</cp:lastPrinted>
  <dcterms:created xsi:type="dcterms:W3CDTF">2023-07-16T13:57:16Z</dcterms:created>
  <dcterms:modified xsi:type="dcterms:W3CDTF">2023-08-30T17:15:16Z</dcterms:modified>
</cp:coreProperties>
</file>