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869EEA-C6B9-4E98-811B-4A1645113E14}" v="2" dt="2023-07-03T15:14:08.365"/>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7869EEA-C6B9-4E98-811B-4A1645113E14}"/>
    <pc:docChg chg="modSld">
      <pc:chgData name="Bess Dunlevy" userId="dd4b9a8537dbe9d0" providerId="LiveId" clId="{87869EEA-C6B9-4E98-811B-4A1645113E14}" dt="2023-07-03T15:14:21.735" v="122" actId="20577"/>
      <pc:docMkLst>
        <pc:docMk/>
      </pc:docMkLst>
      <pc:sldChg chg="modSp mod">
        <pc:chgData name="Bess Dunlevy" userId="dd4b9a8537dbe9d0" providerId="LiveId" clId="{87869EEA-C6B9-4E98-811B-4A1645113E14}" dt="2023-07-03T15:14:11.990" v="110" actId="6549"/>
        <pc:sldMkLst>
          <pc:docMk/>
          <pc:sldMk cId="1521696607" sldId="316"/>
        </pc:sldMkLst>
        <pc:graphicFrameChg chg="mod modGraphic">
          <ac:chgData name="Bess Dunlevy" userId="dd4b9a8537dbe9d0" providerId="LiveId" clId="{87869EEA-C6B9-4E98-811B-4A1645113E14}" dt="2023-07-03T15:14:11.990" v="110" actId="6549"/>
          <ac:graphicFrameMkLst>
            <pc:docMk/>
            <pc:sldMk cId="1521696607" sldId="316"/>
            <ac:graphicFrameMk id="45" creationId="{719927E1-5583-7943-BF22-D526BA6FD289}"/>
          </ac:graphicFrameMkLst>
        </pc:graphicFrameChg>
      </pc:sldChg>
      <pc:sldChg chg="modSp mod">
        <pc:chgData name="Bess Dunlevy" userId="dd4b9a8537dbe9d0" providerId="LiveId" clId="{87869EEA-C6B9-4E98-811B-4A1645113E14}" dt="2023-07-03T15:13:04.800" v="49" actId="20577"/>
        <pc:sldMkLst>
          <pc:docMk/>
          <pc:sldMk cId="1508588292" sldId="342"/>
        </pc:sldMkLst>
        <pc:spChg chg="mod">
          <ac:chgData name="Bess Dunlevy" userId="dd4b9a8537dbe9d0" providerId="LiveId" clId="{87869EEA-C6B9-4E98-811B-4A1645113E14}" dt="2023-07-03T15:12:37.913" v="0" actId="20577"/>
          <ac:spMkLst>
            <pc:docMk/>
            <pc:sldMk cId="1508588292" sldId="342"/>
            <ac:spMk id="33" creationId="{143A449B-AAB7-994A-92CE-8F48E2CA7DF6}"/>
          </ac:spMkLst>
        </pc:spChg>
        <pc:spChg chg="mod">
          <ac:chgData name="Bess Dunlevy" userId="dd4b9a8537dbe9d0" providerId="LiveId" clId="{87869EEA-C6B9-4E98-811B-4A1645113E14}" dt="2023-07-03T15:13:04.800" v="49" actId="20577"/>
          <ac:spMkLst>
            <pc:docMk/>
            <pc:sldMk cId="1508588292" sldId="342"/>
            <ac:spMk id="36" creationId="{C7DC0BFC-32CE-0544-BDE7-E4E8CD4C8E4D}"/>
          </ac:spMkLst>
        </pc:spChg>
        <pc:spChg chg="mod">
          <ac:chgData name="Bess Dunlevy" userId="dd4b9a8537dbe9d0" providerId="LiveId" clId="{87869EEA-C6B9-4E98-811B-4A1645113E14}" dt="2023-07-03T15:12:54.720" v="30" actId="20577"/>
          <ac:spMkLst>
            <pc:docMk/>
            <pc:sldMk cId="1508588292" sldId="342"/>
            <ac:spMk id="93" creationId="{4202D8FA-97A9-1F4C-B19E-615D761DF0CF}"/>
          </ac:spMkLst>
        </pc:spChg>
        <pc:graphicFrameChg chg="modGraphic">
          <ac:chgData name="Bess Dunlevy" userId="dd4b9a8537dbe9d0" providerId="LiveId" clId="{87869EEA-C6B9-4E98-811B-4A1645113E14}" dt="2023-07-03T15:13:02.482" v="48" actId="20577"/>
          <ac:graphicFrameMkLst>
            <pc:docMk/>
            <pc:sldMk cId="1508588292" sldId="342"/>
            <ac:graphicFrameMk id="99" creationId="{F1C66BDD-8EC0-3448-9FF6-50A7B51194A2}"/>
          </ac:graphicFrameMkLst>
        </pc:graphicFrameChg>
      </pc:sldChg>
      <pc:sldChg chg="modSp mod">
        <pc:chgData name="Bess Dunlevy" userId="dd4b9a8537dbe9d0" providerId="LiveId" clId="{87869EEA-C6B9-4E98-811B-4A1645113E14}" dt="2023-07-03T15:13:44.856" v="77" actId="6549"/>
        <pc:sldMkLst>
          <pc:docMk/>
          <pc:sldMk cId="3424029325" sldId="349"/>
        </pc:sldMkLst>
        <pc:graphicFrameChg chg="modGraphic">
          <ac:chgData name="Bess Dunlevy" userId="dd4b9a8537dbe9d0" providerId="LiveId" clId="{87869EEA-C6B9-4E98-811B-4A1645113E14}" dt="2023-07-03T15:13:44.856" v="77" actId="6549"/>
          <ac:graphicFrameMkLst>
            <pc:docMk/>
            <pc:sldMk cId="3424029325" sldId="349"/>
            <ac:graphicFrameMk id="5" creationId="{06EBEE7F-EEC9-4E47-942D-C7FEC5B6D5E3}"/>
          </ac:graphicFrameMkLst>
        </pc:graphicFrameChg>
        <pc:graphicFrameChg chg="modGraphic">
          <ac:chgData name="Bess Dunlevy" userId="dd4b9a8537dbe9d0" providerId="LiveId" clId="{87869EEA-C6B9-4E98-811B-4A1645113E14}" dt="2023-07-03T15:13:33.542" v="71" actId="20577"/>
          <ac:graphicFrameMkLst>
            <pc:docMk/>
            <pc:sldMk cId="3424029325" sldId="349"/>
            <ac:graphicFrameMk id="48" creationId="{15F80937-1C71-D34C-9B0A-AFD9A24FC98D}"/>
          </ac:graphicFrameMkLst>
        </pc:graphicFrameChg>
      </pc:sldChg>
      <pc:sldChg chg="modSp mod">
        <pc:chgData name="Bess Dunlevy" userId="dd4b9a8537dbe9d0" providerId="LiveId" clId="{87869EEA-C6B9-4E98-811B-4A1645113E14}" dt="2023-07-03T15:14:21.735" v="122" actId="20577"/>
        <pc:sldMkLst>
          <pc:docMk/>
          <pc:sldMk cId="822524391" sldId="352"/>
        </pc:sldMkLst>
        <pc:graphicFrameChg chg="modGraphic">
          <ac:chgData name="Bess Dunlevy" userId="dd4b9a8537dbe9d0" providerId="LiveId" clId="{87869EEA-C6B9-4E98-811B-4A1645113E14}" dt="2023-07-03T15:14:21.735" v="122"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3&amp;utm_source=integrated-content&amp;utm_campaign=/content/media-plan-templates&amp;utm_medium=Media+Plan+Presentation+powerpoint+11803&amp;lpa=Media+Plan+Presentation+powerpoint+1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577470" y="222631"/>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MEDIA PLAN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MEDIA PLAN PRESENTATION</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769441"/>
          </a:xfrm>
          <a:prstGeom prst="rect">
            <a:avLst/>
          </a:prstGeom>
          <a:noFill/>
        </p:spPr>
        <p:txBody>
          <a:bodyPr wrap="square" rtlCol="0">
            <a:spAutoFit/>
          </a:bodyPr>
          <a:lstStyle/>
          <a:p>
            <a:r>
              <a:rPr lang="en-US" sz="4400" dirty="0">
                <a:solidFill>
                  <a:schemeClr val="accent5">
                    <a:lumMod val="75000"/>
                  </a:schemeClr>
                </a:solidFill>
                <a:latin typeface="Century Gothic" panose="020B0502020202020204" pitchFamily="34" charset="0"/>
              </a:rPr>
              <a:t>MEDIA PLAN PRESENTATION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r>
              <a:rPr lang="en-US" sz="2500" dirty="0">
                <a:solidFill>
                  <a:schemeClr val="accent5">
                    <a:lumMod val="75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MM/DD/YYYY</a:t>
            </a:r>
          </a:p>
          <a:p>
            <a:r>
              <a:rPr lang="en-US" sz="1400" dirty="0">
                <a:solidFill>
                  <a:schemeClr val="bg1">
                    <a:lumMod val="50000"/>
                  </a:schemeClr>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Address, City, State ZIP</a:t>
            </a:r>
          </a:p>
          <a:p>
            <a:r>
              <a:rPr lang="en-US" sz="1400" dirty="0">
                <a:solidFill>
                  <a:schemeClr val="bg1">
                    <a:lumMod val="50000"/>
                  </a:schemeClr>
                </a:solidFill>
                <a:latin typeface="Century Gothic" panose="020B0502020202020204" pitchFamily="34" charset="0"/>
              </a:rPr>
              <a:t>Phone</a:t>
            </a:r>
          </a:p>
          <a:p>
            <a:r>
              <a:rPr lang="en-US" sz="1400" dirty="0">
                <a:solidFill>
                  <a:schemeClr val="bg1">
                    <a:lumMod val="50000"/>
                  </a:schemeClr>
                </a:solidFill>
                <a:latin typeface="Century Gothic" panose="020B0502020202020204" pitchFamily="34" charset="0"/>
              </a:rPr>
              <a:t>Web Address</a:t>
            </a:r>
          </a:p>
          <a:p>
            <a:r>
              <a:rPr lang="en-US" sz="1400" dirty="0">
                <a:solidFill>
                  <a:schemeClr val="bg1">
                    <a:lumMod val="50000"/>
                  </a:schemeClr>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1614536793"/>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Name</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Title</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MM/DD/YY</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Name</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Title</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MM/DD/YY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774886477"/>
              </p:ext>
            </p:extLst>
          </p:nvPr>
        </p:nvGraphicFramePr>
        <p:xfrm>
          <a:off x="312737" y="1863969"/>
          <a:ext cx="11492580" cy="434636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058863">
                  <a:extLst>
                    <a:ext uri="{9D8B030D-6E8A-4147-A177-3AD203B41FA5}">
                      <a16:colId xmlns:a16="http://schemas.microsoft.com/office/drawing/2014/main" val="503210791"/>
                    </a:ext>
                  </a:extLst>
                </a:gridCol>
                <a:gridCol w="1490531">
                  <a:extLst>
                    <a:ext uri="{9D8B030D-6E8A-4147-A177-3AD203B41FA5}">
                      <a16:colId xmlns:a16="http://schemas.microsoft.com/office/drawing/2014/main" val="2502708123"/>
                    </a:ext>
                  </a:extLst>
                </a:gridCol>
                <a:gridCol w="1490531">
                  <a:extLst>
                    <a:ext uri="{9D8B030D-6E8A-4147-A177-3AD203B41FA5}">
                      <a16:colId xmlns:a16="http://schemas.microsoft.com/office/drawing/2014/main" val="1710817183"/>
                    </a:ext>
                  </a:extLst>
                </a:gridCol>
                <a:gridCol w="1490531">
                  <a:extLst>
                    <a:ext uri="{9D8B030D-6E8A-4147-A177-3AD203B41FA5}">
                      <a16:colId xmlns:a16="http://schemas.microsoft.com/office/drawing/2014/main" val="1604914587"/>
                    </a:ext>
                  </a:extLst>
                </a:gridCol>
                <a:gridCol w="1490531">
                  <a:extLst>
                    <a:ext uri="{9D8B030D-6E8A-4147-A177-3AD203B41FA5}">
                      <a16:colId xmlns:a16="http://schemas.microsoft.com/office/drawing/2014/main" val="2758091971"/>
                    </a:ext>
                  </a:extLst>
                </a:gridCol>
                <a:gridCol w="1490531">
                  <a:extLst>
                    <a:ext uri="{9D8B030D-6E8A-4147-A177-3AD203B41FA5}">
                      <a16:colId xmlns:a16="http://schemas.microsoft.com/office/drawing/2014/main" val="1726921897"/>
                    </a:ext>
                  </a:extLst>
                </a:gridCol>
                <a:gridCol w="1490531">
                  <a:extLst>
                    <a:ext uri="{9D8B030D-6E8A-4147-A177-3AD203B41FA5}">
                      <a16:colId xmlns:a16="http://schemas.microsoft.com/office/drawing/2014/main" val="2027885230"/>
                    </a:ext>
                  </a:extLst>
                </a:gridCol>
                <a:gridCol w="1490531">
                  <a:extLst>
                    <a:ext uri="{9D8B030D-6E8A-4147-A177-3AD203B41FA5}">
                      <a16:colId xmlns:a16="http://schemas.microsoft.com/office/drawing/2014/main" val="3692474588"/>
                    </a:ext>
                  </a:extLst>
                </a:gridCol>
              </a:tblGrid>
              <a:tr h="302456">
                <a:tc rowSpan="2">
                  <a:txBody>
                    <a:bodyPr/>
                    <a:lstStyle/>
                    <a:p>
                      <a:pPr algn="l" rtl="0" fontAlgn="ctr"/>
                      <a:r>
                        <a:rPr lang="en-US" sz="14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fontAlgn="ctr"/>
                      <a:r>
                        <a:rPr lang="en-US" sz="1400" b="0" i="0" u="none" strike="noStrike" dirty="0">
                          <a:solidFill>
                            <a:schemeClr val="tx1"/>
                          </a:solidFill>
                          <a:effectLst/>
                          <a:latin typeface="Century Gothic" panose="020B0502020202020204" pitchFamily="34" charset="0"/>
                        </a:rPr>
                        <a:t>OUTREACH MEDIUMS</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en-US" sz="16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b="0" i="0" u="none" strike="noStrike" dirty="0">
                          <a:solidFill>
                            <a:schemeClr val="tx1"/>
                          </a:solidFill>
                          <a:effectLst/>
                          <a:latin typeface="Century Gothic" panose="020B0502020202020204" pitchFamily="34" charset="0"/>
                        </a:rPr>
                        <a:t>WEBSITE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b="0" i="0" u="none" strike="noStrike" dirty="0">
                          <a:solidFill>
                            <a:schemeClr val="tx1"/>
                          </a:solidFill>
                          <a:effectLst/>
                          <a:latin typeface="Century Gothic" panose="020B0502020202020204" pitchFamily="34" charset="0"/>
                        </a:rPr>
                        <a:t>SOCIAL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200" b="0" i="0" u="none" strike="noStrike" dirty="0">
                          <a:solidFill>
                            <a:schemeClr val="tx1"/>
                          </a:solidFill>
                          <a:effectLst/>
                          <a:latin typeface="Century Gothic" panose="020B0502020202020204" pitchFamily="34" charset="0"/>
                        </a:rPr>
                        <a:t>ADVERTISING</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fontAlgn="ctr"/>
                      <a:r>
                        <a:rPr lang="en-US" sz="1200" b="0" i="0" u="none" strike="noStrike" dirty="0">
                          <a:solidFill>
                            <a:schemeClr val="tx1"/>
                          </a:solidFill>
                          <a:effectLst/>
                          <a:latin typeface="Century Gothic" panose="020B0502020202020204" pitchFamily="34" charset="0"/>
                        </a:rPr>
                        <a:t>PUBLIC RELATIONS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fontAlgn="ctr"/>
                      <a:r>
                        <a:rPr lang="en-US" sz="1200" b="0" i="0" u="none" strike="noStrike" dirty="0">
                          <a:solidFill>
                            <a:schemeClr val="tx1"/>
                          </a:solidFill>
                          <a:effectLst/>
                          <a:latin typeface="Century Gothic" panose="020B0502020202020204" pitchFamily="34" charset="0"/>
                        </a:rPr>
                        <a:t>OTHER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fontAlgn="ctr"/>
                      <a:r>
                        <a:rPr lang="en-US" sz="1200" b="0" i="0" u="none" strike="noStrike" dirty="0">
                          <a:solidFill>
                            <a:schemeClr val="tx1"/>
                          </a:solidFill>
                          <a:effectLst/>
                          <a:latin typeface="Century Gothic" panose="020B0502020202020204" pitchFamily="34" charset="0"/>
                        </a:rPr>
                        <a:t>EVENTS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DONORS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MEMBERS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VOLUNTEERS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CORPORATE PARTNERS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COMMUNICATIONS GRID</a:t>
            </a:r>
            <a:endParaRPr lang="en-US" dirty="0">
              <a:solidFill>
                <a:schemeClr val="bg1"/>
              </a:solidFill>
              <a:latin typeface="Century Gothic" panose="020B0502020202020204" pitchFamily="34" charset="0"/>
              <a:ea typeface="Arial" charset="0"/>
              <a:cs typeface="Arial" charset="0"/>
            </a:endParaRP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618715328"/>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fontAlgn="ctr"/>
                      <a:r>
                        <a:rPr lang="en-US" sz="1400" b="0" i="0" u="none" strike="noStrike" dirty="0">
                          <a:solidFill>
                            <a:srgbClr val="000000"/>
                          </a:solidFill>
                          <a:effectLst/>
                          <a:latin typeface="Century Gothic" panose="020B0502020202020204" pitchFamily="34" charset="0"/>
                        </a:rPr>
                        <a:t>OBJECTIVE</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fontAlgn="ctr"/>
                      <a:r>
                        <a:rPr lang="en-US" sz="1400" b="0" i="0" u="none" strike="noStrike" dirty="0">
                          <a:solidFill>
                            <a:schemeClr val="tx1"/>
                          </a:solidFill>
                          <a:effectLst/>
                          <a:latin typeface="Century Gothic" panose="020B0502020202020204" pitchFamily="34" charset="0"/>
                        </a:rPr>
                        <a:t>MESSAGING</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en-US" sz="1200" b="0" i="0" u="none" strike="noStrike" dirty="0">
                          <a:solidFill>
                            <a:srgbClr val="000000"/>
                          </a:solidFill>
                          <a:effectLst/>
                          <a:latin typeface="Century Gothic" panose="020B0502020202020204" pitchFamily="34" charset="0"/>
                        </a:rPr>
                        <a:t>Objective text</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1.</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2.</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3.</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3284019865"/>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fontAlgn="ctr"/>
                      <a:r>
                        <a:rPr lang="en-US" sz="1100" u="none" strike="noStrike" dirty="0">
                          <a:effectLst/>
                          <a:latin typeface="Century Gothic" panose="020B0502020202020204" pitchFamily="34" charset="0"/>
                        </a:rPr>
                        <a:t>TASK</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FEB</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MAY</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AUG</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SEP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DEC</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ASSIGNED TO</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fontAlgn="ctr"/>
                      <a:r>
                        <a:rPr lang="en-US" sz="1100" u="none" strike="noStrike" dirty="0">
                          <a:effectLst/>
                          <a:latin typeface="Century Gothic" panose="020B0502020202020204" pitchFamily="34" charset="0"/>
                        </a:rPr>
                        <a:t>DEADLINE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Name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fontAlgn="ctr"/>
                      <a:r>
                        <a:rPr lang="en-US" sz="1200" b="0" i="0" u="none" strike="noStrike" dirty="0">
                          <a:solidFill>
                            <a:srgbClr val="000000"/>
                          </a:solidFill>
                          <a:effectLst/>
                          <a:latin typeface="Century Gothic" panose="020B0502020202020204" pitchFamily="34" charset="0"/>
                        </a:rPr>
                        <a:t>Task 2 </a:t>
                      </a:r>
                      <a:r>
                        <a:rPr lang="en-US" sz="1200" u="none" strike="noStrike" dirty="0">
                          <a:effectLst/>
                          <a:latin typeface="Century Gothic" panose="020B0502020202020204" pitchFamily="34" charset="0"/>
                        </a:rPr>
                        <a:t>–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Task 3 </a:t>
                      </a:r>
                      <a:r>
                        <a:rPr lang="en-US" sz="1200" u="none" strike="noStrike" dirty="0">
                          <a:effectLst/>
                          <a:latin typeface="Century Gothic" panose="020B0502020202020204" pitchFamily="34" charset="0"/>
                        </a:rPr>
                        <a:t>–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ACTIVITY PLAN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310762347"/>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PLAN SUMMARY</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28</TotalTime>
  <Words>262</Words>
  <Application>Microsoft Macintosh PowerPoint</Application>
  <PresentationFormat>Widescreen</PresentationFormat>
  <Paragraphs>102</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2021-02-26T22:06:50Z</dcterms:created>
  <dcterms:modified xsi:type="dcterms:W3CDTF">2023-07-31T20:35:52Z</dcterms:modified>
</cp:coreProperties>
</file>