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343" r:id="rId2"/>
    <p:sldId id="351" r:id="rId3"/>
    <p:sldId id="350" r:id="rId4"/>
    <p:sldId id="352" r:id="rId5"/>
    <p:sldId id="353" r:id="rId6"/>
    <p:sldId id="355" r:id="rId7"/>
    <p:sldId id="356" r:id="rId8"/>
    <p:sldId id="357" r:id="rId9"/>
    <p:sldId id="358" r:id="rId10"/>
    <p:sldId id="359" r:id="rId11"/>
    <p:sldId id="360" r:id="rId12"/>
    <p:sldId id="354" r:id="rId13"/>
    <p:sldId id="29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6E26"/>
    <a:srgbClr val="DF6824"/>
    <a:srgbClr val="B5551D"/>
    <a:srgbClr val="F6AB03"/>
    <a:srgbClr val="CE8A13"/>
    <a:srgbClr val="57A794"/>
    <a:srgbClr val="427F70"/>
    <a:srgbClr val="DF9B03"/>
    <a:srgbClr val="2C806A"/>
    <a:srgbClr val="B57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57" autoAdjust="0"/>
    <p:restoredTop sz="96058"/>
  </p:normalViewPr>
  <p:slideViewPr>
    <p:cSldViewPr snapToGrid="0" snapToObjects="1">
      <p:cViewPr varScale="1">
        <p:scale>
          <a:sx n="128" d="100"/>
          <a:sy n="128" d="100"/>
        </p:scale>
        <p:origin x="56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1"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6/26/23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06414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137477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2420168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6/26/23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6/26/23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6/26/23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6/26/23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6/26/23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www.smartsheet.com/try-it?trp=11762&amp;utm_source=integrated-content&amp;utm_campaign=/content/proof-of-concept-templates&amp;utm_medium=Proof-of-Concept+Presentation+powerpoint+11762&amp;lpa=Proof-of-Concept+Presentation+powerpoint+11762"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5.sv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0E3DF"/>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A38DCE7F-5B58-E229-9868-78F47F987234}"/>
              </a:ext>
            </a:extLst>
          </p:cNvPr>
          <p:cNvPicPr>
            <a:picLocks noChangeAspect="1"/>
          </p:cNvPicPr>
          <p:nvPr/>
        </p:nvPicPr>
        <p:blipFill>
          <a:blip r:embed="rId3">
            <a:alphaModFix/>
          </a:blip>
          <a:stretch>
            <a:fillRect/>
          </a:stretch>
        </p:blipFill>
        <p:spPr>
          <a:xfrm>
            <a:off x="-17808" y="0"/>
            <a:ext cx="12209807" cy="6895099"/>
          </a:xfrm>
          <a:prstGeom prst="rect">
            <a:avLst/>
          </a:prstGeom>
        </p:spPr>
      </p:pic>
      <p:cxnSp>
        <p:nvCxnSpPr>
          <p:cNvPr id="15" name="Straight Connector 14">
            <a:extLst>
              <a:ext uri="{FF2B5EF4-FFF2-40B4-BE49-F238E27FC236}">
                <a16:creationId xmlns:a16="http://schemas.microsoft.com/office/drawing/2014/main" id="{78C272A9-F420-90ED-26C9-FB6F3B8DF94B}"/>
              </a:ext>
            </a:extLst>
          </p:cNvPr>
          <p:cNvCxnSpPr>
            <a:cxnSpLocks/>
          </p:cNvCxnSpPr>
          <p:nvPr/>
        </p:nvCxnSpPr>
        <p:spPr>
          <a:xfrm>
            <a:off x="11857830" y="2707695"/>
            <a:ext cx="0" cy="3858205"/>
          </a:xfrm>
          <a:prstGeom prst="line">
            <a:avLst/>
          </a:prstGeom>
          <a:ln w="57150">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490FF1D-62EC-D3F1-0D15-DA38F2816C92}"/>
              </a:ext>
            </a:extLst>
          </p:cNvPr>
          <p:cNvCxnSpPr>
            <a:cxnSpLocks/>
          </p:cNvCxnSpPr>
          <p:nvPr/>
        </p:nvCxnSpPr>
        <p:spPr>
          <a:xfrm>
            <a:off x="12017932" y="365528"/>
            <a:ext cx="0" cy="6297451"/>
          </a:xfrm>
          <a:prstGeom prst="line">
            <a:avLst/>
          </a:prstGeom>
          <a:ln w="3175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897DBC8-2DED-BF6D-0D0C-9E7B61CE6CB0}"/>
              </a:ext>
            </a:extLst>
          </p:cNvPr>
          <p:cNvCxnSpPr>
            <a:cxnSpLocks/>
          </p:cNvCxnSpPr>
          <p:nvPr/>
        </p:nvCxnSpPr>
        <p:spPr>
          <a:xfrm>
            <a:off x="308532" y="6662979"/>
            <a:ext cx="11709400" cy="0"/>
          </a:xfrm>
          <a:prstGeom prst="line">
            <a:avLst/>
          </a:prstGeom>
          <a:ln w="3175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143A449B-AAB7-994A-92CE-8F48E2CA7DF6}"/>
              </a:ext>
            </a:extLst>
          </p:cNvPr>
          <p:cNvSpPr txBox="1"/>
          <p:nvPr/>
        </p:nvSpPr>
        <p:spPr>
          <a:xfrm>
            <a:off x="249647" y="157864"/>
            <a:ext cx="7843330" cy="1077218"/>
          </a:xfrm>
          <a:prstGeom prst="rect">
            <a:avLst/>
          </a:prstGeom>
          <a:noFill/>
          <a:effectLst/>
        </p:spPr>
        <p:txBody>
          <a:bodyPr wrap="square" rtlCol="0">
            <a:spAutoFit/>
          </a:bodyPr>
          <a:lstStyle/>
          <a:p>
            <a:r>
              <a:rPr lang="en-US" sz="3200" b="1" i="0" u="none" strike="noStrike" dirty="0">
                <a:solidFill>
                  <a:schemeClr val="bg1"/>
                </a:solidFill>
                <a:effectLst/>
                <a:latin typeface="Century Gothic" panose="020B0502020202020204" pitchFamily="34" charset="0"/>
              </a:rPr>
              <a:t>PROOF OF CONCEPT PRESENTATION TEMPLATE</a:t>
            </a:r>
            <a:endParaRPr lang="en-US" sz="3200" b="1" dirty="0">
              <a:solidFill>
                <a:schemeClr val="bg1"/>
              </a:solidFill>
              <a:latin typeface="Century Gothic" panose="020B0502020202020204" pitchFamily="34" charset="0"/>
            </a:endParaRPr>
          </a:p>
        </p:txBody>
      </p:sp>
      <p:pic>
        <p:nvPicPr>
          <p:cNvPr id="4" name="Picture 3">
            <a:hlinkClick r:id="rId4"/>
            <a:extLst>
              <a:ext uri="{FF2B5EF4-FFF2-40B4-BE49-F238E27FC236}">
                <a16:creationId xmlns:a16="http://schemas.microsoft.com/office/drawing/2014/main" id="{4AEB8225-3AA8-AF48-AD51-3F5F53316D6B}"/>
              </a:ext>
            </a:extLst>
          </p:cNvPr>
          <p:cNvPicPr>
            <a:picLocks noChangeAspect="1"/>
          </p:cNvPicPr>
          <p:nvPr/>
        </p:nvPicPr>
        <p:blipFill>
          <a:blip r:embed="rId5"/>
          <a:stretch>
            <a:fillRect/>
          </a:stretch>
        </p:blipFill>
        <p:spPr>
          <a:xfrm>
            <a:off x="7854615" y="140515"/>
            <a:ext cx="4020774" cy="557985"/>
          </a:xfrm>
          <a:prstGeom prst="rect">
            <a:avLst/>
          </a:prstGeom>
        </p:spPr>
      </p:pic>
      <p:grpSp>
        <p:nvGrpSpPr>
          <p:cNvPr id="13" name="Group 12">
            <a:extLst>
              <a:ext uri="{FF2B5EF4-FFF2-40B4-BE49-F238E27FC236}">
                <a16:creationId xmlns:a16="http://schemas.microsoft.com/office/drawing/2014/main" id="{D15D15BE-1C14-E66D-66E8-F1A22A624367}"/>
              </a:ext>
            </a:extLst>
          </p:cNvPr>
          <p:cNvGrpSpPr/>
          <p:nvPr/>
        </p:nvGrpSpPr>
        <p:grpSpPr>
          <a:xfrm>
            <a:off x="7778839" y="4119702"/>
            <a:ext cx="4413161" cy="2775397"/>
            <a:chOff x="7778839" y="4119702"/>
            <a:chExt cx="4413161" cy="2775397"/>
          </a:xfrm>
        </p:grpSpPr>
        <p:sp>
          <p:nvSpPr>
            <p:cNvPr id="46" name="Rectangle 45">
              <a:extLst>
                <a:ext uri="{FF2B5EF4-FFF2-40B4-BE49-F238E27FC236}">
                  <a16:creationId xmlns:a16="http://schemas.microsoft.com/office/drawing/2014/main" id="{0FB5CEC3-7FB9-7C28-5508-E30B51F0FA30}"/>
                </a:ext>
              </a:extLst>
            </p:cNvPr>
            <p:cNvSpPr/>
            <p:nvPr/>
          </p:nvSpPr>
          <p:spPr>
            <a:xfrm>
              <a:off x="7778839" y="4119702"/>
              <a:ext cx="4413161" cy="2775397"/>
            </a:xfrm>
            <a:prstGeom prst="rect">
              <a:avLst/>
            </a:prstGeom>
            <a:solidFill>
              <a:srgbClr val="57A79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EE8C3C0A-2C64-C148-678F-F9ACF2FC7C00}"/>
                </a:ext>
              </a:extLst>
            </p:cNvPr>
            <p:cNvGrpSpPr/>
            <p:nvPr/>
          </p:nvGrpSpPr>
          <p:grpSpPr>
            <a:xfrm>
              <a:off x="8045991" y="4358552"/>
              <a:ext cx="3849192" cy="2146872"/>
              <a:chOff x="5632738" y="3168361"/>
              <a:chExt cx="922192" cy="514349"/>
            </a:xfrm>
          </p:grpSpPr>
          <p:sp>
            <p:nvSpPr>
              <p:cNvPr id="21" name="Freeform 20">
                <a:extLst>
                  <a:ext uri="{FF2B5EF4-FFF2-40B4-BE49-F238E27FC236}">
                    <a16:creationId xmlns:a16="http://schemas.microsoft.com/office/drawing/2014/main" id="{A67C8164-D52B-C186-21AA-BF654857D44F}"/>
                  </a:ext>
                </a:extLst>
              </p:cNvPr>
              <p:cNvSpPr/>
              <p:nvPr/>
            </p:nvSpPr>
            <p:spPr>
              <a:xfrm>
                <a:off x="5643995" y="3169227"/>
                <a:ext cx="111702" cy="239856"/>
              </a:xfrm>
              <a:custGeom>
                <a:avLst/>
                <a:gdLst>
                  <a:gd name="connsiteX0" fmla="*/ 0 w 111702"/>
                  <a:gd name="connsiteY0" fmla="*/ 239857 h 239856"/>
                  <a:gd name="connsiteX1" fmla="*/ 0 w 111702"/>
                  <a:gd name="connsiteY1" fmla="*/ 0 h 239856"/>
                  <a:gd name="connsiteX2" fmla="*/ 51089 w 111702"/>
                  <a:gd name="connsiteY2" fmla="*/ 0 h 239856"/>
                  <a:gd name="connsiteX3" fmla="*/ 76200 w 111702"/>
                  <a:gd name="connsiteY3" fmla="*/ 3464 h 239856"/>
                  <a:gd name="connsiteX4" fmla="*/ 96116 w 111702"/>
                  <a:gd name="connsiteY4" fmla="*/ 16452 h 239856"/>
                  <a:gd name="connsiteX5" fmla="*/ 108239 w 111702"/>
                  <a:gd name="connsiteY5" fmla="*/ 38100 h 239856"/>
                  <a:gd name="connsiteX6" fmla="*/ 111702 w 111702"/>
                  <a:gd name="connsiteY6" fmla="*/ 71870 h 239856"/>
                  <a:gd name="connsiteX7" fmla="*/ 109970 w 111702"/>
                  <a:gd name="connsiteY7" fmla="*/ 98714 h 239856"/>
                  <a:gd name="connsiteX8" fmla="*/ 102177 w 111702"/>
                  <a:gd name="connsiteY8" fmla="*/ 119495 h 239856"/>
                  <a:gd name="connsiteX9" fmla="*/ 83127 w 111702"/>
                  <a:gd name="connsiteY9" fmla="*/ 137680 h 239856"/>
                  <a:gd name="connsiteX10" fmla="*/ 51954 w 111702"/>
                  <a:gd name="connsiteY10" fmla="*/ 144607 h 239856"/>
                  <a:gd name="connsiteX11" fmla="*/ 34636 w 111702"/>
                  <a:gd name="connsiteY11" fmla="*/ 144607 h 239856"/>
                  <a:gd name="connsiteX12" fmla="*/ 34636 w 111702"/>
                  <a:gd name="connsiteY12" fmla="*/ 238125 h 239856"/>
                  <a:gd name="connsiteX13" fmla="*/ 0 w 111702"/>
                  <a:gd name="connsiteY13" fmla="*/ 238125 h 239856"/>
                  <a:gd name="connsiteX14" fmla="*/ 34636 w 111702"/>
                  <a:gd name="connsiteY14" fmla="*/ 32904 h 239856"/>
                  <a:gd name="connsiteX15" fmla="*/ 34636 w 111702"/>
                  <a:gd name="connsiteY15" fmla="*/ 114300 h 239856"/>
                  <a:gd name="connsiteX16" fmla="*/ 51089 w 111702"/>
                  <a:gd name="connsiteY16" fmla="*/ 114300 h 239856"/>
                  <a:gd name="connsiteX17" fmla="*/ 67541 w 111702"/>
                  <a:gd name="connsiteY17" fmla="*/ 111702 h 239856"/>
                  <a:gd name="connsiteX18" fmla="*/ 76200 w 111702"/>
                  <a:gd name="connsiteY18" fmla="*/ 103043 h 239856"/>
                  <a:gd name="connsiteX19" fmla="*/ 79664 w 111702"/>
                  <a:gd name="connsiteY19" fmla="*/ 90920 h 239856"/>
                  <a:gd name="connsiteX20" fmla="*/ 80530 w 111702"/>
                  <a:gd name="connsiteY20" fmla="*/ 74468 h 239856"/>
                  <a:gd name="connsiteX21" fmla="*/ 80530 w 111702"/>
                  <a:gd name="connsiteY21" fmla="*/ 58882 h 239856"/>
                  <a:gd name="connsiteX22" fmla="*/ 77932 w 111702"/>
                  <a:gd name="connsiteY22" fmla="*/ 45893 h 239856"/>
                  <a:gd name="connsiteX23" fmla="*/ 70139 w 111702"/>
                  <a:gd name="connsiteY23" fmla="*/ 37234 h 239856"/>
                  <a:gd name="connsiteX24" fmla="*/ 54552 w 111702"/>
                  <a:gd name="connsiteY24" fmla="*/ 34636 h 239856"/>
                  <a:gd name="connsiteX25" fmla="*/ 34636 w 111702"/>
                  <a:gd name="connsiteY25" fmla="*/ 34636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1702" h="239856">
                    <a:moveTo>
                      <a:pt x="0" y="239857"/>
                    </a:moveTo>
                    <a:lnTo>
                      <a:pt x="0" y="0"/>
                    </a:lnTo>
                    <a:lnTo>
                      <a:pt x="51089" y="0"/>
                    </a:lnTo>
                    <a:cubicBezTo>
                      <a:pt x="60614" y="0"/>
                      <a:pt x="68407" y="866"/>
                      <a:pt x="76200" y="3464"/>
                    </a:cubicBezTo>
                    <a:cubicBezTo>
                      <a:pt x="83127" y="6061"/>
                      <a:pt x="90055" y="10391"/>
                      <a:pt x="96116" y="16452"/>
                    </a:cubicBezTo>
                    <a:cubicBezTo>
                      <a:pt x="102177" y="22514"/>
                      <a:pt x="105641" y="30307"/>
                      <a:pt x="108239" y="38100"/>
                    </a:cubicBezTo>
                    <a:cubicBezTo>
                      <a:pt x="110836" y="46759"/>
                      <a:pt x="111702" y="58016"/>
                      <a:pt x="111702" y="71870"/>
                    </a:cubicBezTo>
                    <a:cubicBezTo>
                      <a:pt x="111702" y="82261"/>
                      <a:pt x="110836" y="91786"/>
                      <a:pt x="109970" y="98714"/>
                    </a:cubicBezTo>
                    <a:cubicBezTo>
                      <a:pt x="109104" y="106507"/>
                      <a:pt x="106507" y="113434"/>
                      <a:pt x="102177" y="119495"/>
                    </a:cubicBezTo>
                    <a:cubicBezTo>
                      <a:pt x="97848" y="127289"/>
                      <a:pt x="90920" y="133350"/>
                      <a:pt x="83127" y="137680"/>
                    </a:cubicBezTo>
                    <a:cubicBezTo>
                      <a:pt x="75334" y="142009"/>
                      <a:pt x="64943" y="144607"/>
                      <a:pt x="51954" y="144607"/>
                    </a:cubicBezTo>
                    <a:lnTo>
                      <a:pt x="34636" y="144607"/>
                    </a:lnTo>
                    <a:lnTo>
                      <a:pt x="34636" y="238125"/>
                    </a:lnTo>
                    <a:lnTo>
                      <a:pt x="0" y="238125"/>
                    </a:lnTo>
                    <a:close/>
                    <a:moveTo>
                      <a:pt x="34636" y="32904"/>
                    </a:moveTo>
                    <a:lnTo>
                      <a:pt x="34636" y="114300"/>
                    </a:lnTo>
                    <a:lnTo>
                      <a:pt x="51089" y="114300"/>
                    </a:lnTo>
                    <a:cubicBezTo>
                      <a:pt x="58016" y="114300"/>
                      <a:pt x="63211" y="113434"/>
                      <a:pt x="67541" y="111702"/>
                    </a:cubicBezTo>
                    <a:cubicBezTo>
                      <a:pt x="71005" y="109971"/>
                      <a:pt x="74468" y="106507"/>
                      <a:pt x="76200" y="103043"/>
                    </a:cubicBezTo>
                    <a:cubicBezTo>
                      <a:pt x="77932" y="99580"/>
                      <a:pt x="78798" y="95250"/>
                      <a:pt x="79664" y="90920"/>
                    </a:cubicBezTo>
                    <a:cubicBezTo>
                      <a:pt x="79664" y="85725"/>
                      <a:pt x="80530" y="80529"/>
                      <a:pt x="80530" y="74468"/>
                    </a:cubicBezTo>
                    <a:cubicBezTo>
                      <a:pt x="80530" y="69273"/>
                      <a:pt x="80530" y="63211"/>
                      <a:pt x="80530" y="58882"/>
                    </a:cubicBezTo>
                    <a:cubicBezTo>
                      <a:pt x="80530" y="53686"/>
                      <a:pt x="79664" y="49357"/>
                      <a:pt x="77932" y="45893"/>
                    </a:cubicBezTo>
                    <a:cubicBezTo>
                      <a:pt x="76200" y="42429"/>
                      <a:pt x="73602" y="38966"/>
                      <a:pt x="70139" y="37234"/>
                    </a:cubicBezTo>
                    <a:cubicBezTo>
                      <a:pt x="66675" y="35502"/>
                      <a:pt x="61479" y="34636"/>
                      <a:pt x="54552" y="34636"/>
                    </a:cubicBezTo>
                    <a:lnTo>
                      <a:pt x="34636" y="34636"/>
                    </a:lnTo>
                    <a:close/>
                  </a:path>
                </a:pathLst>
              </a:custGeom>
              <a:solidFill>
                <a:srgbClr val="FFFFFF"/>
              </a:solid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18D1D90-D6DF-C1C9-AC78-C82F1DD96BA2}"/>
                  </a:ext>
                </a:extLst>
              </p:cNvPr>
              <p:cNvSpPr/>
              <p:nvPr/>
            </p:nvSpPr>
            <p:spPr>
              <a:xfrm>
                <a:off x="5767820" y="3169227"/>
                <a:ext cx="122958" cy="239856"/>
              </a:xfrm>
              <a:custGeom>
                <a:avLst/>
                <a:gdLst>
                  <a:gd name="connsiteX0" fmla="*/ 0 w 122958"/>
                  <a:gd name="connsiteY0" fmla="*/ 239857 h 239856"/>
                  <a:gd name="connsiteX1" fmla="*/ 0 w 122958"/>
                  <a:gd name="connsiteY1" fmla="*/ 0 h 239856"/>
                  <a:gd name="connsiteX2" fmla="*/ 55418 w 122958"/>
                  <a:gd name="connsiteY2" fmla="*/ 0 h 239856"/>
                  <a:gd name="connsiteX3" fmla="*/ 116032 w 122958"/>
                  <a:gd name="connsiteY3" fmla="*/ 70139 h 239856"/>
                  <a:gd name="connsiteX4" fmla="*/ 109105 w 122958"/>
                  <a:gd name="connsiteY4" fmla="*/ 106507 h 239856"/>
                  <a:gd name="connsiteX5" fmla="*/ 85725 w 122958"/>
                  <a:gd name="connsiteY5" fmla="*/ 130752 h 239856"/>
                  <a:gd name="connsiteX6" fmla="*/ 122959 w 122958"/>
                  <a:gd name="connsiteY6" fmla="*/ 239857 h 239856"/>
                  <a:gd name="connsiteX7" fmla="*/ 86591 w 122958"/>
                  <a:gd name="connsiteY7" fmla="*/ 239857 h 239856"/>
                  <a:gd name="connsiteX8" fmla="*/ 54552 w 122958"/>
                  <a:gd name="connsiteY8" fmla="*/ 137680 h 239856"/>
                  <a:gd name="connsiteX9" fmla="*/ 33770 w 122958"/>
                  <a:gd name="connsiteY9" fmla="*/ 137680 h 239856"/>
                  <a:gd name="connsiteX10" fmla="*/ 33770 w 122958"/>
                  <a:gd name="connsiteY10" fmla="*/ 239857 h 239856"/>
                  <a:gd name="connsiteX11" fmla="*/ 0 w 122958"/>
                  <a:gd name="connsiteY11" fmla="*/ 239857 h 239856"/>
                  <a:gd name="connsiteX12" fmla="*/ 33770 w 122958"/>
                  <a:gd name="connsiteY12" fmla="*/ 32904 h 239856"/>
                  <a:gd name="connsiteX13" fmla="*/ 33770 w 122958"/>
                  <a:gd name="connsiteY13" fmla="*/ 107373 h 239856"/>
                  <a:gd name="connsiteX14" fmla="*/ 53686 w 122958"/>
                  <a:gd name="connsiteY14" fmla="*/ 107373 h 239856"/>
                  <a:gd name="connsiteX15" fmla="*/ 68407 w 122958"/>
                  <a:gd name="connsiteY15" fmla="*/ 104775 h 239856"/>
                  <a:gd name="connsiteX16" fmla="*/ 77066 w 122958"/>
                  <a:gd name="connsiteY16" fmla="*/ 97848 h 239856"/>
                  <a:gd name="connsiteX17" fmla="*/ 80529 w 122958"/>
                  <a:gd name="connsiteY17" fmla="*/ 86591 h 239856"/>
                  <a:gd name="connsiteX18" fmla="*/ 81395 w 122958"/>
                  <a:gd name="connsiteY18" fmla="*/ 71005 h 239856"/>
                  <a:gd name="connsiteX19" fmla="*/ 80529 w 122958"/>
                  <a:gd name="connsiteY19" fmla="*/ 55418 h 239856"/>
                  <a:gd name="connsiteX20" fmla="*/ 76200 w 122958"/>
                  <a:gd name="connsiteY20" fmla="*/ 43295 h 239856"/>
                  <a:gd name="connsiteX21" fmla="*/ 51955 w 122958"/>
                  <a:gd name="connsiteY21" fmla="*/ 33770 h 239856"/>
                  <a:gd name="connsiteX22" fmla="*/ 33770 w 122958"/>
                  <a:gd name="connsiteY22" fmla="*/ 33770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2958" h="239856">
                    <a:moveTo>
                      <a:pt x="0" y="239857"/>
                    </a:moveTo>
                    <a:lnTo>
                      <a:pt x="0" y="0"/>
                    </a:lnTo>
                    <a:lnTo>
                      <a:pt x="55418" y="0"/>
                    </a:lnTo>
                    <a:cubicBezTo>
                      <a:pt x="96116" y="0"/>
                      <a:pt x="116032" y="23380"/>
                      <a:pt x="116032" y="70139"/>
                    </a:cubicBezTo>
                    <a:cubicBezTo>
                      <a:pt x="116032" y="83993"/>
                      <a:pt x="113434" y="96116"/>
                      <a:pt x="109105" y="106507"/>
                    </a:cubicBezTo>
                    <a:cubicBezTo>
                      <a:pt x="104775" y="116032"/>
                      <a:pt x="96982" y="124691"/>
                      <a:pt x="85725" y="130752"/>
                    </a:cubicBezTo>
                    <a:lnTo>
                      <a:pt x="122959" y="239857"/>
                    </a:lnTo>
                    <a:lnTo>
                      <a:pt x="86591" y="239857"/>
                    </a:lnTo>
                    <a:lnTo>
                      <a:pt x="54552" y="137680"/>
                    </a:lnTo>
                    <a:lnTo>
                      <a:pt x="33770" y="137680"/>
                    </a:lnTo>
                    <a:lnTo>
                      <a:pt x="33770" y="239857"/>
                    </a:lnTo>
                    <a:lnTo>
                      <a:pt x="0" y="239857"/>
                    </a:lnTo>
                    <a:close/>
                    <a:moveTo>
                      <a:pt x="33770" y="32904"/>
                    </a:moveTo>
                    <a:lnTo>
                      <a:pt x="33770" y="107373"/>
                    </a:lnTo>
                    <a:lnTo>
                      <a:pt x="53686" y="107373"/>
                    </a:lnTo>
                    <a:cubicBezTo>
                      <a:pt x="59748" y="107373"/>
                      <a:pt x="64943" y="106507"/>
                      <a:pt x="68407" y="104775"/>
                    </a:cubicBezTo>
                    <a:cubicBezTo>
                      <a:pt x="71870" y="103043"/>
                      <a:pt x="74468" y="100446"/>
                      <a:pt x="77066" y="97848"/>
                    </a:cubicBezTo>
                    <a:cubicBezTo>
                      <a:pt x="78798" y="94384"/>
                      <a:pt x="79663" y="90920"/>
                      <a:pt x="80529" y="86591"/>
                    </a:cubicBezTo>
                    <a:cubicBezTo>
                      <a:pt x="81395" y="82261"/>
                      <a:pt x="81395" y="77066"/>
                      <a:pt x="81395" y="71005"/>
                    </a:cubicBezTo>
                    <a:cubicBezTo>
                      <a:pt x="81395" y="64943"/>
                      <a:pt x="81395" y="59748"/>
                      <a:pt x="80529" y="55418"/>
                    </a:cubicBezTo>
                    <a:cubicBezTo>
                      <a:pt x="79663" y="51089"/>
                      <a:pt x="78798" y="46759"/>
                      <a:pt x="76200" y="43295"/>
                    </a:cubicBezTo>
                    <a:cubicBezTo>
                      <a:pt x="71870" y="37234"/>
                      <a:pt x="64077" y="33770"/>
                      <a:pt x="51955" y="33770"/>
                    </a:cubicBezTo>
                    <a:lnTo>
                      <a:pt x="33770" y="33770"/>
                    </a:lnTo>
                    <a:close/>
                  </a:path>
                </a:pathLst>
              </a:custGeom>
              <a:solidFill>
                <a:srgbClr val="FFFFFF"/>
              </a:solid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36574255-D778-5E58-2A3C-8A209EBA6CCC}"/>
                  </a:ext>
                </a:extLst>
              </p:cNvPr>
              <p:cNvSpPr/>
              <p:nvPr/>
            </p:nvSpPr>
            <p:spPr>
              <a:xfrm>
                <a:off x="5908963" y="3168361"/>
                <a:ext cx="116031" cy="243320"/>
              </a:xfrm>
              <a:custGeom>
                <a:avLst/>
                <a:gdLst>
                  <a:gd name="connsiteX0" fmla="*/ 0 w 116031"/>
                  <a:gd name="connsiteY0" fmla="*/ 58016 h 243320"/>
                  <a:gd name="connsiteX1" fmla="*/ 5196 w 116031"/>
                  <a:gd name="connsiteY1" fmla="*/ 32039 h 243320"/>
                  <a:gd name="connsiteX2" fmla="*/ 19050 w 116031"/>
                  <a:gd name="connsiteY2" fmla="*/ 13855 h 243320"/>
                  <a:gd name="connsiteX3" fmla="*/ 37234 w 116031"/>
                  <a:gd name="connsiteY3" fmla="*/ 3464 h 243320"/>
                  <a:gd name="connsiteX4" fmla="*/ 58016 w 116031"/>
                  <a:gd name="connsiteY4" fmla="*/ 0 h 243320"/>
                  <a:gd name="connsiteX5" fmla="*/ 78798 w 116031"/>
                  <a:gd name="connsiteY5" fmla="*/ 3464 h 243320"/>
                  <a:gd name="connsiteX6" fmla="*/ 97848 w 116031"/>
                  <a:gd name="connsiteY6" fmla="*/ 13855 h 243320"/>
                  <a:gd name="connsiteX7" fmla="*/ 110837 w 116031"/>
                  <a:gd name="connsiteY7" fmla="*/ 32039 h 243320"/>
                  <a:gd name="connsiteX8" fmla="*/ 116032 w 116031"/>
                  <a:gd name="connsiteY8" fmla="*/ 58016 h 243320"/>
                  <a:gd name="connsiteX9" fmla="*/ 116032 w 116031"/>
                  <a:gd name="connsiteY9" fmla="*/ 184439 h 243320"/>
                  <a:gd name="connsiteX10" fmla="*/ 110837 w 116031"/>
                  <a:gd name="connsiteY10" fmla="*/ 210416 h 243320"/>
                  <a:gd name="connsiteX11" fmla="*/ 97848 w 116031"/>
                  <a:gd name="connsiteY11" fmla="*/ 228600 h 243320"/>
                  <a:gd name="connsiteX12" fmla="*/ 78798 w 116031"/>
                  <a:gd name="connsiteY12" fmla="*/ 239857 h 243320"/>
                  <a:gd name="connsiteX13" fmla="*/ 58016 w 116031"/>
                  <a:gd name="connsiteY13" fmla="*/ 243321 h 243320"/>
                  <a:gd name="connsiteX14" fmla="*/ 37234 w 116031"/>
                  <a:gd name="connsiteY14" fmla="*/ 239857 h 243320"/>
                  <a:gd name="connsiteX15" fmla="*/ 19050 w 116031"/>
                  <a:gd name="connsiteY15" fmla="*/ 228600 h 243320"/>
                  <a:gd name="connsiteX16" fmla="*/ 5196 w 116031"/>
                  <a:gd name="connsiteY16" fmla="*/ 210416 h 243320"/>
                  <a:gd name="connsiteX17" fmla="*/ 0 w 116031"/>
                  <a:gd name="connsiteY17" fmla="*/ 184439 h 243320"/>
                  <a:gd name="connsiteX18" fmla="*/ 0 w 116031"/>
                  <a:gd name="connsiteY18" fmla="*/ 58016 h 243320"/>
                  <a:gd name="connsiteX19" fmla="*/ 34636 w 116031"/>
                  <a:gd name="connsiteY19" fmla="*/ 184439 h 243320"/>
                  <a:gd name="connsiteX20" fmla="*/ 41564 w 116031"/>
                  <a:gd name="connsiteY20" fmla="*/ 202623 h 243320"/>
                  <a:gd name="connsiteX21" fmla="*/ 58016 w 116031"/>
                  <a:gd name="connsiteY21" fmla="*/ 208684 h 243320"/>
                  <a:gd name="connsiteX22" fmla="*/ 74468 w 116031"/>
                  <a:gd name="connsiteY22" fmla="*/ 202623 h 243320"/>
                  <a:gd name="connsiteX23" fmla="*/ 81395 w 116031"/>
                  <a:gd name="connsiteY23" fmla="*/ 184439 h 243320"/>
                  <a:gd name="connsiteX24" fmla="*/ 81395 w 116031"/>
                  <a:gd name="connsiteY24" fmla="*/ 58016 h 243320"/>
                  <a:gd name="connsiteX25" fmla="*/ 74468 w 116031"/>
                  <a:gd name="connsiteY25" fmla="*/ 39832 h 243320"/>
                  <a:gd name="connsiteX26" fmla="*/ 58016 w 116031"/>
                  <a:gd name="connsiteY26" fmla="*/ 33770 h 243320"/>
                  <a:gd name="connsiteX27" fmla="*/ 41564 w 116031"/>
                  <a:gd name="connsiteY27" fmla="*/ 39832 h 243320"/>
                  <a:gd name="connsiteX28" fmla="*/ 34636 w 116031"/>
                  <a:gd name="connsiteY28" fmla="*/ 58016 h 243320"/>
                  <a:gd name="connsiteX29" fmla="*/ 34636 w 116031"/>
                  <a:gd name="connsiteY29" fmla="*/ 184439 h 24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6031" h="243320">
                    <a:moveTo>
                      <a:pt x="0" y="58016"/>
                    </a:moveTo>
                    <a:cubicBezTo>
                      <a:pt x="0" y="48491"/>
                      <a:pt x="1732" y="39832"/>
                      <a:pt x="5196" y="32039"/>
                    </a:cubicBezTo>
                    <a:cubicBezTo>
                      <a:pt x="8659" y="24246"/>
                      <a:pt x="12989" y="18184"/>
                      <a:pt x="19050" y="13855"/>
                    </a:cubicBezTo>
                    <a:cubicBezTo>
                      <a:pt x="24246" y="9525"/>
                      <a:pt x="30307" y="5196"/>
                      <a:pt x="37234" y="3464"/>
                    </a:cubicBezTo>
                    <a:cubicBezTo>
                      <a:pt x="44161" y="1732"/>
                      <a:pt x="51089" y="0"/>
                      <a:pt x="58016" y="0"/>
                    </a:cubicBezTo>
                    <a:cubicBezTo>
                      <a:pt x="64943" y="0"/>
                      <a:pt x="71871" y="866"/>
                      <a:pt x="78798" y="3464"/>
                    </a:cubicBezTo>
                    <a:cubicBezTo>
                      <a:pt x="85725" y="6061"/>
                      <a:pt x="91786" y="9525"/>
                      <a:pt x="97848" y="13855"/>
                    </a:cubicBezTo>
                    <a:cubicBezTo>
                      <a:pt x="103043" y="19050"/>
                      <a:pt x="107373" y="25111"/>
                      <a:pt x="110837" y="32039"/>
                    </a:cubicBezTo>
                    <a:cubicBezTo>
                      <a:pt x="114300" y="39832"/>
                      <a:pt x="116032" y="47625"/>
                      <a:pt x="116032" y="58016"/>
                    </a:cubicBezTo>
                    <a:lnTo>
                      <a:pt x="116032" y="184439"/>
                    </a:lnTo>
                    <a:cubicBezTo>
                      <a:pt x="116032" y="194830"/>
                      <a:pt x="114300" y="203489"/>
                      <a:pt x="110837" y="210416"/>
                    </a:cubicBezTo>
                    <a:cubicBezTo>
                      <a:pt x="107373" y="217343"/>
                      <a:pt x="103043" y="223405"/>
                      <a:pt x="97848" y="228600"/>
                    </a:cubicBezTo>
                    <a:cubicBezTo>
                      <a:pt x="92652" y="233795"/>
                      <a:pt x="85725" y="237259"/>
                      <a:pt x="78798" y="239857"/>
                    </a:cubicBezTo>
                    <a:cubicBezTo>
                      <a:pt x="71871" y="242455"/>
                      <a:pt x="64943" y="243321"/>
                      <a:pt x="58016" y="243321"/>
                    </a:cubicBezTo>
                    <a:cubicBezTo>
                      <a:pt x="51089" y="243321"/>
                      <a:pt x="44161" y="242455"/>
                      <a:pt x="37234" y="239857"/>
                    </a:cubicBezTo>
                    <a:cubicBezTo>
                      <a:pt x="30307" y="237259"/>
                      <a:pt x="24246" y="233795"/>
                      <a:pt x="19050" y="228600"/>
                    </a:cubicBezTo>
                    <a:cubicBezTo>
                      <a:pt x="13855" y="224270"/>
                      <a:pt x="8659" y="218209"/>
                      <a:pt x="5196" y="210416"/>
                    </a:cubicBezTo>
                    <a:cubicBezTo>
                      <a:pt x="1732" y="203489"/>
                      <a:pt x="0" y="194830"/>
                      <a:pt x="0" y="184439"/>
                    </a:cubicBezTo>
                    <a:lnTo>
                      <a:pt x="0" y="58016"/>
                    </a:lnTo>
                    <a:close/>
                    <a:moveTo>
                      <a:pt x="34636" y="184439"/>
                    </a:moveTo>
                    <a:cubicBezTo>
                      <a:pt x="34636" y="193098"/>
                      <a:pt x="37234" y="199159"/>
                      <a:pt x="41564" y="202623"/>
                    </a:cubicBezTo>
                    <a:cubicBezTo>
                      <a:pt x="45893" y="206952"/>
                      <a:pt x="51955" y="208684"/>
                      <a:pt x="58016" y="208684"/>
                    </a:cubicBezTo>
                    <a:cubicBezTo>
                      <a:pt x="64077" y="208684"/>
                      <a:pt x="70139" y="206952"/>
                      <a:pt x="74468" y="202623"/>
                    </a:cubicBezTo>
                    <a:cubicBezTo>
                      <a:pt x="78798" y="198293"/>
                      <a:pt x="81395" y="192232"/>
                      <a:pt x="81395" y="184439"/>
                    </a:cubicBezTo>
                    <a:lnTo>
                      <a:pt x="81395" y="58016"/>
                    </a:lnTo>
                    <a:cubicBezTo>
                      <a:pt x="81395" y="49357"/>
                      <a:pt x="78798" y="43295"/>
                      <a:pt x="74468" y="39832"/>
                    </a:cubicBezTo>
                    <a:cubicBezTo>
                      <a:pt x="70139" y="35502"/>
                      <a:pt x="64077" y="33770"/>
                      <a:pt x="58016" y="33770"/>
                    </a:cubicBezTo>
                    <a:cubicBezTo>
                      <a:pt x="51955" y="33770"/>
                      <a:pt x="45893" y="35502"/>
                      <a:pt x="41564" y="39832"/>
                    </a:cubicBezTo>
                    <a:cubicBezTo>
                      <a:pt x="37234" y="44161"/>
                      <a:pt x="34636" y="50223"/>
                      <a:pt x="34636" y="58016"/>
                    </a:cubicBezTo>
                    <a:lnTo>
                      <a:pt x="34636" y="184439"/>
                    </a:lnTo>
                    <a:close/>
                  </a:path>
                </a:pathLst>
              </a:custGeom>
              <a:solidFill>
                <a:srgbClr val="FFFFFF"/>
              </a:solid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BF23EF4F-EA21-AF01-CD90-B60CD0505130}"/>
                  </a:ext>
                </a:extLst>
              </p:cNvPr>
              <p:cNvSpPr/>
              <p:nvPr/>
            </p:nvSpPr>
            <p:spPr>
              <a:xfrm>
                <a:off x="6051838" y="3168361"/>
                <a:ext cx="116031" cy="243320"/>
              </a:xfrm>
              <a:custGeom>
                <a:avLst/>
                <a:gdLst>
                  <a:gd name="connsiteX0" fmla="*/ 0 w 116031"/>
                  <a:gd name="connsiteY0" fmla="*/ 58016 h 243320"/>
                  <a:gd name="connsiteX1" fmla="*/ 5196 w 116031"/>
                  <a:gd name="connsiteY1" fmla="*/ 32039 h 243320"/>
                  <a:gd name="connsiteX2" fmla="*/ 19050 w 116031"/>
                  <a:gd name="connsiteY2" fmla="*/ 13855 h 243320"/>
                  <a:gd name="connsiteX3" fmla="*/ 37234 w 116031"/>
                  <a:gd name="connsiteY3" fmla="*/ 3464 h 243320"/>
                  <a:gd name="connsiteX4" fmla="*/ 58016 w 116031"/>
                  <a:gd name="connsiteY4" fmla="*/ 0 h 243320"/>
                  <a:gd name="connsiteX5" fmla="*/ 78798 w 116031"/>
                  <a:gd name="connsiteY5" fmla="*/ 3464 h 243320"/>
                  <a:gd name="connsiteX6" fmla="*/ 97848 w 116031"/>
                  <a:gd name="connsiteY6" fmla="*/ 13855 h 243320"/>
                  <a:gd name="connsiteX7" fmla="*/ 110837 w 116031"/>
                  <a:gd name="connsiteY7" fmla="*/ 32039 h 243320"/>
                  <a:gd name="connsiteX8" fmla="*/ 116032 w 116031"/>
                  <a:gd name="connsiteY8" fmla="*/ 58016 h 243320"/>
                  <a:gd name="connsiteX9" fmla="*/ 116032 w 116031"/>
                  <a:gd name="connsiteY9" fmla="*/ 184439 h 243320"/>
                  <a:gd name="connsiteX10" fmla="*/ 110837 w 116031"/>
                  <a:gd name="connsiteY10" fmla="*/ 210416 h 243320"/>
                  <a:gd name="connsiteX11" fmla="*/ 97848 w 116031"/>
                  <a:gd name="connsiteY11" fmla="*/ 228600 h 243320"/>
                  <a:gd name="connsiteX12" fmla="*/ 78798 w 116031"/>
                  <a:gd name="connsiteY12" fmla="*/ 239857 h 243320"/>
                  <a:gd name="connsiteX13" fmla="*/ 58016 w 116031"/>
                  <a:gd name="connsiteY13" fmla="*/ 243321 h 243320"/>
                  <a:gd name="connsiteX14" fmla="*/ 37234 w 116031"/>
                  <a:gd name="connsiteY14" fmla="*/ 239857 h 243320"/>
                  <a:gd name="connsiteX15" fmla="*/ 19050 w 116031"/>
                  <a:gd name="connsiteY15" fmla="*/ 228600 h 243320"/>
                  <a:gd name="connsiteX16" fmla="*/ 5196 w 116031"/>
                  <a:gd name="connsiteY16" fmla="*/ 210416 h 243320"/>
                  <a:gd name="connsiteX17" fmla="*/ 0 w 116031"/>
                  <a:gd name="connsiteY17" fmla="*/ 184439 h 243320"/>
                  <a:gd name="connsiteX18" fmla="*/ 0 w 116031"/>
                  <a:gd name="connsiteY18" fmla="*/ 58016 h 243320"/>
                  <a:gd name="connsiteX19" fmla="*/ 34636 w 116031"/>
                  <a:gd name="connsiteY19" fmla="*/ 184439 h 243320"/>
                  <a:gd name="connsiteX20" fmla="*/ 41564 w 116031"/>
                  <a:gd name="connsiteY20" fmla="*/ 202623 h 243320"/>
                  <a:gd name="connsiteX21" fmla="*/ 58016 w 116031"/>
                  <a:gd name="connsiteY21" fmla="*/ 208684 h 243320"/>
                  <a:gd name="connsiteX22" fmla="*/ 74468 w 116031"/>
                  <a:gd name="connsiteY22" fmla="*/ 202623 h 243320"/>
                  <a:gd name="connsiteX23" fmla="*/ 81395 w 116031"/>
                  <a:gd name="connsiteY23" fmla="*/ 184439 h 243320"/>
                  <a:gd name="connsiteX24" fmla="*/ 81395 w 116031"/>
                  <a:gd name="connsiteY24" fmla="*/ 58016 h 243320"/>
                  <a:gd name="connsiteX25" fmla="*/ 74468 w 116031"/>
                  <a:gd name="connsiteY25" fmla="*/ 39832 h 243320"/>
                  <a:gd name="connsiteX26" fmla="*/ 58016 w 116031"/>
                  <a:gd name="connsiteY26" fmla="*/ 33770 h 243320"/>
                  <a:gd name="connsiteX27" fmla="*/ 41564 w 116031"/>
                  <a:gd name="connsiteY27" fmla="*/ 39832 h 243320"/>
                  <a:gd name="connsiteX28" fmla="*/ 34636 w 116031"/>
                  <a:gd name="connsiteY28" fmla="*/ 58016 h 243320"/>
                  <a:gd name="connsiteX29" fmla="*/ 34636 w 116031"/>
                  <a:gd name="connsiteY29" fmla="*/ 184439 h 24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6031" h="243320">
                    <a:moveTo>
                      <a:pt x="0" y="58016"/>
                    </a:moveTo>
                    <a:cubicBezTo>
                      <a:pt x="0" y="48491"/>
                      <a:pt x="1732" y="39832"/>
                      <a:pt x="5196" y="32039"/>
                    </a:cubicBezTo>
                    <a:cubicBezTo>
                      <a:pt x="8659" y="24246"/>
                      <a:pt x="12989" y="18184"/>
                      <a:pt x="19050" y="13855"/>
                    </a:cubicBezTo>
                    <a:cubicBezTo>
                      <a:pt x="24246" y="9525"/>
                      <a:pt x="30307" y="5196"/>
                      <a:pt x="37234" y="3464"/>
                    </a:cubicBezTo>
                    <a:cubicBezTo>
                      <a:pt x="44161" y="1732"/>
                      <a:pt x="51089" y="0"/>
                      <a:pt x="58016" y="0"/>
                    </a:cubicBezTo>
                    <a:cubicBezTo>
                      <a:pt x="64943" y="0"/>
                      <a:pt x="71871" y="866"/>
                      <a:pt x="78798" y="3464"/>
                    </a:cubicBezTo>
                    <a:cubicBezTo>
                      <a:pt x="85725" y="6061"/>
                      <a:pt x="91786" y="9525"/>
                      <a:pt x="97848" y="13855"/>
                    </a:cubicBezTo>
                    <a:cubicBezTo>
                      <a:pt x="103043" y="19050"/>
                      <a:pt x="107373" y="25111"/>
                      <a:pt x="110837" y="32039"/>
                    </a:cubicBezTo>
                    <a:cubicBezTo>
                      <a:pt x="114300" y="39832"/>
                      <a:pt x="116032" y="47625"/>
                      <a:pt x="116032" y="58016"/>
                    </a:cubicBezTo>
                    <a:lnTo>
                      <a:pt x="116032" y="184439"/>
                    </a:lnTo>
                    <a:cubicBezTo>
                      <a:pt x="116032" y="194830"/>
                      <a:pt x="114300" y="203489"/>
                      <a:pt x="110837" y="210416"/>
                    </a:cubicBezTo>
                    <a:cubicBezTo>
                      <a:pt x="107373" y="217343"/>
                      <a:pt x="103043" y="223405"/>
                      <a:pt x="97848" y="228600"/>
                    </a:cubicBezTo>
                    <a:cubicBezTo>
                      <a:pt x="92652" y="233795"/>
                      <a:pt x="85725" y="237259"/>
                      <a:pt x="78798" y="239857"/>
                    </a:cubicBezTo>
                    <a:cubicBezTo>
                      <a:pt x="71871" y="242455"/>
                      <a:pt x="64943" y="243321"/>
                      <a:pt x="58016" y="243321"/>
                    </a:cubicBezTo>
                    <a:cubicBezTo>
                      <a:pt x="51089" y="243321"/>
                      <a:pt x="44161" y="242455"/>
                      <a:pt x="37234" y="239857"/>
                    </a:cubicBezTo>
                    <a:cubicBezTo>
                      <a:pt x="30307" y="237259"/>
                      <a:pt x="24246" y="233795"/>
                      <a:pt x="19050" y="228600"/>
                    </a:cubicBezTo>
                    <a:cubicBezTo>
                      <a:pt x="13855" y="224270"/>
                      <a:pt x="8659" y="218209"/>
                      <a:pt x="5196" y="210416"/>
                    </a:cubicBezTo>
                    <a:cubicBezTo>
                      <a:pt x="1732" y="203489"/>
                      <a:pt x="0" y="194830"/>
                      <a:pt x="0" y="184439"/>
                    </a:cubicBezTo>
                    <a:lnTo>
                      <a:pt x="0" y="58016"/>
                    </a:lnTo>
                    <a:close/>
                    <a:moveTo>
                      <a:pt x="34636" y="184439"/>
                    </a:moveTo>
                    <a:cubicBezTo>
                      <a:pt x="34636" y="193098"/>
                      <a:pt x="37234" y="199159"/>
                      <a:pt x="41564" y="202623"/>
                    </a:cubicBezTo>
                    <a:cubicBezTo>
                      <a:pt x="45893" y="206952"/>
                      <a:pt x="51955" y="208684"/>
                      <a:pt x="58016" y="208684"/>
                    </a:cubicBezTo>
                    <a:cubicBezTo>
                      <a:pt x="64077" y="208684"/>
                      <a:pt x="70139" y="206952"/>
                      <a:pt x="74468" y="202623"/>
                    </a:cubicBezTo>
                    <a:cubicBezTo>
                      <a:pt x="78798" y="198293"/>
                      <a:pt x="81395" y="192232"/>
                      <a:pt x="81395" y="184439"/>
                    </a:cubicBezTo>
                    <a:lnTo>
                      <a:pt x="81395" y="58016"/>
                    </a:lnTo>
                    <a:cubicBezTo>
                      <a:pt x="81395" y="49357"/>
                      <a:pt x="78798" y="43295"/>
                      <a:pt x="74468" y="39832"/>
                    </a:cubicBezTo>
                    <a:cubicBezTo>
                      <a:pt x="70139" y="35502"/>
                      <a:pt x="64077" y="33770"/>
                      <a:pt x="58016" y="33770"/>
                    </a:cubicBezTo>
                    <a:cubicBezTo>
                      <a:pt x="51955" y="33770"/>
                      <a:pt x="45893" y="35502"/>
                      <a:pt x="41564" y="39832"/>
                    </a:cubicBezTo>
                    <a:cubicBezTo>
                      <a:pt x="37234" y="44161"/>
                      <a:pt x="34636" y="50223"/>
                      <a:pt x="34636" y="58016"/>
                    </a:cubicBezTo>
                    <a:lnTo>
                      <a:pt x="34636" y="184439"/>
                    </a:lnTo>
                    <a:close/>
                  </a:path>
                </a:pathLst>
              </a:custGeom>
              <a:solidFill>
                <a:srgbClr val="FFFFFF"/>
              </a:solid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F205357-A62F-2B42-C3DD-ABAB71382F0B}"/>
                  </a:ext>
                </a:extLst>
              </p:cNvPr>
              <p:cNvSpPr/>
              <p:nvPr/>
            </p:nvSpPr>
            <p:spPr>
              <a:xfrm>
                <a:off x="6197311" y="3169227"/>
                <a:ext cx="102177" cy="239856"/>
              </a:xfrm>
              <a:custGeom>
                <a:avLst/>
                <a:gdLst>
                  <a:gd name="connsiteX0" fmla="*/ 0 w 102177"/>
                  <a:gd name="connsiteY0" fmla="*/ 239857 h 239856"/>
                  <a:gd name="connsiteX1" fmla="*/ 0 w 102177"/>
                  <a:gd name="connsiteY1" fmla="*/ 0 h 239856"/>
                  <a:gd name="connsiteX2" fmla="*/ 102177 w 102177"/>
                  <a:gd name="connsiteY2" fmla="*/ 0 h 239856"/>
                  <a:gd name="connsiteX3" fmla="*/ 102177 w 102177"/>
                  <a:gd name="connsiteY3" fmla="*/ 32039 h 239856"/>
                  <a:gd name="connsiteX4" fmla="*/ 34636 w 102177"/>
                  <a:gd name="connsiteY4" fmla="*/ 32039 h 239856"/>
                  <a:gd name="connsiteX5" fmla="*/ 34636 w 102177"/>
                  <a:gd name="connsiteY5" fmla="*/ 104775 h 239856"/>
                  <a:gd name="connsiteX6" fmla="*/ 93518 w 102177"/>
                  <a:gd name="connsiteY6" fmla="*/ 104775 h 239856"/>
                  <a:gd name="connsiteX7" fmla="*/ 93518 w 102177"/>
                  <a:gd name="connsiteY7" fmla="*/ 136814 h 239856"/>
                  <a:gd name="connsiteX8" fmla="*/ 34636 w 102177"/>
                  <a:gd name="connsiteY8" fmla="*/ 136814 h 239856"/>
                  <a:gd name="connsiteX9" fmla="*/ 34636 w 102177"/>
                  <a:gd name="connsiteY9" fmla="*/ 238991 h 239856"/>
                  <a:gd name="connsiteX10" fmla="*/ 0 w 102177"/>
                  <a:gd name="connsiteY10" fmla="*/ 238991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77" h="239856">
                    <a:moveTo>
                      <a:pt x="0" y="239857"/>
                    </a:moveTo>
                    <a:lnTo>
                      <a:pt x="0" y="0"/>
                    </a:lnTo>
                    <a:lnTo>
                      <a:pt x="102177" y="0"/>
                    </a:lnTo>
                    <a:lnTo>
                      <a:pt x="102177" y="32039"/>
                    </a:lnTo>
                    <a:lnTo>
                      <a:pt x="34636" y="32039"/>
                    </a:lnTo>
                    <a:lnTo>
                      <a:pt x="34636" y="104775"/>
                    </a:lnTo>
                    <a:lnTo>
                      <a:pt x="93518" y="104775"/>
                    </a:lnTo>
                    <a:lnTo>
                      <a:pt x="93518" y="136814"/>
                    </a:lnTo>
                    <a:lnTo>
                      <a:pt x="34636" y="136814"/>
                    </a:lnTo>
                    <a:lnTo>
                      <a:pt x="34636" y="238991"/>
                    </a:lnTo>
                    <a:lnTo>
                      <a:pt x="0" y="238991"/>
                    </a:lnTo>
                    <a:close/>
                  </a:path>
                </a:pathLst>
              </a:custGeom>
              <a:solidFill>
                <a:srgbClr val="FFFFFF"/>
              </a:solidFill>
              <a:ln w="8653" cap="flat">
                <a:noFill/>
                <a:prstDash val="solid"/>
                <a:miter/>
              </a:ln>
            </p:spPr>
            <p:txBody>
              <a:bodyPr rtlCol="0" anchor="ctr"/>
              <a:lstStyle/>
              <a:p>
                <a:endParaRPr lang="en-US"/>
              </a:p>
            </p:txBody>
          </p:sp>
          <p:grpSp>
            <p:nvGrpSpPr>
              <p:cNvPr id="26" name="Graphic 7">
                <a:extLst>
                  <a:ext uri="{FF2B5EF4-FFF2-40B4-BE49-F238E27FC236}">
                    <a16:creationId xmlns:a16="http://schemas.microsoft.com/office/drawing/2014/main" id="{D398700F-5754-1849-9F9F-E62624C0A936}"/>
                  </a:ext>
                </a:extLst>
              </p:cNvPr>
              <p:cNvGrpSpPr/>
              <p:nvPr/>
            </p:nvGrpSpPr>
            <p:grpSpPr>
              <a:xfrm>
                <a:off x="6363565" y="3222047"/>
                <a:ext cx="191365" cy="188768"/>
                <a:chOff x="6363565" y="3222047"/>
                <a:chExt cx="191365" cy="188768"/>
              </a:xfrm>
              <a:solidFill>
                <a:srgbClr val="FFFFFF">
                  <a:alpha val="80000"/>
                </a:srgbClr>
              </a:solidFill>
            </p:grpSpPr>
            <p:sp>
              <p:nvSpPr>
                <p:cNvPr id="27" name="Freeform 26">
                  <a:extLst>
                    <a:ext uri="{FF2B5EF4-FFF2-40B4-BE49-F238E27FC236}">
                      <a16:creationId xmlns:a16="http://schemas.microsoft.com/office/drawing/2014/main" id="{12CF771B-B424-A73F-482A-F7F17197DBBD}"/>
                    </a:ext>
                  </a:extLst>
                </p:cNvPr>
                <p:cNvSpPr/>
                <p:nvPr/>
              </p:nvSpPr>
              <p:spPr>
                <a:xfrm>
                  <a:off x="6363565" y="3222047"/>
                  <a:ext cx="89188" cy="188768"/>
                </a:xfrm>
                <a:custGeom>
                  <a:avLst/>
                  <a:gdLst>
                    <a:gd name="connsiteX0" fmla="*/ 0 w 89188"/>
                    <a:gd name="connsiteY0" fmla="*/ 45893 h 188768"/>
                    <a:gd name="connsiteX1" fmla="*/ 4330 w 89188"/>
                    <a:gd name="connsiteY1" fmla="*/ 25977 h 188768"/>
                    <a:gd name="connsiteX2" fmla="*/ 14721 w 89188"/>
                    <a:gd name="connsiteY2" fmla="*/ 11257 h 188768"/>
                    <a:gd name="connsiteX3" fmla="*/ 28575 w 89188"/>
                    <a:gd name="connsiteY3" fmla="*/ 2598 h 188768"/>
                    <a:gd name="connsiteX4" fmla="*/ 44161 w 89188"/>
                    <a:gd name="connsiteY4" fmla="*/ 0 h 188768"/>
                    <a:gd name="connsiteX5" fmla="*/ 59748 w 89188"/>
                    <a:gd name="connsiteY5" fmla="*/ 2598 h 188768"/>
                    <a:gd name="connsiteX6" fmla="*/ 74468 w 89188"/>
                    <a:gd name="connsiteY6" fmla="*/ 11257 h 188768"/>
                    <a:gd name="connsiteX7" fmla="*/ 84859 w 89188"/>
                    <a:gd name="connsiteY7" fmla="*/ 25977 h 188768"/>
                    <a:gd name="connsiteX8" fmla="*/ 89189 w 89188"/>
                    <a:gd name="connsiteY8" fmla="*/ 45893 h 188768"/>
                    <a:gd name="connsiteX9" fmla="*/ 89189 w 89188"/>
                    <a:gd name="connsiteY9" fmla="*/ 143741 h 188768"/>
                    <a:gd name="connsiteX10" fmla="*/ 84859 w 89188"/>
                    <a:gd name="connsiteY10" fmla="*/ 163657 h 188768"/>
                    <a:gd name="connsiteX11" fmla="*/ 74468 w 89188"/>
                    <a:gd name="connsiteY11" fmla="*/ 177511 h 188768"/>
                    <a:gd name="connsiteX12" fmla="*/ 59748 w 89188"/>
                    <a:gd name="connsiteY12" fmla="*/ 186170 h 188768"/>
                    <a:gd name="connsiteX13" fmla="*/ 44161 w 89188"/>
                    <a:gd name="connsiteY13" fmla="*/ 188768 h 188768"/>
                    <a:gd name="connsiteX14" fmla="*/ 28575 w 89188"/>
                    <a:gd name="connsiteY14" fmla="*/ 186170 h 188768"/>
                    <a:gd name="connsiteX15" fmla="*/ 14721 w 89188"/>
                    <a:gd name="connsiteY15" fmla="*/ 177511 h 188768"/>
                    <a:gd name="connsiteX16" fmla="*/ 4330 w 89188"/>
                    <a:gd name="connsiteY16" fmla="*/ 163657 h 188768"/>
                    <a:gd name="connsiteX17" fmla="*/ 0 w 89188"/>
                    <a:gd name="connsiteY17" fmla="*/ 143741 h 188768"/>
                    <a:gd name="connsiteX18" fmla="*/ 0 w 89188"/>
                    <a:gd name="connsiteY18" fmla="*/ 45893 h 188768"/>
                    <a:gd name="connsiteX19" fmla="*/ 26843 w 89188"/>
                    <a:gd name="connsiteY19" fmla="*/ 142875 h 188768"/>
                    <a:gd name="connsiteX20" fmla="*/ 32039 w 89188"/>
                    <a:gd name="connsiteY20" fmla="*/ 156730 h 188768"/>
                    <a:gd name="connsiteX21" fmla="*/ 45027 w 89188"/>
                    <a:gd name="connsiteY21" fmla="*/ 161059 h 188768"/>
                    <a:gd name="connsiteX22" fmla="*/ 58016 w 89188"/>
                    <a:gd name="connsiteY22" fmla="*/ 156730 h 188768"/>
                    <a:gd name="connsiteX23" fmla="*/ 63212 w 89188"/>
                    <a:gd name="connsiteY23" fmla="*/ 142875 h 188768"/>
                    <a:gd name="connsiteX24" fmla="*/ 63212 w 89188"/>
                    <a:gd name="connsiteY24" fmla="*/ 45027 h 188768"/>
                    <a:gd name="connsiteX25" fmla="*/ 58016 w 89188"/>
                    <a:gd name="connsiteY25" fmla="*/ 31173 h 188768"/>
                    <a:gd name="connsiteX26" fmla="*/ 45027 w 89188"/>
                    <a:gd name="connsiteY26" fmla="*/ 26843 h 188768"/>
                    <a:gd name="connsiteX27" fmla="*/ 32039 w 89188"/>
                    <a:gd name="connsiteY27" fmla="*/ 31173 h 188768"/>
                    <a:gd name="connsiteX28" fmla="*/ 26843 w 89188"/>
                    <a:gd name="connsiteY28" fmla="*/ 45027 h 188768"/>
                    <a:gd name="connsiteX29" fmla="*/ 26843 w 89188"/>
                    <a:gd name="connsiteY29" fmla="*/ 142875 h 188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9188" h="188768">
                      <a:moveTo>
                        <a:pt x="0" y="45893"/>
                      </a:moveTo>
                      <a:cubicBezTo>
                        <a:pt x="0" y="38100"/>
                        <a:pt x="1732" y="32038"/>
                        <a:pt x="4330" y="25977"/>
                      </a:cubicBezTo>
                      <a:cubicBezTo>
                        <a:pt x="6927" y="19916"/>
                        <a:pt x="10391" y="15586"/>
                        <a:pt x="14721" y="11257"/>
                      </a:cubicBezTo>
                      <a:cubicBezTo>
                        <a:pt x="19050" y="7793"/>
                        <a:pt x="23380" y="5196"/>
                        <a:pt x="28575" y="2598"/>
                      </a:cubicBezTo>
                      <a:cubicBezTo>
                        <a:pt x="33770" y="866"/>
                        <a:pt x="38966" y="0"/>
                        <a:pt x="44161" y="0"/>
                      </a:cubicBezTo>
                      <a:cubicBezTo>
                        <a:pt x="49357" y="0"/>
                        <a:pt x="54552" y="866"/>
                        <a:pt x="59748" y="2598"/>
                      </a:cubicBezTo>
                      <a:cubicBezTo>
                        <a:pt x="64943" y="4330"/>
                        <a:pt x="70139" y="6927"/>
                        <a:pt x="74468" y="11257"/>
                      </a:cubicBezTo>
                      <a:cubicBezTo>
                        <a:pt x="78798" y="14720"/>
                        <a:pt x="82261" y="19916"/>
                        <a:pt x="84859" y="25977"/>
                      </a:cubicBezTo>
                      <a:cubicBezTo>
                        <a:pt x="87457" y="32038"/>
                        <a:pt x="89189" y="38100"/>
                        <a:pt x="89189" y="45893"/>
                      </a:cubicBezTo>
                      <a:lnTo>
                        <a:pt x="89189" y="143741"/>
                      </a:lnTo>
                      <a:cubicBezTo>
                        <a:pt x="89189" y="151534"/>
                        <a:pt x="88323" y="158461"/>
                        <a:pt x="84859" y="163657"/>
                      </a:cubicBezTo>
                      <a:cubicBezTo>
                        <a:pt x="82261" y="168852"/>
                        <a:pt x="78798" y="174048"/>
                        <a:pt x="74468" y="177511"/>
                      </a:cubicBezTo>
                      <a:cubicBezTo>
                        <a:pt x="70139" y="180975"/>
                        <a:pt x="64943" y="184439"/>
                        <a:pt x="59748" y="186170"/>
                      </a:cubicBezTo>
                      <a:cubicBezTo>
                        <a:pt x="54552" y="187902"/>
                        <a:pt x="49357" y="188768"/>
                        <a:pt x="44161" y="188768"/>
                      </a:cubicBezTo>
                      <a:cubicBezTo>
                        <a:pt x="38966" y="188768"/>
                        <a:pt x="33770" y="187902"/>
                        <a:pt x="28575" y="186170"/>
                      </a:cubicBezTo>
                      <a:cubicBezTo>
                        <a:pt x="23380" y="184439"/>
                        <a:pt x="18184" y="181841"/>
                        <a:pt x="14721" y="177511"/>
                      </a:cubicBezTo>
                      <a:cubicBezTo>
                        <a:pt x="10391" y="174048"/>
                        <a:pt x="6927" y="168852"/>
                        <a:pt x="4330" y="163657"/>
                      </a:cubicBezTo>
                      <a:cubicBezTo>
                        <a:pt x="1732" y="158461"/>
                        <a:pt x="0" y="151534"/>
                        <a:pt x="0" y="143741"/>
                      </a:cubicBezTo>
                      <a:lnTo>
                        <a:pt x="0" y="45893"/>
                      </a:lnTo>
                      <a:close/>
                      <a:moveTo>
                        <a:pt x="26843" y="142875"/>
                      </a:moveTo>
                      <a:cubicBezTo>
                        <a:pt x="26843" y="148936"/>
                        <a:pt x="28575" y="154132"/>
                        <a:pt x="32039" y="156730"/>
                      </a:cubicBezTo>
                      <a:cubicBezTo>
                        <a:pt x="35502" y="160193"/>
                        <a:pt x="39832" y="161059"/>
                        <a:pt x="45027" y="161059"/>
                      </a:cubicBezTo>
                      <a:cubicBezTo>
                        <a:pt x="50223" y="161059"/>
                        <a:pt x="53686" y="159327"/>
                        <a:pt x="58016" y="156730"/>
                      </a:cubicBezTo>
                      <a:cubicBezTo>
                        <a:pt x="61480" y="154132"/>
                        <a:pt x="63212" y="148936"/>
                        <a:pt x="63212" y="142875"/>
                      </a:cubicBezTo>
                      <a:lnTo>
                        <a:pt x="63212" y="45027"/>
                      </a:lnTo>
                      <a:cubicBezTo>
                        <a:pt x="63212" y="38966"/>
                        <a:pt x="61480" y="33770"/>
                        <a:pt x="58016" y="31173"/>
                      </a:cubicBezTo>
                      <a:cubicBezTo>
                        <a:pt x="54552" y="28575"/>
                        <a:pt x="50223" y="26843"/>
                        <a:pt x="45027" y="26843"/>
                      </a:cubicBezTo>
                      <a:cubicBezTo>
                        <a:pt x="39832" y="26843"/>
                        <a:pt x="36368" y="28575"/>
                        <a:pt x="32039" y="31173"/>
                      </a:cubicBezTo>
                      <a:cubicBezTo>
                        <a:pt x="28575" y="34636"/>
                        <a:pt x="26843" y="38966"/>
                        <a:pt x="26843" y="45027"/>
                      </a:cubicBezTo>
                      <a:lnTo>
                        <a:pt x="26843" y="142875"/>
                      </a:lnTo>
                      <a:close/>
                    </a:path>
                  </a:pathLst>
                </a:custGeom>
                <a:solidFill>
                  <a:srgbClr val="FFFFFF">
                    <a:alpha val="80000"/>
                  </a:srgbClr>
                </a:solid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5A827BA3-54AA-B4B7-C12B-4A4BFDF126DA}"/>
                    </a:ext>
                  </a:extLst>
                </p:cNvPr>
                <p:cNvSpPr/>
                <p:nvPr/>
              </p:nvSpPr>
              <p:spPr>
                <a:xfrm>
                  <a:off x="6476134" y="3223779"/>
                  <a:ext cx="78797" cy="185304"/>
                </a:xfrm>
                <a:custGeom>
                  <a:avLst/>
                  <a:gdLst>
                    <a:gd name="connsiteX0" fmla="*/ 0 w 78797"/>
                    <a:gd name="connsiteY0" fmla="*/ 185305 h 185304"/>
                    <a:gd name="connsiteX1" fmla="*/ 0 w 78797"/>
                    <a:gd name="connsiteY1" fmla="*/ 0 h 185304"/>
                    <a:gd name="connsiteX2" fmla="*/ 78798 w 78797"/>
                    <a:gd name="connsiteY2" fmla="*/ 0 h 185304"/>
                    <a:gd name="connsiteX3" fmla="*/ 78798 w 78797"/>
                    <a:gd name="connsiteY3" fmla="*/ 25112 h 185304"/>
                    <a:gd name="connsiteX4" fmla="*/ 25977 w 78797"/>
                    <a:gd name="connsiteY4" fmla="*/ 25112 h 185304"/>
                    <a:gd name="connsiteX5" fmla="*/ 25977 w 78797"/>
                    <a:gd name="connsiteY5" fmla="*/ 81396 h 185304"/>
                    <a:gd name="connsiteX6" fmla="*/ 71871 w 78797"/>
                    <a:gd name="connsiteY6" fmla="*/ 81396 h 185304"/>
                    <a:gd name="connsiteX7" fmla="*/ 71871 w 78797"/>
                    <a:gd name="connsiteY7" fmla="*/ 106507 h 185304"/>
                    <a:gd name="connsiteX8" fmla="*/ 25977 w 78797"/>
                    <a:gd name="connsiteY8" fmla="*/ 106507 h 185304"/>
                    <a:gd name="connsiteX9" fmla="*/ 25977 w 78797"/>
                    <a:gd name="connsiteY9" fmla="*/ 185305 h 185304"/>
                    <a:gd name="connsiteX10" fmla="*/ 0 w 78797"/>
                    <a:gd name="connsiteY10" fmla="*/ 185305 h 18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797" h="185304">
                      <a:moveTo>
                        <a:pt x="0" y="185305"/>
                      </a:moveTo>
                      <a:lnTo>
                        <a:pt x="0" y="0"/>
                      </a:lnTo>
                      <a:lnTo>
                        <a:pt x="78798" y="0"/>
                      </a:lnTo>
                      <a:lnTo>
                        <a:pt x="78798" y="25112"/>
                      </a:lnTo>
                      <a:lnTo>
                        <a:pt x="25977" y="25112"/>
                      </a:lnTo>
                      <a:lnTo>
                        <a:pt x="25977" y="81396"/>
                      </a:lnTo>
                      <a:lnTo>
                        <a:pt x="71871" y="81396"/>
                      </a:lnTo>
                      <a:lnTo>
                        <a:pt x="71871" y="106507"/>
                      </a:lnTo>
                      <a:lnTo>
                        <a:pt x="25977" y="106507"/>
                      </a:lnTo>
                      <a:lnTo>
                        <a:pt x="25977" y="185305"/>
                      </a:lnTo>
                      <a:lnTo>
                        <a:pt x="0" y="185305"/>
                      </a:lnTo>
                      <a:close/>
                    </a:path>
                  </a:pathLst>
                </a:custGeom>
                <a:solidFill>
                  <a:srgbClr val="FFFFFF">
                    <a:alpha val="80000"/>
                  </a:srgbClr>
                </a:solidFill>
                <a:ln w="8653" cap="flat">
                  <a:noFill/>
                  <a:prstDash val="solid"/>
                  <a:miter/>
                </a:ln>
              </p:spPr>
              <p:txBody>
                <a:bodyPr rtlCol="0" anchor="ctr"/>
                <a:lstStyle/>
                <a:p>
                  <a:endParaRPr lang="en-US"/>
                </a:p>
              </p:txBody>
            </p:sp>
          </p:grpSp>
          <p:grpSp>
            <p:nvGrpSpPr>
              <p:cNvPr id="29" name="Graphic 7">
                <a:extLst>
                  <a:ext uri="{FF2B5EF4-FFF2-40B4-BE49-F238E27FC236}">
                    <a16:creationId xmlns:a16="http://schemas.microsoft.com/office/drawing/2014/main" id="{0D73E799-460A-D8AF-F7D9-614E2258137E}"/>
                  </a:ext>
                </a:extLst>
              </p:cNvPr>
              <p:cNvGrpSpPr/>
              <p:nvPr/>
            </p:nvGrpSpPr>
            <p:grpSpPr>
              <a:xfrm>
                <a:off x="5632738" y="3441122"/>
                <a:ext cx="916997" cy="241588"/>
                <a:chOff x="5632738" y="3441122"/>
                <a:chExt cx="916997" cy="241588"/>
              </a:xfrm>
              <a:solidFill>
                <a:srgbClr val="FFFFFF"/>
              </a:solidFill>
            </p:grpSpPr>
            <p:sp>
              <p:nvSpPr>
                <p:cNvPr id="30" name="Freeform 29">
                  <a:extLst>
                    <a:ext uri="{FF2B5EF4-FFF2-40B4-BE49-F238E27FC236}">
                      <a16:creationId xmlns:a16="http://schemas.microsoft.com/office/drawing/2014/main" id="{D03BC4E6-949B-A1F6-646F-6557372C7259}"/>
                    </a:ext>
                  </a:extLst>
                </p:cNvPr>
                <p:cNvSpPr/>
                <p:nvPr/>
              </p:nvSpPr>
              <p:spPr>
                <a:xfrm>
                  <a:off x="5632738" y="3441122"/>
                  <a:ext cx="109970" cy="241588"/>
                </a:xfrm>
                <a:custGeom>
                  <a:avLst/>
                  <a:gdLst>
                    <a:gd name="connsiteX0" fmla="*/ 109971 w 109970"/>
                    <a:gd name="connsiteY0" fmla="*/ 172316 h 241588"/>
                    <a:gd name="connsiteX1" fmla="*/ 109971 w 109970"/>
                    <a:gd name="connsiteY1" fmla="*/ 187036 h 241588"/>
                    <a:gd name="connsiteX2" fmla="*/ 105641 w 109970"/>
                    <a:gd name="connsiteY2" fmla="*/ 207818 h 241588"/>
                    <a:gd name="connsiteX3" fmla="*/ 94384 w 109970"/>
                    <a:gd name="connsiteY3" fmla="*/ 225136 h 241588"/>
                    <a:gd name="connsiteX4" fmla="*/ 77066 w 109970"/>
                    <a:gd name="connsiteY4" fmla="*/ 237259 h 241588"/>
                    <a:gd name="connsiteX5" fmla="*/ 56284 w 109970"/>
                    <a:gd name="connsiteY5" fmla="*/ 241589 h 241588"/>
                    <a:gd name="connsiteX6" fmla="*/ 36368 w 109970"/>
                    <a:gd name="connsiteY6" fmla="*/ 238991 h 241588"/>
                    <a:gd name="connsiteX7" fmla="*/ 18184 w 109970"/>
                    <a:gd name="connsiteY7" fmla="*/ 229466 h 241588"/>
                    <a:gd name="connsiteX8" fmla="*/ 5196 w 109970"/>
                    <a:gd name="connsiteY8" fmla="*/ 212148 h 241588"/>
                    <a:gd name="connsiteX9" fmla="*/ 0 w 109970"/>
                    <a:gd name="connsiteY9" fmla="*/ 185305 h 241588"/>
                    <a:gd name="connsiteX10" fmla="*/ 0 w 109970"/>
                    <a:gd name="connsiteY10" fmla="*/ 54552 h 241588"/>
                    <a:gd name="connsiteX11" fmla="*/ 4330 w 109970"/>
                    <a:gd name="connsiteY11" fmla="*/ 32905 h 241588"/>
                    <a:gd name="connsiteX12" fmla="*/ 15586 w 109970"/>
                    <a:gd name="connsiteY12" fmla="*/ 15587 h 241588"/>
                    <a:gd name="connsiteX13" fmla="*/ 32904 w 109970"/>
                    <a:gd name="connsiteY13" fmla="*/ 4330 h 241588"/>
                    <a:gd name="connsiteX14" fmla="*/ 55418 w 109970"/>
                    <a:gd name="connsiteY14" fmla="*/ 0 h 241588"/>
                    <a:gd name="connsiteX15" fmla="*/ 94384 w 109970"/>
                    <a:gd name="connsiteY15" fmla="*/ 15587 h 241588"/>
                    <a:gd name="connsiteX16" fmla="*/ 105641 w 109970"/>
                    <a:gd name="connsiteY16" fmla="*/ 33770 h 241588"/>
                    <a:gd name="connsiteX17" fmla="*/ 109971 w 109970"/>
                    <a:gd name="connsiteY17" fmla="*/ 56284 h 241588"/>
                    <a:gd name="connsiteX18" fmla="*/ 109971 w 109970"/>
                    <a:gd name="connsiteY18" fmla="*/ 69273 h 241588"/>
                    <a:gd name="connsiteX19" fmla="*/ 76200 w 109970"/>
                    <a:gd name="connsiteY19" fmla="*/ 69273 h 241588"/>
                    <a:gd name="connsiteX20" fmla="*/ 76200 w 109970"/>
                    <a:gd name="connsiteY20" fmla="*/ 58016 h 241588"/>
                    <a:gd name="connsiteX21" fmla="*/ 70139 w 109970"/>
                    <a:gd name="connsiteY21" fmla="*/ 40698 h 241588"/>
                    <a:gd name="connsiteX22" fmla="*/ 54552 w 109970"/>
                    <a:gd name="connsiteY22" fmla="*/ 33770 h 241588"/>
                    <a:gd name="connsiteX23" fmla="*/ 38100 w 109970"/>
                    <a:gd name="connsiteY23" fmla="*/ 41564 h 241588"/>
                    <a:gd name="connsiteX24" fmla="*/ 33770 w 109970"/>
                    <a:gd name="connsiteY24" fmla="*/ 61480 h 241588"/>
                    <a:gd name="connsiteX25" fmla="*/ 33770 w 109970"/>
                    <a:gd name="connsiteY25" fmla="*/ 182707 h 241588"/>
                    <a:gd name="connsiteX26" fmla="*/ 38100 w 109970"/>
                    <a:gd name="connsiteY26" fmla="*/ 200025 h 241588"/>
                    <a:gd name="connsiteX27" fmla="*/ 54552 w 109970"/>
                    <a:gd name="connsiteY27" fmla="*/ 206952 h 241588"/>
                    <a:gd name="connsiteX28" fmla="*/ 61480 w 109970"/>
                    <a:gd name="connsiteY28" fmla="*/ 206087 h 241588"/>
                    <a:gd name="connsiteX29" fmla="*/ 68407 w 109970"/>
                    <a:gd name="connsiteY29" fmla="*/ 202623 h 241588"/>
                    <a:gd name="connsiteX30" fmla="*/ 73602 w 109970"/>
                    <a:gd name="connsiteY30" fmla="*/ 195696 h 241588"/>
                    <a:gd name="connsiteX31" fmla="*/ 75334 w 109970"/>
                    <a:gd name="connsiteY31" fmla="*/ 184439 h 241588"/>
                    <a:gd name="connsiteX32" fmla="*/ 75334 w 109970"/>
                    <a:gd name="connsiteY32" fmla="*/ 173182 h 241588"/>
                    <a:gd name="connsiteX33" fmla="*/ 109971 w 109970"/>
                    <a:gd name="connsiteY33" fmla="*/ 173182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9970" h="241588">
                      <a:moveTo>
                        <a:pt x="109971" y="172316"/>
                      </a:moveTo>
                      <a:lnTo>
                        <a:pt x="109971" y="187036"/>
                      </a:lnTo>
                      <a:cubicBezTo>
                        <a:pt x="109971" y="193964"/>
                        <a:pt x="108239" y="200891"/>
                        <a:pt x="105641" y="207818"/>
                      </a:cubicBezTo>
                      <a:cubicBezTo>
                        <a:pt x="103043" y="214746"/>
                        <a:pt x="98714" y="219941"/>
                        <a:pt x="94384" y="225136"/>
                      </a:cubicBezTo>
                      <a:cubicBezTo>
                        <a:pt x="89189" y="230332"/>
                        <a:pt x="83993" y="234661"/>
                        <a:pt x="77066" y="237259"/>
                      </a:cubicBezTo>
                      <a:cubicBezTo>
                        <a:pt x="70139" y="239857"/>
                        <a:pt x="63211" y="241589"/>
                        <a:pt x="56284" y="241589"/>
                      </a:cubicBezTo>
                      <a:cubicBezTo>
                        <a:pt x="50223" y="241589"/>
                        <a:pt x="43295" y="240723"/>
                        <a:pt x="36368" y="238991"/>
                      </a:cubicBezTo>
                      <a:cubicBezTo>
                        <a:pt x="29441" y="237259"/>
                        <a:pt x="23380" y="233795"/>
                        <a:pt x="18184" y="229466"/>
                      </a:cubicBezTo>
                      <a:cubicBezTo>
                        <a:pt x="12989" y="225136"/>
                        <a:pt x="8659" y="219075"/>
                        <a:pt x="5196" y="212148"/>
                      </a:cubicBezTo>
                      <a:cubicBezTo>
                        <a:pt x="1732" y="205221"/>
                        <a:pt x="0" y="196561"/>
                        <a:pt x="0" y="185305"/>
                      </a:cubicBezTo>
                      <a:lnTo>
                        <a:pt x="0" y="54552"/>
                      </a:lnTo>
                      <a:cubicBezTo>
                        <a:pt x="0" y="46759"/>
                        <a:pt x="1732" y="39832"/>
                        <a:pt x="4330" y="32905"/>
                      </a:cubicBezTo>
                      <a:cubicBezTo>
                        <a:pt x="6927" y="25977"/>
                        <a:pt x="10391" y="20782"/>
                        <a:pt x="15586" y="15587"/>
                      </a:cubicBezTo>
                      <a:cubicBezTo>
                        <a:pt x="20782" y="10391"/>
                        <a:pt x="25977" y="6927"/>
                        <a:pt x="32904" y="4330"/>
                      </a:cubicBezTo>
                      <a:cubicBezTo>
                        <a:pt x="39832" y="1732"/>
                        <a:pt x="46759" y="0"/>
                        <a:pt x="55418" y="0"/>
                      </a:cubicBezTo>
                      <a:cubicBezTo>
                        <a:pt x="71005" y="0"/>
                        <a:pt x="83993" y="5196"/>
                        <a:pt x="94384" y="15587"/>
                      </a:cubicBezTo>
                      <a:cubicBezTo>
                        <a:pt x="99580" y="20782"/>
                        <a:pt x="103043" y="26843"/>
                        <a:pt x="105641" y="33770"/>
                      </a:cubicBezTo>
                      <a:cubicBezTo>
                        <a:pt x="108239" y="40698"/>
                        <a:pt x="109971" y="48491"/>
                        <a:pt x="109971" y="56284"/>
                      </a:cubicBezTo>
                      <a:lnTo>
                        <a:pt x="109971" y="69273"/>
                      </a:lnTo>
                      <a:lnTo>
                        <a:pt x="76200" y="69273"/>
                      </a:lnTo>
                      <a:lnTo>
                        <a:pt x="76200" y="58016"/>
                      </a:lnTo>
                      <a:cubicBezTo>
                        <a:pt x="76200" y="51089"/>
                        <a:pt x="74468" y="45893"/>
                        <a:pt x="70139" y="40698"/>
                      </a:cubicBezTo>
                      <a:cubicBezTo>
                        <a:pt x="65809" y="35502"/>
                        <a:pt x="61480" y="33770"/>
                        <a:pt x="54552" y="33770"/>
                      </a:cubicBezTo>
                      <a:cubicBezTo>
                        <a:pt x="45893" y="33770"/>
                        <a:pt x="40698" y="36368"/>
                        <a:pt x="38100" y="41564"/>
                      </a:cubicBezTo>
                      <a:cubicBezTo>
                        <a:pt x="35502" y="46759"/>
                        <a:pt x="33770" y="53686"/>
                        <a:pt x="33770" y="61480"/>
                      </a:cubicBezTo>
                      <a:lnTo>
                        <a:pt x="33770" y="182707"/>
                      </a:lnTo>
                      <a:cubicBezTo>
                        <a:pt x="33770" y="189634"/>
                        <a:pt x="35502" y="195696"/>
                        <a:pt x="38100" y="200025"/>
                      </a:cubicBezTo>
                      <a:cubicBezTo>
                        <a:pt x="40698" y="204355"/>
                        <a:pt x="46759" y="206952"/>
                        <a:pt x="54552" y="206952"/>
                      </a:cubicBezTo>
                      <a:cubicBezTo>
                        <a:pt x="57150" y="206952"/>
                        <a:pt x="58882" y="206952"/>
                        <a:pt x="61480" y="206087"/>
                      </a:cubicBezTo>
                      <a:cubicBezTo>
                        <a:pt x="64077" y="205221"/>
                        <a:pt x="66675" y="204355"/>
                        <a:pt x="68407" y="202623"/>
                      </a:cubicBezTo>
                      <a:cubicBezTo>
                        <a:pt x="70139" y="200891"/>
                        <a:pt x="71870" y="198293"/>
                        <a:pt x="73602" y="195696"/>
                      </a:cubicBezTo>
                      <a:cubicBezTo>
                        <a:pt x="75334" y="192232"/>
                        <a:pt x="75334" y="188768"/>
                        <a:pt x="75334" y="184439"/>
                      </a:cubicBezTo>
                      <a:lnTo>
                        <a:pt x="75334" y="173182"/>
                      </a:lnTo>
                      <a:lnTo>
                        <a:pt x="109971" y="173182"/>
                      </a:lnTo>
                      <a:close/>
                    </a:path>
                  </a:pathLst>
                </a:custGeom>
                <a:solidFill>
                  <a:srgbClr val="FFFFFF"/>
                </a:solid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4CB1F000-5C7A-B92E-0A3C-88D1D6EDB297}"/>
                    </a:ext>
                  </a:extLst>
                </p:cNvPr>
                <p:cNvSpPr/>
                <p:nvPr/>
              </p:nvSpPr>
              <p:spPr>
                <a:xfrm>
                  <a:off x="5768686" y="3442854"/>
                  <a:ext cx="114299" cy="239856"/>
                </a:xfrm>
                <a:custGeom>
                  <a:avLst/>
                  <a:gdLst>
                    <a:gd name="connsiteX0" fmla="*/ 0 w 114299"/>
                    <a:gd name="connsiteY0" fmla="*/ 57150 h 239856"/>
                    <a:gd name="connsiteX1" fmla="*/ 5195 w 114299"/>
                    <a:gd name="connsiteY1" fmla="*/ 32038 h 239856"/>
                    <a:gd name="connsiteX2" fmla="*/ 18184 w 114299"/>
                    <a:gd name="connsiteY2" fmla="*/ 13855 h 239856"/>
                    <a:gd name="connsiteX3" fmla="*/ 36368 w 114299"/>
                    <a:gd name="connsiteY3" fmla="*/ 3464 h 239856"/>
                    <a:gd name="connsiteX4" fmla="*/ 57150 w 114299"/>
                    <a:gd name="connsiteY4" fmla="*/ 0 h 239856"/>
                    <a:gd name="connsiteX5" fmla="*/ 77932 w 114299"/>
                    <a:gd name="connsiteY5" fmla="*/ 3464 h 239856"/>
                    <a:gd name="connsiteX6" fmla="*/ 96116 w 114299"/>
                    <a:gd name="connsiteY6" fmla="*/ 13855 h 239856"/>
                    <a:gd name="connsiteX7" fmla="*/ 109104 w 114299"/>
                    <a:gd name="connsiteY7" fmla="*/ 32038 h 239856"/>
                    <a:gd name="connsiteX8" fmla="*/ 114300 w 114299"/>
                    <a:gd name="connsiteY8" fmla="*/ 57150 h 239856"/>
                    <a:gd name="connsiteX9" fmla="*/ 114300 w 114299"/>
                    <a:gd name="connsiteY9" fmla="*/ 181841 h 239856"/>
                    <a:gd name="connsiteX10" fmla="*/ 109104 w 114299"/>
                    <a:gd name="connsiteY10" fmla="*/ 207818 h 239856"/>
                    <a:gd name="connsiteX11" fmla="*/ 96116 w 114299"/>
                    <a:gd name="connsiteY11" fmla="*/ 225136 h 239856"/>
                    <a:gd name="connsiteX12" fmla="*/ 77932 w 114299"/>
                    <a:gd name="connsiteY12" fmla="*/ 236393 h 239856"/>
                    <a:gd name="connsiteX13" fmla="*/ 57150 w 114299"/>
                    <a:gd name="connsiteY13" fmla="*/ 239857 h 239856"/>
                    <a:gd name="connsiteX14" fmla="*/ 36368 w 114299"/>
                    <a:gd name="connsiteY14" fmla="*/ 236393 h 239856"/>
                    <a:gd name="connsiteX15" fmla="*/ 18184 w 114299"/>
                    <a:gd name="connsiteY15" fmla="*/ 225136 h 239856"/>
                    <a:gd name="connsiteX16" fmla="*/ 5195 w 114299"/>
                    <a:gd name="connsiteY16" fmla="*/ 207818 h 239856"/>
                    <a:gd name="connsiteX17" fmla="*/ 0 w 114299"/>
                    <a:gd name="connsiteY17" fmla="*/ 181841 h 239856"/>
                    <a:gd name="connsiteX18" fmla="*/ 0 w 114299"/>
                    <a:gd name="connsiteY18" fmla="*/ 57150 h 239856"/>
                    <a:gd name="connsiteX19" fmla="*/ 33770 w 114299"/>
                    <a:gd name="connsiteY19" fmla="*/ 182707 h 239856"/>
                    <a:gd name="connsiteX20" fmla="*/ 40698 w 114299"/>
                    <a:gd name="connsiteY20" fmla="*/ 200891 h 239856"/>
                    <a:gd name="connsiteX21" fmla="*/ 57150 w 114299"/>
                    <a:gd name="connsiteY21" fmla="*/ 206952 h 239856"/>
                    <a:gd name="connsiteX22" fmla="*/ 73602 w 114299"/>
                    <a:gd name="connsiteY22" fmla="*/ 200891 h 239856"/>
                    <a:gd name="connsiteX23" fmla="*/ 80529 w 114299"/>
                    <a:gd name="connsiteY23" fmla="*/ 182707 h 239856"/>
                    <a:gd name="connsiteX24" fmla="*/ 80529 w 114299"/>
                    <a:gd name="connsiteY24" fmla="*/ 58016 h 239856"/>
                    <a:gd name="connsiteX25" fmla="*/ 73602 w 114299"/>
                    <a:gd name="connsiteY25" fmla="*/ 39832 h 239856"/>
                    <a:gd name="connsiteX26" fmla="*/ 57150 w 114299"/>
                    <a:gd name="connsiteY26" fmla="*/ 33770 h 239856"/>
                    <a:gd name="connsiteX27" fmla="*/ 40698 w 114299"/>
                    <a:gd name="connsiteY27" fmla="*/ 39832 h 239856"/>
                    <a:gd name="connsiteX28" fmla="*/ 33770 w 114299"/>
                    <a:gd name="connsiteY28" fmla="*/ 58016 h 239856"/>
                    <a:gd name="connsiteX29" fmla="*/ 33770 w 114299"/>
                    <a:gd name="connsiteY29" fmla="*/ 182707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4299" h="239856">
                      <a:moveTo>
                        <a:pt x="0" y="57150"/>
                      </a:moveTo>
                      <a:cubicBezTo>
                        <a:pt x="0" y="47625"/>
                        <a:pt x="1732" y="38966"/>
                        <a:pt x="5195" y="32038"/>
                      </a:cubicBezTo>
                      <a:cubicBezTo>
                        <a:pt x="8659" y="25111"/>
                        <a:pt x="12989" y="19050"/>
                        <a:pt x="18184" y="13855"/>
                      </a:cubicBezTo>
                      <a:cubicBezTo>
                        <a:pt x="23379" y="9525"/>
                        <a:pt x="29441" y="6061"/>
                        <a:pt x="36368" y="3464"/>
                      </a:cubicBezTo>
                      <a:cubicBezTo>
                        <a:pt x="43295" y="866"/>
                        <a:pt x="50223" y="0"/>
                        <a:pt x="57150" y="0"/>
                      </a:cubicBezTo>
                      <a:cubicBezTo>
                        <a:pt x="64077" y="0"/>
                        <a:pt x="71004" y="866"/>
                        <a:pt x="77932" y="3464"/>
                      </a:cubicBezTo>
                      <a:cubicBezTo>
                        <a:pt x="84859" y="6061"/>
                        <a:pt x="90920" y="9525"/>
                        <a:pt x="96116" y="13855"/>
                      </a:cubicBezTo>
                      <a:cubicBezTo>
                        <a:pt x="101311" y="19050"/>
                        <a:pt x="105641" y="25111"/>
                        <a:pt x="109104" y="32038"/>
                      </a:cubicBezTo>
                      <a:cubicBezTo>
                        <a:pt x="112568" y="38966"/>
                        <a:pt x="114300" y="47625"/>
                        <a:pt x="114300" y="57150"/>
                      </a:cubicBezTo>
                      <a:lnTo>
                        <a:pt x="114300" y="181841"/>
                      </a:lnTo>
                      <a:cubicBezTo>
                        <a:pt x="114300" y="192232"/>
                        <a:pt x="112568" y="200025"/>
                        <a:pt x="109104" y="207818"/>
                      </a:cubicBezTo>
                      <a:cubicBezTo>
                        <a:pt x="105641" y="214745"/>
                        <a:pt x="101311" y="220807"/>
                        <a:pt x="96116" y="225136"/>
                      </a:cubicBezTo>
                      <a:cubicBezTo>
                        <a:pt x="90920" y="230332"/>
                        <a:pt x="83993" y="233795"/>
                        <a:pt x="77932" y="236393"/>
                      </a:cubicBezTo>
                      <a:cubicBezTo>
                        <a:pt x="71004" y="238991"/>
                        <a:pt x="64077" y="239857"/>
                        <a:pt x="57150" y="239857"/>
                      </a:cubicBezTo>
                      <a:cubicBezTo>
                        <a:pt x="50223" y="239857"/>
                        <a:pt x="43295" y="238991"/>
                        <a:pt x="36368" y="236393"/>
                      </a:cubicBezTo>
                      <a:cubicBezTo>
                        <a:pt x="29441" y="233795"/>
                        <a:pt x="23379" y="230332"/>
                        <a:pt x="18184" y="225136"/>
                      </a:cubicBezTo>
                      <a:cubicBezTo>
                        <a:pt x="12989" y="220807"/>
                        <a:pt x="7793" y="214745"/>
                        <a:pt x="5195" y="207818"/>
                      </a:cubicBezTo>
                      <a:cubicBezTo>
                        <a:pt x="1732" y="200891"/>
                        <a:pt x="0" y="192232"/>
                        <a:pt x="0" y="181841"/>
                      </a:cubicBezTo>
                      <a:lnTo>
                        <a:pt x="0" y="57150"/>
                      </a:lnTo>
                      <a:close/>
                      <a:moveTo>
                        <a:pt x="33770" y="182707"/>
                      </a:moveTo>
                      <a:cubicBezTo>
                        <a:pt x="33770" y="190500"/>
                        <a:pt x="36368" y="196561"/>
                        <a:pt x="40698" y="200891"/>
                      </a:cubicBezTo>
                      <a:cubicBezTo>
                        <a:pt x="45027" y="204355"/>
                        <a:pt x="50223" y="206952"/>
                        <a:pt x="57150" y="206952"/>
                      </a:cubicBezTo>
                      <a:cubicBezTo>
                        <a:pt x="63211" y="206952"/>
                        <a:pt x="68407" y="205220"/>
                        <a:pt x="73602" y="200891"/>
                      </a:cubicBezTo>
                      <a:cubicBezTo>
                        <a:pt x="77932" y="197427"/>
                        <a:pt x="80529" y="191366"/>
                        <a:pt x="80529" y="182707"/>
                      </a:cubicBezTo>
                      <a:lnTo>
                        <a:pt x="80529" y="58016"/>
                      </a:lnTo>
                      <a:cubicBezTo>
                        <a:pt x="80529" y="50223"/>
                        <a:pt x="77932" y="44161"/>
                        <a:pt x="73602" y="39832"/>
                      </a:cubicBezTo>
                      <a:cubicBezTo>
                        <a:pt x="69273" y="36368"/>
                        <a:pt x="64077" y="33770"/>
                        <a:pt x="57150" y="33770"/>
                      </a:cubicBezTo>
                      <a:cubicBezTo>
                        <a:pt x="51089" y="33770"/>
                        <a:pt x="45893" y="35502"/>
                        <a:pt x="40698" y="39832"/>
                      </a:cubicBezTo>
                      <a:cubicBezTo>
                        <a:pt x="36368" y="43295"/>
                        <a:pt x="33770" y="49357"/>
                        <a:pt x="33770" y="58016"/>
                      </a:cubicBezTo>
                      <a:lnTo>
                        <a:pt x="33770" y="182707"/>
                      </a:lnTo>
                      <a:close/>
                    </a:path>
                  </a:pathLst>
                </a:custGeom>
                <a:solidFill>
                  <a:srgbClr val="FFFFFF"/>
                </a:solid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EB962D29-2437-DF8A-DFA7-6931C9F8ECE7}"/>
                    </a:ext>
                  </a:extLst>
                </p:cNvPr>
                <p:cNvSpPr/>
                <p:nvPr/>
              </p:nvSpPr>
              <p:spPr>
                <a:xfrm>
                  <a:off x="5910695" y="3443720"/>
                  <a:ext cx="118629" cy="237259"/>
                </a:xfrm>
                <a:custGeom>
                  <a:avLst/>
                  <a:gdLst>
                    <a:gd name="connsiteX0" fmla="*/ 0 w 118629"/>
                    <a:gd name="connsiteY0" fmla="*/ 237259 h 237259"/>
                    <a:gd name="connsiteX1" fmla="*/ 0 w 118629"/>
                    <a:gd name="connsiteY1" fmla="*/ 0 h 237259"/>
                    <a:gd name="connsiteX2" fmla="*/ 32904 w 118629"/>
                    <a:gd name="connsiteY2" fmla="*/ 0 h 237259"/>
                    <a:gd name="connsiteX3" fmla="*/ 83993 w 118629"/>
                    <a:gd name="connsiteY3" fmla="*/ 142875 h 237259"/>
                    <a:gd name="connsiteX4" fmla="*/ 84859 w 118629"/>
                    <a:gd name="connsiteY4" fmla="*/ 142875 h 237259"/>
                    <a:gd name="connsiteX5" fmla="*/ 84859 w 118629"/>
                    <a:gd name="connsiteY5" fmla="*/ 0 h 237259"/>
                    <a:gd name="connsiteX6" fmla="*/ 118629 w 118629"/>
                    <a:gd name="connsiteY6" fmla="*/ 0 h 237259"/>
                    <a:gd name="connsiteX7" fmla="*/ 118629 w 118629"/>
                    <a:gd name="connsiteY7" fmla="*/ 237259 h 237259"/>
                    <a:gd name="connsiteX8" fmla="*/ 86591 w 118629"/>
                    <a:gd name="connsiteY8" fmla="*/ 237259 h 237259"/>
                    <a:gd name="connsiteX9" fmla="*/ 34636 w 118629"/>
                    <a:gd name="connsiteY9" fmla="*/ 95250 h 237259"/>
                    <a:gd name="connsiteX10" fmla="*/ 33770 w 118629"/>
                    <a:gd name="connsiteY10" fmla="*/ 95250 h 237259"/>
                    <a:gd name="connsiteX11" fmla="*/ 33770 w 118629"/>
                    <a:gd name="connsiteY11" fmla="*/ 237259 h 237259"/>
                    <a:gd name="connsiteX12" fmla="*/ 0 w 118629"/>
                    <a:gd name="connsiteY12" fmla="*/ 237259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8629" h="237259">
                      <a:moveTo>
                        <a:pt x="0" y="237259"/>
                      </a:moveTo>
                      <a:lnTo>
                        <a:pt x="0" y="0"/>
                      </a:lnTo>
                      <a:lnTo>
                        <a:pt x="32904" y="0"/>
                      </a:lnTo>
                      <a:lnTo>
                        <a:pt x="83993" y="142875"/>
                      </a:lnTo>
                      <a:lnTo>
                        <a:pt x="84859" y="142875"/>
                      </a:lnTo>
                      <a:lnTo>
                        <a:pt x="84859" y="0"/>
                      </a:lnTo>
                      <a:lnTo>
                        <a:pt x="118629" y="0"/>
                      </a:lnTo>
                      <a:lnTo>
                        <a:pt x="118629" y="237259"/>
                      </a:lnTo>
                      <a:lnTo>
                        <a:pt x="86591" y="237259"/>
                      </a:lnTo>
                      <a:lnTo>
                        <a:pt x="34636" y="95250"/>
                      </a:lnTo>
                      <a:lnTo>
                        <a:pt x="33770" y="95250"/>
                      </a:lnTo>
                      <a:lnTo>
                        <a:pt x="33770" y="237259"/>
                      </a:lnTo>
                      <a:lnTo>
                        <a:pt x="0" y="237259"/>
                      </a:lnTo>
                      <a:close/>
                    </a:path>
                  </a:pathLst>
                </a:custGeom>
                <a:solidFill>
                  <a:srgbClr val="FFFFFF"/>
                </a:solid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FC1E497F-F2B8-7005-8CB6-083BD08200D8}"/>
                    </a:ext>
                  </a:extLst>
                </p:cNvPr>
                <p:cNvSpPr/>
                <p:nvPr/>
              </p:nvSpPr>
              <p:spPr>
                <a:xfrm>
                  <a:off x="6057900" y="3441122"/>
                  <a:ext cx="109970" cy="241588"/>
                </a:xfrm>
                <a:custGeom>
                  <a:avLst/>
                  <a:gdLst>
                    <a:gd name="connsiteX0" fmla="*/ 109970 w 109970"/>
                    <a:gd name="connsiteY0" fmla="*/ 172316 h 241588"/>
                    <a:gd name="connsiteX1" fmla="*/ 109970 w 109970"/>
                    <a:gd name="connsiteY1" fmla="*/ 187036 h 241588"/>
                    <a:gd name="connsiteX2" fmla="*/ 105641 w 109970"/>
                    <a:gd name="connsiteY2" fmla="*/ 207818 h 241588"/>
                    <a:gd name="connsiteX3" fmla="*/ 94384 w 109970"/>
                    <a:gd name="connsiteY3" fmla="*/ 225136 h 241588"/>
                    <a:gd name="connsiteX4" fmla="*/ 77066 w 109970"/>
                    <a:gd name="connsiteY4" fmla="*/ 237259 h 241588"/>
                    <a:gd name="connsiteX5" fmla="*/ 56284 w 109970"/>
                    <a:gd name="connsiteY5" fmla="*/ 241589 h 241588"/>
                    <a:gd name="connsiteX6" fmla="*/ 36368 w 109970"/>
                    <a:gd name="connsiteY6" fmla="*/ 238991 h 241588"/>
                    <a:gd name="connsiteX7" fmla="*/ 18184 w 109970"/>
                    <a:gd name="connsiteY7" fmla="*/ 229466 h 241588"/>
                    <a:gd name="connsiteX8" fmla="*/ 5196 w 109970"/>
                    <a:gd name="connsiteY8" fmla="*/ 212148 h 241588"/>
                    <a:gd name="connsiteX9" fmla="*/ 0 w 109970"/>
                    <a:gd name="connsiteY9" fmla="*/ 185305 h 241588"/>
                    <a:gd name="connsiteX10" fmla="*/ 0 w 109970"/>
                    <a:gd name="connsiteY10" fmla="*/ 54552 h 241588"/>
                    <a:gd name="connsiteX11" fmla="*/ 4330 w 109970"/>
                    <a:gd name="connsiteY11" fmla="*/ 32905 h 241588"/>
                    <a:gd name="connsiteX12" fmla="*/ 15586 w 109970"/>
                    <a:gd name="connsiteY12" fmla="*/ 15587 h 241588"/>
                    <a:gd name="connsiteX13" fmla="*/ 32904 w 109970"/>
                    <a:gd name="connsiteY13" fmla="*/ 4330 h 241588"/>
                    <a:gd name="connsiteX14" fmla="*/ 55418 w 109970"/>
                    <a:gd name="connsiteY14" fmla="*/ 0 h 241588"/>
                    <a:gd name="connsiteX15" fmla="*/ 94384 w 109970"/>
                    <a:gd name="connsiteY15" fmla="*/ 15587 h 241588"/>
                    <a:gd name="connsiteX16" fmla="*/ 105641 w 109970"/>
                    <a:gd name="connsiteY16" fmla="*/ 33770 h 241588"/>
                    <a:gd name="connsiteX17" fmla="*/ 109970 w 109970"/>
                    <a:gd name="connsiteY17" fmla="*/ 56284 h 241588"/>
                    <a:gd name="connsiteX18" fmla="*/ 109970 w 109970"/>
                    <a:gd name="connsiteY18" fmla="*/ 69273 h 241588"/>
                    <a:gd name="connsiteX19" fmla="*/ 76200 w 109970"/>
                    <a:gd name="connsiteY19" fmla="*/ 69273 h 241588"/>
                    <a:gd name="connsiteX20" fmla="*/ 76200 w 109970"/>
                    <a:gd name="connsiteY20" fmla="*/ 58016 h 241588"/>
                    <a:gd name="connsiteX21" fmla="*/ 70139 w 109970"/>
                    <a:gd name="connsiteY21" fmla="*/ 40698 h 241588"/>
                    <a:gd name="connsiteX22" fmla="*/ 54552 w 109970"/>
                    <a:gd name="connsiteY22" fmla="*/ 33770 h 241588"/>
                    <a:gd name="connsiteX23" fmla="*/ 38100 w 109970"/>
                    <a:gd name="connsiteY23" fmla="*/ 41564 h 241588"/>
                    <a:gd name="connsiteX24" fmla="*/ 33770 w 109970"/>
                    <a:gd name="connsiteY24" fmla="*/ 61480 h 241588"/>
                    <a:gd name="connsiteX25" fmla="*/ 33770 w 109970"/>
                    <a:gd name="connsiteY25" fmla="*/ 182707 h 241588"/>
                    <a:gd name="connsiteX26" fmla="*/ 38100 w 109970"/>
                    <a:gd name="connsiteY26" fmla="*/ 200025 h 241588"/>
                    <a:gd name="connsiteX27" fmla="*/ 54552 w 109970"/>
                    <a:gd name="connsiteY27" fmla="*/ 206952 h 241588"/>
                    <a:gd name="connsiteX28" fmla="*/ 61480 w 109970"/>
                    <a:gd name="connsiteY28" fmla="*/ 206087 h 241588"/>
                    <a:gd name="connsiteX29" fmla="*/ 68407 w 109970"/>
                    <a:gd name="connsiteY29" fmla="*/ 202623 h 241588"/>
                    <a:gd name="connsiteX30" fmla="*/ 73602 w 109970"/>
                    <a:gd name="connsiteY30" fmla="*/ 195696 h 241588"/>
                    <a:gd name="connsiteX31" fmla="*/ 75334 w 109970"/>
                    <a:gd name="connsiteY31" fmla="*/ 184439 h 241588"/>
                    <a:gd name="connsiteX32" fmla="*/ 75334 w 109970"/>
                    <a:gd name="connsiteY32" fmla="*/ 173182 h 241588"/>
                    <a:gd name="connsiteX33" fmla="*/ 109970 w 109970"/>
                    <a:gd name="connsiteY33" fmla="*/ 173182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9970" h="241588">
                      <a:moveTo>
                        <a:pt x="109970" y="172316"/>
                      </a:moveTo>
                      <a:lnTo>
                        <a:pt x="109970" y="187036"/>
                      </a:lnTo>
                      <a:cubicBezTo>
                        <a:pt x="109970" y="193964"/>
                        <a:pt x="108239" y="200891"/>
                        <a:pt x="105641" y="207818"/>
                      </a:cubicBezTo>
                      <a:cubicBezTo>
                        <a:pt x="103043" y="214746"/>
                        <a:pt x="98714" y="219941"/>
                        <a:pt x="94384" y="225136"/>
                      </a:cubicBezTo>
                      <a:cubicBezTo>
                        <a:pt x="89189" y="230332"/>
                        <a:pt x="83993" y="234661"/>
                        <a:pt x="77066" y="237259"/>
                      </a:cubicBezTo>
                      <a:cubicBezTo>
                        <a:pt x="70139" y="239857"/>
                        <a:pt x="63211" y="241589"/>
                        <a:pt x="56284" y="241589"/>
                      </a:cubicBezTo>
                      <a:cubicBezTo>
                        <a:pt x="50223" y="241589"/>
                        <a:pt x="43295" y="240723"/>
                        <a:pt x="36368" y="238991"/>
                      </a:cubicBezTo>
                      <a:cubicBezTo>
                        <a:pt x="29441" y="237259"/>
                        <a:pt x="23379" y="233795"/>
                        <a:pt x="18184" y="229466"/>
                      </a:cubicBezTo>
                      <a:cubicBezTo>
                        <a:pt x="12989" y="225136"/>
                        <a:pt x="8659" y="219075"/>
                        <a:pt x="5196" y="212148"/>
                      </a:cubicBezTo>
                      <a:cubicBezTo>
                        <a:pt x="1732" y="205221"/>
                        <a:pt x="0" y="196561"/>
                        <a:pt x="0" y="185305"/>
                      </a:cubicBezTo>
                      <a:lnTo>
                        <a:pt x="0" y="54552"/>
                      </a:lnTo>
                      <a:cubicBezTo>
                        <a:pt x="0" y="46759"/>
                        <a:pt x="1732" y="39832"/>
                        <a:pt x="4330" y="32905"/>
                      </a:cubicBezTo>
                      <a:cubicBezTo>
                        <a:pt x="6927" y="25977"/>
                        <a:pt x="10391" y="20782"/>
                        <a:pt x="15586" y="15587"/>
                      </a:cubicBezTo>
                      <a:cubicBezTo>
                        <a:pt x="20782" y="10391"/>
                        <a:pt x="25977" y="6927"/>
                        <a:pt x="32904" y="4330"/>
                      </a:cubicBezTo>
                      <a:cubicBezTo>
                        <a:pt x="39832" y="1732"/>
                        <a:pt x="46759" y="0"/>
                        <a:pt x="55418" y="0"/>
                      </a:cubicBezTo>
                      <a:cubicBezTo>
                        <a:pt x="71004" y="0"/>
                        <a:pt x="83993" y="5196"/>
                        <a:pt x="94384" y="15587"/>
                      </a:cubicBezTo>
                      <a:cubicBezTo>
                        <a:pt x="99580" y="20782"/>
                        <a:pt x="103043" y="26843"/>
                        <a:pt x="105641" y="33770"/>
                      </a:cubicBezTo>
                      <a:cubicBezTo>
                        <a:pt x="108239" y="40698"/>
                        <a:pt x="109970" y="48491"/>
                        <a:pt x="109970" y="56284"/>
                      </a:cubicBezTo>
                      <a:lnTo>
                        <a:pt x="109970" y="69273"/>
                      </a:lnTo>
                      <a:lnTo>
                        <a:pt x="76200" y="69273"/>
                      </a:lnTo>
                      <a:lnTo>
                        <a:pt x="76200" y="58016"/>
                      </a:lnTo>
                      <a:cubicBezTo>
                        <a:pt x="76200" y="51089"/>
                        <a:pt x="74468" y="45893"/>
                        <a:pt x="70139" y="40698"/>
                      </a:cubicBezTo>
                      <a:cubicBezTo>
                        <a:pt x="65809" y="35502"/>
                        <a:pt x="61480" y="33770"/>
                        <a:pt x="54552" y="33770"/>
                      </a:cubicBezTo>
                      <a:cubicBezTo>
                        <a:pt x="45893" y="33770"/>
                        <a:pt x="40698" y="36368"/>
                        <a:pt x="38100" y="41564"/>
                      </a:cubicBezTo>
                      <a:cubicBezTo>
                        <a:pt x="35502" y="46759"/>
                        <a:pt x="33770" y="53686"/>
                        <a:pt x="33770" y="61480"/>
                      </a:cubicBezTo>
                      <a:lnTo>
                        <a:pt x="33770" y="182707"/>
                      </a:lnTo>
                      <a:cubicBezTo>
                        <a:pt x="33770" y="189634"/>
                        <a:pt x="35502" y="195696"/>
                        <a:pt x="38100" y="200025"/>
                      </a:cubicBezTo>
                      <a:cubicBezTo>
                        <a:pt x="40698" y="204355"/>
                        <a:pt x="46759" y="206952"/>
                        <a:pt x="54552" y="206952"/>
                      </a:cubicBezTo>
                      <a:cubicBezTo>
                        <a:pt x="57150" y="206952"/>
                        <a:pt x="58882" y="206952"/>
                        <a:pt x="61480" y="206087"/>
                      </a:cubicBezTo>
                      <a:cubicBezTo>
                        <a:pt x="64077" y="205221"/>
                        <a:pt x="66675" y="204355"/>
                        <a:pt x="68407" y="202623"/>
                      </a:cubicBezTo>
                      <a:cubicBezTo>
                        <a:pt x="70139" y="200891"/>
                        <a:pt x="71870" y="198293"/>
                        <a:pt x="73602" y="195696"/>
                      </a:cubicBezTo>
                      <a:cubicBezTo>
                        <a:pt x="75334" y="192232"/>
                        <a:pt x="75334" y="188768"/>
                        <a:pt x="75334" y="184439"/>
                      </a:cubicBezTo>
                      <a:lnTo>
                        <a:pt x="75334" y="173182"/>
                      </a:lnTo>
                      <a:lnTo>
                        <a:pt x="109970" y="173182"/>
                      </a:lnTo>
                      <a:close/>
                    </a:path>
                  </a:pathLst>
                </a:custGeom>
                <a:solidFill>
                  <a:srgbClr val="FFFFFF"/>
                </a:solidFill>
                <a:ln w="8653"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44932495-8DC4-93E2-A82E-9CB0DC859A7E}"/>
                    </a:ext>
                  </a:extLst>
                </p:cNvPr>
                <p:cNvSpPr/>
                <p:nvPr/>
              </p:nvSpPr>
              <p:spPr>
                <a:xfrm>
                  <a:off x="6195579" y="3443720"/>
                  <a:ext cx="101311" cy="237259"/>
                </a:xfrm>
                <a:custGeom>
                  <a:avLst/>
                  <a:gdLst>
                    <a:gd name="connsiteX0" fmla="*/ 0 w 101311"/>
                    <a:gd name="connsiteY0" fmla="*/ 237259 h 237259"/>
                    <a:gd name="connsiteX1" fmla="*/ 0 w 101311"/>
                    <a:gd name="connsiteY1" fmla="*/ 0 h 237259"/>
                    <a:gd name="connsiteX2" fmla="*/ 101311 w 101311"/>
                    <a:gd name="connsiteY2" fmla="*/ 0 h 237259"/>
                    <a:gd name="connsiteX3" fmla="*/ 101311 w 101311"/>
                    <a:gd name="connsiteY3" fmla="*/ 32038 h 237259"/>
                    <a:gd name="connsiteX4" fmla="*/ 33770 w 101311"/>
                    <a:gd name="connsiteY4" fmla="*/ 32038 h 237259"/>
                    <a:gd name="connsiteX5" fmla="*/ 33770 w 101311"/>
                    <a:gd name="connsiteY5" fmla="*/ 101311 h 237259"/>
                    <a:gd name="connsiteX6" fmla="*/ 92652 w 101311"/>
                    <a:gd name="connsiteY6" fmla="*/ 101311 h 237259"/>
                    <a:gd name="connsiteX7" fmla="*/ 92652 w 101311"/>
                    <a:gd name="connsiteY7" fmla="*/ 133350 h 237259"/>
                    <a:gd name="connsiteX8" fmla="*/ 33770 w 101311"/>
                    <a:gd name="connsiteY8" fmla="*/ 133350 h 237259"/>
                    <a:gd name="connsiteX9" fmla="*/ 33770 w 101311"/>
                    <a:gd name="connsiteY9" fmla="*/ 202623 h 237259"/>
                    <a:gd name="connsiteX10" fmla="*/ 101311 w 101311"/>
                    <a:gd name="connsiteY10" fmla="*/ 202623 h 237259"/>
                    <a:gd name="connsiteX11" fmla="*/ 101311 w 101311"/>
                    <a:gd name="connsiteY11" fmla="*/ 236393 h 237259"/>
                    <a:gd name="connsiteX12" fmla="*/ 0 w 101311"/>
                    <a:gd name="connsiteY12" fmla="*/ 236393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1311" h="237259">
                      <a:moveTo>
                        <a:pt x="0" y="237259"/>
                      </a:moveTo>
                      <a:lnTo>
                        <a:pt x="0" y="0"/>
                      </a:lnTo>
                      <a:lnTo>
                        <a:pt x="101311" y="0"/>
                      </a:lnTo>
                      <a:lnTo>
                        <a:pt x="101311" y="32038"/>
                      </a:lnTo>
                      <a:lnTo>
                        <a:pt x="33770" y="32038"/>
                      </a:lnTo>
                      <a:lnTo>
                        <a:pt x="33770" y="101311"/>
                      </a:lnTo>
                      <a:lnTo>
                        <a:pt x="92652" y="101311"/>
                      </a:lnTo>
                      <a:lnTo>
                        <a:pt x="92652" y="133350"/>
                      </a:lnTo>
                      <a:lnTo>
                        <a:pt x="33770" y="133350"/>
                      </a:lnTo>
                      <a:lnTo>
                        <a:pt x="33770" y="202623"/>
                      </a:lnTo>
                      <a:lnTo>
                        <a:pt x="101311" y="202623"/>
                      </a:lnTo>
                      <a:lnTo>
                        <a:pt x="101311" y="236393"/>
                      </a:lnTo>
                      <a:lnTo>
                        <a:pt x="0" y="236393"/>
                      </a:lnTo>
                      <a:close/>
                    </a:path>
                  </a:pathLst>
                </a:custGeom>
                <a:solidFill>
                  <a:srgbClr val="FFFFFF"/>
                </a:solidFill>
                <a:ln w="8653"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48CEC8D7-124A-8C71-9204-9BFDA49F6344}"/>
                    </a:ext>
                  </a:extLst>
                </p:cNvPr>
                <p:cNvSpPr/>
                <p:nvPr/>
              </p:nvSpPr>
              <p:spPr>
                <a:xfrm>
                  <a:off x="6318538" y="3443720"/>
                  <a:ext cx="109970" cy="237259"/>
                </a:xfrm>
                <a:custGeom>
                  <a:avLst/>
                  <a:gdLst>
                    <a:gd name="connsiteX0" fmla="*/ 0 w 109970"/>
                    <a:gd name="connsiteY0" fmla="*/ 237259 h 237259"/>
                    <a:gd name="connsiteX1" fmla="*/ 0 w 109970"/>
                    <a:gd name="connsiteY1" fmla="*/ 0 h 237259"/>
                    <a:gd name="connsiteX2" fmla="*/ 51089 w 109970"/>
                    <a:gd name="connsiteY2" fmla="*/ 0 h 237259"/>
                    <a:gd name="connsiteX3" fmla="*/ 75334 w 109970"/>
                    <a:gd name="connsiteY3" fmla="*/ 3464 h 237259"/>
                    <a:gd name="connsiteX4" fmla="*/ 94384 w 109970"/>
                    <a:gd name="connsiteY4" fmla="*/ 16452 h 237259"/>
                    <a:gd name="connsiteX5" fmla="*/ 106507 w 109970"/>
                    <a:gd name="connsiteY5" fmla="*/ 38100 h 237259"/>
                    <a:gd name="connsiteX6" fmla="*/ 109970 w 109970"/>
                    <a:gd name="connsiteY6" fmla="*/ 71870 h 237259"/>
                    <a:gd name="connsiteX7" fmla="*/ 108239 w 109970"/>
                    <a:gd name="connsiteY7" fmla="*/ 98714 h 237259"/>
                    <a:gd name="connsiteX8" fmla="*/ 100445 w 109970"/>
                    <a:gd name="connsiteY8" fmla="*/ 119495 h 237259"/>
                    <a:gd name="connsiteX9" fmla="*/ 81395 w 109970"/>
                    <a:gd name="connsiteY9" fmla="*/ 137680 h 237259"/>
                    <a:gd name="connsiteX10" fmla="*/ 51089 w 109970"/>
                    <a:gd name="connsiteY10" fmla="*/ 144607 h 237259"/>
                    <a:gd name="connsiteX11" fmla="*/ 33770 w 109970"/>
                    <a:gd name="connsiteY11" fmla="*/ 144607 h 237259"/>
                    <a:gd name="connsiteX12" fmla="*/ 33770 w 109970"/>
                    <a:gd name="connsiteY12" fmla="*/ 237259 h 237259"/>
                    <a:gd name="connsiteX13" fmla="*/ 0 w 109970"/>
                    <a:gd name="connsiteY13" fmla="*/ 237259 h 237259"/>
                    <a:gd name="connsiteX14" fmla="*/ 33770 w 109970"/>
                    <a:gd name="connsiteY14" fmla="*/ 32904 h 237259"/>
                    <a:gd name="connsiteX15" fmla="*/ 33770 w 109970"/>
                    <a:gd name="connsiteY15" fmla="*/ 113434 h 237259"/>
                    <a:gd name="connsiteX16" fmla="*/ 50223 w 109970"/>
                    <a:gd name="connsiteY16" fmla="*/ 113434 h 237259"/>
                    <a:gd name="connsiteX17" fmla="*/ 65809 w 109970"/>
                    <a:gd name="connsiteY17" fmla="*/ 110836 h 237259"/>
                    <a:gd name="connsiteX18" fmla="*/ 74468 w 109970"/>
                    <a:gd name="connsiteY18" fmla="*/ 102177 h 237259"/>
                    <a:gd name="connsiteX19" fmla="*/ 77932 w 109970"/>
                    <a:gd name="connsiteY19" fmla="*/ 90054 h 237259"/>
                    <a:gd name="connsiteX20" fmla="*/ 78798 w 109970"/>
                    <a:gd name="connsiteY20" fmla="*/ 73602 h 237259"/>
                    <a:gd name="connsiteX21" fmla="*/ 78798 w 109970"/>
                    <a:gd name="connsiteY21" fmla="*/ 58016 h 237259"/>
                    <a:gd name="connsiteX22" fmla="*/ 76200 w 109970"/>
                    <a:gd name="connsiteY22" fmla="*/ 45027 h 237259"/>
                    <a:gd name="connsiteX23" fmla="*/ 68407 w 109970"/>
                    <a:gd name="connsiteY23" fmla="*/ 36368 h 237259"/>
                    <a:gd name="connsiteX24" fmla="*/ 52820 w 109970"/>
                    <a:gd name="connsiteY24" fmla="*/ 33770 h 237259"/>
                    <a:gd name="connsiteX25" fmla="*/ 33770 w 109970"/>
                    <a:gd name="connsiteY25" fmla="*/ 33770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970" h="237259">
                      <a:moveTo>
                        <a:pt x="0" y="237259"/>
                      </a:moveTo>
                      <a:lnTo>
                        <a:pt x="0" y="0"/>
                      </a:lnTo>
                      <a:lnTo>
                        <a:pt x="51089" y="0"/>
                      </a:lnTo>
                      <a:cubicBezTo>
                        <a:pt x="60614" y="0"/>
                        <a:pt x="68407" y="866"/>
                        <a:pt x="75334" y="3464"/>
                      </a:cubicBezTo>
                      <a:cubicBezTo>
                        <a:pt x="82261" y="6061"/>
                        <a:pt x="89189" y="10391"/>
                        <a:pt x="94384" y="16452"/>
                      </a:cubicBezTo>
                      <a:cubicBezTo>
                        <a:pt x="100445" y="22513"/>
                        <a:pt x="103909" y="30307"/>
                        <a:pt x="106507" y="38100"/>
                      </a:cubicBezTo>
                      <a:cubicBezTo>
                        <a:pt x="109104" y="46759"/>
                        <a:pt x="109970" y="58016"/>
                        <a:pt x="109970" y="71870"/>
                      </a:cubicBezTo>
                      <a:cubicBezTo>
                        <a:pt x="109970" y="82261"/>
                        <a:pt x="109104" y="91786"/>
                        <a:pt x="108239" y="98714"/>
                      </a:cubicBezTo>
                      <a:cubicBezTo>
                        <a:pt x="107373" y="105641"/>
                        <a:pt x="104775" y="112568"/>
                        <a:pt x="100445" y="119495"/>
                      </a:cubicBezTo>
                      <a:cubicBezTo>
                        <a:pt x="96116" y="127288"/>
                        <a:pt x="89189" y="133350"/>
                        <a:pt x="81395" y="137680"/>
                      </a:cubicBezTo>
                      <a:cubicBezTo>
                        <a:pt x="73602" y="142009"/>
                        <a:pt x="63211" y="144607"/>
                        <a:pt x="51089" y="144607"/>
                      </a:cubicBezTo>
                      <a:lnTo>
                        <a:pt x="33770" y="144607"/>
                      </a:lnTo>
                      <a:lnTo>
                        <a:pt x="33770" y="237259"/>
                      </a:lnTo>
                      <a:lnTo>
                        <a:pt x="0" y="237259"/>
                      </a:lnTo>
                      <a:close/>
                      <a:moveTo>
                        <a:pt x="33770" y="32904"/>
                      </a:moveTo>
                      <a:lnTo>
                        <a:pt x="33770" y="113434"/>
                      </a:lnTo>
                      <a:lnTo>
                        <a:pt x="50223" y="113434"/>
                      </a:lnTo>
                      <a:cubicBezTo>
                        <a:pt x="57150" y="113434"/>
                        <a:pt x="62345" y="112568"/>
                        <a:pt x="65809" y="110836"/>
                      </a:cubicBezTo>
                      <a:cubicBezTo>
                        <a:pt x="69273" y="109104"/>
                        <a:pt x="72736" y="105641"/>
                        <a:pt x="74468" y="102177"/>
                      </a:cubicBezTo>
                      <a:cubicBezTo>
                        <a:pt x="76200" y="98714"/>
                        <a:pt x="77066" y="94384"/>
                        <a:pt x="77932" y="90054"/>
                      </a:cubicBezTo>
                      <a:cubicBezTo>
                        <a:pt x="77932" y="84859"/>
                        <a:pt x="78798" y="79663"/>
                        <a:pt x="78798" y="73602"/>
                      </a:cubicBezTo>
                      <a:cubicBezTo>
                        <a:pt x="78798" y="68407"/>
                        <a:pt x="78798" y="63211"/>
                        <a:pt x="78798" y="58016"/>
                      </a:cubicBezTo>
                      <a:cubicBezTo>
                        <a:pt x="78798" y="52820"/>
                        <a:pt x="77932" y="48491"/>
                        <a:pt x="76200" y="45027"/>
                      </a:cubicBezTo>
                      <a:cubicBezTo>
                        <a:pt x="74468" y="41564"/>
                        <a:pt x="71870" y="38100"/>
                        <a:pt x="68407" y="36368"/>
                      </a:cubicBezTo>
                      <a:cubicBezTo>
                        <a:pt x="64943" y="34636"/>
                        <a:pt x="59748" y="33770"/>
                        <a:pt x="52820" y="33770"/>
                      </a:cubicBezTo>
                      <a:lnTo>
                        <a:pt x="33770" y="33770"/>
                      </a:lnTo>
                      <a:close/>
                    </a:path>
                  </a:pathLst>
                </a:custGeom>
                <a:solidFill>
                  <a:srgbClr val="FFFFFF"/>
                </a:solidFill>
                <a:ln w="8653"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D7200CBC-9FFC-8E75-1492-40981A3956E8}"/>
                    </a:ext>
                  </a:extLst>
                </p:cNvPr>
                <p:cNvSpPr/>
                <p:nvPr/>
              </p:nvSpPr>
              <p:spPr>
                <a:xfrm>
                  <a:off x="6437168" y="3443720"/>
                  <a:ext cx="112568" cy="237259"/>
                </a:xfrm>
                <a:custGeom>
                  <a:avLst/>
                  <a:gdLst>
                    <a:gd name="connsiteX0" fmla="*/ 38966 w 112568"/>
                    <a:gd name="connsiteY0" fmla="*/ 237259 h 237259"/>
                    <a:gd name="connsiteX1" fmla="*/ 38966 w 112568"/>
                    <a:gd name="connsiteY1" fmla="*/ 32038 h 237259"/>
                    <a:gd name="connsiteX2" fmla="*/ 0 w 112568"/>
                    <a:gd name="connsiteY2" fmla="*/ 32038 h 237259"/>
                    <a:gd name="connsiteX3" fmla="*/ 0 w 112568"/>
                    <a:gd name="connsiteY3" fmla="*/ 0 h 237259"/>
                    <a:gd name="connsiteX4" fmla="*/ 112568 w 112568"/>
                    <a:gd name="connsiteY4" fmla="*/ 0 h 237259"/>
                    <a:gd name="connsiteX5" fmla="*/ 112568 w 112568"/>
                    <a:gd name="connsiteY5" fmla="*/ 32038 h 237259"/>
                    <a:gd name="connsiteX6" fmla="*/ 73602 w 112568"/>
                    <a:gd name="connsiteY6" fmla="*/ 32038 h 237259"/>
                    <a:gd name="connsiteX7" fmla="*/ 73602 w 112568"/>
                    <a:gd name="connsiteY7" fmla="*/ 237259 h 237259"/>
                    <a:gd name="connsiteX8" fmla="*/ 38966 w 112568"/>
                    <a:gd name="connsiteY8" fmla="*/ 237259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568" h="237259">
                      <a:moveTo>
                        <a:pt x="38966" y="237259"/>
                      </a:moveTo>
                      <a:lnTo>
                        <a:pt x="38966" y="32038"/>
                      </a:lnTo>
                      <a:lnTo>
                        <a:pt x="0" y="32038"/>
                      </a:lnTo>
                      <a:lnTo>
                        <a:pt x="0" y="0"/>
                      </a:lnTo>
                      <a:lnTo>
                        <a:pt x="112568" y="0"/>
                      </a:lnTo>
                      <a:lnTo>
                        <a:pt x="112568" y="32038"/>
                      </a:lnTo>
                      <a:lnTo>
                        <a:pt x="73602" y="32038"/>
                      </a:lnTo>
                      <a:lnTo>
                        <a:pt x="73602" y="237259"/>
                      </a:lnTo>
                      <a:lnTo>
                        <a:pt x="38966" y="237259"/>
                      </a:lnTo>
                      <a:close/>
                    </a:path>
                  </a:pathLst>
                </a:custGeom>
                <a:solidFill>
                  <a:srgbClr val="FFFFFF"/>
                </a:solidFill>
                <a:ln w="8653" cap="flat">
                  <a:noFill/>
                  <a:prstDash val="solid"/>
                  <a:miter/>
                </a:ln>
              </p:spPr>
              <p:txBody>
                <a:bodyPr rtlCol="0" anchor="ctr"/>
                <a:lstStyle/>
                <a:p>
                  <a:endParaRPr lang="en-US"/>
                </a:p>
              </p:txBody>
            </p:sp>
          </p:grpSp>
        </p:grpSp>
      </p:grpSp>
      <p:sp>
        <p:nvSpPr>
          <p:cNvPr id="10" name="TextBox 9">
            <a:extLst>
              <a:ext uri="{FF2B5EF4-FFF2-40B4-BE49-F238E27FC236}">
                <a16:creationId xmlns:a16="http://schemas.microsoft.com/office/drawing/2014/main" id="{3E455B57-EFA1-AB18-3C82-EC254D66669F}"/>
              </a:ext>
            </a:extLst>
          </p:cNvPr>
          <p:cNvSpPr txBox="1"/>
          <p:nvPr/>
        </p:nvSpPr>
        <p:spPr>
          <a:xfrm>
            <a:off x="434387" y="1476919"/>
            <a:ext cx="5000498" cy="2532681"/>
          </a:xfrm>
          <a:prstGeom prst="rect">
            <a:avLst/>
          </a:prstGeom>
          <a:noFill/>
        </p:spPr>
        <p:txBody>
          <a:bodyPr wrap="square" rtlCol="0">
            <a:spAutoFit/>
          </a:bodyPr>
          <a:lstStyle/>
          <a:p>
            <a:pPr>
              <a:lnSpc>
                <a:spcPct val="150000"/>
              </a:lnSpc>
            </a:pPr>
            <a:r>
              <a:rPr lang="en-US" dirty="0">
                <a:latin typeface="Century Gothic" panose="020B0502020202020204" pitchFamily="34" charset="0"/>
              </a:rPr>
              <a:t>A proof of concept (POC) is a process that verifies whether a business idea is feasible. Through research and testing, a POC demonstrates that a product, feature, service, or other solution can become a reality and warrants further development.</a:t>
            </a: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453CB09-2FEC-CE35-857C-AA1CC26DB9BD}"/>
              </a:ext>
            </a:extLst>
          </p:cNvPr>
          <p:cNvPicPr>
            <a:picLocks noChangeAspect="1"/>
          </p:cNvPicPr>
          <p:nvPr/>
        </p:nvPicPr>
        <p:blipFill rotWithShape="1">
          <a:blip r:embed="rId2"/>
          <a:srcRect r="51434"/>
          <a:stretch/>
        </p:blipFill>
        <p:spPr>
          <a:xfrm>
            <a:off x="0" y="1"/>
            <a:ext cx="12192000" cy="6858000"/>
          </a:xfrm>
          <a:prstGeom prst="rect">
            <a:avLst/>
          </a:prstGeom>
        </p:spPr>
      </p:pic>
      <p:cxnSp>
        <p:nvCxnSpPr>
          <p:cNvPr id="10" name="Straight Connector 9">
            <a:extLst>
              <a:ext uri="{FF2B5EF4-FFF2-40B4-BE49-F238E27FC236}">
                <a16:creationId xmlns:a16="http://schemas.microsoft.com/office/drawing/2014/main" id="{27EE0B4F-67A6-9D8A-8BAB-0A27C2A19C4A}"/>
              </a:ext>
            </a:extLst>
          </p:cNvPr>
          <p:cNvCxnSpPr>
            <a:cxnSpLocks/>
          </p:cNvCxnSpPr>
          <p:nvPr/>
        </p:nvCxnSpPr>
        <p:spPr>
          <a:xfrm>
            <a:off x="11857830" y="2707695"/>
            <a:ext cx="0" cy="3858205"/>
          </a:xfrm>
          <a:prstGeom prst="line">
            <a:avLst/>
          </a:prstGeom>
          <a:ln w="57150">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C9D828A-D0E7-F530-40C2-611F08E27042}"/>
              </a:ext>
            </a:extLst>
          </p:cNvPr>
          <p:cNvCxnSpPr>
            <a:cxnSpLocks/>
          </p:cNvCxnSpPr>
          <p:nvPr/>
        </p:nvCxnSpPr>
        <p:spPr>
          <a:xfrm>
            <a:off x="12017932" y="365528"/>
            <a:ext cx="0" cy="6297451"/>
          </a:xfrm>
          <a:prstGeom prst="line">
            <a:avLst/>
          </a:prstGeom>
          <a:ln w="3175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3B0A7B0-8E0F-A0F5-7255-78B6DD693BB5}"/>
              </a:ext>
            </a:extLst>
          </p:cNvPr>
          <p:cNvCxnSpPr>
            <a:cxnSpLocks/>
          </p:cNvCxnSpPr>
          <p:nvPr/>
        </p:nvCxnSpPr>
        <p:spPr>
          <a:xfrm>
            <a:off x="308532" y="6662979"/>
            <a:ext cx="11709400" cy="0"/>
          </a:xfrm>
          <a:prstGeom prst="line">
            <a:avLst/>
          </a:prstGeom>
          <a:ln w="3175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4F856AC7-AD58-EC57-5CA0-295E8E3E18F4}"/>
              </a:ext>
            </a:extLst>
          </p:cNvPr>
          <p:cNvSpPr/>
          <p:nvPr/>
        </p:nvSpPr>
        <p:spPr>
          <a:xfrm>
            <a:off x="0" y="1"/>
            <a:ext cx="2926080" cy="843970"/>
          </a:xfrm>
          <a:prstGeom prst="rect">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2">
            <a:extLst>
              <a:ext uri="{FF2B5EF4-FFF2-40B4-BE49-F238E27FC236}">
                <a16:creationId xmlns:a16="http://schemas.microsoft.com/office/drawing/2014/main" id="{69A10837-EAA0-9F5D-E356-5776535656DB}"/>
              </a:ext>
            </a:extLst>
          </p:cNvPr>
          <p:cNvGrpSpPr/>
          <p:nvPr/>
        </p:nvGrpSpPr>
        <p:grpSpPr>
          <a:xfrm>
            <a:off x="9835068" y="5353665"/>
            <a:ext cx="2356932" cy="1504335"/>
            <a:chOff x="7778839" y="4082603"/>
            <a:chExt cx="4413161" cy="2775397"/>
          </a:xfrm>
        </p:grpSpPr>
        <p:sp>
          <p:nvSpPr>
            <p:cNvPr id="46" name="Rectangle 45">
              <a:extLst>
                <a:ext uri="{FF2B5EF4-FFF2-40B4-BE49-F238E27FC236}">
                  <a16:creationId xmlns:a16="http://schemas.microsoft.com/office/drawing/2014/main" id="{0FB5CEC3-7FB9-7C28-5508-E30B51F0FA30}"/>
                </a:ext>
              </a:extLst>
            </p:cNvPr>
            <p:cNvSpPr/>
            <p:nvPr/>
          </p:nvSpPr>
          <p:spPr>
            <a:xfrm>
              <a:off x="7778839" y="4082603"/>
              <a:ext cx="4413161" cy="2775397"/>
            </a:xfrm>
            <a:prstGeom prst="rect">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8" name="Group 37">
              <a:extLst>
                <a:ext uri="{FF2B5EF4-FFF2-40B4-BE49-F238E27FC236}">
                  <a16:creationId xmlns:a16="http://schemas.microsoft.com/office/drawing/2014/main" id="{EE8C3C0A-2C64-C148-678F-F9ACF2FC7C00}"/>
                </a:ext>
              </a:extLst>
            </p:cNvPr>
            <p:cNvGrpSpPr/>
            <p:nvPr/>
          </p:nvGrpSpPr>
          <p:grpSpPr>
            <a:xfrm>
              <a:off x="8045991" y="4358552"/>
              <a:ext cx="3849192" cy="2146872"/>
              <a:chOff x="5632738" y="3168361"/>
              <a:chExt cx="922192" cy="514349"/>
            </a:xfrm>
          </p:grpSpPr>
          <p:sp>
            <p:nvSpPr>
              <p:cNvPr id="21" name="Freeform 20">
                <a:extLst>
                  <a:ext uri="{FF2B5EF4-FFF2-40B4-BE49-F238E27FC236}">
                    <a16:creationId xmlns:a16="http://schemas.microsoft.com/office/drawing/2014/main" id="{A67C8164-D52B-C186-21AA-BF654857D44F}"/>
                  </a:ext>
                </a:extLst>
              </p:cNvPr>
              <p:cNvSpPr/>
              <p:nvPr/>
            </p:nvSpPr>
            <p:spPr>
              <a:xfrm>
                <a:off x="5643995" y="3169227"/>
                <a:ext cx="111702" cy="239856"/>
              </a:xfrm>
              <a:custGeom>
                <a:avLst/>
                <a:gdLst>
                  <a:gd name="connsiteX0" fmla="*/ 0 w 111702"/>
                  <a:gd name="connsiteY0" fmla="*/ 239857 h 239856"/>
                  <a:gd name="connsiteX1" fmla="*/ 0 w 111702"/>
                  <a:gd name="connsiteY1" fmla="*/ 0 h 239856"/>
                  <a:gd name="connsiteX2" fmla="*/ 51089 w 111702"/>
                  <a:gd name="connsiteY2" fmla="*/ 0 h 239856"/>
                  <a:gd name="connsiteX3" fmla="*/ 76200 w 111702"/>
                  <a:gd name="connsiteY3" fmla="*/ 3464 h 239856"/>
                  <a:gd name="connsiteX4" fmla="*/ 96116 w 111702"/>
                  <a:gd name="connsiteY4" fmla="*/ 16452 h 239856"/>
                  <a:gd name="connsiteX5" fmla="*/ 108239 w 111702"/>
                  <a:gd name="connsiteY5" fmla="*/ 38100 h 239856"/>
                  <a:gd name="connsiteX6" fmla="*/ 111702 w 111702"/>
                  <a:gd name="connsiteY6" fmla="*/ 71870 h 239856"/>
                  <a:gd name="connsiteX7" fmla="*/ 109970 w 111702"/>
                  <a:gd name="connsiteY7" fmla="*/ 98714 h 239856"/>
                  <a:gd name="connsiteX8" fmla="*/ 102177 w 111702"/>
                  <a:gd name="connsiteY8" fmla="*/ 119495 h 239856"/>
                  <a:gd name="connsiteX9" fmla="*/ 83127 w 111702"/>
                  <a:gd name="connsiteY9" fmla="*/ 137680 h 239856"/>
                  <a:gd name="connsiteX10" fmla="*/ 51954 w 111702"/>
                  <a:gd name="connsiteY10" fmla="*/ 144607 h 239856"/>
                  <a:gd name="connsiteX11" fmla="*/ 34636 w 111702"/>
                  <a:gd name="connsiteY11" fmla="*/ 144607 h 239856"/>
                  <a:gd name="connsiteX12" fmla="*/ 34636 w 111702"/>
                  <a:gd name="connsiteY12" fmla="*/ 238125 h 239856"/>
                  <a:gd name="connsiteX13" fmla="*/ 0 w 111702"/>
                  <a:gd name="connsiteY13" fmla="*/ 238125 h 239856"/>
                  <a:gd name="connsiteX14" fmla="*/ 34636 w 111702"/>
                  <a:gd name="connsiteY14" fmla="*/ 32904 h 239856"/>
                  <a:gd name="connsiteX15" fmla="*/ 34636 w 111702"/>
                  <a:gd name="connsiteY15" fmla="*/ 114300 h 239856"/>
                  <a:gd name="connsiteX16" fmla="*/ 51089 w 111702"/>
                  <a:gd name="connsiteY16" fmla="*/ 114300 h 239856"/>
                  <a:gd name="connsiteX17" fmla="*/ 67541 w 111702"/>
                  <a:gd name="connsiteY17" fmla="*/ 111702 h 239856"/>
                  <a:gd name="connsiteX18" fmla="*/ 76200 w 111702"/>
                  <a:gd name="connsiteY18" fmla="*/ 103043 h 239856"/>
                  <a:gd name="connsiteX19" fmla="*/ 79664 w 111702"/>
                  <a:gd name="connsiteY19" fmla="*/ 90920 h 239856"/>
                  <a:gd name="connsiteX20" fmla="*/ 80530 w 111702"/>
                  <a:gd name="connsiteY20" fmla="*/ 74468 h 239856"/>
                  <a:gd name="connsiteX21" fmla="*/ 80530 w 111702"/>
                  <a:gd name="connsiteY21" fmla="*/ 58882 h 239856"/>
                  <a:gd name="connsiteX22" fmla="*/ 77932 w 111702"/>
                  <a:gd name="connsiteY22" fmla="*/ 45893 h 239856"/>
                  <a:gd name="connsiteX23" fmla="*/ 70139 w 111702"/>
                  <a:gd name="connsiteY23" fmla="*/ 37234 h 239856"/>
                  <a:gd name="connsiteX24" fmla="*/ 54552 w 111702"/>
                  <a:gd name="connsiteY24" fmla="*/ 34636 h 239856"/>
                  <a:gd name="connsiteX25" fmla="*/ 34636 w 111702"/>
                  <a:gd name="connsiteY25" fmla="*/ 34636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1702" h="239856">
                    <a:moveTo>
                      <a:pt x="0" y="239857"/>
                    </a:moveTo>
                    <a:lnTo>
                      <a:pt x="0" y="0"/>
                    </a:lnTo>
                    <a:lnTo>
                      <a:pt x="51089" y="0"/>
                    </a:lnTo>
                    <a:cubicBezTo>
                      <a:pt x="60614" y="0"/>
                      <a:pt x="68407" y="866"/>
                      <a:pt x="76200" y="3464"/>
                    </a:cubicBezTo>
                    <a:cubicBezTo>
                      <a:pt x="83127" y="6061"/>
                      <a:pt x="90055" y="10391"/>
                      <a:pt x="96116" y="16452"/>
                    </a:cubicBezTo>
                    <a:cubicBezTo>
                      <a:pt x="102177" y="22514"/>
                      <a:pt x="105641" y="30307"/>
                      <a:pt x="108239" y="38100"/>
                    </a:cubicBezTo>
                    <a:cubicBezTo>
                      <a:pt x="110836" y="46759"/>
                      <a:pt x="111702" y="58016"/>
                      <a:pt x="111702" y="71870"/>
                    </a:cubicBezTo>
                    <a:cubicBezTo>
                      <a:pt x="111702" y="82261"/>
                      <a:pt x="110836" y="91786"/>
                      <a:pt x="109970" y="98714"/>
                    </a:cubicBezTo>
                    <a:cubicBezTo>
                      <a:pt x="109104" y="106507"/>
                      <a:pt x="106507" y="113434"/>
                      <a:pt x="102177" y="119495"/>
                    </a:cubicBezTo>
                    <a:cubicBezTo>
                      <a:pt x="97848" y="127289"/>
                      <a:pt x="90920" y="133350"/>
                      <a:pt x="83127" y="137680"/>
                    </a:cubicBezTo>
                    <a:cubicBezTo>
                      <a:pt x="75334" y="142009"/>
                      <a:pt x="64943" y="144607"/>
                      <a:pt x="51954" y="144607"/>
                    </a:cubicBezTo>
                    <a:lnTo>
                      <a:pt x="34636" y="144607"/>
                    </a:lnTo>
                    <a:lnTo>
                      <a:pt x="34636" y="238125"/>
                    </a:lnTo>
                    <a:lnTo>
                      <a:pt x="0" y="238125"/>
                    </a:lnTo>
                    <a:close/>
                    <a:moveTo>
                      <a:pt x="34636" y="32904"/>
                    </a:moveTo>
                    <a:lnTo>
                      <a:pt x="34636" y="114300"/>
                    </a:lnTo>
                    <a:lnTo>
                      <a:pt x="51089" y="114300"/>
                    </a:lnTo>
                    <a:cubicBezTo>
                      <a:pt x="58016" y="114300"/>
                      <a:pt x="63211" y="113434"/>
                      <a:pt x="67541" y="111702"/>
                    </a:cubicBezTo>
                    <a:cubicBezTo>
                      <a:pt x="71005" y="109971"/>
                      <a:pt x="74468" y="106507"/>
                      <a:pt x="76200" y="103043"/>
                    </a:cubicBezTo>
                    <a:cubicBezTo>
                      <a:pt x="77932" y="99580"/>
                      <a:pt x="78798" y="95250"/>
                      <a:pt x="79664" y="90920"/>
                    </a:cubicBezTo>
                    <a:cubicBezTo>
                      <a:pt x="79664" y="85725"/>
                      <a:pt x="80530" y="80529"/>
                      <a:pt x="80530" y="74468"/>
                    </a:cubicBezTo>
                    <a:cubicBezTo>
                      <a:pt x="80530" y="69273"/>
                      <a:pt x="80530" y="63211"/>
                      <a:pt x="80530" y="58882"/>
                    </a:cubicBezTo>
                    <a:cubicBezTo>
                      <a:pt x="80530" y="53686"/>
                      <a:pt x="79664" y="49357"/>
                      <a:pt x="77932" y="45893"/>
                    </a:cubicBezTo>
                    <a:cubicBezTo>
                      <a:pt x="76200" y="42429"/>
                      <a:pt x="73602" y="38966"/>
                      <a:pt x="70139" y="37234"/>
                    </a:cubicBezTo>
                    <a:cubicBezTo>
                      <a:pt x="66675" y="35502"/>
                      <a:pt x="61479" y="34636"/>
                      <a:pt x="54552" y="34636"/>
                    </a:cubicBezTo>
                    <a:lnTo>
                      <a:pt x="34636" y="34636"/>
                    </a:lnTo>
                    <a:close/>
                  </a:path>
                </a:pathLst>
              </a:custGeom>
              <a:solidFill>
                <a:srgbClr val="FFFFFF"/>
              </a:solid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18D1D90-D6DF-C1C9-AC78-C82F1DD96BA2}"/>
                  </a:ext>
                </a:extLst>
              </p:cNvPr>
              <p:cNvSpPr/>
              <p:nvPr/>
            </p:nvSpPr>
            <p:spPr>
              <a:xfrm>
                <a:off x="5767820" y="3169227"/>
                <a:ext cx="122958" cy="239856"/>
              </a:xfrm>
              <a:custGeom>
                <a:avLst/>
                <a:gdLst>
                  <a:gd name="connsiteX0" fmla="*/ 0 w 122958"/>
                  <a:gd name="connsiteY0" fmla="*/ 239857 h 239856"/>
                  <a:gd name="connsiteX1" fmla="*/ 0 w 122958"/>
                  <a:gd name="connsiteY1" fmla="*/ 0 h 239856"/>
                  <a:gd name="connsiteX2" fmla="*/ 55418 w 122958"/>
                  <a:gd name="connsiteY2" fmla="*/ 0 h 239856"/>
                  <a:gd name="connsiteX3" fmla="*/ 116032 w 122958"/>
                  <a:gd name="connsiteY3" fmla="*/ 70139 h 239856"/>
                  <a:gd name="connsiteX4" fmla="*/ 109105 w 122958"/>
                  <a:gd name="connsiteY4" fmla="*/ 106507 h 239856"/>
                  <a:gd name="connsiteX5" fmla="*/ 85725 w 122958"/>
                  <a:gd name="connsiteY5" fmla="*/ 130752 h 239856"/>
                  <a:gd name="connsiteX6" fmla="*/ 122959 w 122958"/>
                  <a:gd name="connsiteY6" fmla="*/ 239857 h 239856"/>
                  <a:gd name="connsiteX7" fmla="*/ 86591 w 122958"/>
                  <a:gd name="connsiteY7" fmla="*/ 239857 h 239856"/>
                  <a:gd name="connsiteX8" fmla="*/ 54552 w 122958"/>
                  <a:gd name="connsiteY8" fmla="*/ 137680 h 239856"/>
                  <a:gd name="connsiteX9" fmla="*/ 33770 w 122958"/>
                  <a:gd name="connsiteY9" fmla="*/ 137680 h 239856"/>
                  <a:gd name="connsiteX10" fmla="*/ 33770 w 122958"/>
                  <a:gd name="connsiteY10" fmla="*/ 239857 h 239856"/>
                  <a:gd name="connsiteX11" fmla="*/ 0 w 122958"/>
                  <a:gd name="connsiteY11" fmla="*/ 239857 h 239856"/>
                  <a:gd name="connsiteX12" fmla="*/ 33770 w 122958"/>
                  <a:gd name="connsiteY12" fmla="*/ 32904 h 239856"/>
                  <a:gd name="connsiteX13" fmla="*/ 33770 w 122958"/>
                  <a:gd name="connsiteY13" fmla="*/ 107373 h 239856"/>
                  <a:gd name="connsiteX14" fmla="*/ 53686 w 122958"/>
                  <a:gd name="connsiteY14" fmla="*/ 107373 h 239856"/>
                  <a:gd name="connsiteX15" fmla="*/ 68407 w 122958"/>
                  <a:gd name="connsiteY15" fmla="*/ 104775 h 239856"/>
                  <a:gd name="connsiteX16" fmla="*/ 77066 w 122958"/>
                  <a:gd name="connsiteY16" fmla="*/ 97848 h 239856"/>
                  <a:gd name="connsiteX17" fmla="*/ 80529 w 122958"/>
                  <a:gd name="connsiteY17" fmla="*/ 86591 h 239856"/>
                  <a:gd name="connsiteX18" fmla="*/ 81395 w 122958"/>
                  <a:gd name="connsiteY18" fmla="*/ 71005 h 239856"/>
                  <a:gd name="connsiteX19" fmla="*/ 80529 w 122958"/>
                  <a:gd name="connsiteY19" fmla="*/ 55418 h 239856"/>
                  <a:gd name="connsiteX20" fmla="*/ 76200 w 122958"/>
                  <a:gd name="connsiteY20" fmla="*/ 43295 h 239856"/>
                  <a:gd name="connsiteX21" fmla="*/ 51955 w 122958"/>
                  <a:gd name="connsiteY21" fmla="*/ 33770 h 239856"/>
                  <a:gd name="connsiteX22" fmla="*/ 33770 w 122958"/>
                  <a:gd name="connsiteY22" fmla="*/ 33770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2958" h="239856">
                    <a:moveTo>
                      <a:pt x="0" y="239857"/>
                    </a:moveTo>
                    <a:lnTo>
                      <a:pt x="0" y="0"/>
                    </a:lnTo>
                    <a:lnTo>
                      <a:pt x="55418" y="0"/>
                    </a:lnTo>
                    <a:cubicBezTo>
                      <a:pt x="96116" y="0"/>
                      <a:pt x="116032" y="23380"/>
                      <a:pt x="116032" y="70139"/>
                    </a:cubicBezTo>
                    <a:cubicBezTo>
                      <a:pt x="116032" y="83993"/>
                      <a:pt x="113434" y="96116"/>
                      <a:pt x="109105" y="106507"/>
                    </a:cubicBezTo>
                    <a:cubicBezTo>
                      <a:pt x="104775" y="116032"/>
                      <a:pt x="96982" y="124691"/>
                      <a:pt x="85725" y="130752"/>
                    </a:cubicBezTo>
                    <a:lnTo>
                      <a:pt x="122959" y="239857"/>
                    </a:lnTo>
                    <a:lnTo>
                      <a:pt x="86591" y="239857"/>
                    </a:lnTo>
                    <a:lnTo>
                      <a:pt x="54552" y="137680"/>
                    </a:lnTo>
                    <a:lnTo>
                      <a:pt x="33770" y="137680"/>
                    </a:lnTo>
                    <a:lnTo>
                      <a:pt x="33770" y="239857"/>
                    </a:lnTo>
                    <a:lnTo>
                      <a:pt x="0" y="239857"/>
                    </a:lnTo>
                    <a:close/>
                    <a:moveTo>
                      <a:pt x="33770" y="32904"/>
                    </a:moveTo>
                    <a:lnTo>
                      <a:pt x="33770" y="107373"/>
                    </a:lnTo>
                    <a:lnTo>
                      <a:pt x="53686" y="107373"/>
                    </a:lnTo>
                    <a:cubicBezTo>
                      <a:pt x="59748" y="107373"/>
                      <a:pt x="64943" y="106507"/>
                      <a:pt x="68407" y="104775"/>
                    </a:cubicBezTo>
                    <a:cubicBezTo>
                      <a:pt x="71870" y="103043"/>
                      <a:pt x="74468" y="100446"/>
                      <a:pt x="77066" y="97848"/>
                    </a:cubicBezTo>
                    <a:cubicBezTo>
                      <a:pt x="78798" y="94384"/>
                      <a:pt x="79663" y="90920"/>
                      <a:pt x="80529" y="86591"/>
                    </a:cubicBezTo>
                    <a:cubicBezTo>
                      <a:pt x="81395" y="82261"/>
                      <a:pt x="81395" y="77066"/>
                      <a:pt x="81395" y="71005"/>
                    </a:cubicBezTo>
                    <a:cubicBezTo>
                      <a:pt x="81395" y="64943"/>
                      <a:pt x="81395" y="59748"/>
                      <a:pt x="80529" y="55418"/>
                    </a:cubicBezTo>
                    <a:cubicBezTo>
                      <a:pt x="79663" y="51089"/>
                      <a:pt x="78798" y="46759"/>
                      <a:pt x="76200" y="43295"/>
                    </a:cubicBezTo>
                    <a:cubicBezTo>
                      <a:pt x="71870" y="37234"/>
                      <a:pt x="64077" y="33770"/>
                      <a:pt x="51955" y="33770"/>
                    </a:cubicBezTo>
                    <a:lnTo>
                      <a:pt x="33770" y="33770"/>
                    </a:lnTo>
                    <a:close/>
                  </a:path>
                </a:pathLst>
              </a:custGeom>
              <a:solidFill>
                <a:srgbClr val="FFFFFF"/>
              </a:solid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36574255-D778-5E58-2A3C-8A209EBA6CCC}"/>
                  </a:ext>
                </a:extLst>
              </p:cNvPr>
              <p:cNvSpPr/>
              <p:nvPr/>
            </p:nvSpPr>
            <p:spPr>
              <a:xfrm>
                <a:off x="5908963" y="3168361"/>
                <a:ext cx="116031" cy="243320"/>
              </a:xfrm>
              <a:custGeom>
                <a:avLst/>
                <a:gdLst>
                  <a:gd name="connsiteX0" fmla="*/ 0 w 116031"/>
                  <a:gd name="connsiteY0" fmla="*/ 58016 h 243320"/>
                  <a:gd name="connsiteX1" fmla="*/ 5196 w 116031"/>
                  <a:gd name="connsiteY1" fmla="*/ 32039 h 243320"/>
                  <a:gd name="connsiteX2" fmla="*/ 19050 w 116031"/>
                  <a:gd name="connsiteY2" fmla="*/ 13855 h 243320"/>
                  <a:gd name="connsiteX3" fmla="*/ 37234 w 116031"/>
                  <a:gd name="connsiteY3" fmla="*/ 3464 h 243320"/>
                  <a:gd name="connsiteX4" fmla="*/ 58016 w 116031"/>
                  <a:gd name="connsiteY4" fmla="*/ 0 h 243320"/>
                  <a:gd name="connsiteX5" fmla="*/ 78798 w 116031"/>
                  <a:gd name="connsiteY5" fmla="*/ 3464 h 243320"/>
                  <a:gd name="connsiteX6" fmla="*/ 97848 w 116031"/>
                  <a:gd name="connsiteY6" fmla="*/ 13855 h 243320"/>
                  <a:gd name="connsiteX7" fmla="*/ 110837 w 116031"/>
                  <a:gd name="connsiteY7" fmla="*/ 32039 h 243320"/>
                  <a:gd name="connsiteX8" fmla="*/ 116032 w 116031"/>
                  <a:gd name="connsiteY8" fmla="*/ 58016 h 243320"/>
                  <a:gd name="connsiteX9" fmla="*/ 116032 w 116031"/>
                  <a:gd name="connsiteY9" fmla="*/ 184439 h 243320"/>
                  <a:gd name="connsiteX10" fmla="*/ 110837 w 116031"/>
                  <a:gd name="connsiteY10" fmla="*/ 210416 h 243320"/>
                  <a:gd name="connsiteX11" fmla="*/ 97848 w 116031"/>
                  <a:gd name="connsiteY11" fmla="*/ 228600 h 243320"/>
                  <a:gd name="connsiteX12" fmla="*/ 78798 w 116031"/>
                  <a:gd name="connsiteY12" fmla="*/ 239857 h 243320"/>
                  <a:gd name="connsiteX13" fmla="*/ 58016 w 116031"/>
                  <a:gd name="connsiteY13" fmla="*/ 243321 h 243320"/>
                  <a:gd name="connsiteX14" fmla="*/ 37234 w 116031"/>
                  <a:gd name="connsiteY14" fmla="*/ 239857 h 243320"/>
                  <a:gd name="connsiteX15" fmla="*/ 19050 w 116031"/>
                  <a:gd name="connsiteY15" fmla="*/ 228600 h 243320"/>
                  <a:gd name="connsiteX16" fmla="*/ 5196 w 116031"/>
                  <a:gd name="connsiteY16" fmla="*/ 210416 h 243320"/>
                  <a:gd name="connsiteX17" fmla="*/ 0 w 116031"/>
                  <a:gd name="connsiteY17" fmla="*/ 184439 h 243320"/>
                  <a:gd name="connsiteX18" fmla="*/ 0 w 116031"/>
                  <a:gd name="connsiteY18" fmla="*/ 58016 h 243320"/>
                  <a:gd name="connsiteX19" fmla="*/ 34636 w 116031"/>
                  <a:gd name="connsiteY19" fmla="*/ 184439 h 243320"/>
                  <a:gd name="connsiteX20" fmla="*/ 41564 w 116031"/>
                  <a:gd name="connsiteY20" fmla="*/ 202623 h 243320"/>
                  <a:gd name="connsiteX21" fmla="*/ 58016 w 116031"/>
                  <a:gd name="connsiteY21" fmla="*/ 208684 h 243320"/>
                  <a:gd name="connsiteX22" fmla="*/ 74468 w 116031"/>
                  <a:gd name="connsiteY22" fmla="*/ 202623 h 243320"/>
                  <a:gd name="connsiteX23" fmla="*/ 81395 w 116031"/>
                  <a:gd name="connsiteY23" fmla="*/ 184439 h 243320"/>
                  <a:gd name="connsiteX24" fmla="*/ 81395 w 116031"/>
                  <a:gd name="connsiteY24" fmla="*/ 58016 h 243320"/>
                  <a:gd name="connsiteX25" fmla="*/ 74468 w 116031"/>
                  <a:gd name="connsiteY25" fmla="*/ 39832 h 243320"/>
                  <a:gd name="connsiteX26" fmla="*/ 58016 w 116031"/>
                  <a:gd name="connsiteY26" fmla="*/ 33770 h 243320"/>
                  <a:gd name="connsiteX27" fmla="*/ 41564 w 116031"/>
                  <a:gd name="connsiteY27" fmla="*/ 39832 h 243320"/>
                  <a:gd name="connsiteX28" fmla="*/ 34636 w 116031"/>
                  <a:gd name="connsiteY28" fmla="*/ 58016 h 243320"/>
                  <a:gd name="connsiteX29" fmla="*/ 34636 w 116031"/>
                  <a:gd name="connsiteY29" fmla="*/ 184439 h 24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6031" h="243320">
                    <a:moveTo>
                      <a:pt x="0" y="58016"/>
                    </a:moveTo>
                    <a:cubicBezTo>
                      <a:pt x="0" y="48491"/>
                      <a:pt x="1732" y="39832"/>
                      <a:pt x="5196" y="32039"/>
                    </a:cubicBezTo>
                    <a:cubicBezTo>
                      <a:pt x="8659" y="24246"/>
                      <a:pt x="12989" y="18184"/>
                      <a:pt x="19050" y="13855"/>
                    </a:cubicBezTo>
                    <a:cubicBezTo>
                      <a:pt x="24246" y="9525"/>
                      <a:pt x="30307" y="5196"/>
                      <a:pt x="37234" y="3464"/>
                    </a:cubicBezTo>
                    <a:cubicBezTo>
                      <a:pt x="44161" y="1732"/>
                      <a:pt x="51089" y="0"/>
                      <a:pt x="58016" y="0"/>
                    </a:cubicBezTo>
                    <a:cubicBezTo>
                      <a:pt x="64943" y="0"/>
                      <a:pt x="71871" y="866"/>
                      <a:pt x="78798" y="3464"/>
                    </a:cubicBezTo>
                    <a:cubicBezTo>
                      <a:pt x="85725" y="6061"/>
                      <a:pt x="91786" y="9525"/>
                      <a:pt x="97848" y="13855"/>
                    </a:cubicBezTo>
                    <a:cubicBezTo>
                      <a:pt x="103043" y="19050"/>
                      <a:pt x="107373" y="25111"/>
                      <a:pt x="110837" y="32039"/>
                    </a:cubicBezTo>
                    <a:cubicBezTo>
                      <a:pt x="114300" y="39832"/>
                      <a:pt x="116032" y="47625"/>
                      <a:pt x="116032" y="58016"/>
                    </a:cubicBezTo>
                    <a:lnTo>
                      <a:pt x="116032" y="184439"/>
                    </a:lnTo>
                    <a:cubicBezTo>
                      <a:pt x="116032" y="194830"/>
                      <a:pt x="114300" y="203489"/>
                      <a:pt x="110837" y="210416"/>
                    </a:cubicBezTo>
                    <a:cubicBezTo>
                      <a:pt x="107373" y="217343"/>
                      <a:pt x="103043" y="223405"/>
                      <a:pt x="97848" y="228600"/>
                    </a:cubicBezTo>
                    <a:cubicBezTo>
                      <a:pt x="92652" y="233795"/>
                      <a:pt x="85725" y="237259"/>
                      <a:pt x="78798" y="239857"/>
                    </a:cubicBezTo>
                    <a:cubicBezTo>
                      <a:pt x="71871" y="242455"/>
                      <a:pt x="64943" y="243321"/>
                      <a:pt x="58016" y="243321"/>
                    </a:cubicBezTo>
                    <a:cubicBezTo>
                      <a:pt x="51089" y="243321"/>
                      <a:pt x="44161" y="242455"/>
                      <a:pt x="37234" y="239857"/>
                    </a:cubicBezTo>
                    <a:cubicBezTo>
                      <a:pt x="30307" y="237259"/>
                      <a:pt x="24246" y="233795"/>
                      <a:pt x="19050" y="228600"/>
                    </a:cubicBezTo>
                    <a:cubicBezTo>
                      <a:pt x="13855" y="224270"/>
                      <a:pt x="8659" y="218209"/>
                      <a:pt x="5196" y="210416"/>
                    </a:cubicBezTo>
                    <a:cubicBezTo>
                      <a:pt x="1732" y="203489"/>
                      <a:pt x="0" y="194830"/>
                      <a:pt x="0" y="184439"/>
                    </a:cubicBezTo>
                    <a:lnTo>
                      <a:pt x="0" y="58016"/>
                    </a:lnTo>
                    <a:close/>
                    <a:moveTo>
                      <a:pt x="34636" y="184439"/>
                    </a:moveTo>
                    <a:cubicBezTo>
                      <a:pt x="34636" y="193098"/>
                      <a:pt x="37234" y="199159"/>
                      <a:pt x="41564" y="202623"/>
                    </a:cubicBezTo>
                    <a:cubicBezTo>
                      <a:pt x="45893" y="206952"/>
                      <a:pt x="51955" y="208684"/>
                      <a:pt x="58016" y="208684"/>
                    </a:cubicBezTo>
                    <a:cubicBezTo>
                      <a:pt x="64077" y="208684"/>
                      <a:pt x="70139" y="206952"/>
                      <a:pt x="74468" y="202623"/>
                    </a:cubicBezTo>
                    <a:cubicBezTo>
                      <a:pt x="78798" y="198293"/>
                      <a:pt x="81395" y="192232"/>
                      <a:pt x="81395" y="184439"/>
                    </a:cubicBezTo>
                    <a:lnTo>
                      <a:pt x="81395" y="58016"/>
                    </a:lnTo>
                    <a:cubicBezTo>
                      <a:pt x="81395" y="49357"/>
                      <a:pt x="78798" y="43295"/>
                      <a:pt x="74468" y="39832"/>
                    </a:cubicBezTo>
                    <a:cubicBezTo>
                      <a:pt x="70139" y="35502"/>
                      <a:pt x="64077" y="33770"/>
                      <a:pt x="58016" y="33770"/>
                    </a:cubicBezTo>
                    <a:cubicBezTo>
                      <a:pt x="51955" y="33770"/>
                      <a:pt x="45893" y="35502"/>
                      <a:pt x="41564" y="39832"/>
                    </a:cubicBezTo>
                    <a:cubicBezTo>
                      <a:pt x="37234" y="44161"/>
                      <a:pt x="34636" y="50223"/>
                      <a:pt x="34636" y="58016"/>
                    </a:cubicBezTo>
                    <a:lnTo>
                      <a:pt x="34636" y="184439"/>
                    </a:lnTo>
                    <a:close/>
                  </a:path>
                </a:pathLst>
              </a:custGeom>
              <a:solidFill>
                <a:srgbClr val="FFFFFF"/>
              </a:solid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BF23EF4F-EA21-AF01-CD90-B60CD0505130}"/>
                  </a:ext>
                </a:extLst>
              </p:cNvPr>
              <p:cNvSpPr/>
              <p:nvPr/>
            </p:nvSpPr>
            <p:spPr>
              <a:xfrm>
                <a:off x="6051838" y="3168361"/>
                <a:ext cx="116031" cy="243320"/>
              </a:xfrm>
              <a:custGeom>
                <a:avLst/>
                <a:gdLst>
                  <a:gd name="connsiteX0" fmla="*/ 0 w 116031"/>
                  <a:gd name="connsiteY0" fmla="*/ 58016 h 243320"/>
                  <a:gd name="connsiteX1" fmla="*/ 5196 w 116031"/>
                  <a:gd name="connsiteY1" fmla="*/ 32039 h 243320"/>
                  <a:gd name="connsiteX2" fmla="*/ 19050 w 116031"/>
                  <a:gd name="connsiteY2" fmla="*/ 13855 h 243320"/>
                  <a:gd name="connsiteX3" fmla="*/ 37234 w 116031"/>
                  <a:gd name="connsiteY3" fmla="*/ 3464 h 243320"/>
                  <a:gd name="connsiteX4" fmla="*/ 58016 w 116031"/>
                  <a:gd name="connsiteY4" fmla="*/ 0 h 243320"/>
                  <a:gd name="connsiteX5" fmla="*/ 78798 w 116031"/>
                  <a:gd name="connsiteY5" fmla="*/ 3464 h 243320"/>
                  <a:gd name="connsiteX6" fmla="*/ 97848 w 116031"/>
                  <a:gd name="connsiteY6" fmla="*/ 13855 h 243320"/>
                  <a:gd name="connsiteX7" fmla="*/ 110837 w 116031"/>
                  <a:gd name="connsiteY7" fmla="*/ 32039 h 243320"/>
                  <a:gd name="connsiteX8" fmla="*/ 116032 w 116031"/>
                  <a:gd name="connsiteY8" fmla="*/ 58016 h 243320"/>
                  <a:gd name="connsiteX9" fmla="*/ 116032 w 116031"/>
                  <a:gd name="connsiteY9" fmla="*/ 184439 h 243320"/>
                  <a:gd name="connsiteX10" fmla="*/ 110837 w 116031"/>
                  <a:gd name="connsiteY10" fmla="*/ 210416 h 243320"/>
                  <a:gd name="connsiteX11" fmla="*/ 97848 w 116031"/>
                  <a:gd name="connsiteY11" fmla="*/ 228600 h 243320"/>
                  <a:gd name="connsiteX12" fmla="*/ 78798 w 116031"/>
                  <a:gd name="connsiteY12" fmla="*/ 239857 h 243320"/>
                  <a:gd name="connsiteX13" fmla="*/ 58016 w 116031"/>
                  <a:gd name="connsiteY13" fmla="*/ 243321 h 243320"/>
                  <a:gd name="connsiteX14" fmla="*/ 37234 w 116031"/>
                  <a:gd name="connsiteY14" fmla="*/ 239857 h 243320"/>
                  <a:gd name="connsiteX15" fmla="*/ 19050 w 116031"/>
                  <a:gd name="connsiteY15" fmla="*/ 228600 h 243320"/>
                  <a:gd name="connsiteX16" fmla="*/ 5196 w 116031"/>
                  <a:gd name="connsiteY16" fmla="*/ 210416 h 243320"/>
                  <a:gd name="connsiteX17" fmla="*/ 0 w 116031"/>
                  <a:gd name="connsiteY17" fmla="*/ 184439 h 243320"/>
                  <a:gd name="connsiteX18" fmla="*/ 0 w 116031"/>
                  <a:gd name="connsiteY18" fmla="*/ 58016 h 243320"/>
                  <a:gd name="connsiteX19" fmla="*/ 34636 w 116031"/>
                  <a:gd name="connsiteY19" fmla="*/ 184439 h 243320"/>
                  <a:gd name="connsiteX20" fmla="*/ 41564 w 116031"/>
                  <a:gd name="connsiteY20" fmla="*/ 202623 h 243320"/>
                  <a:gd name="connsiteX21" fmla="*/ 58016 w 116031"/>
                  <a:gd name="connsiteY21" fmla="*/ 208684 h 243320"/>
                  <a:gd name="connsiteX22" fmla="*/ 74468 w 116031"/>
                  <a:gd name="connsiteY22" fmla="*/ 202623 h 243320"/>
                  <a:gd name="connsiteX23" fmla="*/ 81395 w 116031"/>
                  <a:gd name="connsiteY23" fmla="*/ 184439 h 243320"/>
                  <a:gd name="connsiteX24" fmla="*/ 81395 w 116031"/>
                  <a:gd name="connsiteY24" fmla="*/ 58016 h 243320"/>
                  <a:gd name="connsiteX25" fmla="*/ 74468 w 116031"/>
                  <a:gd name="connsiteY25" fmla="*/ 39832 h 243320"/>
                  <a:gd name="connsiteX26" fmla="*/ 58016 w 116031"/>
                  <a:gd name="connsiteY26" fmla="*/ 33770 h 243320"/>
                  <a:gd name="connsiteX27" fmla="*/ 41564 w 116031"/>
                  <a:gd name="connsiteY27" fmla="*/ 39832 h 243320"/>
                  <a:gd name="connsiteX28" fmla="*/ 34636 w 116031"/>
                  <a:gd name="connsiteY28" fmla="*/ 58016 h 243320"/>
                  <a:gd name="connsiteX29" fmla="*/ 34636 w 116031"/>
                  <a:gd name="connsiteY29" fmla="*/ 184439 h 24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6031" h="243320">
                    <a:moveTo>
                      <a:pt x="0" y="58016"/>
                    </a:moveTo>
                    <a:cubicBezTo>
                      <a:pt x="0" y="48491"/>
                      <a:pt x="1732" y="39832"/>
                      <a:pt x="5196" y="32039"/>
                    </a:cubicBezTo>
                    <a:cubicBezTo>
                      <a:pt x="8659" y="24246"/>
                      <a:pt x="12989" y="18184"/>
                      <a:pt x="19050" y="13855"/>
                    </a:cubicBezTo>
                    <a:cubicBezTo>
                      <a:pt x="24246" y="9525"/>
                      <a:pt x="30307" y="5196"/>
                      <a:pt x="37234" y="3464"/>
                    </a:cubicBezTo>
                    <a:cubicBezTo>
                      <a:pt x="44161" y="1732"/>
                      <a:pt x="51089" y="0"/>
                      <a:pt x="58016" y="0"/>
                    </a:cubicBezTo>
                    <a:cubicBezTo>
                      <a:pt x="64943" y="0"/>
                      <a:pt x="71871" y="866"/>
                      <a:pt x="78798" y="3464"/>
                    </a:cubicBezTo>
                    <a:cubicBezTo>
                      <a:pt x="85725" y="6061"/>
                      <a:pt x="91786" y="9525"/>
                      <a:pt x="97848" y="13855"/>
                    </a:cubicBezTo>
                    <a:cubicBezTo>
                      <a:pt x="103043" y="19050"/>
                      <a:pt x="107373" y="25111"/>
                      <a:pt x="110837" y="32039"/>
                    </a:cubicBezTo>
                    <a:cubicBezTo>
                      <a:pt x="114300" y="39832"/>
                      <a:pt x="116032" y="47625"/>
                      <a:pt x="116032" y="58016"/>
                    </a:cubicBezTo>
                    <a:lnTo>
                      <a:pt x="116032" y="184439"/>
                    </a:lnTo>
                    <a:cubicBezTo>
                      <a:pt x="116032" y="194830"/>
                      <a:pt x="114300" y="203489"/>
                      <a:pt x="110837" y="210416"/>
                    </a:cubicBezTo>
                    <a:cubicBezTo>
                      <a:pt x="107373" y="217343"/>
                      <a:pt x="103043" y="223405"/>
                      <a:pt x="97848" y="228600"/>
                    </a:cubicBezTo>
                    <a:cubicBezTo>
                      <a:pt x="92652" y="233795"/>
                      <a:pt x="85725" y="237259"/>
                      <a:pt x="78798" y="239857"/>
                    </a:cubicBezTo>
                    <a:cubicBezTo>
                      <a:pt x="71871" y="242455"/>
                      <a:pt x="64943" y="243321"/>
                      <a:pt x="58016" y="243321"/>
                    </a:cubicBezTo>
                    <a:cubicBezTo>
                      <a:pt x="51089" y="243321"/>
                      <a:pt x="44161" y="242455"/>
                      <a:pt x="37234" y="239857"/>
                    </a:cubicBezTo>
                    <a:cubicBezTo>
                      <a:pt x="30307" y="237259"/>
                      <a:pt x="24246" y="233795"/>
                      <a:pt x="19050" y="228600"/>
                    </a:cubicBezTo>
                    <a:cubicBezTo>
                      <a:pt x="13855" y="224270"/>
                      <a:pt x="8659" y="218209"/>
                      <a:pt x="5196" y="210416"/>
                    </a:cubicBezTo>
                    <a:cubicBezTo>
                      <a:pt x="1732" y="203489"/>
                      <a:pt x="0" y="194830"/>
                      <a:pt x="0" y="184439"/>
                    </a:cubicBezTo>
                    <a:lnTo>
                      <a:pt x="0" y="58016"/>
                    </a:lnTo>
                    <a:close/>
                    <a:moveTo>
                      <a:pt x="34636" y="184439"/>
                    </a:moveTo>
                    <a:cubicBezTo>
                      <a:pt x="34636" y="193098"/>
                      <a:pt x="37234" y="199159"/>
                      <a:pt x="41564" y="202623"/>
                    </a:cubicBezTo>
                    <a:cubicBezTo>
                      <a:pt x="45893" y="206952"/>
                      <a:pt x="51955" y="208684"/>
                      <a:pt x="58016" y="208684"/>
                    </a:cubicBezTo>
                    <a:cubicBezTo>
                      <a:pt x="64077" y="208684"/>
                      <a:pt x="70139" y="206952"/>
                      <a:pt x="74468" y="202623"/>
                    </a:cubicBezTo>
                    <a:cubicBezTo>
                      <a:pt x="78798" y="198293"/>
                      <a:pt x="81395" y="192232"/>
                      <a:pt x="81395" y="184439"/>
                    </a:cubicBezTo>
                    <a:lnTo>
                      <a:pt x="81395" y="58016"/>
                    </a:lnTo>
                    <a:cubicBezTo>
                      <a:pt x="81395" y="49357"/>
                      <a:pt x="78798" y="43295"/>
                      <a:pt x="74468" y="39832"/>
                    </a:cubicBezTo>
                    <a:cubicBezTo>
                      <a:pt x="70139" y="35502"/>
                      <a:pt x="64077" y="33770"/>
                      <a:pt x="58016" y="33770"/>
                    </a:cubicBezTo>
                    <a:cubicBezTo>
                      <a:pt x="51955" y="33770"/>
                      <a:pt x="45893" y="35502"/>
                      <a:pt x="41564" y="39832"/>
                    </a:cubicBezTo>
                    <a:cubicBezTo>
                      <a:pt x="37234" y="44161"/>
                      <a:pt x="34636" y="50223"/>
                      <a:pt x="34636" y="58016"/>
                    </a:cubicBezTo>
                    <a:lnTo>
                      <a:pt x="34636" y="184439"/>
                    </a:lnTo>
                    <a:close/>
                  </a:path>
                </a:pathLst>
              </a:custGeom>
              <a:solidFill>
                <a:srgbClr val="FFFFFF"/>
              </a:solid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F205357-A62F-2B42-C3DD-ABAB71382F0B}"/>
                  </a:ext>
                </a:extLst>
              </p:cNvPr>
              <p:cNvSpPr/>
              <p:nvPr/>
            </p:nvSpPr>
            <p:spPr>
              <a:xfrm>
                <a:off x="6197311" y="3169227"/>
                <a:ext cx="102177" cy="239856"/>
              </a:xfrm>
              <a:custGeom>
                <a:avLst/>
                <a:gdLst>
                  <a:gd name="connsiteX0" fmla="*/ 0 w 102177"/>
                  <a:gd name="connsiteY0" fmla="*/ 239857 h 239856"/>
                  <a:gd name="connsiteX1" fmla="*/ 0 w 102177"/>
                  <a:gd name="connsiteY1" fmla="*/ 0 h 239856"/>
                  <a:gd name="connsiteX2" fmla="*/ 102177 w 102177"/>
                  <a:gd name="connsiteY2" fmla="*/ 0 h 239856"/>
                  <a:gd name="connsiteX3" fmla="*/ 102177 w 102177"/>
                  <a:gd name="connsiteY3" fmla="*/ 32039 h 239856"/>
                  <a:gd name="connsiteX4" fmla="*/ 34636 w 102177"/>
                  <a:gd name="connsiteY4" fmla="*/ 32039 h 239856"/>
                  <a:gd name="connsiteX5" fmla="*/ 34636 w 102177"/>
                  <a:gd name="connsiteY5" fmla="*/ 104775 h 239856"/>
                  <a:gd name="connsiteX6" fmla="*/ 93518 w 102177"/>
                  <a:gd name="connsiteY6" fmla="*/ 104775 h 239856"/>
                  <a:gd name="connsiteX7" fmla="*/ 93518 w 102177"/>
                  <a:gd name="connsiteY7" fmla="*/ 136814 h 239856"/>
                  <a:gd name="connsiteX8" fmla="*/ 34636 w 102177"/>
                  <a:gd name="connsiteY8" fmla="*/ 136814 h 239856"/>
                  <a:gd name="connsiteX9" fmla="*/ 34636 w 102177"/>
                  <a:gd name="connsiteY9" fmla="*/ 238991 h 239856"/>
                  <a:gd name="connsiteX10" fmla="*/ 0 w 102177"/>
                  <a:gd name="connsiteY10" fmla="*/ 238991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77" h="239856">
                    <a:moveTo>
                      <a:pt x="0" y="239857"/>
                    </a:moveTo>
                    <a:lnTo>
                      <a:pt x="0" y="0"/>
                    </a:lnTo>
                    <a:lnTo>
                      <a:pt x="102177" y="0"/>
                    </a:lnTo>
                    <a:lnTo>
                      <a:pt x="102177" y="32039"/>
                    </a:lnTo>
                    <a:lnTo>
                      <a:pt x="34636" y="32039"/>
                    </a:lnTo>
                    <a:lnTo>
                      <a:pt x="34636" y="104775"/>
                    </a:lnTo>
                    <a:lnTo>
                      <a:pt x="93518" y="104775"/>
                    </a:lnTo>
                    <a:lnTo>
                      <a:pt x="93518" y="136814"/>
                    </a:lnTo>
                    <a:lnTo>
                      <a:pt x="34636" y="136814"/>
                    </a:lnTo>
                    <a:lnTo>
                      <a:pt x="34636" y="238991"/>
                    </a:lnTo>
                    <a:lnTo>
                      <a:pt x="0" y="238991"/>
                    </a:lnTo>
                    <a:close/>
                  </a:path>
                </a:pathLst>
              </a:custGeom>
              <a:solidFill>
                <a:srgbClr val="FFFFFF"/>
              </a:solidFill>
              <a:ln w="8653" cap="flat">
                <a:noFill/>
                <a:prstDash val="solid"/>
                <a:miter/>
              </a:ln>
            </p:spPr>
            <p:txBody>
              <a:bodyPr rtlCol="0" anchor="ctr"/>
              <a:lstStyle/>
              <a:p>
                <a:endParaRPr lang="en-US"/>
              </a:p>
            </p:txBody>
          </p:sp>
          <p:grpSp>
            <p:nvGrpSpPr>
              <p:cNvPr id="26" name="Graphic 7">
                <a:extLst>
                  <a:ext uri="{FF2B5EF4-FFF2-40B4-BE49-F238E27FC236}">
                    <a16:creationId xmlns:a16="http://schemas.microsoft.com/office/drawing/2014/main" id="{D398700F-5754-1849-9F9F-E62624C0A936}"/>
                  </a:ext>
                </a:extLst>
              </p:cNvPr>
              <p:cNvGrpSpPr/>
              <p:nvPr/>
            </p:nvGrpSpPr>
            <p:grpSpPr>
              <a:xfrm>
                <a:off x="6363565" y="3222047"/>
                <a:ext cx="191365" cy="188768"/>
                <a:chOff x="6363565" y="3222047"/>
                <a:chExt cx="191365" cy="188768"/>
              </a:xfrm>
              <a:solidFill>
                <a:srgbClr val="FFFFFF">
                  <a:alpha val="80000"/>
                </a:srgbClr>
              </a:solidFill>
            </p:grpSpPr>
            <p:sp>
              <p:nvSpPr>
                <p:cNvPr id="27" name="Freeform 26">
                  <a:extLst>
                    <a:ext uri="{FF2B5EF4-FFF2-40B4-BE49-F238E27FC236}">
                      <a16:creationId xmlns:a16="http://schemas.microsoft.com/office/drawing/2014/main" id="{12CF771B-B424-A73F-482A-F7F17197DBBD}"/>
                    </a:ext>
                  </a:extLst>
                </p:cNvPr>
                <p:cNvSpPr/>
                <p:nvPr/>
              </p:nvSpPr>
              <p:spPr>
                <a:xfrm>
                  <a:off x="6363565" y="3222047"/>
                  <a:ext cx="89188" cy="188768"/>
                </a:xfrm>
                <a:custGeom>
                  <a:avLst/>
                  <a:gdLst>
                    <a:gd name="connsiteX0" fmla="*/ 0 w 89188"/>
                    <a:gd name="connsiteY0" fmla="*/ 45893 h 188768"/>
                    <a:gd name="connsiteX1" fmla="*/ 4330 w 89188"/>
                    <a:gd name="connsiteY1" fmla="*/ 25977 h 188768"/>
                    <a:gd name="connsiteX2" fmla="*/ 14721 w 89188"/>
                    <a:gd name="connsiteY2" fmla="*/ 11257 h 188768"/>
                    <a:gd name="connsiteX3" fmla="*/ 28575 w 89188"/>
                    <a:gd name="connsiteY3" fmla="*/ 2598 h 188768"/>
                    <a:gd name="connsiteX4" fmla="*/ 44161 w 89188"/>
                    <a:gd name="connsiteY4" fmla="*/ 0 h 188768"/>
                    <a:gd name="connsiteX5" fmla="*/ 59748 w 89188"/>
                    <a:gd name="connsiteY5" fmla="*/ 2598 h 188768"/>
                    <a:gd name="connsiteX6" fmla="*/ 74468 w 89188"/>
                    <a:gd name="connsiteY6" fmla="*/ 11257 h 188768"/>
                    <a:gd name="connsiteX7" fmla="*/ 84859 w 89188"/>
                    <a:gd name="connsiteY7" fmla="*/ 25977 h 188768"/>
                    <a:gd name="connsiteX8" fmla="*/ 89189 w 89188"/>
                    <a:gd name="connsiteY8" fmla="*/ 45893 h 188768"/>
                    <a:gd name="connsiteX9" fmla="*/ 89189 w 89188"/>
                    <a:gd name="connsiteY9" fmla="*/ 143741 h 188768"/>
                    <a:gd name="connsiteX10" fmla="*/ 84859 w 89188"/>
                    <a:gd name="connsiteY10" fmla="*/ 163657 h 188768"/>
                    <a:gd name="connsiteX11" fmla="*/ 74468 w 89188"/>
                    <a:gd name="connsiteY11" fmla="*/ 177511 h 188768"/>
                    <a:gd name="connsiteX12" fmla="*/ 59748 w 89188"/>
                    <a:gd name="connsiteY12" fmla="*/ 186170 h 188768"/>
                    <a:gd name="connsiteX13" fmla="*/ 44161 w 89188"/>
                    <a:gd name="connsiteY13" fmla="*/ 188768 h 188768"/>
                    <a:gd name="connsiteX14" fmla="*/ 28575 w 89188"/>
                    <a:gd name="connsiteY14" fmla="*/ 186170 h 188768"/>
                    <a:gd name="connsiteX15" fmla="*/ 14721 w 89188"/>
                    <a:gd name="connsiteY15" fmla="*/ 177511 h 188768"/>
                    <a:gd name="connsiteX16" fmla="*/ 4330 w 89188"/>
                    <a:gd name="connsiteY16" fmla="*/ 163657 h 188768"/>
                    <a:gd name="connsiteX17" fmla="*/ 0 w 89188"/>
                    <a:gd name="connsiteY17" fmla="*/ 143741 h 188768"/>
                    <a:gd name="connsiteX18" fmla="*/ 0 w 89188"/>
                    <a:gd name="connsiteY18" fmla="*/ 45893 h 188768"/>
                    <a:gd name="connsiteX19" fmla="*/ 26843 w 89188"/>
                    <a:gd name="connsiteY19" fmla="*/ 142875 h 188768"/>
                    <a:gd name="connsiteX20" fmla="*/ 32039 w 89188"/>
                    <a:gd name="connsiteY20" fmla="*/ 156730 h 188768"/>
                    <a:gd name="connsiteX21" fmla="*/ 45027 w 89188"/>
                    <a:gd name="connsiteY21" fmla="*/ 161059 h 188768"/>
                    <a:gd name="connsiteX22" fmla="*/ 58016 w 89188"/>
                    <a:gd name="connsiteY22" fmla="*/ 156730 h 188768"/>
                    <a:gd name="connsiteX23" fmla="*/ 63212 w 89188"/>
                    <a:gd name="connsiteY23" fmla="*/ 142875 h 188768"/>
                    <a:gd name="connsiteX24" fmla="*/ 63212 w 89188"/>
                    <a:gd name="connsiteY24" fmla="*/ 45027 h 188768"/>
                    <a:gd name="connsiteX25" fmla="*/ 58016 w 89188"/>
                    <a:gd name="connsiteY25" fmla="*/ 31173 h 188768"/>
                    <a:gd name="connsiteX26" fmla="*/ 45027 w 89188"/>
                    <a:gd name="connsiteY26" fmla="*/ 26843 h 188768"/>
                    <a:gd name="connsiteX27" fmla="*/ 32039 w 89188"/>
                    <a:gd name="connsiteY27" fmla="*/ 31173 h 188768"/>
                    <a:gd name="connsiteX28" fmla="*/ 26843 w 89188"/>
                    <a:gd name="connsiteY28" fmla="*/ 45027 h 188768"/>
                    <a:gd name="connsiteX29" fmla="*/ 26843 w 89188"/>
                    <a:gd name="connsiteY29" fmla="*/ 142875 h 188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9188" h="188768">
                      <a:moveTo>
                        <a:pt x="0" y="45893"/>
                      </a:moveTo>
                      <a:cubicBezTo>
                        <a:pt x="0" y="38100"/>
                        <a:pt x="1732" y="32038"/>
                        <a:pt x="4330" y="25977"/>
                      </a:cubicBezTo>
                      <a:cubicBezTo>
                        <a:pt x="6927" y="19916"/>
                        <a:pt x="10391" y="15586"/>
                        <a:pt x="14721" y="11257"/>
                      </a:cubicBezTo>
                      <a:cubicBezTo>
                        <a:pt x="19050" y="7793"/>
                        <a:pt x="23380" y="5196"/>
                        <a:pt x="28575" y="2598"/>
                      </a:cubicBezTo>
                      <a:cubicBezTo>
                        <a:pt x="33770" y="866"/>
                        <a:pt x="38966" y="0"/>
                        <a:pt x="44161" y="0"/>
                      </a:cubicBezTo>
                      <a:cubicBezTo>
                        <a:pt x="49357" y="0"/>
                        <a:pt x="54552" y="866"/>
                        <a:pt x="59748" y="2598"/>
                      </a:cubicBezTo>
                      <a:cubicBezTo>
                        <a:pt x="64943" y="4330"/>
                        <a:pt x="70139" y="6927"/>
                        <a:pt x="74468" y="11257"/>
                      </a:cubicBezTo>
                      <a:cubicBezTo>
                        <a:pt x="78798" y="14720"/>
                        <a:pt x="82261" y="19916"/>
                        <a:pt x="84859" y="25977"/>
                      </a:cubicBezTo>
                      <a:cubicBezTo>
                        <a:pt x="87457" y="32038"/>
                        <a:pt x="89189" y="38100"/>
                        <a:pt x="89189" y="45893"/>
                      </a:cubicBezTo>
                      <a:lnTo>
                        <a:pt x="89189" y="143741"/>
                      </a:lnTo>
                      <a:cubicBezTo>
                        <a:pt x="89189" y="151534"/>
                        <a:pt x="88323" y="158461"/>
                        <a:pt x="84859" y="163657"/>
                      </a:cubicBezTo>
                      <a:cubicBezTo>
                        <a:pt x="82261" y="168852"/>
                        <a:pt x="78798" y="174048"/>
                        <a:pt x="74468" y="177511"/>
                      </a:cubicBezTo>
                      <a:cubicBezTo>
                        <a:pt x="70139" y="180975"/>
                        <a:pt x="64943" y="184439"/>
                        <a:pt x="59748" y="186170"/>
                      </a:cubicBezTo>
                      <a:cubicBezTo>
                        <a:pt x="54552" y="187902"/>
                        <a:pt x="49357" y="188768"/>
                        <a:pt x="44161" y="188768"/>
                      </a:cubicBezTo>
                      <a:cubicBezTo>
                        <a:pt x="38966" y="188768"/>
                        <a:pt x="33770" y="187902"/>
                        <a:pt x="28575" y="186170"/>
                      </a:cubicBezTo>
                      <a:cubicBezTo>
                        <a:pt x="23380" y="184439"/>
                        <a:pt x="18184" y="181841"/>
                        <a:pt x="14721" y="177511"/>
                      </a:cubicBezTo>
                      <a:cubicBezTo>
                        <a:pt x="10391" y="174048"/>
                        <a:pt x="6927" y="168852"/>
                        <a:pt x="4330" y="163657"/>
                      </a:cubicBezTo>
                      <a:cubicBezTo>
                        <a:pt x="1732" y="158461"/>
                        <a:pt x="0" y="151534"/>
                        <a:pt x="0" y="143741"/>
                      </a:cubicBezTo>
                      <a:lnTo>
                        <a:pt x="0" y="45893"/>
                      </a:lnTo>
                      <a:close/>
                      <a:moveTo>
                        <a:pt x="26843" y="142875"/>
                      </a:moveTo>
                      <a:cubicBezTo>
                        <a:pt x="26843" y="148936"/>
                        <a:pt x="28575" y="154132"/>
                        <a:pt x="32039" y="156730"/>
                      </a:cubicBezTo>
                      <a:cubicBezTo>
                        <a:pt x="35502" y="160193"/>
                        <a:pt x="39832" y="161059"/>
                        <a:pt x="45027" y="161059"/>
                      </a:cubicBezTo>
                      <a:cubicBezTo>
                        <a:pt x="50223" y="161059"/>
                        <a:pt x="53686" y="159327"/>
                        <a:pt x="58016" y="156730"/>
                      </a:cubicBezTo>
                      <a:cubicBezTo>
                        <a:pt x="61480" y="154132"/>
                        <a:pt x="63212" y="148936"/>
                        <a:pt x="63212" y="142875"/>
                      </a:cubicBezTo>
                      <a:lnTo>
                        <a:pt x="63212" y="45027"/>
                      </a:lnTo>
                      <a:cubicBezTo>
                        <a:pt x="63212" y="38966"/>
                        <a:pt x="61480" y="33770"/>
                        <a:pt x="58016" y="31173"/>
                      </a:cubicBezTo>
                      <a:cubicBezTo>
                        <a:pt x="54552" y="28575"/>
                        <a:pt x="50223" y="26843"/>
                        <a:pt x="45027" y="26843"/>
                      </a:cubicBezTo>
                      <a:cubicBezTo>
                        <a:pt x="39832" y="26843"/>
                        <a:pt x="36368" y="28575"/>
                        <a:pt x="32039" y="31173"/>
                      </a:cubicBezTo>
                      <a:cubicBezTo>
                        <a:pt x="28575" y="34636"/>
                        <a:pt x="26843" y="38966"/>
                        <a:pt x="26843" y="45027"/>
                      </a:cubicBezTo>
                      <a:lnTo>
                        <a:pt x="26843" y="142875"/>
                      </a:lnTo>
                      <a:close/>
                    </a:path>
                  </a:pathLst>
                </a:custGeom>
                <a:solidFill>
                  <a:srgbClr val="FFFFFF">
                    <a:alpha val="80000"/>
                  </a:srgbClr>
                </a:solid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5A827BA3-54AA-B4B7-C12B-4A4BFDF126DA}"/>
                    </a:ext>
                  </a:extLst>
                </p:cNvPr>
                <p:cNvSpPr/>
                <p:nvPr/>
              </p:nvSpPr>
              <p:spPr>
                <a:xfrm>
                  <a:off x="6476134" y="3223779"/>
                  <a:ext cx="78797" cy="185304"/>
                </a:xfrm>
                <a:custGeom>
                  <a:avLst/>
                  <a:gdLst>
                    <a:gd name="connsiteX0" fmla="*/ 0 w 78797"/>
                    <a:gd name="connsiteY0" fmla="*/ 185305 h 185304"/>
                    <a:gd name="connsiteX1" fmla="*/ 0 w 78797"/>
                    <a:gd name="connsiteY1" fmla="*/ 0 h 185304"/>
                    <a:gd name="connsiteX2" fmla="*/ 78798 w 78797"/>
                    <a:gd name="connsiteY2" fmla="*/ 0 h 185304"/>
                    <a:gd name="connsiteX3" fmla="*/ 78798 w 78797"/>
                    <a:gd name="connsiteY3" fmla="*/ 25112 h 185304"/>
                    <a:gd name="connsiteX4" fmla="*/ 25977 w 78797"/>
                    <a:gd name="connsiteY4" fmla="*/ 25112 h 185304"/>
                    <a:gd name="connsiteX5" fmla="*/ 25977 w 78797"/>
                    <a:gd name="connsiteY5" fmla="*/ 81396 h 185304"/>
                    <a:gd name="connsiteX6" fmla="*/ 71871 w 78797"/>
                    <a:gd name="connsiteY6" fmla="*/ 81396 h 185304"/>
                    <a:gd name="connsiteX7" fmla="*/ 71871 w 78797"/>
                    <a:gd name="connsiteY7" fmla="*/ 106507 h 185304"/>
                    <a:gd name="connsiteX8" fmla="*/ 25977 w 78797"/>
                    <a:gd name="connsiteY8" fmla="*/ 106507 h 185304"/>
                    <a:gd name="connsiteX9" fmla="*/ 25977 w 78797"/>
                    <a:gd name="connsiteY9" fmla="*/ 185305 h 185304"/>
                    <a:gd name="connsiteX10" fmla="*/ 0 w 78797"/>
                    <a:gd name="connsiteY10" fmla="*/ 185305 h 18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797" h="185304">
                      <a:moveTo>
                        <a:pt x="0" y="185305"/>
                      </a:moveTo>
                      <a:lnTo>
                        <a:pt x="0" y="0"/>
                      </a:lnTo>
                      <a:lnTo>
                        <a:pt x="78798" y="0"/>
                      </a:lnTo>
                      <a:lnTo>
                        <a:pt x="78798" y="25112"/>
                      </a:lnTo>
                      <a:lnTo>
                        <a:pt x="25977" y="25112"/>
                      </a:lnTo>
                      <a:lnTo>
                        <a:pt x="25977" y="81396"/>
                      </a:lnTo>
                      <a:lnTo>
                        <a:pt x="71871" y="81396"/>
                      </a:lnTo>
                      <a:lnTo>
                        <a:pt x="71871" y="106507"/>
                      </a:lnTo>
                      <a:lnTo>
                        <a:pt x="25977" y="106507"/>
                      </a:lnTo>
                      <a:lnTo>
                        <a:pt x="25977" y="185305"/>
                      </a:lnTo>
                      <a:lnTo>
                        <a:pt x="0" y="185305"/>
                      </a:lnTo>
                      <a:close/>
                    </a:path>
                  </a:pathLst>
                </a:custGeom>
                <a:solidFill>
                  <a:srgbClr val="FFFFFF">
                    <a:alpha val="80000"/>
                  </a:srgbClr>
                </a:solidFill>
                <a:ln w="8653" cap="flat">
                  <a:noFill/>
                  <a:prstDash val="solid"/>
                  <a:miter/>
                </a:ln>
              </p:spPr>
              <p:txBody>
                <a:bodyPr rtlCol="0" anchor="ctr"/>
                <a:lstStyle/>
                <a:p>
                  <a:endParaRPr lang="en-US"/>
                </a:p>
              </p:txBody>
            </p:sp>
          </p:grpSp>
          <p:grpSp>
            <p:nvGrpSpPr>
              <p:cNvPr id="29" name="Graphic 7">
                <a:extLst>
                  <a:ext uri="{FF2B5EF4-FFF2-40B4-BE49-F238E27FC236}">
                    <a16:creationId xmlns:a16="http://schemas.microsoft.com/office/drawing/2014/main" id="{0D73E799-460A-D8AF-F7D9-614E2258137E}"/>
                  </a:ext>
                </a:extLst>
              </p:cNvPr>
              <p:cNvGrpSpPr/>
              <p:nvPr/>
            </p:nvGrpSpPr>
            <p:grpSpPr>
              <a:xfrm>
                <a:off x="5632738" y="3441122"/>
                <a:ext cx="916997" cy="241588"/>
                <a:chOff x="5632738" y="3441122"/>
                <a:chExt cx="916997" cy="241588"/>
              </a:xfrm>
              <a:solidFill>
                <a:srgbClr val="FFFFFF"/>
              </a:solidFill>
            </p:grpSpPr>
            <p:sp>
              <p:nvSpPr>
                <p:cNvPr id="30" name="Freeform 29">
                  <a:extLst>
                    <a:ext uri="{FF2B5EF4-FFF2-40B4-BE49-F238E27FC236}">
                      <a16:creationId xmlns:a16="http://schemas.microsoft.com/office/drawing/2014/main" id="{D03BC4E6-949B-A1F6-646F-6557372C7259}"/>
                    </a:ext>
                  </a:extLst>
                </p:cNvPr>
                <p:cNvSpPr/>
                <p:nvPr/>
              </p:nvSpPr>
              <p:spPr>
                <a:xfrm>
                  <a:off x="5632738" y="3441122"/>
                  <a:ext cx="109970" cy="241588"/>
                </a:xfrm>
                <a:custGeom>
                  <a:avLst/>
                  <a:gdLst>
                    <a:gd name="connsiteX0" fmla="*/ 109971 w 109970"/>
                    <a:gd name="connsiteY0" fmla="*/ 172316 h 241588"/>
                    <a:gd name="connsiteX1" fmla="*/ 109971 w 109970"/>
                    <a:gd name="connsiteY1" fmla="*/ 187036 h 241588"/>
                    <a:gd name="connsiteX2" fmla="*/ 105641 w 109970"/>
                    <a:gd name="connsiteY2" fmla="*/ 207818 h 241588"/>
                    <a:gd name="connsiteX3" fmla="*/ 94384 w 109970"/>
                    <a:gd name="connsiteY3" fmla="*/ 225136 h 241588"/>
                    <a:gd name="connsiteX4" fmla="*/ 77066 w 109970"/>
                    <a:gd name="connsiteY4" fmla="*/ 237259 h 241588"/>
                    <a:gd name="connsiteX5" fmla="*/ 56284 w 109970"/>
                    <a:gd name="connsiteY5" fmla="*/ 241589 h 241588"/>
                    <a:gd name="connsiteX6" fmla="*/ 36368 w 109970"/>
                    <a:gd name="connsiteY6" fmla="*/ 238991 h 241588"/>
                    <a:gd name="connsiteX7" fmla="*/ 18184 w 109970"/>
                    <a:gd name="connsiteY7" fmla="*/ 229466 h 241588"/>
                    <a:gd name="connsiteX8" fmla="*/ 5196 w 109970"/>
                    <a:gd name="connsiteY8" fmla="*/ 212148 h 241588"/>
                    <a:gd name="connsiteX9" fmla="*/ 0 w 109970"/>
                    <a:gd name="connsiteY9" fmla="*/ 185305 h 241588"/>
                    <a:gd name="connsiteX10" fmla="*/ 0 w 109970"/>
                    <a:gd name="connsiteY10" fmla="*/ 54552 h 241588"/>
                    <a:gd name="connsiteX11" fmla="*/ 4330 w 109970"/>
                    <a:gd name="connsiteY11" fmla="*/ 32905 h 241588"/>
                    <a:gd name="connsiteX12" fmla="*/ 15586 w 109970"/>
                    <a:gd name="connsiteY12" fmla="*/ 15587 h 241588"/>
                    <a:gd name="connsiteX13" fmla="*/ 32904 w 109970"/>
                    <a:gd name="connsiteY13" fmla="*/ 4330 h 241588"/>
                    <a:gd name="connsiteX14" fmla="*/ 55418 w 109970"/>
                    <a:gd name="connsiteY14" fmla="*/ 0 h 241588"/>
                    <a:gd name="connsiteX15" fmla="*/ 94384 w 109970"/>
                    <a:gd name="connsiteY15" fmla="*/ 15587 h 241588"/>
                    <a:gd name="connsiteX16" fmla="*/ 105641 w 109970"/>
                    <a:gd name="connsiteY16" fmla="*/ 33770 h 241588"/>
                    <a:gd name="connsiteX17" fmla="*/ 109971 w 109970"/>
                    <a:gd name="connsiteY17" fmla="*/ 56284 h 241588"/>
                    <a:gd name="connsiteX18" fmla="*/ 109971 w 109970"/>
                    <a:gd name="connsiteY18" fmla="*/ 69273 h 241588"/>
                    <a:gd name="connsiteX19" fmla="*/ 76200 w 109970"/>
                    <a:gd name="connsiteY19" fmla="*/ 69273 h 241588"/>
                    <a:gd name="connsiteX20" fmla="*/ 76200 w 109970"/>
                    <a:gd name="connsiteY20" fmla="*/ 58016 h 241588"/>
                    <a:gd name="connsiteX21" fmla="*/ 70139 w 109970"/>
                    <a:gd name="connsiteY21" fmla="*/ 40698 h 241588"/>
                    <a:gd name="connsiteX22" fmla="*/ 54552 w 109970"/>
                    <a:gd name="connsiteY22" fmla="*/ 33770 h 241588"/>
                    <a:gd name="connsiteX23" fmla="*/ 38100 w 109970"/>
                    <a:gd name="connsiteY23" fmla="*/ 41564 h 241588"/>
                    <a:gd name="connsiteX24" fmla="*/ 33770 w 109970"/>
                    <a:gd name="connsiteY24" fmla="*/ 61480 h 241588"/>
                    <a:gd name="connsiteX25" fmla="*/ 33770 w 109970"/>
                    <a:gd name="connsiteY25" fmla="*/ 182707 h 241588"/>
                    <a:gd name="connsiteX26" fmla="*/ 38100 w 109970"/>
                    <a:gd name="connsiteY26" fmla="*/ 200025 h 241588"/>
                    <a:gd name="connsiteX27" fmla="*/ 54552 w 109970"/>
                    <a:gd name="connsiteY27" fmla="*/ 206952 h 241588"/>
                    <a:gd name="connsiteX28" fmla="*/ 61480 w 109970"/>
                    <a:gd name="connsiteY28" fmla="*/ 206087 h 241588"/>
                    <a:gd name="connsiteX29" fmla="*/ 68407 w 109970"/>
                    <a:gd name="connsiteY29" fmla="*/ 202623 h 241588"/>
                    <a:gd name="connsiteX30" fmla="*/ 73602 w 109970"/>
                    <a:gd name="connsiteY30" fmla="*/ 195696 h 241588"/>
                    <a:gd name="connsiteX31" fmla="*/ 75334 w 109970"/>
                    <a:gd name="connsiteY31" fmla="*/ 184439 h 241588"/>
                    <a:gd name="connsiteX32" fmla="*/ 75334 w 109970"/>
                    <a:gd name="connsiteY32" fmla="*/ 173182 h 241588"/>
                    <a:gd name="connsiteX33" fmla="*/ 109971 w 109970"/>
                    <a:gd name="connsiteY33" fmla="*/ 173182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9970" h="241588">
                      <a:moveTo>
                        <a:pt x="109971" y="172316"/>
                      </a:moveTo>
                      <a:lnTo>
                        <a:pt x="109971" y="187036"/>
                      </a:lnTo>
                      <a:cubicBezTo>
                        <a:pt x="109971" y="193964"/>
                        <a:pt x="108239" y="200891"/>
                        <a:pt x="105641" y="207818"/>
                      </a:cubicBezTo>
                      <a:cubicBezTo>
                        <a:pt x="103043" y="214746"/>
                        <a:pt x="98714" y="219941"/>
                        <a:pt x="94384" y="225136"/>
                      </a:cubicBezTo>
                      <a:cubicBezTo>
                        <a:pt x="89189" y="230332"/>
                        <a:pt x="83993" y="234661"/>
                        <a:pt x="77066" y="237259"/>
                      </a:cubicBezTo>
                      <a:cubicBezTo>
                        <a:pt x="70139" y="239857"/>
                        <a:pt x="63211" y="241589"/>
                        <a:pt x="56284" y="241589"/>
                      </a:cubicBezTo>
                      <a:cubicBezTo>
                        <a:pt x="50223" y="241589"/>
                        <a:pt x="43295" y="240723"/>
                        <a:pt x="36368" y="238991"/>
                      </a:cubicBezTo>
                      <a:cubicBezTo>
                        <a:pt x="29441" y="237259"/>
                        <a:pt x="23380" y="233795"/>
                        <a:pt x="18184" y="229466"/>
                      </a:cubicBezTo>
                      <a:cubicBezTo>
                        <a:pt x="12989" y="225136"/>
                        <a:pt x="8659" y="219075"/>
                        <a:pt x="5196" y="212148"/>
                      </a:cubicBezTo>
                      <a:cubicBezTo>
                        <a:pt x="1732" y="205221"/>
                        <a:pt x="0" y="196561"/>
                        <a:pt x="0" y="185305"/>
                      </a:cubicBezTo>
                      <a:lnTo>
                        <a:pt x="0" y="54552"/>
                      </a:lnTo>
                      <a:cubicBezTo>
                        <a:pt x="0" y="46759"/>
                        <a:pt x="1732" y="39832"/>
                        <a:pt x="4330" y="32905"/>
                      </a:cubicBezTo>
                      <a:cubicBezTo>
                        <a:pt x="6927" y="25977"/>
                        <a:pt x="10391" y="20782"/>
                        <a:pt x="15586" y="15587"/>
                      </a:cubicBezTo>
                      <a:cubicBezTo>
                        <a:pt x="20782" y="10391"/>
                        <a:pt x="25977" y="6927"/>
                        <a:pt x="32904" y="4330"/>
                      </a:cubicBezTo>
                      <a:cubicBezTo>
                        <a:pt x="39832" y="1732"/>
                        <a:pt x="46759" y="0"/>
                        <a:pt x="55418" y="0"/>
                      </a:cubicBezTo>
                      <a:cubicBezTo>
                        <a:pt x="71005" y="0"/>
                        <a:pt x="83993" y="5196"/>
                        <a:pt x="94384" y="15587"/>
                      </a:cubicBezTo>
                      <a:cubicBezTo>
                        <a:pt x="99580" y="20782"/>
                        <a:pt x="103043" y="26843"/>
                        <a:pt x="105641" y="33770"/>
                      </a:cubicBezTo>
                      <a:cubicBezTo>
                        <a:pt x="108239" y="40698"/>
                        <a:pt x="109971" y="48491"/>
                        <a:pt x="109971" y="56284"/>
                      </a:cubicBezTo>
                      <a:lnTo>
                        <a:pt x="109971" y="69273"/>
                      </a:lnTo>
                      <a:lnTo>
                        <a:pt x="76200" y="69273"/>
                      </a:lnTo>
                      <a:lnTo>
                        <a:pt x="76200" y="58016"/>
                      </a:lnTo>
                      <a:cubicBezTo>
                        <a:pt x="76200" y="51089"/>
                        <a:pt x="74468" y="45893"/>
                        <a:pt x="70139" y="40698"/>
                      </a:cubicBezTo>
                      <a:cubicBezTo>
                        <a:pt x="65809" y="35502"/>
                        <a:pt x="61480" y="33770"/>
                        <a:pt x="54552" y="33770"/>
                      </a:cubicBezTo>
                      <a:cubicBezTo>
                        <a:pt x="45893" y="33770"/>
                        <a:pt x="40698" y="36368"/>
                        <a:pt x="38100" y="41564"/>
                      </a:cubicBezTo>
                      <a:cubicBezTo>
                        <a:pt x="35502" y="46759"/>
                        <a:pt x="33770" y="53686"/>
                        <a:pt x="33770" y="61480"/>
                      </a:cubicBezTo>
                      <a:lnTo>
                        <a:pt x="33770" y="182707"/>
                      </a:lnTo>
                      <a:cubicBezTo>
                        <a:pt x="33770" y="189634"/>
                        <a:pt x="35502" y="195696"/>
                        <a:pt x="38100" y="200025"/>
                      </a:cubicBezTo>
                      <a:cubicBezTo>
                        <a:pt x="40698" y="204355"/>
                        <a:pt x="46759" y="206952"/>
                        <a:pt x="54552" y="206952"/>
                      </a:cubicBezTo>
                      <a:cubicBezTo>
                        <a:pt x="57150" y="206952"/>
                        <a:pt x="58882" y="206952"/>
                        <a:pt x="61480" y="206087"/>
                      </a:cubicBezTo>
                      <a:cubicBezTo>
                        <a:pt x="64077" y="205221"/>
                        <a:pt x="66675" y="204355"/>
                        <a:pt x="68407" y="202623"/>
                      </a:cubicBezTo>
                      <a:cubicBezTo>
                        <a:pt x="70139" y="200891"/>
                        <a:pt x="71870" y="198293"/>
                        <a:pt x="73602" y="195696"/>
                      </a:cubicBezTo>
                      <a:cubicBezTo>
                        <a:pt x="75334" y="192232"/>
                        <a:pt x="75334" y="188768"/>
                        <a:pt x="75334" y="184439"/>
                      </a:cubicBezTo>
                      <a:lnTo>
                        <a:pt x="75334" y="173182"/>
                      </a:lnTo>
                      <a:lnTo>
                        <a:pt x="109971" y="173182"/>
                      </a:lnTo>
                      <a:close/>
                    </a:path>
                  </a:pathLst>
                </a:custGeom>
                <a:solidFill>
                  <a:srgbClr val="FFFFFF"/>
                </a:solid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4CB1F000-5C7A-B92E-0A3C-88D1D6EDB297}"/>
                    </a:ext>
                  </a:extLst>
                </p:cNvPr>
                <p:cNvSpPr/>
                <p:nvPr/>
              </p:nvSpPr>
              <p:spPr>
                <a:xfrm>
                  <a:off x="5768686" y="3442854"/>
                  <a:ext cx="114299" cy="239856"/>
                </a:xfrm>
                <a:custGeom>
                  <a:avLst/>
                  <a:gdLst>
                    <a:gd name="connsiteX0" fmla="*/ 0 w 114299"/>
                    <a:gd name="connsiteY0" fmla="*/ 57150 h 239856"/>
                    <a:gd name="connsiteX1" fmla="*/ 5195 w 114299"/>
                    <a:gd name="connsiteY1" fmla="*/ 32038 h 239856"/>
                    <a:gd name="connsiteX2" fmla="*/ 18184 w 114299"/>
                    <a:gd name="connsiteY2" fmla="*/ 13855 h 239856"/>
                    <a:gd name="connsiteX3" fmla="*/ 36368 w 114299"/>
                    <a:gd name="connsiteY3" fmla="*/ 3464 h 239856"/>
                    <a:gd name="connsiteX4" fmla="*/ 57150 w 114299"/>
                    <a:gd name="connsiteY4" fmla="*/ 0 h 239856"/>
                    <a:gd name="connsiteX5" fmla="*/ 77932 w 114299"/>
                    <a:gd name="connsiteY5" fmla="*/ 3464 h 239856"/>
                    <a:gd name="connsiteX6" fmla="*/ 96116 w 114299"/>
                    <a:gd name="connsiteY6" fmla="*/ 13855 h 239856"/>
                    <a:gd name="connsiteX7" fmla="*/ 109104 w 114299"/>
                    <a:gd name="connsiteY7" fmla="*/ 32038 h 239856"/>
                    <a:gd name="connsiteX8" fmla="*/ 114300 w 114299"/>
                    <a:gd name="connsiteY8" fmla="*/ 57150 h 239856"/>
                    <a:gd name="connsiteX9" fmla="*/ 114300 w 114299"/>
                    <a:gd name="connsiteY9" fmla="*/ 181841 h 239856"/>
                    <a:gd name="connsiteX10" fmla="*/ 109104 w 114299"/>
                    <a:gd name="connsiteY10" fmla="*/ 207818 h 239856"/>
                    <a:gd name="connsiteX11" fmla="*/ 96116 w 114299"/>
                    <a:gd name="connsiteY11" fmla="*/ 225136 h 239856"/>
                    <a:gd name="connsiteX12" fmla="*/ 77932 w 114299"/>
                    <a:gd name="connsiteY12" fmla="*/ 236393 h 239856"/>
                    <a:gd name="connsiteX13" fmla="*/ 57150 w 114299"/>
                    <a:gd name="connsiteY13" fmla="*/ 239857 h 239856"/>
                    <a:gd name="connsiteX14" fmla="*/ 36368 w 114299"/>
                    <a:gd name="connsiteY14" fmla="*/ 236393 h 239856"/>
                    <a:gd name="connsiteX15" fmla="*/ 18184 w 114299"/>
                    <a:gd name="connsiteY15" fmla="*/ 225136 h 239856"/>
                    <a:gd name="connsiteX16" fmla="*/ 5195 w 114299"/>
                    <a:gd name="connsiteY16" fmla="*/ 207818 h 239856"/>
                    <a:gd name="connsiteX17" fmla="*/ 0 w 114299"/>
                    <a:gd name="connsiteY17" fmla="*/ 181841 h 239856"/>
                    <a:gd name="connsiteX18" fmla="*/ 0 w 114299"/>
                    <a:gd name="connsiteY18" fmla="*/ 57150 h 239856"/>
                    <a:gd name="connsiteX19" fmla="*/ 33770 w 114299"/>
                    <a:gd name="connsiteY19" fmla="*/ 182707 h 239856"/>
                    <a:gd name="connsiteX20" fmla="*/ 40698 w 114299"/>
                    <a:gd name="connsiteY20" fmla="*/ 200891 h 239856"/>
                    <a:gd name="connsiteX21" fmla="*/ 57150 w 114299"/>
                    <a:gd name="connsiteY21" fmla="*/ 206952 h 239856"/>
                    <a:gd name="connsiteX22" fmla="*/ 73602 w 114299"/>
                    <a:gd name="connsiteY22" fmla="*/ 200891 h 239856"/>
                    <a:gd name="connsiteX23" fmla="*/ 80529 w 114299"/>
                    <a:gd name="connsiteY23" fmla="*/ 182707 h 239856"/>
                    <a:gd name="connsiteX24" fmla="*/ 80529 w 114299"/>
                    <a:gd name="connsiteY24" fmla="*/ 58016 h 239856"/>
                    <a:gd name="connsiteX25" fmla="*/ 73602 w 114299"/>
                    <a:gd name="connsiteY25" fmla="*/ 39832 h 239856"/>
                    <a:gd name="connsiteX26" fmla="*/ 57150 w 114299"/>
                    <a:gd name="connsiteY26" fmla="*/ 33770 h 239856"/>
                    <a:gd name="connsiteX27" fmla="*/ 40698 w 114299"/>
                    <a:gd name="connsiteY27" fmla="*/ 39832 h 239856"/>
                    <a:gd name="connsiteX28" fmla="*/ 33770 w 114299"/>
                    <a:gd name="connsiteY28" fmla="*/ 58016 h 239856"/>
                    <a:gd name="connsiteX29" fmla="*/ 33770 w 114299"/>
                    <a:gd name="connsiteY29" fmla="*/ 182707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4299" h="239856">
                      <a:moveTo>
                        <a:pt x="0" y="57150"/>
                      </a:moveTo>
                      <a:cubicBezTo>
                        <a:pt x="0" y="47625"/>
                        <a:pt x="1732" y="38966"/>
                        <a:pt x="5195" y="32038"/>
                      </a:cubicBezTo>
                      <a:cubicBezTo>
                        <a:pt x="8659" y="25111"/>
                        <a:pt x="12989" y="19050"/>
                        <a:pt x="18184" y="13855"/>
                      </a:cubicBezTo>
                      <a:cubicBezTo>
                        <a:pt x="23379" y="9525"/>
                        <a:pt x="29441" y="6061"/>
                        <a:pt x="36368" y="3464"/>
                      </a:cubicBezTo>
                      <a:cubicBezTo>
                        <a:pt x="43295" y="866"/>
                        <a:pt x="50223" y="0"/>
                        <a:pt x="57150" y="0"/>
                      </a:cubicBezTo>
                      <a:cubicBezTo>
                        <a:pt x="64077" y="0"/>
                        <a:pt x="71004" y="866"/>
                        <a:pt x="77932" y="3464"/>
                      </a:cubicBezTo>
                      <a:cubicBezTo>
                        <a:pt x="84859" y="6061"/>
                        <a:pt x="90920" y="9525"/>
                        <a:pt x="96116" y="13855"/>
                      </a:cubicBezTo>
                      <a:cubicBezTo>
                        <a:pt x="101311" y="19050"/>
                        <a:pt x="105641" y="25111"/>
                        <a:pt x="109104" y="32038"/>
                      </a:cubicBezTo>
                      <a:cubicBezTo>
                        <a:pt x="112568" y="38966"/>
                        <a:pt x="114300" y="47625"/>
                        <a:pt x="114300" y="57150"/>
                      </a:cubicBezTo>
                      <a:lnTo>
                        <a:pt x="114300" y="181841"/>
                      </a:lnTo>
                      <a:cubicBezTo>
                        <a:pt x="114300" y="192232"/>
                        <a:pt x="112568" y="200025"/>
                        <a:pt x="109104" y="207818"/>
                      </a:cubicBezTo>
                      <a:cubicBezTo>
                        <a:pt x="105641" y="214745"/>
                        <a:pt x="101311" y="220807"/>
                        <a:pt x="96116" y="225136"/>
                      </a:cubicBezTo>
                      <a:cubicBezTo>
                        <a:pt x="90920" y="230332"/>
                        <a:pt x="83993" y="233795"/>
                        <a:pt x="77932" y="236393"/>
                      </a:cubicBezTo>
                      <a:cubicBezTo>
                        <a:pt x="71004" y="238991"/>
                        <a:pt x="64077" y="239857"/>
                        <a:pt x="57150" y="239857"/>
                      </a:cubicBezTo>
                      <a:cubicBezTo>
                        <a:pt x="50223" y="239857"/>
                        <a:pt x="43295" y="238991"/>
                        <a:pt x="36368" y="236393"/>
                      </a:cubicBezTo>
                      <a:cubicBezTo>
                        <a:pt x="29441" y="233795"/>
                        <a:pt x="23379" y="230332"/>
                        <a:pt x="18184" y="225136"/>
                      </a:cubicBezTo>
                      <a:cubicBezTo>
                        <a:pt x="12989" y="220807"/>
                        <a:pt x="7793" y="214745"/>
                        <a:pt x="5195" y="207818"/>
                      </a:cubicBezTo>
                      <a:cubicBezTo>
                        <a:pt x="1732" y="200891"/>
                        <a:pt x="0" y="192232"/>
                        <a:pt x="0" y="181841"/>
                      </a:cubicBezTo>
                      <a:lnTo>
                        <a:pt x="0" y="57150"/>
                      </a:lnTo>
                      <a:close/>
                      <a:moveTo>
                        <a:pt x="33770" y="182707"/>
                      </a:moveTo>
                      <a:cubicBezTo>
                        <a:pt x="33770" y="190500"/>
                        <a:pt x="36368" y="196561"/>
                        <a:pt x="40698" y="200891"/>
                      </a:cubicBezTo>
                      <a:cubicBezTo>
                        <a:pt x="45027" y="204355"/>
                        <a:pt x="50223" y="206952"/>
                        <a:pt x="57150" y="206952"/>
                      </a:cubicBezTo>
                      <a:cubicBezTo>
                        <a:pt x="63211" y="206952"/>
                        <a:pt x="68407" y="205220"/>
                        <a:pt x="73602" y="200891"/>
                      </a:cubicBezTo>
                      <a:cubicBezTo>
                        <a:pt x="77932" y="197427"/>
                        <a:pt x="80529" y="191366"/>
                        <a:pt x="80529" y="182707"/>
                      </a:cubicBezTo>
                      <a:lnTo>
                        <a:pt x="80529" y="58016"/>
                      </a:lnTo>
                      <a:cubicBezTo>
                        <a:pt x="80529" y="50223"/>
                        <a:pt x="77932" y="44161"/>
                        <a:pt x="73602" y="39832"/>
                      </a:cubicBezTo>
                      <a:cubicBezTo>
                        <a:pt x="69273" y="36368"/>
                        <a:pt x="64077" y="33770"/>
                        <a:pt x="57150" y="33770"/>
                      </a:cubicBezTo>
                      <a:cubicBezTo>
                        <a:pt x="51089" y="33770"/>
                        <a:pt x="45893" y="35502"/>
                        <a:pt x="40698" y="39832"/>
                      </a:cubicBezTo>
                      <a:cubicBezTo>
                        <a:pt x="36368" y="43295"/>
                        <a:pt x="33770" y="49357"/>
                        <a:pt x="33770" y="58016"/>
                      </a:cubicBezTo>
                      <a:lnTo>
                        <a:pt x="33770" y="182707"/>
                      </a:lnTo>
                      <a:close/>
                    </a:path>
                  </a:pathLst>
                </a:custGeom>
                <a:solidFill>
                  <a:srgbClr val="FFFFFF"/>
                </a:solid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EB962D29-2437-DF8A-DFA7-6931C9F8ECE7}"/>
                    </a:ext>
                  </a:extLst>
                </p:cNvPr>
                <p:cNvSpPr/>
                <p:nvPr/>
              </p:nvSpPr>
              <p:spPr>
                <a:xfrm>
                  <a:off x="5910695" y="3443720"/>
                  <a:ext cx="118629" cy="237259"/>
                </a:xfrm>
                <a:custGeom>
                  <a:avLst/>
                  <a:gdLst>
                    <a:gd name="connsiteX0" fmla="*/ 0 w 118629"/>
                    <a:gd name="connsiteY0" fmla="*/ 237259 h 237259"/>
                    <a:gd name="connsiteX1" fmla="*/ 0 w 118629"/>
                    <a:gd name="connsiteY1" fmla="*/ 0 h 237259"/>
                    <a:gd name="connsiteX2" fmla="*/ 32904 w 118629"/>
                    <a:gd name="connsiteY2" fmla="*/ 0 h 237259"/>
                    <a:gd name="connsiteX3" fmla="*/ 83993 w 118629"/>
                    <a:gd name="connsiteY3" fmla="*/ 142875 h 237259"/>
                    <a:gd name="connsiteX4" fmla="*/ 84859 w 118629"/>
                    <a:gd name="connsiteY4" fmla="*/ 142875 h 237259"/>
                    <a:gd name="connsiteX5" fmla="*/ 84859 w 118629"/>
                    <a:gd name="connsiteY5" fmla="*/ 0 h 237259"/>
                    <a:gd name="connsiteX6" fmla="*/ 118629 w 118629"/>
                    <a:gd name="connsiteY6" fmla="*/ 0 h 237259"/>
                    <a:gd name="connsiteX7" fmla="*/ 118629 w 118629"/>
                    <a:gd name="connsiteY7" fmla="*/ 237259 h 237259"/>
                    <a:gd name="connsiteX8" fmla="*/ 86591 w 118629"/>
                    <a:gd name="connsiteY8" fmla="*/ 237259 h 237259"/>
                    <a:gd name="connsiteX9" fmla="*/ 34636 w 118629"/>
                    <a:gd name="connsiteY9" fmla="*/ 95250 h 237259"/>
                    <a:gd name="connsiteX10" fmla="*/ 33770 w 118629"/>
                    <a:gd name="connsiteY10" fmla="*/ 95250 h 237259"/>
                    <a:gd name="connsiteX11" fmla="*/ 33770 w 118629"/>
                    <a:gd name="connsiteY11" fmla="*/ 237259 h 237259"/>
                    <a:gd name="connsiteX12" fmla="*/ 0 w 118629"/>
                    <a:gd name="connsiteY12" fmla="*/ 237259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8629" h="237259">
                      <a:moveTo>
                        <a:pt x="0" y="237259"/>
                      </a:moveTo>
                      <a:lnTo>
                        <a:pt x="0" y="0"/>
                      </a:lnTo>
                      <a:lnTo>
                        <a:pt x="32904" y="0"/>
                      </a:lnTo>
                      <a:lnTo>
                        <a:pt x="83993" y="142875"/>
                      </a:lnTo>
                      <a:lnTo>
                        <a:pt x="84859" y="142875"/>
                      </a:lnTo>
                      <a:lnTo>
                        <a:pt x="84859" y="0"/>
                      </a:lnTo>
                      <a:lnTo>
                        <a:pt x="118629" y="0"/>
                      </a:lnTo>
                      <a:lnTo>
                        <a:pt x="118629" y="237259"/>
                      </a:lnTo>
                      <a:lnTo>
                        <a:pt x="86591" y="237259"/>
                      </a:lnTo>
                      <a:lnTo>
                        <a:pt x="34636" y="95250"/>
                      </a:lnTo>
                      <a:lnTo>
                        <a:pt x="33770" y="95250"/>
                      </a:lnTo>
                      <a:lnTo>
                        <a:pt x="33770" y="237259"/>
                      </a:lnTo>
                      <a:lnTo>
                        <a:pt x="0" y="237259"/>
                      </a:lnTo>
                      <a:close/>
                    </a:path>
                  </a:pathLst>
                </a:custGeom>
                <a:solidFill>
                  <a:srgbClr val="FFFFFF"/>
                </a:solid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FC1E497F-F2B8-7005-8CB6-083BD08200D8}"/>
                    </a:ext>
                  </a:extLst>
                </p:cNvPr>
                <p:cNvSpPr/>
                <p:nvPr/>
              </p:nvSpPr>
              <p:spPr>
                <a:xfrm>
                  <a:off x="6057900" y="3441122"/>
                  <a:ext cx="109970" cy="241588"/>
                </a:xfrm>
                <a:custGeom>
                  <a:avLst/>
                  <a:gdLst>
                    <a:gd name="connsiteX0" fmla="*/ 109970 w 109970"/>
                    <a:gd name="connsiteY0" fmla="*/ 172316 h 241588"/>
                    <a:gd name="connsiteX1" fmla="*/ 109970 w 109970"/>
                    <a:gd name="connsiteY1" fmla="*/ 187036 h 241588"/>
                    <a:gd name="connsiteX2" fmla="*/ 105641 w 109970"/>
                    <a:gd name="connsiteY2" fmla="*/ 207818 h 241588"/>
                    <a:gd name="connsiteX3" fmla="*/ 94384 w 109970"/>
                    <a:gd name="connsiteY3" fmla="*/ 225136 h 241588"/>
                    <a:gd name="connsiteX4" fmla="*/ 77066 w 109970"/>
                    <a:gd name="connsiteY4" fmla="*/ 237259 h 241588"/>
                    <a:gd name="connsiteX5" fmla="*/ 56284 w 109970"/>
                    <a:gd name="connsiteY5" fmla="*/ 241589 h 241588"/>
                    <a:gd name="connsiteX6" fmla="*/ 36368 w 109970"/>
                    <a:gd name="connsiteY6" fmla="*/ 238991 h 241588"/>
                    <a:gd name="connsiteX7" fmla="*/ 18184 w 109970"/>
                    <a:gd name="connsiteY7" fmla="*/ 229466 h 241588"/>
                    <a:gd name="connsiteX8" fmla="*/ 5196 w 109970"/>
                    <a:gd name="connsiteY8" fmla="*/ 212148 h 241588"/>
                    <a:gd name="connsiteX9" fmla="*/ 0 w 109970"/>
                    <a:gd name="connsiteY9" fmla="*/ 185305 h 241588"/>
                    <a:gd name="connsiteX10" fmla="*/ 0 w 109970"/>
                    <a:gd name="connsiteY10" fmla="*/ 54552 h 241588"/>
                    <a:gd name="connsiteX11" fmla="*/ 4330 w 109970"/>
                    <a:gd name="connsiteY11" fmla="*/ 32905 h 241588"/>
                    <a:gd name="connsiteX12" fmla="*/ 15586 w 109970"/>
                    <a:gd name="connsiteY12" fmla="*/ 15587 h 241588"/>
                    <a:gd name="connsiteX13" fmla="*/ 32904 w 109970"/>
                    <a:gd name="connsiteY13" fmla="*/ 4330 h 241588"/>
                    <a:gd name="connsiteX14" fmla="*/ 55418 w 109970"/>
                    <a:gd name="connsiteY14" fmla="*/ 0 h 241588"/>
                    <a:gd name="connsiteX15" fmla="*/ 94384 w 109970"/>
                    <a:gd name="connsiteY15" fmla="*/ 15587 h 241588"/>
                    <a:gd name="connsiteX16" fmla="*/ 105641 w 109970"/>
                    <a:gd name="connsiteY16" fmla="*/ 33770 h 241588"/>
                    <a:gd name="connsiteX17" fmla="*/ 109970 w 109970"/>
                    <a:gd name="connsiteY17" fmla="*/ 56284 h 241588"/>
                    <a:gd name="connsiteX18" fmla="*/ 109970 w 109970"/>
                    <a:gd name="connsiteY18" fmla="*/ 69273 h 241588"/>
                    <a:gd name="connsiteX19" fmla="*/ 76200 w 109970"/>
                    <a:gd name="connsiteY19" fmla="*/ 69273 h 241588"/>
                    <a:gd name="connsiteX20" fmla="*/ 76200 w 109970"/>
                    <a:gd name="connsiteY20" fmla="*/ 58016 h 241588"/>
                    <a:gd name="connsiteX21" fmla="*/ 70139 w 109970"/>
                    <a:gd name="connsiteY21" fmla="*/ 40698 h 241588"/>
                    <a:gd name="connsiteX22" fmla="*/ 54552 w 109970"/>
                    <a:gd name="connsiteY22" fmla="*/ 33770 h 241588"/>
                    <a:gd name="connsiteX23" fmla="*/ 38100 w 109970"/>
                    <a:gd name="connsiteY23" fmla="*/ 41564 h 241588"/>
                    <a:gd name="connsiteX24" fmla="*/ 33770 w 109970"/>
                    <a:gd name="connsiteY24" fmla="*/ 61480 h 241588"/>
                    <a:gd name="connsiteX25" fmla="*/ 33770 w 109970"/>
                    <a:gd name="connsiteY25" fmla="*/ 182707 h 241588"/>
                    <a:gd name="connsiteX26" fmla="*/ 38100 w 109970"/>
                    <a:gd name="connsiteY26" fmla="*/ 200025 h 241588"/>
                    <a:gd name="connsiteX27" fmla="*/ 54552 w 109970"/>
                    <a:gd name="connsiteY27" fmla="*/ 206952 h 241588"/>
                    <a:gd name="connsiteX28" fmla="*/ 61480 w 109970"/>
                    <a:gd name="connsiteY28" fmla="*/ 206087 h 241588"/>
                    <a:gd name="connsiteX29" fmla="*/ 68407 w 109970"/>
                    <a:gd name="connsiteY29" fmla="*/ 202623 h 241588"/>
                    <a:gd name="connsiteX30" fmla="*/ 73602 w 109970"/>
                    <a:gd name="connsiteY30" fmla="*/ 195696 h 241588"/>
                    <a:gd name="connsiteX31" fmla="*/ 75334 w 109970"/>
                    <a:gd name="connsiteY31" fmla="*/ 184439 h 241588"/>
                    <a:gd name="connsiteX32" fmla="*/ 75334 w 109970"/>
                    <a:gd name="connsiteY32" fmla="*/ 173182 h 241588"/>
                    <a:gd name="connsiteX33" fmla="*/ 109970 w 109970"/>
                    <a:gd name="connsiteY33" fmla="*/ 173182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9970" h="241588">
                      <a:moveTo>
                        <a:pt x="109970" y="172316"/>
                      </a:moveTo>
                      <a:lnTo>
                        <a:pt x="109970" y="187036"/>
                      </a:lnTo>
                      <a:cubicBezTo>
                        <a:pt x="109970" y="193964"/>
                        <a:pt x="108239" y="200891"/>
                        <a:pt x="105641" y="207818"/>
                      </a:cubicBezTo>
                      <a:cubicBezTo>
                        <a:pt x="103043" y="214746"/>
                        <a:pt x="98714" y="219941"/>
                        <a:pt x="94384" y="225136"/>
                      </a:cubicBezTo>
                      <a:cubicBezTo>
                        <a:pt x="89189" y="230332"/>
                        <a:pt x="83993" y="234661"/>
                        <a:pt x="77066" y="237259"/>
                      </a:cubicBezTo>
                      <a:cubicBezTo>
                        <a:pt x="70139" y="239857"/>
                        <a:pt x="63211" y="241589"/>
                        <a:pt x="56284" y="241589"/>
                      </a:cubicBezTo>
                      <a:cubicBezTo>
                        <a:pt x="50223" y="241589"/>
                        <a:pt x="43295" y="240723"/>
                        <a:pt x="36368" y="238991"/>
                      </a:cubicBezTo>
                      <a:cubicBezTo>
                        <a:pt x="29441" y="237259"/>
                        <a:pt x="23379" y="233795"/>
                        <a:pt x="18184" y="229466"/>
                      </a:cubicBezTo>
                      <a:cubicBezTo>
                        <a:pt x="12989" y="225136"/>
                        <a:pt x="8659" y="219075"/>
                        <a:pt x="5196" y="212148"/>
                      </a:cubicBezTo>
                      <a:cubicBezTo>
                        <a:pt x="1732" y="205221"/>
                        <a:pt x="0" y="196561"/>
                        <a:pt x="0" y="185305"/>
                      </a:cubicBezTo>
                      <a:lnTo>
                        <a:pt x="0" y="54552"/>
                      </a:lnTo>
                      <a:cubicBezTo>
                        <a:pt x="0" y="46759"/>
                        <a:pt x="1732" y="39832"/>
                        <a:pt x="4330" y="32905"/>
                      </a:cubicBezTo>
                      <a:cubicBezTo>
                        <a:pt x="6927" y="25977"/>
                        <a:pt x="10391" y="20782"/>
                        <a:pt x="15586" y="15587"/>
                      </a:cubicBezTo>
                      <a:cubicBezTo>
                        <a:pt x="20782" y="10391"/>
                        <a:pt x="25977" y="6927"/>
                        <a:pt x="32904" y="4330"/>
                      </a:cubicBezTo>
                      <a:cubicBezTo>
                        <a:pt x="39832" y="1732"/>
                        <a:pt x="46759" y="0"/>
                        <a:pt x="55418" y="0"/>
                      </a:cubicBezTo>
                      <a:cubicBezTo>
                        <a:pt x="71004" y="0"/>
                        <a:pt x="83993" y="5196"/>
                        <a:pt x="94384" y="15587"/>
                      </a:cubicBezTo>
                      <a:cubicBezTo>
                        <a:pt x="99580" y="20782"/>
                        <a:pt x="103043" y="26843"/>
                        <a:pt x="105641" y="33770"/>
                      </a:cubicBezTo>
                      <a:cubicBezTo>
                        <a:pt x="108239" y="40698"/>
                        <a:pt x="109970" y="48491"/>
                        <a:pt x="109970" y="56284"/>
                      </a:cubicBezTo>
                      <a:lnTo>
                        <a:pt x="109970" y="69273"/>
                      </a:lnTo>
                      <a:lnTo>
                        <a:pt x="76200" y="69273"/>
                      </a:lnTo>
                      <a:lnTo>
                        <a:pt x="76200" y="58016"/>
                      </a:lnTo>
                      <a:cubicBezTo>
                        <a:pt x="76200" y="51089"/>
                        <a:pt x="74468" y="45893"/>
                        <a:pt x="70139" y="40698"/>
                      </a:cubicBezTo>
                      <a:cubicBezTo>
                        <a:pt x="65809" y="35502"/>
                        <a:pt x="61480" y="33770"/>
                        <a:pt x="54552" y="33770"/>
                      </a:cubicBezTo>
                      <a:cubicBezTo>
                        <a:pt x="45893" y="33770"/>
                        <a:pt x="40698" y="36368"/>
                        <a:pt x="38100" y="41564"/>
                      </a:cubicBezTo>
                      <a:cubicBezTo>
                        <a:pt x="35502" y="46759"/>
                        <a:pt x="33770" y="53686"/>
                        <a:pt x="33770" y="61480"/>
                      </a:cubicBezTo>
                      <a:lnTo>
                        <a:pt x="33770" y="182707"/>
                      </a:lnTo>
                      <a:cubicBezTo>
                        <a:pt x="33770" y="189634"/>
                        <a:pt x="35502" y="195696"/>
                        <a:pt x="38100" y="200025"/>
                      </a:cubicBezTo>
                      <a:cubicBezTo>
                        <a:pt x="40698" y="204355"/>
                        <a:pt x="46759" y="206952"/>
                        <a:pt x="54552" y="206952"/>
                      </a:cubicBezTo>
                      <a:cubicBezTo>
                        <a:pt x="57150" y="206952"/>
                        <a:pt x="58882" y="206952"/>
                        <a:pt x="61480" y="206087"/>
                      </a:cubicBezTo>
                      <a:cubicBezTo>
                        <a:pt x="64077" y="205221"/>
                        <a:pt x="66675" y="204355"/>
                        <a:pt x="68407" y="202623"/>
                      </a:cubicBezTo>
                      <a:cubicBezTo>
                        <a:pt x="70139" y="200891"/>
                        <a:pt x="71870" y="198293"/>
                        <a:pt x="73602" y="195696"/>
                      </a:cubicBezTo>
                      <a:cubicBezTo>
                        <a:pt x="75334" y="192232"/>
                        <a:pt x="75334" y="188768"/>
                        <a:pt x="75334" y="184439"/>
                      </a:cubicBezTo>
                      <a:lnTo>
                        <a:pt x="75334" y="173182"/>
                      </a:lnTo>
                      <a:lnTo>
                        <a:pt x="109970" y="173182"/>
                      </a:lnTo>
                      <a:close/>
                    </a:path>
                  </a:pathLst>
                </a:custGeom>
                <a:solidFill>
                  <a:srgbClr val="FFFFFF"/>
                </a:solidFill>
                <a:ln w="8653"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44932495-8DC4-93E2-A82E-9CB0DC859A7E}"/>
                    </a:ext>
                  </a:extLst>
                </p:cNvPr>
                <p:cNvSpPr/>
                <p:nvPr/>
              </p:nvSpPr>
              <p:spPr>
                <a:xfrm>
                  <a:off x="6195579" y="3443720"/>
                  <a:ext cx="101311" cy="237259"/>
                </a:xfrm>
                <a:custGeom>
                  <a:avLst/>
                  <a:gdLst>
                    <a:gd name="connsiteX0" fmla="*/ 0 w 101311"/>
                    <a:gd name="connsiteY0" fmla="*/ 237259 h 237259"/>
                    <a:gd name="connsiteX1" fmla="*/ 0 w 101311"/>
                    <a:gd name="connsiteY1" fmla="*/ 0 h 237259"/>
                    <a:gd name="connsiteX2" fmla="*/ 101311 w 101311"/>
                    <a:gd name="connsiteY2" fmla="*/ 0 h 237259"/>
                    <a:gd name="connsiteX3" fmla="*/ 101311 w 101311"/>
                    <a:gd name="connsiteY3" fmla="*/ 32038 h 237259"/>
                    <a:gd name="connsiteX4" fmla="*/ 33770 w 101311"/>
                    <a:gd name="connsiteY4" fmla="*/ 32038 h 237259"/>
                    <a:gd name="connsiteX5" fmla="*/ 33770 w 101311"/>
                    <a:gd name="connsiteY5" fmla="*/ 101311 h 237259"/>
                    <a:gd name="connsiteX6" fmla="*/ 92652 w 101311"/>
                    <a:gd name="connsiteY6" fmla="*/ 101311 h 237259"/>
                    <a:gd name="connsiteX7" fmla="*/ 92652 w 101311"/>
                    <a:gd name="connsiteY7" fmla="*/ 133350 h 237259"/>
                    <a:gd name="connsiteX8" fmla="*/ 33770 w 101311"/>
                    <a:gd name="connsiteY8" fmla="*/ 133350 h 237259"/>
                    <a:gd name="connsiteX9" fmla="*/ 33770 w 101311"/>
                    <a:gd name="connsiteY9" fmla="*/ 202623 h 237259"/>
                    <a:gd name="connsiteX10" fmla="*/ 101311 w 101311"/>
                    <a:gd name="connsiteY10" fmla="*/ 202623 h 237259"/>
                    <a:gd name="connsiteX11" fmla="*/ 101311 w 101311"/>
                    <a:gd name="connsiteY11" fmla="*/ 236393 h 237259"/>
                    <a:gd name="connsiteX12" fmla="*/ 0 w 101311"/>
                    <a:gd name="connsiteY12" fmla="*/ 236393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1311" h="237259">
                      <a:moveTo>
                        <a:pt x="0" y="237259"/>
                      </a:moveTo>
                      <a:lnTo>
                        <a:pt x="0" y="0"/>
                      </a:lnTo>
                      <a:lnTo>
                        <a:pt x="101311" y="0"/>
                      </a:lnTo>
                      <a:lnTo>
                        <a:pt x="101311" y="32038"/>
                      </a:lnTo>
                      <a:lnTo>
                        <a:pt x="33770" y="32038"/>
                      </a:lnTo>
                      <a:lnTo>
                        <a:pt x="33770" y="101311"/>
                      </a:lnTo>
                      <a:lnTo>
                        <a:pt x="92652" y="101311"/>
                      </a:lnTo>
                      <a:lnTo>
                        <a:pt x="92652" y="133350"/>
                      </a:lnTo>
                      <a:lnTo>
                        <a:pt x="33770" y="133350"/>
                      </a:lnTo>
                      <a:lnTo>
                        <a:pt x="33770" y="202623"/>
                      </a:lnTo>
                      <a:lnTo>
                        <a:pt x="101311" y="202623"/>
                      </a:lnTo>
                      <a:lnTo>
                        <a:pt x="101311" y="236393"/>
                      </a:lnTo>
                      <a:lnTo>
                        <a:pt x="0" y="236393"/>
                      </a:lnTo>
                      <a:close/>
                    </a:path>
                  </a:pathLst>
                </a:custGeom>
                <a:solidFill>
                  <a:srgbClr val="FFFFFF"/>
                </a:solidFill>
                <a:ln w="8653"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48CEC8D7-124A-8C71-9204-9BFDA49F6344}"/>
                    </a:ext>
                  </a:extLst>
                </p:cNvPr>
                <p:cNvSpPr/>
                <p:nvPr/>
              </p:nvSpPr>
              <p:spPr>
                <a:xfrm>
                  <a:off x="6318538" y="3443720"/>
                  <a:ext cx="109970" cy="237259"/>
                </a:xfrm>
                <a:custGeom>
                  <a:avLst/>
                  <a:gdLst>
                    <a:gd name="connsiteX0" fmla="*/ 0 w 109970"/>
                    <a:gd name="connsiteY0" fmla="*/ 237259 h 237259"/>
                    <a:gd name="connsiteX1" fmla="*/ 0 w 109970"/>
                    <a:gd name="connsiteY1" fmla="*/ 0 h 237259"/>
                    <a:gd name="connsiteX2" fmla="*/ 51089 w 109970"/>
                    <a:gd name="connsiteY2" fmla="*/ 0 h 237259"/>
                    <a:gd name="connsiteX3" fmla="*/ 75334 w 109970"/>
                    <a:gd name="connsiteY3" fmla="*/ 3464 h 237259"/>
                    <a:gd name="connsiteX4" fmla="*/ 94384 w 109970"/>
                    <a:gd name="connsiteY4" fmla="*/ 16452 h 237259"/>
                    <a:gd name="connsiteX5" fmla="*/ 106507 w 109970"/>
                    <a:gd name="connsiteY5" fmla="*/ 38100 h 237259"/>
                    <a:gd name="connsiteX6" fmla="*/ 109970 w 109970"/>
                    <a:gd name="connsiteY6" fmla="*/ 71870 h 237259"/>
                    <a:gd name="connsiteX7" fmla="*/ 108239 w 109970"/>
                    <a:gd name="connsiteY7" fmla="*/ 98714 h 237259"/>
                    <a:gd name="connsiteX8" fmla="*/ 100445 w 109970"/>
                    <a:gd name="connsiteY8" fmla="*/ 119495 h 237259"/>
                    <a:gd name="connsiteX9" fmla="*/ 81395 w 109970"/>
                    <a:gd name="connsiteY9" fmla="*/ 137680 h 237259"/>
                    <a:gd name="connsiteX10" fmla="*/ 51089 w 109970"/>
                    <a:gd name="connsiteY10" fmla="*/ 144607 h 237259"/>
                    <a:gd name="connsiteX11" fmla="*/ 33770 w 109970"/>
                    <a:gd name="connsiteY11" fmla="*/ 144607 h 237259"/>
                    <a:gd name="connsiteX12" fmla="*/ 33770 w 109970"/>
                    <a:gd name="connsiteY12" fmla="*/ 237259 h 237259"/>
                    <a:gd name="connsiteX13" fmla="*/ 0 w 109970"/>
                    <a:gd name="connsiteY13" fmla="*/ 237259 h 237259"/>
                    <a:gd name="connsiteX14" fmla="*/ 33770 w 109970"/>
                    <a:gd name="connsiteY14" fmla="*/ 32904 h 237259"/>
                    <a:gd name="connsiteX15" fmla="*/ 33770 w 109970"/>
                    <a:gd name="connsiteY15" fmla="*/ 113434 h 237259"/>
                    <a:gd name="connsiteX16" fmla="*/ 50223 w 109970"/>
                    <a:gd name="connsiteY16" fmla="*/ 113434 h 237259"/>
                    <a:gd name="connsiteX17" fmla="*/ 65809 w 109970"/>
                    <a:gd name="connsiteY17" fmla="*/ 110836 h 237259"/>
                    <a:gd name="connsiteX18" fmla="*/ 74468 w 109970"/>
                    <a:gd name="connsiteY18" fmla="*/ 102177 h 237259"/>
                    <a:gd name="connsiteX19" fmla="*/ 77932 w 109970"/>
                    <a:gd name="connsiteY19" fmla="*/ 90054 h 237259"/>
                    <a:gd name="connsiteX20" fmla="*/ 78798 w 109970"/>
                    <a:gd name="connsiteY20" fmla="*/ 73602 h 237259"/>
                    <a:gd name="connsiteX21" fmla="*/ 78798 w 109970"/>
                    <a:gd name="connsiteY21" fmla="*/ 58016 h 237259"/>
                    <a:gd name="connsiteX22" fmla="*/ 76200 w 109970"/>
                    <a:gd name="connsiteY22" fmla="*/ 45027 h 237259"/>
                    <a:gd name="connsiteX23" fmla="*/ 68407 w 109970"/>
                    <a:gd name="connsiteY23" fmla="*/ 36368 h 237259"/>
                    <a:gd name="connsiteX24" fmla="*/ 52820 w 109970"/>
                    <a:gd name="connsiteY24" fmla="*/ 33770 h 237259"/>
                    <a:gd name="connsiteX25" fmla="*/ 33770 w 109970"/>
                    <a:gd name="connsiteY25" fmla="*/ 33770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970" h="237259">
                      <a:moveTo>
                        <a:pt x="0" y="237259"/>
                      </a:moveTo>
                      <a:lnTo>
                        <a:pt x="0" y="0"/>
                      </a:lnTo>
                      <a:lnTo>
                        <a:pt x="51089" y="0"/>
                      </a:lnTo>
                      <a:cubicBezTo>
                        <a:pt x="60614" y="0"/>
                        <a:pt x="68407" y="866"/>
                        <a:pt x="75334" y="3464"/>
                      </a:cubicBezTo>
                      <a:cubicBezTo>
                        <a:pt x="82261" y="6061"/>
                        <a:pt x="89189" y="10391"/>
                        <a:pt x="94384" y="16452"/>
                      </a:cubicBezTo>
                      <a:cubicBezTo>
                        <a:pt x="100445" y="22513"/>
                        <a:pt x="103909" y="30307"/>
                        <a:pt x="106507" y="38100"/>
                      </a:cubicBezTo>
                      <a:cubicBezTo>
                        <a:pt x="109104" y="46759"/>
                        <a:pt x="109970" y="58016"/>
                        <a:pt x="109970" y="71870"/>
                      </a:cubicBezTo>
                      <a:cubicBezTo>
                        <a:pt x="109970" y="82261"/>
                        <a:pt x="109104" y="91786"/>
                        <a:pt x="108239" y="98714"/>
                      </a:cubicBezTo>
                      <a:cubicBezTo>
                        <a:pt x="107373" y="105641"/>
                        <a:pt x="104775" y="112568"/>
                        <a:pt x="100445" y="119495"/>
                      </a:cubicBezTo>
                      <a:cubicBezTo>
                        <a:pt x="96116" y="127288"/>
                        <a:pt x="89189" y="133350"/>
                        <a:pt x="81395" y="137680"/>
                      </a:cubicBezTo>
                      <a:cubicBezTo>
                        <a:pt x="73602" y="142009"/>
                        <a:pt x="63211" y="144607"/>
                        <a:pt x="51089" y="144607"/>
                      </a:cubicBezTo>
                      <a:lnTo>
                        <a:pt x="33770" y="144607"/>
                      </a:lnTo>
                      <a:lnTo>
                        <a:pt x="33770" y="237259"/>
                      </a:lnTo>
                      <a:lnTo>
                        <a:pt x="0" y="237259"/>
                      </a:lnTo>
                      <a:close/>
                      <a:moveTo>
                        <a:pt x="33770" y="32904"/>
                      </a:moveTo>
                      <a:lnTo>
                        <a:pt x="33770" y="113434"/>
                      </a:lnTo>
                      <a:lnTo>
                        <a:pt x="50223" y="113434"/>
                      </a:lnTo>
                      <a:cubicBezTo>
                        <a:pt x="57150" y="113434"/>
                        <a:pt x="62345" y="112568"/>
                        <a:pt x="65809" y="110836"/>
                      </a:cubicBezTo>
                      <a:cubicBezTo>
                        <a:pt x="69273" y="109104"/>
                        <a:pt x="72736" y="105641"/>
                        <a:pt x="74468" y="102177"/>
                      </a:cubicBezTo>
                      <a:cubicBezTo>
                        <a:pt x="76200" y="98714"/>
                        <a:pt x="77066" y="94384"/>
                        <a:pt x="77932" y="90054"/>
                      </a:cubicBezTo>
                      <a:cubicBezTo>
                        <a:pt x="77932" y="84859"/>
                        <a:pt x="78798" y="79663"/>
                        <a:pt x="78798" y="73602"/>
                      </a:cubicBezTo>
                      <a:cubicBezTo>
                        <a:pt x="78798" y="68407"/>
                        <a:pt x="78798" y="63211"/>
                        <a:pt x="78798" y="58016"/>
                      </a:cubicBezTo>
                      <a:cubicBezTo>
                        <a:pt x="78798" y="52820"/>
                        <a:pt x="77932" y="48491"/>
                        <a:pt x="76200" y="45027"/>
                      </a:cubicBezTo>
                      <a:cubicBezTo>
                        <a:pt x="74468" y="41564"/>
                        <a:pt x="71870" y="38100"/>
                        <a:pt x="68407" y="36368"/>
                      </a:cubicBezTo>
                      <a:cubicBezTo>
                        <a:pt x="64943" y="34636"/>
                        <a:pt x="59748" y="33770"/>
                        <a:pt x="52820" y="33770"/>
                      </a:cubicBezTo>
                      <a:lnTo>
                        <a:pt x="33770" y="33770"/>
                      </a:lnTo>
                      <a:close/>
                    </a:path>
                  </a:pathLst>
                </a:custGeom>
                <a:solidFill>
                  <a:srgbClr val="FFFFFF"/>
                </a:solidFill>
                <a:ln w="8653"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D7200CBC-9FFC-8E75-1492-40981A3956E8}"/>
                    </a:ext>
                  </a:extLst>
                </p:cNvPr>
                <p:cNvSpPr/>
                <p:nvPr/>
              </p:nvSpPr>
              <p:spPr>
                <a:xfrm>
                  <a:off x="6437168" y="3443720"/>
                  <a:ext cx="112568" cy="237259"/>
                </a:xfrm>
                <a:custGeom>
                  <a:avLst/>
                  <a:gdLst>
                    <a:gd name="connsiteX0" fmla="*/ 38966 w 112568"/>
                    <a:gd name="connsiteY0" fmla="*/ 237259 h 237259"/>
                    <a:gd name="connsiteX1" fmla="*/ 38966 w 112568"/>
                    <a:gd name="connsiteY1" fmla="*/ 32038 h 237259"/>
                    <a:gd name="connsiteX2" fmla="*/ 0 w 112568"/>
                    <a:gd name="connsiteY2" fmla="*/ 32038 h 237259"/>
                    <a:gd name="connsiteX3" fmla="*/ 0 w 112568"/>
                    <a:gd name="connsiteY3" fmla="*/ 0 h 237259"/>
                    <a:gd name="connsiteX4" fmla="*/ 112568 w 112568"/>
                    <a:gd name="connsiteY4" fmla="*/ 0 h 237259"/>
                    <a:gd name="connsiteX5" fmla="*/ 112568 w 112568"/>
                    <a:gd name="connsiteY5" fmla="*/ 32038 h 237259"/>
                    <a:gd name="connsiteX6" fmla="*/ 73602 w 112568"/>
                    <a:gd name="connsiteY6" fmla="*/ 32038 h 237259"/>
                    <a:gd name="connsiteX7" fmla="*/ 73602 w 112568"/>
                    <a:gd name="connsiteY7" fmla="*/ 237259 h 237259"/>
                    <a:gd name="connsiteX8" fmla="*/ 38966 w 112568"/>
                    <a:gd name="connsiteY8" fmla="*/ 237259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568" h="237259">
                      <a:moveTo>
                        <a:pt x="38966" y="237259"/>
                      </a:moveTo>
                      <a:lnTo>
                        <a:pt x="38966" y="32038"/>
                      </a:lnTo>
                      <a:lnTo>
                        <a:pt x="0" y="32038"/>
                      </a:lnTo>
                      <a:lnTo>
                        <a:pt x="0" y="0"/>
                      </a:lnTo>
                      <a:lnTo>
                        <a:pt x="112568" y="0"/>
                      </a:lnTo>
                      <a:lnTo>
                        <a:pt x="112568" y="32038"/>
                      </a:lnTo>
                      <a:lnTo>
                        <a:pt x="73602" y="32038"/>
                      </a:lnTo>
                      <a:lnTo>
                        <a:pt x="73602" y="237259"/>
                      </a:lnTo>
                      <a:lnTo>
                        <a:pt x="38966" y="237259"/>
                      </a:lnTo>
                      <a:close/>
                    </a:path>
                  </a:pathLst>
                </a:custGeom>
                <a:solidFill>
                  <a:srgbClr val="FFFFFF"/>
                </a:solidFill>
                <a:ln w="8653" cap="flat">
                  <a:noFill/>
                  <a:prstDash val="solid"/>
                  <a:miter/>
                </a:ln>
              </p:spPr>
              <p:txBody>
                <a:bodyPr rtlCol="0" anchor="ctr"/>
                <a:lstStyle/>
                <a:p>
                  <a:endParaRPr lang="en-US"/>
                </a:p>
              </p:txBody>
            </p:sp>
          </p:grpSp>
        </p:grpSp>
      </p:grpSp>
      <p:sp>
        <p:nvSpPr>
          <p:cNvPr id="4" name="TextBox 3">
            <a:extLst>
              <a:ext uri="{FF2B5EF4-FFF2-40B4-BE49-F238E27FC236}">
                <a16:creationId xmlns:a16="http://schemas.microsoft.com/office/drawing/2014/main" id="{C7D0A89C-628B-4236-E4BF-8965B79EEA7C}"/>
              </a:ext>
            </a:extLst>
          </p:cNvPr>
          <p:cNvSpPr txBox="1"/>
          <p:nvPr/>
        </p:nvSpPr>
        <p:spPr>
          <a:xfrm>
            <a:off x="334197" y="1088575"/>
            <a:ext cx="5931136" cy="1286186"/>
          </a:xfrm>
          <a:prstGeom prst="rect">
            <a:avLst/>
          </a:prstGeom>
          <a:noFill/>
        </p:spPr>
        <p:txBody>
          <a:bodyPr wrap="square" rtlCol="0">
            <a:spAutoFit/>
          </a:bodyPr>
          <a:lstStyle/>
          <a:p>
            <a:pPr>
              <a:lnSpc>
                <a:spcPct val="150000"/>
              </a:lnSpc>
            </a:pPr>
            <a:r>
              <a:rPr lang="en-US" dirty="0">
                <a:latin typeface="Century Gothic" panose="020B0502020202020204" pitchFamily="34" charset="0"/>
              </a:rPr>
              <a:t>Estimate duration based on the scope of the POC, important progress dates, and requirements for project completion.</a:t>
            </a:r>
          </a:p>
        </p:txBody>
      </p:sp>
      <p:sp>
        <p:nvSpPr>
          <p:cNvPr id="6" name="TextBox 5">
            <a:extLst>
              <a:ext uri="{FF2B5EF4-FFF2-40B4-BE49-F238E27FC236}">
                <a16:creationId xmlns:a16="http://schemas.microsoft.com/office/drawing/2014/main" id="{75431DE5-7443-D89B-36FA-FEDBCAFABBDA}"/>
              </a:ext>
            </a:extLst>
          </p:cNvPr>
          <p:cNvSpPr txBox="1"/>
          <p:nvPr/>
        </p:nvSpPr>
        <p:spPr>
          <a:xfrm>
            <a:off x="182554" y="51074"/>
            <a:ext cx="2586046" cy="830997"/>
          </a:xfrm>
          <a:prstGeom prst="rect">
            <a:avLst/>
          </a:prstGeom>
          <a:noFill/>
          <a:effectLst/>
        </p:spPr>
        <p:txBody>
          <a:bodyPr wrap="square" rtlCol="0">
            <a:spAutoFit/>
          </a:bodyPr>
          <a:lstStyle/>
          <a:p>
            <a:r>
              <a:rPr lang="en-US" sz="4800" i="0" u="none" strike="noStrike" dirty="0">
                <a:solidFill>
                  <a:schemeClr val="bg1"/>
                </a:solidFill>
                <a:effectLst/>
                <a:latin typeface="Century Gothic" panose="020B0502020202020204" pitchFamily="34" charset="0"/>
              </a:rPr>
              <a:t>Timeline</a:t>
            </a:r>
            <a:endParaRPr lang="en-US" sz="4800" dirty="0">
              <a:solidFill>
                <a:schemeClr val="bg1"/>
              </a:solidFill>
              <a:latin typeface="Century Gothic" panose="020B0502020202020204" pitchFamily="34" charset="0"/>
            </a:endParaRPr>
          </a:p>
        </p:txBody>
      </p:sp>
      <p:sp>
        <p:nvSpPr>
          <p:cNvPr id="53" name="TextBox 52">
            <a:extLst>
              <a:ext uri="{FF2B5EF4-FFF2-40B4-BE49-F238E27FC236}">
                <a16:creationId xmlns:a16="http://schemas.microsoft.com/office/drawing/2014/main" id="{29E66D57-D456-7ED8-7F7C-D41BEA89FD9D}"/>
              </a:ext>
            </a:extLst>
          </p:cNvPr>
          <p:cNvSpPr txBox="1"/>
          <p:nvPr/>
        </p:nvSpPr>
        <p:spPr>
          <a:xfrm>
            <a:off x="643283" y="2582569"/>
            <a:ext cx="5921173" cy="1231106"/>
          </a:xfrm>
          <a:prstGeom prst="rect">
            <a:avLst/>
          </a:prstGeom>
          <a:noFill/>
          <a:effectLst/>
        </p:spPr>
        <p:txBody>
          <a:bodyPr wrap="square" rtlCol="0">
            <a:spAutoFit/>
          </a:bodyPr>
          <a:lstStyle/>
          <a:p>
            <a:pPr marL="342900" marR="0" indent="-342900">
              <a:spcBef>
                <a:spcPts val="1200"/>
              </a:spcBef>
              <a:spcAft>
                <a:spcPts val="0"/>
              </a:spcAft>
              <a:buClr>
                <a:schemeClr val="bg1"/>
              </a:buClr>
              <a:buFont typeface="Arial" panose="020B0604020202020204" pitchFamily="34" charset="0"/>
              <a:buChar char="•"/>
            </a:pPr>
            <a:r>
              <a:rPr lang="en-US" dirty="0">
                <a:effectLst/>
                <a:latin typeface="Century Gothic" panose="020B0502020202020204" pitchFamily="34" charset="0"/>
                <a:ea typeface="Calibri" panose="020F0502020204030204" pitchFamily="34" charset="0"/>
                <a:cs typeface="Times New Roman" panose="02020603050405020304" pitchFamily="18" charset="0"/>
              </a:rPr>
              <a:t>Stage One</a:t>
            </a:r>
          </a:p>
          <a:p>
            <a:pPr marL="342900" marR="0" indent="-342900">
              <a:spcBef>
                <a:spcPts val="1200"/>
              </a:spcBef>
              <a:spcAft>
                <a:spcPts val="0"/>
              </a:spcAft>
              <a:buClr>
                <a:schemeClr val="bg1"/>
              </a:buClr>
              <a:buFont typeface="Arial" panose="020B0604020202020204" pitchFamily="34" charset="0"/>
              <a:buChar char="•"/>
            </a:pPr>
            <a:r>
              <a:rPr lang="en-US" dirty="0">
                <a:latin typeface="Century Gothic" panose="020B0502020202020204" pitchFamily="34" charset="0"/>
                <a:ea typeface="Calibri" panose="020F0502020204030204" pitchFamily="34" charset="0"/>
                <a:cs typeface="Times New Roman" panose="02020603050405020304" pitchFamily="18" charset="0"/>
              </a:rPr>
              <a:t>Stage Two</a:t>
            </a:r>
          </a:p>
          <a:p>
            <a:pPr marL="342900" marR="0" indent="-342900">
              <a:spcBef>
                <a:spcPts val="1200"/>
              </a:spcBef>
              <a:spcAft>
                <a:spcPts val="0"/>
              </a:spcAft>
              <a:buClr>
                <a:schemeClr val="bg1"/>
              </a:buClr>
              <a:buFont typeface="Arial" panose="020B0604020202020204" pitchFamily="34" charset="0"/>
              <a:buChar char="•"/>
            </a:pPr>
            <a:r>
              <a:rPr lang="en-US" dirty="0">
                <a:effectLst/>
                <a:latin typeface="Century Gothic" panose="020B0502020202020204" pitchFamily="34" charset="0"/>
                <a:ea typeface="Calibri" panose="020F0502020204030204" pitchFamily="34" charset="0"/>
                <a:cs typeface="Times New Roman" panose="02020603050405020304" pitchFamily="18" charset="0"/>
              </a:rPr>
              <a:t>Stage Three</a:t>
            </a:r>
          </a:p>
        </p:txBody>
      </p:sp>
      <p:sp>
        <p:nvSpPr>
          <p:cNvPr id="48" name="Rectangle 47">
            <a:extLst>
              <a:ext uri="{FF2B5EF4-FFF2-40B4-BE49-F238E27FC236}">
                <a16:creationId xmlns:a16="http://schemas.microsoft.com/office/drawing/2014/main" id="{9BFF57E7-E445-979E-1A42-9DA7F6B1CCD5}"/>
              </a:ext>
            </a:extLst>
          </p:cNvPr>
          <p:cNvSpPr/>
          <p:nvPr/>
        </p:nvSpPr>
        <p:spPr>
          <a:xfrm>
            <a:off x="0" y="2"/>
            <a:ext cx="2926080" cy="47158"/>
          </a:xfrm>
          <a:prstGeom prst="rect">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 name="Group 15">
            <a:extLst>
              <a:ext uri="{FF2B5EF4-FFF2-40B4-BE49-F238E27FC236}">
                <a16:creationId xmlns:a16="http://schemas.microsoft.com/office/drawing/2014/main" id="{6B542DEC-5B88-BB9B-1AAD-8CA64709825E}"/>
              </a:ext>
            </a:extLst>
          </p:cNvPr>
          <p:cNvGrpSpPr/>
          <p:nvPr/>
        </p:nvGrpSpPr>
        <p:grpSpPr>
          <a:xfrm>
            <a:off x="9977746" y="419562"/>
            <a:ext cx="1715287" cy="1715287"/>
            <a:chOff x="4030972" y="4315010"/>
            <a:chExt cx="1662450" cy="1662450"/>
          </a:xfrm>
        </p:grpSpPr>
        <p:sp>
          <p:nvSpPr>
            <p:cNvPr id="20" name="Rectangle 19">
              <a:extLst>
                <a:ext uri="{FF2B5EF4-FFF2-40B4-BE49-F238E27FC236}">
                  <a16:creationId xmlns:a16="http://schemas.microsoft.com/office/drawing/2014/main" id="{5478CAC7-15BF-DC4E-4B41-94D281CFF579}"/>
                </a:ext>
              </a:extLst>
            </p:cNvPr>
            <p:cNvSpPr/>
            <p:nvPr/>
          </p:nvSpPr>
          <p:spPr>
            <a:xfrm>
              <a:off x="4258899" y="5020365"/>
              <a:ext cx="1238940" cy="247483"/>
            </a:xfrm>
            <a:prstGeom prst="rect">
              <a:avLst/>
            </a:pr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F825A410-9DD0-54DC-BC59-D6AF1A8F1065}"/>
                </a:ext>
              </a:extLst>
            </p:cNvPr>
            <p:cNvGrpSpPr/>
            <p:nvPr/>
          </p:nvGrpSpPr>
          <p:grpSpPr>
            <a:xfrm>
              <a:off x="4030972" y="4315010"/>
              <a:ext cx="1662450" cy="1662450"/>
              <a:chOff x="6141466" y="3474466"/>
              <a:chExt cx="2441524" cy="2441524"/>
            </a:xfrm>
          </p:grpSpPr>
          <p:grpSp>
            <p:nvGrpSpPr>
              <p:cNvPr id="39" name="Graphic 3" descr="Monthly calendar outline">
                <a:extLst>
                  <a:ext uri="{FF2B5EF4-FFF2-40B4-BE49-F238E27FC236}">
                    <a16:creationId xmlns:a16="http://schemas.microsoft.com/office/drawing/2014/main" id="{07D6DE1E-E8AF-A307-838A-60548E7C5230}"/>
                  </a:ext>
                </a:extLst>
              </p:cNvPr>
              <p:cNvGrpSpPr/>
              <p:nvPr/>
            </p:nvGrpSpPr>
            <p:grpSpPr>
              <a:xfrm>
                <a:off x="6141466" y="3474466"/>
                <a:ext cx="2441524" cy="2441524"/>
                <a:chOff x="6141466" y="3474466"/>
                <a:chExt cx="2441524" cy="2441524"/>
              </a:xfrm>
              <a:solidFill>
                <a:schemeClr val="bg1"/>
              </a:solidFill>
            </p:grpSpPr>
            <p:sp>
              <p:nvSpPr>
                <p:cNvPr id="42" name="Freeform 41">
                  <a:extLst>
                    <a:ext uri="{FF2B5EF4-FFF2-40B4-BE49-F238E27FC236}">
                      <a16:creationId xmlns:a16="http://schemas.microsoft.com/office/drawing/2014/main" id="{8B71BE5B-6F9F-1478-5DAF-9681BFE9C20C}"/>
                    </a:ext>
                  </a:extLst>
                </p:cNvPr>
                <p:cNvSpPr/>
                <p:nvPr/>
              </p:nvSpPr>
              <p:spPr>
                <a:xfrm>
                  <a:off x="6141466" y="3474466"/>
                  <a:ext cx="2441524" cy="2441524"/>
                </a:xfrm>
                <a:custGeom>
                  <a:avLst/>
                  <a:gdLst>
                    <a:gd name="connsiteX0" fmla="*/ 0 w 2441524"/>
                    <a:gd name="connsiteY0" fmla="*/ 2441525 h 2441524"/>
                    <a:gd name="connsiteX1" fmla="*/ 2441525 w 2441524"/>
                    <a:gd name="connsiteY1" fmla="*/ 2441525 h 2441524"/>
                    <a:gd name="connsiteX2" fmla="*/ 2441525 w 2441524"/>
                    <a:gd name="connsiteY2" fmla="*/ 0 h 2441524"/>
                    <a:gd name="connsiteX3" fmla="*/ 0 w 2441524"/>
                    <a:gd name="connsiteY3" fmla="*/ 0 h 2441524"/>
                    <a:gd name="connsiteX4" fmla="*/ 71810 w 2441524"/>
                    <a:gd name="connsiteY4" fmla="*/ 71810 h 2441524"/>
                    <a:gd name="connsiteX5" fmla="*/ 2369715 w 2441524"/>
                    <a:gd name="connsiteY5" fmla="*/ 71810 h 2441524"/>
                    <a:gd name="connsiteX6" fmla="*/ 2369715 w 2441524"/>
                    <a:gd name="connsiteY6" fmla="*/ 359048 h 2441524"/>
                    <a:gd name="connsiteX7" fmla="*/ 71810 w 2441524"/>
                    <a:gd name="connsiteY7" fmla="*/ 359048 h 2441524"/>
                    <a:gd name="connsiteX8" fmla="*/ 71810 w 2441524"/>
                    <a:gd name="connsiteY8" fmla="*/ 430857 h 2441524"/>
                    <a:gd name="connsiteX9" fmla="*/ 2369715 w 2441524"/>
                    <a:gd name="connsiteY9" fmla="*/ 430857 h 2441524"/>
                    <a:gd name="connsiteX10" fmla="*/ 2369715 w 2441524"/>
                    <a:gd name="connsiteY10" fmla="*/ 2369715 h 2441524"/>
                    <a:gd name="connsiteX11" fmla="*/ 71810 w 2441524"/>
                    <a:gd name="connsiteY11" fmla="*/ 2369715 h 2441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41524" h="2441524">
                      <a:moveTo>
                        <a:pt x="0" y="2441525"/>
                      </a:moveTo>
                      <a:lnTo>
                        <a:pt x="2441525" y="2441525"/>
                      </a:lnTo>
                      <a:lnTo>
                        <a:pt x="2441525" y="0"/>
                      </a:lnTo>
                      <a:lnTo>
                        <a:pt x="0" y="0"/>
                      </a:lnTo>
                      <a:close/>
                      <a:moveTo>
                        <a:pt x="71810" y="71810"/>
                      </a:moveTo>
                      <a:lnTo>
                        <a:pt x="2369715" y="71810"/>
                      </a:lnTo>
                      <a:lnTo>
                        <a:pt x="2369715" y="359048"/>
                      </a:lnTo>
                      <a:lnTo>
                        <a:pt x="71810" y="359048"/>
                      </a:lnTo>
                      <a:close/>
                      <a:moveTo>
                        <a:pt x="71810" y="430857"/>
                      </a:moveTo>
                      <a:lnTo>
                        <a:pt x="2369715" y="430857"/>
                      </a:lnTo>
                      <a:lnTo>
                        <a:pt x="2369715" y="2369715"/>
                      </a:lnTo>
                      <a:lnTo>
                        <a:pt x="71810" y="2369715"/>
                      </a:lnTo>
                      <a:close/>
                    </a:path>
                  </a:pathLst>
                </a:custGeom>
                <a:grpFill/>
                <a:ln w="35818"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466CD4D4-578E-CC68-1167-17CDE7F84097}"/>
                    </a:ext>
                  </a:extLst>
                </p:cNvPr>
                <p:cNvSpPr/>
                <p:nvPr/>
              </p:nvSpPr>
              <p:spPr>
                <a:xfrm>
                  <a:off x="6428704" y="4120752"/>
                  <a:ext cx="1867048" cy="1508000"/>
                </a:xfrm>
                <a:custGeom>
                  <a:avLst/>
                  <a:gdLst>
                    <a:gd name="connsiteX0" fmla="*/ 359048 w 1867048"/>
                    <a:gd name="connsiteY0" fmla="*/ 359048 h 1508000"/>
                    <a:gd name="connsiteX1" fmla="*/ 0 w 1867048"/>
                    <a:gd name="connsiteY1" fmla="*/ 359048 h 1508000"/>
                    <a:gd name="connsiteX2" fmla="*/ 0 w 1867048"/>
                    <a:gd name="connsiteY2" fmla="*/ 1508000 h 1508000"/>
                    <a:gd name="connsiteX3" fmla="*/ 1148953 w 1867048"/>
                    <a:gd name="connsiteY3" fmla="*/ 1508000 h 1508000"/>
                    <a:gd name="connsiteX4" fmla="*/ 1148953 w 1867048"/>
                    <a:gd name="connsiteY4" fmla="*/ 1148953 h 1508000"/>
                    <a:gd name="connsiteX5" fmla="*/ 1867048 w 1867048"/>
                    <a:gd name="connsiteY5" fmla="*/ 1148953 h 1508000"/>
                    <a:gd name="connsiteX6" fmla="*/ 1867048 w 1867048"/>
                    <a:gd name="connsiteY6" fmla="*/ 0 h 1508000"/>
                    <a:gd name="connsiteX7" fmla="*/ 359048 w 1867048"/>
                    <a:gd name="connsiteY7" fmla="*/ 0 h 1508000"/>
                    <a:gd name="connsiteX8" fmla="*/ 359048 w 1867048"/>
                    <a:gd name="connsiteY8" fmla="*/ 1436191 h 1508000"/>
                    <a:gd name="connsiteX9" fmla="*/ 71810 w 1867048"/>
                    <a:gd name="connsiteY9" fmla="*/ 1436191 h 1508000"/>
                    <a:gd name="connsiteX10" fmla="*/ 71810 w 1867048"/>
                    <a:gd name="connsiteY10" fmla="*/ 1148953 h 1508000"/>
                    <a:gd name="connsiteX11" fmla="*/ 359048 w 1867048"/>
                    <a:gd name="connsiteY11" fmla="*/ 1148953 h 1508000"/>
                    <a:gd name="connsiteX12" fmla="*/ 359048 w 1867048"/>
                    <a:gd name="connsiteY12" fmla="*/ 1077143 h 1508000"/>
                    <a:gd name="connsiteX13" fmla="*/ 71810 w 1867048"/>
                    <a:gd name="connsiteY13" fmla="*/ 1077143 h 1508000"/>
                    <a:gd name="connsiteX14" fmla="*/ 71810 w 1867048"/>
                    <a:gd name="connsiteY14" fmla="*/ 789905 h 1508000"/>
                    <a:gd name="connsiteX15" fmla="*/ 359048 w 1867048"/>
                    <a:gd name="connsiteY15" fmla="*/ 789905 h 1508000"/>
                    <a:gd name="connsiteX16" fmla="*/ 359048 w 1867048"/>
                    <a:gd name="connsiteY16" fmla="*/ 718095 h 1508000"/>
                    <a:gd name="connsiteX17" fmla="*/ 71810 w 1867048"/>
                    <a:gd name="connsiteY17" fmla="*/ 718095 h 1508000"/>
                    <a:gd name="connsiteX18" fmla="*/ 71810 w 1867048"/>
                    <a:gd name="connsiteY18" fmla="*/ 430857 h 1508000"/>
                    <a:gd name="connsiteX19" fmla="*/ 359048 w 1867048"/>
                    <a:gd name="connsiteY19" fmla="*/ 430857 h 1508000"/>
                    <a:gd name="connsiteX20" fmla="*/ 1508000 w 1867048"/>
                    <a:gd name="connsiteY20" fmla="*/ 71810 h 1508000"/>
                    <a:gd name="connsiteX21" fmla="*/ 1795239 w 1867048"/>
                    <a:gd name="connsiteY21" fmla="*/ 71810 h 1508000"/>
                    <a:gd name="connsiteX22" fmla="*/ 1795239 w 1867048"/>
                    <a:gd name="connsiteY22" fmla="*/ 359048 h 1508000"/>
                    <a:gd name="connsiteX23" fmla="*/ 1508000 w 1867048"/>
                    <a:gd name="connsiteY23" fmla="*/ 359048 h 1508000"/>
                    <a:gd name="connsiteX24" fmla="*/ 1508000 w 1867048"/>
                    <a:gd name="connsiteY24" fmla="*/ 430857 h 1508000"/>
                    <a:gd name="connsiteX25" fmla="*/ 1795239 w 1867048"/>
                    <a:gd name="connsiteY25" fmla="*/ 430857 h 1508000"/>
                    <a:gd name="connsiteX26" fmla="*/ 1795239 w 1867048"/>
                    <a:gd name="connsiteY26" fmla="*/ 718095 h 1508000"/>
                    <a:gd name="connsiteX27" fmla="*/ 1508000 w 1867048"/>
                    <a:gd name="connsiteY27" fmla="*/ 718095 h 1508000"/>
                    <a:gd name="connsiteX28" fmla="*/ 1508000 w 1867048"/>
                    <a:gd name="connsiteY28" fmla="*/ 789905 h 1508000"/>
                    <a:gd name="connsiteX29" fmla="*/ 1795239 w 1867048"/>
                    <a:gd name="connsiteY29" fmla="*/ 789905 h 1508000"/>
                    <a:gd name="connsiteX30" fmla="*/ 1795239 w 1867048"/>
                    <a:gd name="connsiteY30" fmla="*/ 1077143 h 1508000"/>
                    <a:gd name="connsiteX31" fmla="*/ 1508000 w 1867048"/>
                    <a:gd name="connsiteY31" fmla="*/ 1077143 h 1508000"/>
                    <a:gd name="connsiteX32" fmla="*/ 1148953 w 1867048"/>
                    <a:gd name="connsiteY32" fmla="*/ 71810 h 1508000"/>
                    <a:gd name="connsiteX33" fmla="*/ 1436191 w 1867048"/>
                    <a:gd name="connsiteY33" fmla="*/ 71810 h 1508000"/>
                    <a:gd name="connsiteX34" fmla="*/ 1436191 w 1867048"/>
                    <a:gd name="connsiteY34" fmla="*/ 359048 h 1508000"/>
                    <a:gd name="connsiteX35" fmla="*/ 1148953 w 1867048"/>
                    <a:gd name="connsiteY35" fmla="*/ 359048 h 1508000"/>
                    <a:gd name="connsiteX36" fmla="*/ 1148953 w 1867048"/>
                    <a:gd name="connsiteY36" fmla="*/ 430857 h 1508000"/>
                    <a:gd name="connsiteX37" fmla="*/ 1436191 w 1867048"/>
                    <a:gd name="connsiteY37" fmla="*/ 430857 h 1508000"/>
                    <a:gd name="connsiteX38" fmla="*/ 1436191 w 1867048"/>
                    <a:gd name="connsiteY38" fmla="*/ 718095 h 1508000"/>
                    <a:gd name="connsiteX39" fmla="*/ 1148953 w 1867048"/>
                    <a:gd name="connsiteY39" fmla="*/ 718095 h 1508000"/>
                    <a:gd name="connsiteX40" fmla="*/ 1148953 w 1867048"/>
                    <a:gd name="connsiteY40" fmla="*/ 789905 h 1508000"/>
                    <a:gd name="connsiteX41" fmla="*/ 1436191 w 1867048"/>
                    <a:gd name="connsiteY41" fmla="*/ 789905 h 1508000"/>
                    <a:gd name="connsiteX42" fmla="*/ 1436191 w 1867048"/>
                    <a:gd name="connsiteY42" fmla="*/ 1077143 h 1508000"/>
                    <a:gd name="connsiteX43" fmla="*/ 1148953 w 1867048"/>
                    <a:gd name="connsiteY43" fmla="*/ 1077143 h 1508000"/>
                    <a:gd name="connsiteX44" fmla="*/ 789905 w 1867048"/>
                    <a:gd name="connsiteY44" fmla="*/ 71810 h 1508000"/>
                    <a:gd name="connsiteX45" fmla="*/ 1077143 w 1867048"/>
                    <a:gd name="connsiteY45" fmla="*/ 71810 h 1508000"/>
                    <a:gd name="connsiteX46" fmla="*/ 1077143 w 1867048"/>
                    <a:gd name="connsiteY46" fmla="*/ 359048 h 1508000"/>
                    <a:gd name="connsiteX47" fmla="*/ 789905 w 1867048"/>
                    <a:gd name="connsiteY47" fmla="*/ 359048 h 1508000"/>
                    <a:gd name="connsiteX48" fmla="*/ 789905 w 1867048"/>
                    <a:gd name="connsiteY48" fmla="*/ 430857 h 1508000"/>
                    <a:gd name="connsiteX49" fmla="*/ 1077143 w 1867048"/>
                    <a:gd name="connsiteY49" fmla="*/ 430857 h 1508000"/>
                    <a:gd name="connsiteX50" fmla="*/ 1077143 w 1867048"/>
                    <a:gd name="connsiteY50" fmla="*/ 718095 h 1508000"/>
                    <a:gd name="connsiteX51" fmla="*/ 789905 w 1867048"/>
                    <a:gd name="connsiteY51" fmla="*/ 718095 h 1508000"/>
                    <a:gd name="connsiteX52" fmla="*/ 789905 w 1867048"/>
                    <a:gd name="connsiteY52" fmla="*/ 789905 h 1508000"/>
                    <a:gd name="connsiteX53" fmla="*/ 1077143 w 1867048"/>
                    <a:gd name="connsiteY53" fmla="*/ 789905 h 1508000"/>
                    <a:gd name="connsiteX54" fmla="*/ 1077143 w 1867048"/>
                    <a:gd name="connsiteY54" fmla="*/ 1077143 h 1508000"/>
                    <a:gd name="connsiteX55" fmla="*/ 789905 w 1867048"/>
                    <a:gd name="connsiteY55" fmla="*/ 1077143 h 1508000"/>
                    <a:gd name="connsiteX56" fmla="*/ 789905 w 1867048"/>
                    <a:gd name="connsiteY56" fmla="*/ 1148953 h 1508000"/>
                    <a:gd name="connsiteX57" fmla="*/ 1077143 w 1867048"/>
                    <a:gd name="connsiteY57" fmla="*/ 1148953 h 1508000"/>
                    <a:gd name="connsiteX58" fmla="*/ 1077143 w 1867048"/>
                    <a:gd name="connsiteY58" fmla="*/ 1436191 h 1508000"/>
                    <a:gd name="connsiteX59" fmla="*/ 789905 w 1867048"/>
                    <a:gd name="connsiteY59" fmla="*/ 1436191 h 1508000"/>
                    <a:gd name="connsiteX60" fmla="*/ 430857 w 1867048"/>
                    <a:gd name="connsiteY60" fmla="*/ 71810 h 1508000"/>
                    <a:gd name="connsiteX61" fmla="*/ 718095 w 1867048"/>
                    <a:gd name="connsiteY61" fmla="*/ 71810 h 1508000"/>
                    <a:gd name="connsiteX62" fmla="*/ 718095 w 1867048"/>
                    <a:gd name="connsiteY62" fmla="*/ 359048 h 1508000"/>
                    <a:gd name="connsiteX63" fmla="*/ 430857 w 1867048"/>
                    <a:gd name="connsiteY63" fmla="*/ 359048 h 1508000"/>
                    <a:gd name="connsiteX64" fmla="*/ 430857 w 1867048"/>
                    <a:gd name="connsiteY64" fmla="*/ 430857 h 1508000"/>
                    <a:gd name="connsiteX65" fmla="*/ 718095 w 1867048"/>
                    <a:gd name="connsiteY65" fmla="*/ 430857 h 1508000"/>
                    <a:gd name="connsiteX66" fmla="*/ 718095 w 1867048"/>
                    <a:gd name="connsiteY66" fmla="*/ 718095 h 1508000"/>
                    <a:gd name="connsiteX67" fmla="*/ 430857 w 1867048"/>
                    <a:gd name="connsiteY67" fmla="*/ 718095 h 1508000"/>
                    <a:gd name="connsiteX68" fmla="*/ 430857 w 1867048"/>
                    <a:gd name="connsiteY68" fmla="*/ 789905 h 1508000"/>
                    <a:gd name="connsiteX69" fmla="*/ 718095 w 1867048"/>
                    <a:gd name="connsiteY69" fmla="*/ 789905 h 1508000"/>
                    <a:gd name="connsiteX70" fmla="*/ 718095 w 1867048"/>
                    <a:gd name="connsiteY70" fmla="*/ 1077143 h 1508000"/>
                    <a:gd name="connsiteX71" fmla="*/ 430857 w 1867048"/>
                    <a:gd name="connsiteY71" fmla="*/ 1077143 h 1508000"/>
                    <a:gd name="connsiteX72" fmla="*/ 430857 w 1867048"/>
                    <a:gd name="connsiteY72" fmla="*/ 1148953 h 1508000"/>
                    <a:gd name="connsiteX73" fmla="*/ 718095 w 1867048"/>
                    <a:gd name="connsiteY73" fmla="*/ 1148953 h 1508000"/>
                    <a:gd name="connsiteX74" fmla="*/ 718095 w 1867048"/>
                    <a:gd name="connsiteY74" fmla="*/ 1436191 h 1508000"/>
                    <a:gd name="connsiteX75" fmla="*/ 430857 w 1867048"/>
                    <a:gd name="connsiteY75" fmla="*/ 1436191 h 1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1867048" h="1508000">
                      <a:moveTo>
                        <a:pt x="359048" y="359048"/>
                      </a:moveTo>
                      <a:lnTo>
                        <a:pt x="0" y="359048"/>
                      </a:lnTo>
                      <a:lnTo>
                        <a:pt x="0" y="1508000"/>
                      </a:lnTo>
                      <a:lnTo>
                        <a:pt x="1148953" y="1508000"/>
                      </a:lnTo>
                      <a:lnTo>
                        <a:pt x="1148953" y="1148953"/>
                      </a:lnTo>
                      <a:lnTo>
                        <a:pt x="1867048" y="1148953"/>
                      </a:lnTo>
                      <a:lnTo>
                        <a:pt x="1867048" y="0"/>
                      </a:lnTo>
                      <a:lnTo>
                        <a:pt x="359048" y="0"/>
                      </a:lnTo>
                      <a:close/>
                      <a:moveTo>
                        <a:pt x="359048" y="1436191"/>
                      </a:moveTo>
                      <a:lnTo>
                        <a:pt x="71810" y="1436191"/>
                      </a:lnTo>
                      <a:lnTo>
                        <a:pt x="71810" y="1148953"/>
                      </a:lnTo>
                      <a:lnTo>
                        <a:pt x="359048" y="1148953"/>
                      </a:lnTo>
                      <a:close/>
                      <a:moveTo>
                        <a:pt x="359048" y="1077143"/>
                      </a:moveTo>
                      <a:lnTo>
                        <a:pt x="71810" y="1077143"/>
                      </a:lnTo>
                      <a:lnTo>
                        <a:pt x="71810" y="789905"/>
                      </a:lnTo>
                      <a:lnTo>
                        <a:pt x="359048" y="789905"/>
                      </a:lnTo>
                      <a:close/>
                      <a:moveTo>
                        <a:pt x="359048" y="718095"/>
                      </a:moveTo>
                      <a:lnTo>
                        <a:pt x="71810" y="718095"/>
                      </a:lnTo>
                      <a:lnTo>
                        <a:pt x="71810" y="430857"/>
                      </a:lnTo>
                      <a:lnTo>
                        <a:pt x="359048" y="430857"/>
                      </a:lnTo>
                      <a:close/>
                      <a:moveTo>
                        <a:pt x="1508000" y="71810"/>
                      </a:moveTo>
                      <a:lnTo>
                        <a:pt x="1795239" y="71810"/>
                      </a:lnTo>
                      <a:lnTo>
                        <a:pt x="1795239" y="359048"/>
                      </a:lnTo>
                      <a:lnTo>
                        <a:pt x="1508000" y="359048"/>
                      </a:lnTo>
                      <a:close/>
                      <a:moveTo>
                        <a:pt x="1508000" y="430857"/>
                      </a:moveTo>
                      <a:lnTo>
                        <a:pt x="1795239" y="430857"/>
                      </a:lnTo>
                      <a:lnTo>
                        <a:pt x="1795239" y="718095"/>
                      </a:lnTo>
                      <a:lnTo>
                        <a:pt x="1508000" y="718095"/>
                      </a:lnTo>
                      <a:close/>
                      <a:moveTo>
                        <a:pt x="1508000" y="789905"/>
                      </a:moveTo>
                      <a:lnTo>
                        <a:pt x="1795239" y="789905"/>
                      </a:lnTo>
                      <a:lnTo>
                        <a:pt x="1795239" y="1077143"/>
                      </a:lnTo>
                      <a:lnTo>
                        <a:pt x="1508000" y="1077143"/>
                      </a:lnTo>
                      <a:close/>
                      <a:moveTo>
                        <a:pt x="1148953" y="71810"/>
                      </a:moveTo>
                      <a:lnTo>
                        <a:pt x="1436191" y="71810"/>
                      </a:lnTo>
                      <a:lnTo>
                        <a:pt x="1436191" y="359048"/>
                      </a:lnTo>
                      <a:lnTo>
                        <a:pt x="1148953" y="359048"/>
                      </a:lnTo>
                      <a:close/>
                      <a:moveTo>
                        <a:pt x="1148953" y="430857"/>
                      </a:moveTo>
                      <a:lnTo>
                        <a:pt x="1436191" y="430857"/>
                      </a:lnTo>
                      <a:lnTo>
                        <a:pt x="1436191" y="718095"/>
                      </a:lnTo>
                      <a:lnTo>
                        <a:pt x="1148953" y="718095"/>
                      </a:lnTo>
                      <a:close/>
                      <a:moveTo>
                        <a:pt x="1148953" y="789905"/>
                      </a:moveTo>
                      <a:lnTo>
                        <a:pt x="1436191" y="789905"/>
                      </a:lnTo>
                      <a:lnTo>
                        <a:pt x="1436191" y="1077143"/>
                      </a:lnTo>
                      <a:lnTo>
                        <a:pt x="1148953" y="1077143"/>
                      </a:lnTo>
                      <a:close/>
                      <a:moveTo>
                        <a:pt x="789905" y="71810"/>
                      </a:moveTo>
                      <a:lnTo>
                        <a:pt x="1077143" y="71810"/>
                      </a:lnTo>
                      <a:lnTo>
                        <a:pt x="1077143" y="359048"/>
                      </a:lnTo>
                      <a:lnTo>
                        <a:pt x="789905" y="359048"/>
                      </a:lnTo>
                      <a:close/>
                      <a:moveTo>
                        <a:pt x="789905" y="430857"/>
                      </a:moveTo>
                      <a:lnTo>
                        <a:pt x="1077143" y="430857"/>
                      </a:lnTo>
                      <a:lnTo>
                        <a:pt x="1077143" y="718095"/>
                      </a:lnTo>
                      <a:lnTo>
                        <a:pt x="789905" y="718095"/>
                      </a:lnTo>
                      <a:close/>
                      <a:moveTo>
                        <a:pt x="789905" y="789905"/>
                      </a:moveTo>
                      <a:lnTo>
                        <a:pt x="1077143" y="789905"/>
                      </a:lnTo>
                      <a:lnTo>
                        <a:pt x="1077143" y="1077143"/>
                      </a:lnTo>
                      <a:lnTo>
                        <a:pt x="789905" y="1077143"/>
                      </a:lnTo>
                      <a:close/>
                      <a:moveTo>
                        <a:pt x="789905" y="1148953"/>
                      </a:moveTo>
                      <a:lnTo>
                        <a:pt x="1077143" y="1148953"/>
                      </a:lnTo>
                      <a:lnTo>
                        <a:pt x="1077143" y="1436191"/>
                      </a:lnTo>
                      <a:lnTo>
                        <a:pt x="789905" y="1436191"/>
                      </a:lnTo>
                      <a:close/>
                      <a:moveTo>
                        <a:pt x="430857" y="71810"/>
                      </a:moveTo>
                      <a:lnTo>
                        <a:pt x="718095" y="71810"/>
                      </a:lnTo>
                      <a:lnTo>
                        <a:pt x="718095" y="359048"/>
                      </a:lnTo>
                      <a:lnTo>
                        <a:pt x="430857" y="359048"/>
                      </a:lnTo>
                      <a:close/>
                      <a:moveTo>
                        <a:pt x="430857" y="430857"/>
                      </a:moveTo>
                      <a:lnTo>
                        <a:pt x="718095" y="430857"/>
                      </a:lnTo>
                      <a:lnTo>
                        <a:pt x="718095" y="718095"/>
                      </a:lnTo>
                      <a:lnTo>
                        <a:pt x="430857" y="718095"/>
                      </a:lnTo>
                      <a:close/>
                      <a:moveTo>
                        <a:pt x="430857" y="789905"/>
                      </a:moveTo>
                      <a:lnTo>
                        <a:pt x="718095" y="789905"/>
                      </a:lnTo>
                      <a:lnTo>
                        <a:pt x="718095" y="1077143"/>
                      </a:lnTo>
                      <a:lnTo>
                        <a:pt x="430857" y="1077143"/>
                      </a:lnTo>
                      <a:close/>
                      <a:moveTo>
                        <a:pt x="430857" y="1148953"/>
                      </a:moveTo>
                      <a:lnTo>
                        <a:pt x="718095" y="1148953"/>
                      </a:lnTo>
                      <a:lnTo>
                        <a:pt x="718095" y="1436191"/>
                      </a:lnTo>
                      <a:lnTo>
                        <a:pt x="430857" y="1436191"/>
                      </a:lnTo>
                      <a:close/>
                    </a:path>
                  </a:pathLst>
                </a:custGeom>
                <a:grpFill/>
                <a:ln w="35818" cap="flat">
                  <a:noFill/>
                  <a:prstDash val="solid"/>
                  <a:miter/>
                </a:ln>
              </p:spPr>
              <p:txBody>
                <a:bodyPr rtlCol="0" anchor="ctr"/>
                <a:lstStyle/>
                <a:p>
                  <a:endParaRPr lang="en-US"/>
                </a:p>
              </p:txBody>
            </p:sp>
          </p:grpSp>
          <p:sp>
            <p:nvSpPr>
              <p:cNvPr id="40" name="Rectangle 39">
                <a:extLst>
                  <a:ext uri="{FF2B5EF4-FFF2-40B4-BE49-F238E27FC236}">
                    <a16:creationId xmlns:a16="http://schemas.microsoft.com/office/drawing/2014/main" id="{5C53329B-C8CC-CA4B-CB14-8DE4FED695C5}"/>
                  </a:ext>
                </a:extLst>
              </p:cNvPr>
              <p:cNvSpPr/>
              <p:nvPr/>
            </p:nvSpPr>
            <p:spPr>
              <a:xfrm>
                <a:off x="6203106" y="3483356"/>
                <a:ext cx="2379884" cy="364309"/>
              </a:xfrm>
              <a:prstGeom prst="rect">
                <a:avLst/>
              </a:pr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F9FEE9EF-77C9-8ED1-4627-2EF3DF71D833}"/>
                  </a:ext>
                </a:extLst>
              </p:cNvPr>
              <p:cNvSpPr/>
              <p:nvPr/>
            </p:nvSpPr>
            <p:spPr>
              <a:xfrm>
                <a:off x="6476206" y="4873832"/>
                <a:ext cx="693077" cy="364309"/>
              </a:xfrm>
              <a:prstGeom prst="rect">
                <a:avLst/>
              </a:pr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2441446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453CB09-2FEC-CE35-857C-AA1CC26DB9BD}"/>
              </a:ext>
            </a:extLst>
          </p:cNvPr>
          <p:cNvPicPr>
            <a:picLocks noChangeAspect="1"/>
          </p:cNvPicPr>
          <p:nvPr/>
        </p:nvPicPr>
        <p:blipFill rotWithShape="1">
          <a:blip r:embed="rId2"/>
          <a:srcRect r="51434"/>
          <a:stretch/>
        </p:blipFill>
        <p:spPr>
          <a:xfrm>
            <a:off x="0" y="1"/>
            <a:ext cx="12192000" cy="6858000"/>
          </a:xfrm>
          <a:prstGeom prst="rect">
            <a:avLst/>
          </a:prstGeom>
        </p:spPr>
      </p:pic>
      <p:cxnSp>
        <p:nvCxnSpPr>
          <p:cNvPr id="10" name="Straight Connector 9">
            <a:extLst>
              <a:ext uri="{FF2B5EF4-FFF2-40B4-BE49-F238E27FC236}">
                <a16:creationId xmlns:a16="http://schemas.microsoft.com/office/drawing/2014/main" id="{27EE0B4F-67A6-9D8A-8BAB-0A27C2A19C4A}"/>
              </a:ext>
            </a:extLst>
          </p:cNvPr>
          <p:cNvCxnSpPr>
            <a:cxnSpLocks/>
          </p:cNvCxnSpPr>
          <p:nvPr/>
        </p:nvCxnSpPr>
        <p:spPr>
          <a:xfrm>
            <a:off x="11857830" y="2707695"/>
            <a:ext cx="0" cy="3858205"/>
          </a:xfrm>
          <a:prstGeom prst="line">
            <a:avLst/>
          </a:prstGeom>
          <a:ln w="57150">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C9D828A-D0E7-F530-40C2-611F08E27042}"/>
              </a:ext>
            </a:extLst>
          </p:cNvPr>
          <p:cNvCxnSpPr>
            <a:cxnSpLocks/>
          </p:cNvCxnSpPr>
          <p:nvPr/>
        </p:nvCxnSpPr>
        <p:spPr>
          <a:xfrm>
            <a:off x="12017932" y="365528"/>
            <a:ext cx="0" cy="6297451"/>
          </a:xfrm>
          <a:prstGeom prst="line">
            <a:avLst/>
          </a:prstGeom>
          <a:ln w="3175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3B0A7B0-8E0F-A0F5-7255-78B6DD693BB5}"/>
              </a:ext>
            </a:extLst>
          </p:cNvPr>
          <p:cNvCxnSpPr>
            <a:cxnSpLocks/>
          </p:cNvCxnSpPr>
          <p:nvPr/>
        </p:nvCxnSpPr>
        <p:spPr>
          <a:xfrm>
            <a:off x="308532" y="6662979"/>
            <a:ext cx="11709400" cy="0"/>
          </a:xfrm>
          <a:prstGeom prst="line">
            <a:avLst/>
          </a:prstGeom>
          <a:ln w="3175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4F856AC7-AD58-EC57-5CA0-295E8E3E18F4}"/>
              </a:ext>
            </a:extLst>
          </p:cNvPr>
          <p:cNvSpPr/>
          <p:nvPr/>
        </p:nvSpPr>
        <p:spPr>
          <a:xfrm>
            <a:off x="-1" y="1"/>
            <a:ext cx="9401175" cy="843970"/>
          </a:xfrm>
          <a:prstGeom prst="rect">
            <a:avLst/>
          </a:prstGeom>
          <a:solidFill>
            <a:srgbClr val="B5551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2">
            <a:extLst>
              <a:ext uri="{FF2B5EF4-FFF2-40B4-BE49-F238E27FC236}">
                <a16:creationId xmlns:a16="http://schemas.microsoft.com/office/drawing/2014/main" id="{69A10837-EAA0-9F5D-E356-5776535656DB}"/>
              </a:ext>
            </a:extLst>
          </p:cNvPr>
          <p:cNvGrpSpPr/>
          <p:nvPr/>
        </p:nvGrpSpPr>
        <p:grpSpPr>
          <a:xfrm>
            <a:off x="9835068" y="5353665"/>
            <a:ext cx="2356932" cy="1504335"/>
            <a:chOff x="7778839" y="4082603"/>
            <a:chExt cx="4413161" cy="2775397"/>
          </a:xfrm>
        </p:grpSpPr>
        <p:sp>
          <p:nvSpPr>
            <p:cNvPr id="46" name="Rectangle 45">
              <a:extLst>
                <a:ext uri="{FF2B5EF4-FFF2-40B4-BE49-F238E27FC236}">
                  <a16:creationId xmlns:a16="http://schemas.microsoft.com/office/drawing/2014/main" id="{0FB5CEC3-7FB9-7C28-5508-E30B51F0FA30}"/>
                </a:ext>
              </a:extLst>
            </p:cNvPr>
            <p:cNvSpPr/>
            <p:nvPr/>
          </p:nvSpPr>
          <p:spPr>
            <a:xfrm>
              <a:off x="7778839" y="4082603"/>
              <a:ext cx="4413161" cy="2775397"/>
            </a:xfrm>
            <a:prstGeom prst="rect">
              <a:avLst/>
            </a:prstGeom>
            <a:solidFill>
              <a:srgbClr val="EB6E2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8" name="Group 37">
              <a:extLst>
                <a:ext uri="{FF2B5EF4-FFF2-40B4-BE49-F238E27FC236}">
                  <a16:creationId xmlns:a16="http://schemas.microsoft.com/office/drawing/2014/main" id="{EE8C3C0A-2C64-C148-678F-F9ACF2FC7C00}"/>
                </a:ext>
              </a:extLst>
            </p:cNvPr>
            <p:cNvGrpSpPr/>
            <p:nvPr/>
          </p:nvGrpSpPr>
          <p:grpSpPr>
            <a:xfrm>
              <a:off x="8045991" y="4358552"/>
              <a:ext cx="3849192" cy="2146872"/>
              <a:chOff x="5632738" y="3168361"/>
              <a:chExt cx="922192" cy="514349"/>
            </a:xfrm>
          </p:grpSpPr>
          <p:sp>
            <p:nvSpPr>
              <p:cNvPr id="21" name="Freeform 20">
                <a:extLst>
                  <a:ext uri="{FF2B5EF4-FFF2-40B4-BE49-F238E27FC236}">
                    <a16:creationId xmlns:a16="http://schemas.microsoft.com/office/drawing/2014/main" id="{A67C8164-D52B-C186-21AA-BF654857D44F}"/>
                  </a:ext>
                </a:extLst>
              </p:cNvPr>
              <p:cNvSpPr/>
              <p:nvPr/>
            </p:nvSpPr>
            <p:spPr>
              <a:xfrm>
                <a:off x="5643995" y="3169227"/>
                <a:ext cx="111702" cy="239856"/>
              </a:xfrm>
              <a:custGeom>
                <a:avLst/>
                <a:gdLst>
                  <a:gd name="connsiteX0" fmla="*/ 0 w 111702"/>
                  <a:gd name="connsiteY0" fmla="*/ 239857 h 239856"/>
                  <a:gd name="connsiteX1" fmla="*/ 0 w 111702"/>
                  <a:gd name="connsiteY1" fmla="*/ 0 h 239856"/>
                  <a:gd name="connsiteX2" fmla="*/ 51089 w 111702"/>
                  <a:gd name="connsiteY2" fmla="*/ 0 h 239856"/>
                  <a:gd name="connsiteX3" fmla="*/ 76200 w 111702"/>
                  <a:gd name="connsiteY3" fmla="*/ 3464 h 239856"/>
                  <a:gd name="connsiteX4" fmla="*/ 96116 w 111702"/>
                  <a:gd name="connsiteY4" fmla="*/ 16452 h 239856"/>
                  <a:gd name="connsiteX5" fmla="*/ 108239 w 111702"/>
                  <a:gd name="connsiteY5" fmla="*/ 38100 h 239856"/>
                  <a:gd name="connsiteX6" fmla="*/ 111702 w 111702"/>
                  <a:gd name="connsiteY6" fmla="*/ 71870 h 239856"/>
                  <a:gd name="connsiteX7" fmla="*/ 109970 w 111702"/>
                  <a:gd name="connsiteY7" fmla="*/ 98714 h 239856"/>
                  <a:gd name="connsiteX8" fmla="*/ 102177 w 111702"/>
                  <a:gd name="connsiteY8" fmla="*/ 119495 h 239856"/>
                  <a:gd name="connsiteX9" fmla="*/ 83127 w 111702"/>
                  <a:gd name="connsiteY9" fmla="*/ 137680 h 239856"/>
                  <a:gd name="connsiteX10" fmla="*/ 51954 w 111702"/>
                  <a:gd name="connsiteY10" fmla="*/ 144607 h 239856"/>
                  <a:gd name="connsiteX11" fmla="*/ 34636 w 111702"/>
                  <a:gd name="connsiteY11" fmla="*/ 144607 h 239856"/>
                  <a:gd name="connsiteX12" fmla="*/ 34636 w 111702"/>
                  <a:gd name="connsiteY12" fmla="*/ 238125 h 239856"/>
                  <a:gd name="connsiteX13" fmla="*/ 0 w 111702"/>
                  <a:gd name="connsiteY13" fmla="*/ 238125 h 239856"/>
                  <a:gd name="connsiteX14" fmla="*/ 34636 w 111702"/>
                  <a:gd name="connsiteY14" fmla="*/ 32904 h 239856"/>
                  <a:gd name="connsiteX15" fmla="*/ 34636 w 111702"/>
                  <a:gd name="connsiteY15" fmla="*/ 114300 h 239856"/>
                  <a:gd name="connsiteX16" fmla="*/ 51089 w 111702"/>
                  <a:gd name="connsiteY16" fmla="*/ 114300 h 239856"/>
                  <a:gd name="connsiteX17" fmla="*/ 67541 w 111702"/>
                  <a:gd name="connsiteY17" fmla="*/ 111702 h 239856"/>
                  <a:gd name="connsiteX18" fmla="*/ 76200 w 111702"/>
                  <a:gd name="connsiteY18" fmla="*/ 103043 h 239856"/>
                  <a:gd name="connsiteX19" fmla="*/ 79664 w 111702"/>
                  <a:gd name="connsiteY19" fmla="*/ 90920 h 239856"/>
                  <a:gd name="connsiteX20" fmla="*/ 80530 w 111702"/>
                  <a:gd name="connsiteY20" fmla="*/ 74468 h 239856"/>
                  <a:gd name="connsiteX21" fmla="*/ 80530 w 111702"/>
                  <a:gd name="connsiteY21" fmla="*/ 58882 h 239856"/>
                  <a:gd name="connsiteX22" fmla="*/ 77932 w 111702"/>
                  <a:gd name="connsiteY22" fmla="*/ 45893 h 239856"/>
                  <a:gd name="connsiteX23" fmla="*/ 70139 w 111702"/>
                  <a:gd name="connsiteY23" fmla="*/ 37234 h 239856"/>
                  <a:gd name="connsiteX24" fmla="*/ 54552 w 111702"/>
                  <a:gd name="connsiteY24" fmla="*/ 34636 h 239856"/>
                  <a:gd name="connsiteX25" fmla="*/ 34636 w 111702"/>
                  <a:gd name="connsiteY25" fmla="*/ 34636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1702" h="239856">
                    <a:moveTo>
                      <a:pt x="0" y="239857"/>
                    </a:moveTo>
                    <a:lnTo>
                      <a:pt x="0" y="0"/>
                    </a:lnTo>
                    <a:lnTo>
                      <a:pt x="51089" y="0"/>
                    </a:lnTo>
                    <a:cubicBezTo>
                      <a:pt x="60614" y="0"/>
                      <a:pt x="68407" y="866"/>
                      <a:pt x="76200" y="3464"/>
                    </a:cubicBezTo>
                    <a:cubicBezTo>
                      <a:pt x="83127" y="6061"/>
                      <a:pt x="90055" y="10391"/>
                      <a:pt x="96116" y="16452"/>
                    </a:cubicBezTo>
                    <a:cubicBezTo>
                      <a:pt x="102177" y="22514"/>
                      <a:pt x="105641" y="30307"/>
                      <a:pt x="108239" y="38100"/>
                    </a:cubicBezTo>
                    <a:cubicBezTo>
                      <a:pt x="110836" y="46759"/>
                      <a:pt x="111702" y="58016"/>
                      <a:pt x="111702" y="71870"/>
                    </a:cubicBezTo>
                    <a:cubicBezTo>
                      <a:pt x="111702" y="82261"/>
                      <a:pt x="110836" y="91786"/>
                      <a:pt x="109970" y="98714"/>
                    </a:cubicBezTo>
                    <a:cubicBezTo>
                      <a:pt x="109104" y="106507"/>
                      <a:pt x="106507" y="113434"/>
                      <a:pt x="102177" y="119495"/>
                    </a:cubicBezTo>
                    <a:cubicBezTo>
                      <a:pt x="97848" y="127289"/>
                      <a:pt x="90920" y="133350"/>
                      <a:pt x="83127" y="137680"/>
                    </a:cubicBezTo>
                    <a:cubicBezTo>
                      <a:pt x="75334" y="142009"/>
                      <a:pt x="64943" y="144607"/>
                      <a:pt x="51954" y="144607"/>
                    </a:cubicBezTo>
                    <a:lnTo>
                      <a:pt x="34636" y="144607"/>
                    </a:lnTo>
                    <a:lnTo>
                      <a:pt x="34636" y="238125"/>
                    </a:lnTo>
                    <a:lnTo>
                      <a:pt x="0" y="238125"/>
                    </a:lnTo>
                    <a:close/>
                    <a:moveTo>
                      <a:pt x="34636" y="32904"/>
                    </a:moveTo>
                    <a:lnTo>
                      <a:pt x="34636" y="114300"/>
                    </a:lnTo>
                    <a:lnTo>
                      <a:pt x="51089" y="114300"/>
                    </a:lnTo>
                    <a:cubicBezTo>
                      <a:pt x="58016" y="114300"/>
                      <a:pt x="63211" y="113434"/>
                      <a:pt x="67541" y="111702"/>
                    </a:cubicBezTo>
                    <a:cubicBezTo>
                      <a:pt x="71005" y="109971"/>
                      <a:pt x="74468" y="106507"/>
                      <a:pt x="76200" y="103043"/>
                    </a:cubicBezTo>
                    <a:cubicBezTo>
                      <a:pt x="77932" y="99580"/>
                      <a:pt x="78798" y="95250"/>
                      <a:pt x="79664" y="90920"/>
                    </a:cubicBezTo>
                    <a:cubicBezTo>
                      <a:pt x="79664" y="85725"/>
                      <a:pt x="80530" y="80529"/>
                      <a:pt x="80530" y="74468"/>
                    </a:cubicBezTo>
                    <a:cubicBezTo>
                      <a:pt x="80530" y="69273"/>
                      <a:pt x="80530" y="63211"/>
                      <a:pt x="80530" y="58882"/>
                    </a:cubicBezTo>
                    <a:cubicBezTo>
                      <a:pt x="80530" y="53686"/>
                      <a:pt x="79664" y="49357"/>
                      <a:pt x="77932" y="45893"/>
                    </a:cubicBezTo>
                    <a:cubicBezTo>
                      <a:pt x="76200" y="42429"/>
                      <a:pt x="73602" y="38966"/>
                      <a:pt x="70139" y="37234"/>
                    </a:cubicBezTo>
                    <a:cubicBezTo>
                      <a:pt x="66675" y="35502"/>
                      <a:pt x="61479" y="34636"/>
                      <a:pt x="54552" y="34636"/>
                    </a:cubicBezTo>
                    <a:lnTo>
                      <a:pt x="34636" y="34636"/>
                    </a:lnTo>
                    <a:close/>
                  </a:path>
                </a:pathLst>
              </a:custGeom>
              <a:solidFill>
                <a:srgbClr val="FFFFFF"/>
              </a:solid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18D1D90-D6DF-C1C9-AC78-C82F1DD96BA2}"/>
                  </a:ext>
                </a:extLst>
              </p:cNvPr>
              <p:cNvSpPr/>
              <p:nvPr/>
            </p:nvSpPr>
            <p:spPr>
              <a:xfrm>
                <a:off x="5767820" y="3169227"/>
                <a:ext cx="122958" cy="239856"/>
              </a:xfrm>
              <a:custGeom>
                <a:avLst/>
                <a:gdLst>
                  <a:gd name="connsiteX0" fmla="*/ 0 w 122958"/>
                  <a:gd name="connsiteY0" fmla="*/ 239857 h 239856"/>
                  <a:gd name="connsiteX1" fmla="*/ 0 w 122958"/>
                  <a:gd name="connsiteY1" fmla="*/ 0 h 239856"/>
                  <a:gd name="connsiteX2" fmla="*/ 55418 w 122958"/>
                  <a:gd name="connsiteY2" fmla="*/ 0 h 239856"/>
                  <a:gd name="connsiteX3" fmla="*/ 116032 w 122958"/>
                  <a:gd name="connsiteY3" fmla="*/ 70139 h 239856"/>
                  <a:gd name="connsiteX4" fmla="*/ 109105 w 122958"/>
                  <a:gd name="connsiteY4" fmla="*/ 106507 h 239856"/>
                  <a:gd name="connsiteX5" fmla="*/ 85725 w 122958"/>
                  <a:gd name="connsiteY5" fmla="*/ 130752 h 239856"/>
                  <a:gd name="connsiteX6" fmla="*/ 122959 w 122958"/>
                  <a:gd name="connsiteY6" fmla="*/ 239857 h 239856"/>
                  <a:gd name="connsiteX7" fmla="*/ 86591 w 122958"/>
                  <a:gd name="connsiteY7" fmla="*/ 239857 h 239856"/>
                  <a:gd name="connsiteX8" fmla="*/ 54552 w 122958"/>
                  <a:gd name="connsiteY8" fmla="*/ 137680 h 239856"/>
                  <a:gd name="connsiteX9" fmla="*/ 33770 w 122958"/>
                  <a:gd name="connsiteY9" fmla="*/ 137680 h 239856"/>
                  <a:gd name="connsiteX10" fmla="*/ 33770 w 122958"/>
                  <a:gd name="connsiteY10" fmla="*/ 239857 h 239856"/>
                  <a:gd name="connsiteX11" fmla="*/ 0 w 122958"/>
                  <a:gd name="connsiteY11" fmla="*/ 239857 h 239856"/>
                  <a:gd name="connsiteX12" fmla="*/ 33770 w 122958"/>
                  <a:gd name="connsiteY12" fmla="*/ 32904 h 239856"/>
                  <a:gd name="connsiteX13" fmla="*/ 33770 w 122958"/>
                  <a:gd name="connsiteY13" fmla="*/ 107373 h 239856"/>
                  <a:gd name="connsiteX14" fmla="*/ 53686 w 122958"/>
                  <a:gd name="connsiteY14" fmla="*/ 107373 h 239856"/>
                  <a:gd name="connsiteX15" fmla="*/ 68407 w 122958"/>
                  <a:gd name="connsiteY15" fmla="*/ 104775 h 239856"/>
                  <a:gd name="connsiteX16" fmla="*/ 77066 w 122958"/>
                  <a:gd name="connsiteY16" fmla="*/ 97848 h 239856"/>
                  <a:gd name="connsiteX17" fmla="*/ 80529 w 122958"/>
                  <a:gd name="connsiteY17" fmla="*/ 86591 h 239856"/>
                  <a:gd name="connsiteX18" fmla="*/ 81395 w 122958"/>
                  <a:gd name="connsiteY18" fmla="*/ 71005 h 239856"/>
                  <a:gd name="connsiteX19" fmla="*/ 80529 w 122958"/>
                  <a:gd name="connsiteY19" fmla="*/ 55418 h 239856"/>
                  <a:gd name="connsiteX20" fmla="*/ 76200 w 122958"/>
                  <a:gd name="connsiteY20" fmla="*/ 43295 h 239856"/>
                  <a:gd name="connsiteX21" fmla="*/ 51955 w 122958"/>
                  <a:gd name="connsiteY21" fmla="*/ 33770 h 239856"/>
                  <a:gd name="connsiteX22" fmla="*/ 33770 w 122958"/>
                  <a:gd name="connsiteY22" fmla="*/ 33770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2958" h="239856">
                    <a:moveTo>
                      <a:pt x="0" y="239857"/>
                    </a:moveTo>
                    <a:lnTo>
                      <a:pt x="0" y="0"/>
                    </a:lnTo>
                    <a:lnTo>
                      <a:pt x="55418" y="0"/>
                    </a:lnTo>
                    <a:cubicBezTo>
                      <a:pt x="96116" y="0"/>
                      <a:pt x="116032" y="23380"/>
                      <a:pt x="116032" y="70139"/>
                    </a:cubicBezTo>
                    <a:cubicBezTo>
                      <a:pt x="116032" y="83993"/>
                      <a:pt x="113434" y="96116"/>
                      <a:pt x="109105" y="106507"/>
                    </a:cubicBezTo>
                    <a:cubicBezTo>
                      <a:pt x="104775" y="116032"/>
                      <a:pt x="96982" y="124691"/>
                      <a:pt x="85725" y="130752"/>
                    </a:cubicBezTo>
                    <a:lnTo>
                      <a:pt x="122959" y="239857"/>
                    </a:lnTo>
                    <a:lnTo>
                      <a:pt x="86591" y="239857"/>
                    </a:lnTo>
                    <a:lnTo>
                      <a:pt x="54552" y="137680"/>
                    </a:lnTo>
                    <a:lnTo>
                      <a:pt x="33770" y="137680"/>
                    </a:lnTo>
                    <a:lnTo>
                      <a:pt x="33770" y="239857"/>
                    </a:lnTo>
                    <a:lnTo>
                      <a:pt x="0" y="239857"/>
                    </a:lnTo>
                    <a:close/>
                    <a:moveTo>
                      <a:pt x="33770" y="32904"/>
                    </a:moveTo>
                    <a:lnTo>
                      <a:pt x="33770" y="107373"/>
                    </a:lnTo>
                    <a:lnTo>
                      <a:pt x="53686" y="107373"/>
                    </a:lnTo>
                    <a:cubicBezTo>
                      <a:pt x="59748" y="107373"/>
                      <a:pt x="64943" y="106507"/>
                      <a:pt x="68407" y="104775"/>
                    </a:cubicBezTo>
                    <a:cubicBezTo>
                      <a:pt x="71870" y="103043"/>
                      <a:pt x="74468" y="100446"/>
                      <a:pt x="77066" y="97848"/>
                    </a:cubicBezTo>
                    <a:cubicBezTo>
                      <a:pt x="78798" y="94384"/>
                      <a:pt x="79663" y="90920"/>
                      <a:pt x="80529" y="86591"/>
                    </a:cubicBezTo>
                    <a:cubicBezTo>
                      <a:pt x="81395" y="82261"/>
                      <a:pt x="81395" y="77066"/>
                      <a:pt x="81395" y="71005"/>
                    </a:cubicBezTo>
                    <a:cubicBezTo>
                      <a:pt x="81395" y="64943"/>
                      <a:pt x="81395" y="59748"/>
                      <a:pt x="80529" y="55418"/>
                    </a:cubicBezTo>
                    <a:cubicBezTo>
                      <a:pt x="79663" y="51089"/>
                      <a:pt x="78798" y="46759"/>
                      <a:pt x="76200" y="43295"/>
                    </a:cubicBezTo>
                    <a:cubicBezTo>
                      <a:pt x="71870" y="37234"/>
                      <a:pt x="64077" y="33770"/>
                      <a:pt x="51955" y="33770"/>
                    </a:cubicBezTo>
                    <a:lnTo>
                      <a:pt x="33770" y="33770"/>
                    </a:lnTo>
                    <a:close/>
                  </a:path>
                </a:pathLst>
              </a:custGeom>
              <a:solidFill>
                <a:srgbClr val="FFFFFF"/>
              </a:solid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36574255-D778-5E58-2A3C-8A209EBA6CCC}"/>
                  </a:ext>
                </a:extLst>
              </p:cNvPr>
              <p:cNvSpPr/>
              <p:nvPr/>
            </p:nvSpPr>
            <p:spPr>
              <a:xfrm>
                <a:off x="5908963" y="3168361"/>
                <a:ext cx="116031" cy="243320"/>
              </a:xfrm>
              <a:custGeom>
                <a:avLst/>
                <a:gdLst>
                  <a:gd name="connsiteX0" fmla="*/ 0 w 116031"/>
                  <a:gd name="connsiteY0" fmla="*/ 58016 h 243320"/>
                  <a:gd name="connsiteX1" fmla="*/ 5196 w 116031"/>
                  <a:gd name="connsiteY1" fmla="*/ 32039 h 243320"/>
                  <a:gd name="connsiteX2" fmla="*/ 19050 w 116031"/>
                  <a:gd name="connsiteY2" fmla="*/ 13855 h 243320"/>
                  <a:gd name="connsiteX3" fmla="*/ 37234 w 116031"/>
                  <a:gd name="connsiteY3" fmla="*/ 3464 h 243320"/>
                  <a:gd name="connsiteX4" fmla="*/ 58016 w 116031"/>
                  <a:gd name="connsiteY4" fmla="*/ 0 h 243320"/>
                  <a:gd name="connsiteX5" fmla="*/ 78798 w 116031"/>
                  <a:gd name="connsiteY5" fmla="*/ 3464 h 243320"/>
                  <a:gd name="connsiteX6" fmla="*/ 97848 w 116031"/>
                  <a:gd name="connsiteY6" fmla="*/ 13855 h 243320"/>
                  <a:gd name="connsiteX7" fmla="*/ 110837 w 116031"/>
                  <a:gd name="connsiteY7" fmla="*/ 32039 h 243320"/>
                  <a:gd name="connsiteX8" fmla="*/ 116032 w 116031"/>
                  <a:gd name="connsiteY8" fmla="*/ 58016 h 243320"/>
                  <a:gd name="connsiteX9" fmla="*/ 116032 w 116031"/>
                  <a:gd name="connsiteY9" fmla="*/ 184439 h 243320"/>
                  <a:gd name="connsiteX10" fmla="*/ 110837 w 116031"/>
                  <a:gd name="connsiteY10" fmla="*/ 210416 h 243320"/>
                  <a:gd name="connsiteX11" fmla="*/ 97848 w 116031"/>
                  <a:gd name="connsiteY11" fmla="*/ 228600 h 243320"/>
                  <a:gd name="connsiteX12" fmla="*/ 78798 w 116031"/>
                  <a:gd name="connsiteY12" fmla="*/ 239857 h 243320"/>
                  <a:gd name="connsiteX13" fmla="*/ 58016 w 116031"/>
                  <a:gd name="connsiteY13" fmla="*/ 243321 h 243320"/>
                  <a:gd name="connsiteX14" fmla="*/ 37234 w 116031"/>
                  <a:gd name="connsiteY14" fmla="*/ 239857 h 243320"/>
                  <a:gd name="connsiteX15" fmla="*/ 19050 w 116031"/>
                  <a:gd name="connsiteY15" fmla="*/ 228600 h 243320"/>
                  <a:gd name="connsiteX16" fmla="*/ 5196 w 116031"/>
                  <a:gd name="connsiteY16" fmla="*/ 210416 h 243320"/>
                  <a:gd name="connsiteX17" fmla="*/ 0 w 116031"/>
                  <a:gd name="connsiteY17" fmla="*/ 184439 h 243320"/>
                  <a:gd name="connsiteX18" fmla="*/ 0 w 116031"/>
                  <a:gd name="connsiteY18" fmla="*/ 58016 h 243320"/>
                  <a:gd name="connsiteX19" fmla="*/ 34636 w 116031"/>
                  <a:gd name="connsiteY19" fmla="*/ 184439 h 243320"/>
                  <a:gd name="connsiteX20" fmla="*/ 41564 w 116031"/>
                  <a:gd name="connsiteY20" fmla="*/ 202623 h 243320"/>
                  <a:gd name="connsiteX21" fmla="*/ 58016 w 116031"/>
                  <a:gd name="connsiteY21" fmla="*/ 208684 h 243320"/>
                  <a:gd name="connsiteX22" fmla="*/ 74468 w 116031"/>
                  <a:gd name="connsiteY22" fmla="*/ 202623 h 243320"/>
                  <a:gd name="connsiteX23" fmla="*/ 81395 w 116031"/>
                  <a:gd name="connsiteY23" fmla="*/ 184439 h 243320"/>
                  <a:gd name="connsiteX24" fmla="*/ 81395 w 116031"/>
                  <a:gd name="connsiteY24" fmla="*/ 58016 h 243320"/>
                  <a:gd name="connsiteX25" fmla="*/ 74468 w 116031"/>
                  <a:gd name="connsiteY25" fmla="*/ 39832 h 243320"/>
                  <a:gd name="connsiteX26" fmla="*/ 58016 w 116031"/>
                  <a:gd name="connsiteY26" fmla="*/ 33770 h 243320"/>
                  <a:gd name="connsiteX27" fmla="*/ 41564 w 116031"/>
                  <a:gd name="connsiteY27" fmla="*/ 39832 h 243320"/>
                  <a:gd name="connsiteX28" fmla="*/ 34636 w 116031"/>
                  <a:gd name="connsiteY28" fmla="*/ 58016 h 243320"/>
                  <a:gd name="connsiteX29" fmla="*/ 34636 w 116031"/>
                  <a:gd name="connsiteY29" fmla="*/ 184439 h 24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6031" h="243320">
                    <a:moveTo>
                      <a:pt x="0" y="58016"/>
                    </a:moveTo>
                    <a:cubicBezTo>
                      <a:pt x="0" y="48491"/>
                      <a:pt x="1732" y="39832"/>
                      <a:pt x="5196" y="32039"/>
                    </a:cubicBezTo>
                    <a:cubicBezTo>
                      <a:pt x="8659" y="24246"/>
                      <a:pt x="12989" y="18184"/>
                      <a:pt x="19050" y="13855"/>
                    </a:cubicBezTo>
                    <a:cubicBezTo>
                      <a:pt x="24246" y="9525"/>
                      <a:pt x="30307" y="5196"/>
                      <a:pt x="37234" y="3464"/>
                    </a:cubicBezTo>
                    <a:cubicBezTo>
                      <a:pt x="44161" y="1732"/>
                      <a:pt x="51089" y="0"/>
                      <a:pt x="58016" y="0"/>
                    </a:cubicBezTo>
                    <a:cubicBezTo>
                      <a:pt x="64943" y="0"/>
                      <a:pt x="71871" y="866"/>
                      <a:pt x="78798" y="3464"/>
                    </a:cubicBezTo>
                    <a:cubicBezTo>
                      <a:pt x="85725" y="6061"/>
                      <a:pt x="91786" y="9525"/>
                      <a:pt x="97848" y="13855"/>
                    </a:cubicBezTo>
                    <a:cubicBezTo>
                      <a:pt x="103043" y="19050"/>
                      <a:pt x="107373" y="25111"/>
                      <a:pt x="110837" y="32039"/>
                    </a:cubicBezTo>
                    <a:cubicBezTo>
                      <a:pt x="114300" y="39832"/>
                      <a:pt x="116032" y="47625"/>
                      <a:pt x="116032" y="58016"/>
                    </a:cubicBezTo>
                    <a:lnTo>
                      <a:pt x="116032" y="184439"/>
                    </a:lnTo>
                    <a:cubicBezTo>
                      <a:pt x="116032" y="194830"/>
                      <a:pt x="114300" y="203489"/>
                      <a:pt x="110837" y="210416"/>
                    </a:cubicBezTo>
                    <a:cubicBezTo>
                      <a:pt x="107373" y="217343"/>
                      <a:pt x="103043" y="223405"/>
                      <a:pt x="97848" y="228600"/>
                    </a:cubicBezTo>
                    <a:cubicBezTo>
                      <a:pt x="92652" y="233795"/>
                      <a:pt x="85725" y="237259"/>
                      <a:pt x="78798" y="239857"/>
                    </a:cubicBezTo>
                    <a:cubicBezTo>
                      <a:pt x="71871" y="242455"/>
                      <a:pt x="64943" y="243321"/>
                      <a:pt x="58016" y="243321"/>
                    </a:cubicBezTo>
                    <a:cubicBezTo>
                      <a:pt x="51089" y="243321"/>
                      <a:pt x="44161" y="242455"/>
                      <a:pt x="37234" y="239857"/>
                    </a:cubicBezTo>
                    <a:cubicBezTo>
                      <a:pt x="30307" y="237259"/>
                      <a:pt x="24246" y="233795"/>
                      <a:pt x="19050" y="228600"/>
                    </a:cubicBezTo>
                    <a:cubicBezTo>
                      <a:pt x="13855" y="224270"/>
                      <a:pt x="8659" y="218209"/>
                      <a:pt x="5196" y="210416"/>
                    </a:cubicBezTo>
                    <a:cubicBezTo>
                      <a:pt x="1732" y="203489"/>
                      <a:pt x="0" y="194830"/>
                      <a:pt x="0" y="184439"/>
                    </a:cubicBezTo>
                    <a:lnTo>
                      <a:pt x="0" y="58016"/>
                    </a:lnTo>
                    <a:close/>
                    <a:moveTo>
                      <a:pt x="34636" y="184439"/>
                    </a:moveTo>
                    <a:cubicBezTo>
                      <a:pt x="34636" y="193098"/>
                      <a:pt x="37234" y="199159"/>
                      <a:pt x="41564" y="202623"/>
                    </a:cubicBezTo>
                    <a:cubicBezTo>
                      <a:pt x="45893" y="206952"/>
                      <a:pt x="51955" y="208684"/>
                      <a:pt x="58016" y="208684"/>
                    </a:cubicBezTo>
                    <a:cubicBezTo>
                      <a:pt x="64077" y="208684"/>
                      <a:pt x="70139" y="206952"/>
                      <a:pt x="74468" y="202623"/>
                    </a:cubicBezTo>
                    <a:cubicBezTo>
                      <a:pt x="78798" y="198293"/>
                      <a:pt x="81395" y="192232"/>
                      <a:pt x="81395" y="184439"/>
                    </a:cubicBezTo>
                    <a:lnTo>
                      <a:pt x="81395" y="58016"/>
                    </a:lnTo>
                    <a:cubicBezTo>
                      <a:pt x="81395" y="49357"/>
                      <a:pt x="78798" y="43295"/>
                      <a:pt x="74468" y="39832"/>
                    </a:cubicBezTo>
                    <a:cubicBezTo>
                      <a:pt x="70139" y="35502"/>
                      <a:pt x="64077" y="33770"/>
                      <a:pt x="58016" y="33770"/>
                    </a:cubicBezTo>
                    <a:cubicBezTo>
                      <a:pt x="51955" y="33770"/>
                      <a:pt x="45893" y="35502"/>
                      <a:pt x="41564" y="39832"/>
                    </a:cubicBezTo>
                    <a:cubicBezTo>
                      <a:pt x="37234" y="44161"/>
                      <a:pt x="34636" y="50223"/>
                      <a:pt x="34636" y="58016"/>
                    </a:cubicBezTo>
                    <a:lnTo>
                      <a:pt x="34636" y="184439"/>
                    </a:lnTo>
                    <a:close/>
                  </a:path>
                </a:pathLst>
              </a:custGeom>
              <a:solidFill>
                <a:srgbClr val="FFFFFF"/>
              </a:solid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BF23EF4F-EA21-AF01-CD90-B60CD0505130}"/>
                  </a:ext>
                </a:extLst>
              </p:cNvPr>
              <p:cNvSpPr/>
              <p:nvPr/>
            </p:nvSpPr>
            <p:spPr>
              <a:xfrm>
                <a:off x="6051838" y="3168361"/>
                <a:ext cx="116031" cy="243320"/>
              </a:xfrm>
              <a:custGeom>
                <a:avLst/>
                <a:gdLst>
                  <a:gd name="connsiteX0" fmla="*/ 0 w 116031"/>
                  <a:gd name="connsiteY0" fmla="*/ 58016 h 243320"/>
                  <a:gd name="connsiteX1" fmla="*/ 5196 w 116031"/>
                  <a:gd name="connsiteY1" fmla="*/ 32039 h 243320"/>
                  <a:gd name="connsiteX2" fmla="*/ 19050 w 116031"/>
                  <a:gd name="connsiteY2" fmla="*/ 13855 h 243320"/>
                  <a:gd name="connsiteX3" fmla="*/ 37234 w 116031"/>
                  <a:gd name="connsiteY3" fmla="*/ 3464 h 243320"/>
                  <a:gd name="connsiteX4" fmla="*/ 58016 w 116031"/>
                  <a:gd name="connsiteY4" fmla="*/ 0 h 243320"/>
                  <a:gd name="connsiteX5" fmla="*/ 78798 w 116031"/>
                  <a:gd name="connsiteY5" fmla="*/ 3464 h 243320"/>
                  <a:gd name="connsiteX6" fmla="*/ 97848 w 116031"/>
                  <a:gd name="connsiteY6" fmla="*/ 13855 h 243320"/>
                  <a:gd name="connsiteX7" fmla="*/ 110837 w 116031"/>
                  <a:gd name="connsiteY7" fmla="*/ 32039 h 243320"/>
                  <a:gd name="connsiteX8" fmla="*/ 116032 w 116031"/>
                  <a:gd name="connsiteY8" fmla="*/ 58016 h 243320"/>
                  <a:gd name="connsiteX9" fmla="*/ 116032 w 116031"/>
                  <a:gd name="connsiteY9" fmla="*/ 184439 h 243320"/>
                  <a:gd name="connsiteX10" fmla="*/ 110837 w 116031"/>
                  <a:gd name="connsiteY10" fmla="*/ 210416 h 243320"/>
                  <a:gd name="connsiteX11" fmla="*/ 97848 w 116031"/>
                  <a:gd name="connsiteY11" fmla="*/ 228600 h 243320"/>
                  <a:gd name="connsiteX12" fmla="*/ 78798 w 116031"/>
                  <a:gd name="connsiteY12" fmla="*/ 239857 h 243320"/>
                  <a:gd name="connsiteX13" fmla="*/ 58016 w 116031"/>
                  <a:gd name="connsiteY13" fmla="*/ 243321 h 243320"/>
                  <a:gd name="connsiteX14" fmla="*/ 37234 w 116031"/>
                  <a:gd name="connsiteY14" fmla="*/ 239857 h 243320"/>
                  <a:gd name="connsiteX15" fmla="*/ 19050 w 116031"/>
                  <a:gd name="connsiteY15" fmla="*/ 228600 h 243320"/>
                  <a:gd name="connsiteX16" fmla="*/ 5196 w 116031"/>
                  <a:gd name="connsiteY16" fmla="*/ 210416 h 243320"/>
                  <a:gd name="connsiteX17" fmla="*/ 0 w 116031"/>
                  <a:gd name="connsiteY17" fmla="*/ 184439 h 243320"/>
                  <a:gd name="connsiteX18" fmla="*/ 0 w 116031"/>
                  <a:gd name="connsiteY18" fmla="*/ 58016 h 243320"/>
                  <a:gd name="connsiteX19" fmla="*/ 34636 w 116031"/>
                  <a:gd name="connsiteY19" fmla="*/ 184439 h 243320"/>
                  <a:gd name="connsiteX20" fmla="*/ 41564 w 116031"/>
                  <a:gd name="connsiteY20" fmla="*/ 202623 h 243320"/>
                  <a:gd name="connsiteX21" fmla="*/ 58016 w 116031"/>
                  <a:gd name="connsiteY21" fmla="*/ 208684 h 243320"/>
                  <a:gd name="connsiteX22" fmla="*/ 74468 w 116031"/>
                  <a:gd name="connsiteY22" fmla="*/ 202623 h 243320"/>
                  <a:gd name="connsiteX23" fmla="*/ 81395 w 116031"/>
                  <a:gd name="connsiteY23" fmla="*/ 184439 h 243320"/>
                  <a:gd name="connsiteX24" fmla="*/ 81395 w 116031"/>
                  <a:gd name="connsiteY24" fmla="*/ 58016 h 243320"/>
                  <a:gd name="connsiteX25" fmla="*/ 74468 w 116031"/>
                  <a:gd name="connsiteY25" fmla="*/ 39832 h 243320"/>
                  <a:gd name="connsiteX26" fmla="*/ 58016 w 116031"/>
                  <a:gd name="connsiteY26" fmla="*/ 33770 h 243320"/>
                  <a:gd name="connsiteX27" fmla="*/ 41564 w 116031"/>
                  <a:gd name="connsiteY27" fmla="*/ 39832 h 243320"/>
                  <a:gd name="connsiteX28" fmla="*/ 34636 w 116031"/>
                  <a:gd name="connsiteY28" fmla="*/ 58016 h 243320"/>
                  <a:gd name="connsiteX29" fmla="*/ 34636 w 116031"/>
                  <a:gd name="connsiteY29" fmla="*/ 184439 h 24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6031" h="243320">
                    <a:moveTo>
                      <a:pt x="0" y="58016"/>
                    </a:moveTo>
                    <a:cubicBezTo>
                      <a:pt x="0" y="48491"/>
                      <a:pt x="1732" y="39832"/>
                      <a:pt x="5196" y="32039"/>
                    </a:cubicBezTo>
                    <a:cubicBezTo>
                      <a:pt x="8659" y="24246"/>
                      <a:pt x="12989" y="18184"/>
                      <a:pt x="19050" y="13855"/>
                    </a:cubicBezTo>
                    <a:cubicBezTo>
                      <a:pt x="24246" y="9525"/>
                      <a:pt x="30307" y="5196"/>
                      <a:pt x="37234" y="3464"/>
                    </a:cubicBezTo>
                    <a:cubicBezTo>
                      <a:pt x="44161" y="1732"/>
                      <a:pt x="51089" y="0"/>
                      <a:pt x="58016" y="0"/>
                    </a:cubicBezTo>
                    <a:cubicBezTo>
                      <a:pt x="64943" y="0"/>
                      <a:pt x="71871" y="866"/>
                      <a:pt x="78798" y="3464"/>
                    </a:cubicBezTo>
                    <a:cubicBezTo>
                      <a:pt x="85725" y="6061"/>
                      <a:pt x="91786" y="9525"/>
                      <a:pt x="97848" y="13855"/>
                    </a:cubicBezTo>
                    <a:cubicBezTo>
                      <a:pt x="103043" y="19050"/>
                      <a:pt x="107373" y="25111"/>
                      <a:pt x="110837" y="32039"/>
                    </a:cubicBezTo>
                    <a:cubicBezTo>
                      <a:pt x="114300" y="39832"/>
                      <a:pt x="116032" y="47625"/>
                      <a:pt x="116032" y="58016"/>
                    </a:cubicBezTo>
                    <a:lnTo>
                      <a:pt x="116032" y="184439"/>
                    </a:lnTo>
                    <a:cubicBezTo>
                      <a:pt x="116032" y="194830"/>
                      <a:pt x="114300" y="203489"/>
                      <a:pt x="110837" y="210416"/>
                    </a:cubicBezTo>
                    <a:cubicBezTo>
                      <a:pt x="107373" y="217343"/>
                      <a:pt x="103043" y="223405"/>
                      <a:pt x="97848" y="228600"/>
                    </a:cubicBezTo>
                    <a:cubicBezTo>
                      <a:pt x="92652" y="233795"/>
                      <a:pt x="85725" y="237259"/>
                      <a:pt x="78798" y="239857"/>
                    </a:cubicBezTo>
                    <a:cubicBezTo>
                      <a:pt x="71871" y="242455"/>
                      <a:pt x="64943" y="243321"/>
                      <a:pt x="58016" y="243321"/>
                    </a:cubicBezTo>
                    <a:cubicBezTo>
                      <a:pt x="51089" y="243321"/>
                      <a:pt x="44161" y="242455"/>
                      <a:pt x="37234" y="239857"/>
                    </a:cubicBezTo>
                    <a:cubicBezTo>
                      <a:pt x="30307" y="237259"/>
                      <a:pt x="24246" y="233795"/>
                      <a:pt x="19050" y="228600"/>
                    </a:cubicBezTo>
                    <a:cubicBezTo>
                      <a:pt x="13855" y="224270"/>
                      <a:pt x="8659" y="218209"/>
                      <a:pt x="5196" y="210416"/>
                    </a:cubicBezTo>
                    <a:cubicBezTo>
                      <a:pt x="1732" y="203489"/>
                      <a:pt x="0" y="194830"/>
                      <a:pt x="0" y="184439"/>
                    </a:cubicBezTo>
                    <a:lnTo>
                      <a:pt x="0" y="58016"/>
                    </a:lnTo>
                    <a:close/>
                    <a:moveTo>
                      <a:pt x="34636" y="184439"/>
                    </a:moveTo>
                    <a:cubicBezTo>
                      <a:pt x="34636" y="193098"/>
                      <a:pt x="37234" y="199159"/>
                      <a:pt x="41564" y="202623"/>
                    </a:cubicBezTo>
                    <a:cubicBezTo>
                      <a:pt x="45893" y="206952"/>
                      <a:pt x="51955" y="208684"/>
                      <a:pt x="58016" y="208684"/>
                    </a:cubicBezTo>
                    <a:cubicBezTo>
                      <a:pt x="64077" y="208684"/>
                      <a:pt x="70139" y="206952"/>
                      <a:pt x="74468" y="202623"/>
                    </a:cubicBezTo>
                    <a:cubicBezTo>
                      <a:pt x="78798" y="198293"/>
                      <a:pt x="81395" y="192232"/>
                      <a:pt x="81395" y="184439"/>
                    </a:cubicBezTo>
                    <a:lnTo>
                      <a:pt x="81395" y="58016"/>
                    </a:lnTo>
                    <a:cubicBezTo>
                      <a:pt x="81395" y="49357"/>
                      <a:pt x="78798" y="43295"/>
                      <a:pt x="74468" y="39832"/>
                    </a:cubicBezTo>
                    <a:cubicBezTo>
                      <a:pt x="70139" y="35502"/>
                      <a:pt x="64077" y="33770"/>
                      <a:pt x="58016" y="33770"/>
                    </a:cubicBezTo>
                    <a:cubicBezTo>
                      <a:pt x="51955" y="33770"/>
                      <a:pt x="45893" y="35502"/>
                      <a:pt x="41564" y="39832"/>
                    </a:cubicBezTo>
                    <a:cubicBezTo>
                      <a:pt x="37234" y="44161"/>
                      <a:pt x="34636" y="50223"/>
                      <a:pt x="34636" y="58016"/>
                    </a:cubicBezTo>
                    <a:lnTo>
                      <a:pt x="34636" y="184439"/>
                    </a:lnTo>
                    <a:close/>
                  </a:path>
                </a:pathLst>
              </a:custGeom>
              <a:solidFill>
                <a:srgbClr val="FFFFFF"/>
              </a:solid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F205357-A62F-2B42-C3DD-ABAB71382F0B}"/>
                  </a:ext>
                </a:extLst>
              </p:cNvPr>
              <p:cNvSpPr/>
              <p:nvPr/>
            </p:nvSpPr>
            <p:spPr>
              <a:xfrm>
                <a:off x="6197311" y="3169227"/>
                <a:ext cx="102177" cy="239856"/>
              </a:xfrm>
              <a:custGeom>
                <a:avLst/>
                <a:gdLst>
                  <a:gd name="connsiteX0" fmla="*/ 0 w 102177"/>
                  <a:gd name="connsiteY0" fmla="*/ 239857 h 239856"/>
                  <a:gd name="connsiteX1" fmla="*/ 0 w 102177"/>
                  <a:gd name="connsiteY1" fmla="*/ 0 h 239856"/>
                  <a:gd name="connsiteX2" fmla="*/ 102177 w 102177"/>
                  <a:gd name="connsiteY2" fmla="*/ 0 h 239856"/>
                  <a:gd name="connsiteX3" fmla="*/ 102177 w 102177"/>
                  <a:gd name="connsiteY3" fmla="*/ 32039 h 239856"/>
                  <a:gd name="connsiteX4" fmla="*/ 34636 w 102177"/>
                  <a:gd name="connsiteY4" fmla="*/ 32039 h 239856"/>
                  <a:gd name="connsiteX5" fmla="*/ 34636 w 102177"/>
                  <a:gd name="connsiteY5" fmla="*/ 104775 h 239856"/>
                  <a:gd name="connsiteX6" fmla="*/ 93518 w 102177"/>
                  <a:gd name="connsiteY6" fmla="*/ 104775 h 239856"/>
                  <a:gd name="connsiteX7" fmla="*/ 93518 w 102177"/>
                  <a:gd name="connsiteY7" fmla="*/ 136814 h 239856"/>
                  <a:gd name="connsiteX8" fmla="*/ 34636 w 102177"/>
                  <a:gd name="connsiteY8" fmla="*/ 136814 h 239856"/>
                  <a:gd name="connsiteX9" fmla="*/ 34636 w 102177"/>
                  <a:gd name="connsiteY9" fmla="*/ 238991 h 239856"/>
                  <a:gd name="connsiteX10" fmla="*/ 0 w 102177"/>
                  <a:gd name="connsiteY10" fmla="*/ 238991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77" h="239856">
                    <a:moveTo>
                      <a:pt x="0" y="239857"/>
                    </a:moveTo>
                    <a:lnTo>
                      <a:pt x="0" y="0"/>
                    </a:lnTo>
                    <a:lnTo>
                      <a:pt x="102177" y="0"/>
                    </a:lnTo>
                    <a:lnTo>
                      <a:pt x="102177" y="32039"/>
                    </a:lnTo>
                    <a:lnTo>
                      <a:pt x="34636" y="32039"/>
                    </a:lnTo>
                    <a:lnTo>
                      <a:pt x="34636" y="104775"/>
                    </a:lnTo>
                    <a:lnTo>
                      <a:pt x="93518" y="104775"/>
                    </a:lnTo>
                    <a:lnTo>
                      <a:pt x="93518" y="136814"/>
                    </a:lnTo>
                    <a:lnTo>
                      <a:pt x="34636" y="136814"/>
                    </a:lnTo>
                    <a:lnTo>
                      <a:pt x="34636" y="238991"/>
                    </a:lnTo>
                    <a:lnTo>
                      <a:pt x="0" y="238991"/>
                    </a:lnTo>
                    <a:close/>
                  </a:path>
                </a:pathLst>
              </a:custGeom>
              <a:solidFill>
                <a:srgbClr val="FFFFFF"/>
              </a:solidFill>
              <a:ln w="8653" cap="flat">
                <a:noFill/>
                <a:prstDash val="solid"/>
                <a:miter/>
              </a:ln>
            </p:spPr>
            <p:txBody>
              <a:bodyPr rtlCol="0" anchor="ctr"/>
              <a:lstStyle/>
              <a:p>
                <a:endParaRPr lang="en-US"/>
              </a:p>
            </p:txBody>
          </p:sp>
          <p:grpSp>
            <p:nvGrpSpPr>
              <p:cNvPr id="26" name="Graphic 7">
                <a:extLst>
                  <a:ext uri="{FF2B5EF4-FFF2-40B4-BE49-F238E27FC236}">
                    <a16:creationId xmlns:a16="http://schemas.microsoft.com/office/drawing/2014/main" id="{D398700F-5754-1849-9F9F-E62624C0A936}"/>
                  </a:ext>
                </a:extLst>
              </p:cNvPr>
              <p:cNvGrpSpPr/>
              <p:nvPr/>
            </p:nvGrpSpPr>
            <p:grpSpPr>
              <a:xfrm>
                <a:off x="6363565" y="3222047"/>
                <a:ext cx="191365" cy="188768"/>
                <a:chOff x="6363565" y="3222047"/>
                <a:chExt cx="191365" cy="188768"/>
              </a:xfrm>
              <a:solidFill>
                <a:srgbClr val="FFFFFF">
                  <a:alpha val="80000"/>
                </a:srgbClr>
              </a:solidFill>
            </p:grpSpPr>
            <p:sp>
              <p:nvSpPr>
                <p:cNvPr id="27" name="Freeform 26">
                  <a:extLst>
                    <a:ext uri="{FF2B5EF4-FFF2-40B4-BE49-F238E27FC236}">
                      <a16:creationId xmlns:a16="http://schemas.microsoft.com/office/drawing/2014/main" id="{12CF771B-B424-A73F-482A-F7F17197DBBD}"/>
                    </a:ext>
                  </a:extLst>
                </p:cNvPr>
                <p:cNvSpPr/>
                <p:nvPr/>
              </p:nvSpPr>
              <p:spPr>
                <a:xfrm>
                  <a:off x="6363565" y="3222047"/>
                  <a:ext cx="89188" cy="188768"/>
                </a:xfrm>
                <a:custGeom>
                  <a:avLst/>
                  <a:gdLst>
                    <a:gd name="connsiteX0" fmla="*/ 0 w 89188"/>
                    <a:gd name="connsiteY0" fmla="*/ 45893 h 188768"/>
                    <a:gd name="connsiteX1" fmla="*/ 4330 w 89188"/>
                    <a:gd name="connsiteY1" fmla="*/ 25977 h 188768"/>
                    <a:gd name="connsiteX2" fmla="*/ 14721 w 89188"/>
                    <a:gd name="connsiteY2" fmla="*/ 11257 h 188768"/>
                    <a:gd name="connsiteX3" fmla="*/ 28575 w 89188"/>
                    <a:gd name="connsiteY3" fmla="*/ 2598 h 188768"/>
                    <a:gd name="connsiteX4" fmla="*/ 44161 w 89188"/>
                    <a:gd name="connsiteY4" fmla="*/ 0 h 188768"/>
                    <a:gd name="connsiteX5" fmla="*/ 59748 w 89188"/>
                    <a:gd name="connsiteY5" fmla="*/ 2598 h 188768"/>
                    <a:gd name="connsiteX6" fmla="*/ 74468 w 89188"/>
                    <a:gd name="connsiteY6" fmla="*/ 11257 h 188768"/>
                    <a:gd name="connsiteX7" fmla="*/ 84859 w 89188"/>
                    <a:gd name="connsiteY7" fmla="*/ 25977 h 188768"/>
                    <a:gd name="connsiteX8" fmla="*/ 89189 w 89188"/>
                    <a:gd name="connsiteY8" fmla="*/ 45893 h 188768"/>
                    <a:gd name="connsiteX9" fmla="*/ 89189 w 89188"/>
                    <a:gd name="connsiteY9" fmla="*/ 143741 h 188768"/>
                    <a:gd name="connsiteX10" fmla="*/ 84859 w 89188"/>
                    <a:gd name="connsiteY10" fmla="*/ 163657 h 188768"/>
                    <a:gd name="connsiteX11" fmla="*/ 74468 w 89188"/>
                    <a:gd name="connsiteY11" fmla="*/ 177511 h 188768"/>
                    <a:gd name="connsiteX12" fmla="*/ 59748 w 89188"/>
                    <a:gd name="connsiteY12" fmla="*/ 186170 h 188768"/>
                    <a:gd name="connsiteX13" fmla="*/ 44161 w 89188"/>
                    <a:gd name="connsiteY13" fmla="*/ 188768 h 188768"/>
                    <a:gd name="connsiteX14" fmla="*/ 28575 w 89188"/>
                    <a:gd name="connsiteY14" fmla="*/ 186170 h 188768"/>
                    <a:gd name="connsiteX15" fmla="*/ 14721 w 89188"/>
                    <a:gd name="connsiteY15" fmla="*/ 177511 h 188768"/>
                    <a:gd name="connsiteX16" fmla="*/ 4330 w 89188"/>
                    <a:gd name="connsiteY16" fmla="*/ 163657 h 188768"/>
                    <a:gd name="connsiteX17" fmla="*/ 0 w 89188"/>
                    <a:gd name="connsiteY17" fmla="*/ 143741 h 188768"/>
                    <a:gd name="connsiteX18" fmla="*/ 0 w 89188"/>
                    <a:gd name="connsiteY18" fmla="*/ 45893 h 188768"/>
                    <a:gd name="connsiteX19" fmla="*/ 26843 w 89188"/>
                    <a:gd name="connsiteY19" fmla="*/ 142875 h 188768"/>
                    <a:gd name="connsiteX20" fmla="*/ 32039 w 89188"/>
                    <a:gd name="connsiteY20" fmla="*/ 156730 h 188768"/>
                    <a:gd name="connsiteX21" fmla="*/ 45027 w 89188"/>
                    <a:gd name="connsiteY21" fmla="*/ 161059 h 188768"/>
                    <a:gd name="connsiteX22" fmla="*/ 58016 w 89188"/>
                    <a:gd name="connsiteY22" fmla="*/ 156730 h 188768"/>
                    <a:gd name="connsiteX23" fmla="*/ 63212 w 89188"/>
                    <a:gd name="connsiteY23" fmla="*/ 142875 h 188768"/>
                    <a:gd name="connsiteX24" fmla="*/ 63212 w 89188"/>
                    <a:gd name="connsiteY24" fmla="*/ 45027 h 188768"/>
                    <a:gd name="connsiteX25" fmla="*/ 58016 w 89188"/>
                    <a:gd name="connsiteY25" fmla="*/ 31173 h 188768"/>
                    <a:gd name="connsiteX26" fmla="*/ 45027 w 89188"/>
                    <a:gd name="connsiteY26" fmla="*/ 26843 h 188768"/>
                    <a:gd name="connsiteX27" fmla="*/ 32039 w 89188"/>
                    <a:gd name="connsiteY27" fmla="*/ 31173 h 188768"/>
                    <a:gd name="connsiteX28" fmla="*/ 26843 w 89188"/>
                    <a:gd name="connsiteY28" fmla="*/ 45027 h 188768"/>
                    <a:gd name="connsiteX29" fmla="*/ 26843 w 89188"/>
                    <a:gd name="connsiteY29" fmla="*/ 142875 h 188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9188" h="188768">
                      <a:moveTo>
                        <a:pt x="0" y="45893"/>
                      </a:moveTo>
                      <a:cubicBezTo>
                        <a:pt x="0" y="38100"/>
                        <a:pt x="1732" y="32038"/>
                        <a:pt x="4330" y="25977"/>
                      </a:cubicBezTo>
                      <a:cubicBezTo>
                        <a:pt x="6927" y="19916"/>
                        <a:pt x="10391" y="15586"/>
                        <a:pt x="14721" y="11257"/>
                      </a:cubicBezTo>
                      <a:cubicBezTo>
                        <a:pt x="19050" y="7793"/>
                        <a:pt x="23380" y="5196"/>
                        <a:pt x="28575" y="2598"/>
                      </a:cubicBezTo>
                      <a:cubicBezTo>
                        <a:pt x="33770" y="866"/>
                        <a:pt x="38966" y="0"/>
                        <a:pt x="44161" y="0"/>
                      </a:cubicBezTo>
                      <a:cubicBezTo>
                        <a:pt x="49357" y="0"/>
                        <a:pt x="54552" y="866"/>
                        <a:pt x="59748" y="2598"/>
                      </a:cubicBezTo>
                      <a:cubicBezTo>
                        <a:pt x="64943" y="4330"/>
                        <a:pt x="70139" y="6927"/>
                        <a:pt x="74468" y="11257"/>
                      </a:cubicBezTo>
                      <a:cubicBezTo>
                        <a:pt x="78798" y="14720"/>
                        <a:pt x="82261" y="19916"/>
                        <a:pt x="84859" y="25977"/>
                      </a:cubicBezTo>
                      <a:cubicBezTo>
                        <a:pt x="87457" y="32038"/>
                        <a:pt x="89189" y="38100"/>
                        <a:pt x="89189" y="45893"/>
                      </a:cubicBezTo>
                      <a:lnTo>
                        <a:pt x="89189" y="143741"/>
                      </a:lnTo>
                      <a:cubicBezTo>
                        <a:pt x="89189" y="151534"/>
                        <a:pt x="88323" y="158461"/>
                        <a:pt x="84859" y="163657"/>
                      </a:cubicBezTo>
                      <a:cubicBezTo>
                        <a:pt x="82261" y="168852"/>
                        <a:pt x="78798" y="174048"/>
                        <a:pt x="74468" y="177511"/>
                      </a:cubicBezTo>
                      <a:cubicBezTo>
                        <a:pt x="70139" y="180975"/>
                        <a:pt x="64943" y="184439"/>
                        <a:pt x="59748" y="186170"/>
                      </a:cubicBezTo>
                      <a:cubicBezTo>
                        <a:pt x="54552" y="187902"/>
                        <a:pt x="49357" y="188768"/>
                        <a:pt x="44161" y="188768"/>
                      </a:cubicBezTo>
                      <a:cubicBezTo>
                        <a:pt x="38966" y="188768"/>
                        <a:pt x="33770" y="187902"/>
                        <a:pt x="28575" y="186170"/>
                      </a:cubicBezTo>
                      <a:cubicBezTo>
                        <a:pt x="23380" y="184439"/>
                        <a:pt x="18184" y="181841"/>
                        <a:pt x="14721" y="177511"/>
                      </a:cubicBezTo>
                      <a:cubicBezTo>
                        <a:pt x="10391" y="174048"/>
                        <a:pt x="6927" y="168852"/>
                        <a:pt x="4330" y="163657"/>
                      </a:cubicBezTo>
                      <a:cubicBezTo>
                        <a:pt x="1732" y="158461"/>
                        <a:pt x="0" y="151534"/>
                        <a:pt x="0" y="143741"/>
                      </a:cubicBezTo>
                      <a:lnTo>
                        <a:pt x="0" y="45893"/>
                      </a:lnTo>
                      <a:close/>
                      <a:moveTo>
                        <a:pt x="26843" y="142875"/>
                      </a:moveTo>
                      <a:cubicBezTo>
                        <a:pt x="26843" y="148936"/>
                        <a:pt x="28575" y="154132"/>
                        <a:pt x="32039" y="156730"/>
                      </a:cubicBezTo>
                      <a:cubicBezTo>
                        <a:pt x="35502" y="160193"/>
                        <a:pt x="39832" y="161059"/>
                        <a:pt x="45027" y="161059"/>
                      </a:cubicBezTo>
                      <a:cubicBezTo>
                        <a:pt x="50223" y="161059"/>
                        <a:pt x="53686" y="159327"/>
                        <a:pt x="58016" y="156730"/>
                      </a:cubicBezTo>
                      <a:cubicBezTo>
                        <a:pt x="61480" y="154132"/>
                        <a:pt x="63212" y="148936"/>
                        <a:pt x="63212" y="142875"/>
                      </a:cubicBezTo>
                      <a:lnTo>
                        <a:pt x="63212" y="45027"/>
                      </a:lnTo>
                      <a:cubicBezTo>
                        <a:pt x="63212" y="38966"/>
                        <a:pt x="61480" y="33770"/>
                        <a:pt x="58016" y="31173"/>
                      </a:cubicBezTo>
                      <a:cubicBezTo>
                        <a:pt x="54552" y="28575"/>
                        <a:pt x="50223" y="26843"/>
                        <a:pt x="45027" y="26843"/>
                      </a:cubicBezTo>
                      <a:cubicBezTo>
                        <a:pt x="39832" y="26843"/>
                        <a:pt x="36368" y="28575"/>
                        <a:pt x="32039" y="31173"/>
                      </a:cubicBezTo>
                      <a:cubicBezTo>
                        <a:pt x="28575" y="34636"/>
                        <a:pt x="26843" y="38966"/>
                        <a:pt x="26843" y="45027"/>
                      </a:cubicBezTo>
                      <a:lnTo>
                        <a:pt x="26843" y="142875"/>
                      </a:lnTo>
                      <a:close/>
                    </a:path>
                  </a:pathLst>
                </a:custGeom>
                <a:solidFill>
                  <a:srgbClr val="FFFFFF">
                    <a:alpha val="80000"/>
                  </a:srgbClr>
                </a:solid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5A827BA3-54AA-B4B7-C12B-4A4BFDF126DA}"/>
                    </a:ext>
                  </a:extLst>
                </p:cNvPr>
                <p:cNvSpPr/>
                <p:nvPr/>
              </p:nvSpPr>
              <p:spPr>
                <a:xfrm>
                  <a:off x="6476134" y="3223779"/>
                  <a:ext cx="78797" cy="185304"/>
                </a:xfrm>
                <a:custGeom>
                  <a:avLst/>
                  <a:gdLst>
                    <a:gd name="connsiteX0" fmla="*/ 0 w 78797"/>
                    <a:gd name="connsiteY0" fmla="*/ 185305 h 185304"/>
                    <a:gd name="connsiteX1" fmla="*/ 0 w 78797"/>
                    <a:gd name="connsiteY1" fmla="*/ 0 h 185304"/>
                    <a:gd name="connsiteX2" fmla="*/ 78798 w 78797"/>
                    <a:gd name="connsiteY2" fmla="*/ 0 h 185304"/>
                    <a:gd name="connsiteX3" fmla="*/ 78798 w 78797"/>
                    <a:gd name="connsiteY3" fmla="*/ 25112 h 185304"/>
                    <a:gd name="connsiteX4" fmla="*/ 25977 w 78797"/>
                    <a:gd name="connsiteY4" fmla="*/ 25112 h 185304"/>
                    <a:gd name="connsiteX5" fmla="*/ 25977 w 78797"/>
                    <a:gd name="connsiteY5" fmla="*/ 81396 h 185304"/>
                    <a:gd name="connsiteX6" fmla="*/ 71871 w 78797"/>
                    <a:gd name="connsiteY6" fmla="*/ 81396 h 185304"/>
                    <a:gd name="connsiteX7" fmla="*/ 71871 w 78797"/>
                    <a:gd name="connsiteY7" fmla="*/ 106507 h 185304"/>
                    <a:gd name="connsiteX8" fmla="*/ 25977 w 78797"/>
                    <a:gd name="connsiteY8" fmla="*/ 106507 h 185304"/>
                    <a:gd name="connsiteX9" fmla="*/ 25977 w 78797"/>
                    <a:gd name="connsiteY9" fmla="*/ 185305 h 185304"/>
                    <a:gd name="connsiteX10" fmla="*/ 0 w 78797"/>
                    <a:gd name="connsiteY10" fmla="*/ 185305 h 18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797" h="185304">
                      <a:moveTo>
                        <a:pt x="0" y="185305"/>
                      </a:moveTo>
                      <a:lnTo>
                        <a:pt x="0" y="0"/>
                      </a:lnTo>
                      <a:lnTo>
                        <a:pt x="78798" y="0"/>
                      </a:lnTo>
                      <a:lnTo>
                        <a:pt x="78798" y="25112"/>
                      </a:lnTo>
                      <a:lnTo>
                        <a:pt x="25977" y="25112"/>
                      </a:lnTo>
                      <a:lnTo>
                        <a:pt x="25977" y="81396"/>
                      </a:lnTo>
                      <a:lnTo>
                        <a:pt x="71871" y="81396"/>
                      </a:lnTo>
                      <a:lnTo>
                        <a:pt x="71871" y="106507"/>
                      </a:lnTo>
                      <a:lnTo>
                        <a:pt x="25977" y="106507"/>
                      </a:lnTo>
                      <a:lnTo>
                        <a:pt x="25977" y="185305"/>
                      </a:lnTo>
                      <a:lnTo>
                        <a:pt x="0" y="185305"/>
                      </a:lnTo>
                      <a:close/>
                    </a:path>
                  </a:pathLst>
                </a:custGeom>
                <a:solidFill>
                  <a:srgbClr val="FFFFFF">
                    <a:alpha val="80000"/>
                  </a:srgbClr>
                </a:solidFill>
                <a:ln w="8653" cap="flat">
                  <a:noFill/>
                  <a:prstDash val="solid"/>
                  <a:miter/>
                </a:ln>
              </p:spPr>
              <p:txBody>
                <a:bodyPr rtlCol="0" anchor="ctr"/>
                <a:lstStyle/>
                <a:p>
                  <a:endParaRPr lang="en-US"/>
                </a:p>
              </p:txBody>
            </p:sp>
          </p:grpSp>
          <p:grpSp>
            <p:nvGrpSpPr>
              <p:cNvPr id="29" name="Graphic 7">
                <a:extLst>
                  <a:ext uri="{FF2B5EF4-FFF2-40B4-BE49-F238E27FC236}">
                    <a16:creationId xmlns:a16="http://schemas.microsoft.com/office/drawing/2014/main" id="{0D73E799-460A-D8AF-F7D9-614E2258137E}"/>
                  </a:ext>
                </a:extLst>
              </p:cNvPr>
              <p:cNvGrpSpPr/>
              <p:nvPr/>
            </p:nvGrpSpPr>
            <p:grpSpPr>
              <a:xfrm>
                <a:off x="5632738" y="3441122"/>
                <a:ext cx="916997" cy="241588"/>
                <a:chOff x="5632738" y="3441122"/>
                <a:chExt cx="916997" cy="241588"/>
              </a:xfrm>
              <a:solidFill>
                <a:srgbClr val="FFFFFF"/>
              </a:solidFill>
            </p:grpSpPr>
            <p:sp>
              <p:nvSpPr>
                <p:cNvPr id="30" name="Freeform 29">
                  <a:extLst>
                    <a:ext uri="{FF2B5EF4-FFF2-40B4-BE49-F238E27FC236}">
                      <a16:creationId xmlns:a16="http://schemas.microsoft.com/office/drawing/2014/main" id="{D03BC4E6-949B-A1F6-646F-6557372C7259}"/>
                    </a:ext>
                  </a:extLst>
                </p:cNvPr>
                <p:cNvSpPr/>
                <p:nvPr/>
              </p:nvSpPr>
              <p:spPr>
                <a:xfrm>
                  <a:off x="5632738" y="3441122"/>
                  <a:ext cx="109970" cy="241588"/>
                </a:xfrm>
                <a:custGeom>
                  <a:avLst/>
                  <a:gdLst>
                    <a:gd name="connsiteX0" fmla="*/ 109971 w 109970"/>
                    <a:gd name="connsiteY0" fmla="*/ 172316 h 241588"/>
                    <a:gd name="connsiteX1" fmla="*/ 109971 w 109970"/>
                    <a:gd name="connsiteY1" fmla="*/ 187036 h 241588"/>
                    <a:gd name="connsiteX2" fmla="*/ 105641 w 109970"/>
                    <a:gd name="connsiteY2" fmla="*/ 207818 h 241588"/>
                    <a:gd name="connsiteX3" fmla="*/ 94384 w 109970"/>
                    <a:gd name="connsiteY3" fmla="*/ 225136 h 241588"/>
                    <a:gd name="connsiteX4" fmla="*/ 77066 w 109970"/>
                    <a:gd name="connsiteY4" fmla="*/ 237259 h 241588"/>
                    <a:gd name="connsiteX5" fmla="*/ 56284 w 109970"/>
                    <a:gd name="connsiteY5" fmla="*/ 241589 h 241588"/>
                    <a:gd name="connsiteX6" fmla="*/ 36368 w 109970"/>
                    <a:gd name="connsiteY6" fmla="*/ 238991 h 241588"/>
                    <a:gd name="connsiteX7" fmla="*/ 18184 w 109970"/>
                    <a:gd name="connsiteY7" fmla="*/ 229466 h 241588"/>
                    <a:gd name="connsiteX8" fmla="*/ 5196 w 109970"/>
                    <a:gd name="connsiteY8" fmla="*/ 212148 h 241588"/>
                    <a:gd name="connsiteX9" fmla="*/ 0 w 109970"/>
                    <a:gd name="connsiteY9" fmla="*/ 185305 h 241588"/>
                    <a:gd name="connsiteX10" fmla="*/ 0 w 109970"/>
                    <a:gd name="connsiteY10" fmla="*/ 54552 h 241588"/>
                    <a:gd name="connsiteX11" fmla="*/ 4330 w 109970"/>
                    <a:gd name="connsiteY11" fmla="*/ 32905 h 241588"/>
                    <a:gd name="connsiteX12" fmla="*/ 15586 w 109970"/>
                    <a:gd name="connsiteY12" fmla="*/ 15587 h 241588"/>
                    <a:gd name="connsiteX13" fmla="*/ 32904 w 109970"/>
                    <a:gd name="connsiteY13" fmla="*/ 4330 h 241588"/>
                    <a:gd name="connsiteX14" fmla="*/ 55418 w 109970"/>
                    <a:gd name="connsiteY14" fmla="*/ 0 h 241588"/>
                    <a:gd name="connsiteX15" fmla="*/ 94384 w 109970"/>
                    <a:gd name="connsiteY15" fmla="*/ 15587 h 241588"/>
                    <a:gd name="connsiteX16" fmla="*/ 105641 w 109970"/>
                    <a:gd name="connsiteY16" fmla="*/ 33770 h 241588"/>
                    <a:gd name="connsiteX17" fmla="*/ 109971 w 109970"/>
                    <a:gd name="connsiteY17" fmla="*/ 56284 h 241588"/>
                    <a:gd name="connsiteX18" fmla="*/ 109971 w 109970"/>
                    <a:gd name="connsiteY18" fmla="*/ 69273 h 241588"/>
                    <a:gd name="connsiteX19" fmla="*/ 76200 w 109970"/>
                    <a:gd name="connsiteY19" fmla="*/ 69273 h 241588"/>
                    <a:gd name="connsiteX20" fmla="*/ 76200 w 109970"/>
                    <a:gd name="connsiteY20" fmla="*/ 58016 h 241588"/>
                    <a:gd name="connsiteX21" fmla="*/ 70139 w 109970"/>
                    <a:gd name="connsiteY21" fmla="*/ 40698 h 241588"/>
                    <a:gd name="connsiteX22" fmla="*/ 54552 w 109970"/>
                    <a:gd name="connsiteY22" fmla="*/ 33770 h 241588"/>
                    <a:gd name="connsiteX23" fmla="*/ 38100 w 109970"/>
                    <a:gd name="connsiteY23" fmla="*/ 41564 h 241588"/>
                    <a:gd name="connsiteX24" fmla="*/ 33770 w 109970"/>
                    <a:gd name="connsiteY24" fmla="*/ 61480 h 241588"/>
                    <a:gd name="connsiteX25" fmla="*/ 33770 w 109970"/>
                    <a:gd name="connsiteY25" fmla="*/ 182707 h 241588"/>
                    <a:gd name="connsiteX26" fmla="*/ 38100 w 109970"/>
                    <a:gd name="connsiteY26" fmla="*/ 200025 h 241588"/>
                    <a:gd name="connsiteX27" fmla="*/ 54552 w 109970"/>
                    <a:gd name="connsiteY27" fmla="*/ 206952 h 241588"/>
                    <a:gd name="connsiteX28" fmla="*/ 61480 w 109970"/>
                    <a:gd name="connsiteY28" fmla="*/ 206087 h 241588"/>
                    <a:gd name="connsiteX29" fmla="*/ 68407 w 109970"/>
                    <a:gd name="connsiteY29" fmla="*/ 202623 h 241588"/>
                    <a:gd name="connsiteX30" fmla="*/ 73602 w 109970"/>
                    <a:gd name="connsiteY30" fmla="*/ 195696 h 241588"/>
                    <a:gd name="connsiteX31" fmla="*/ 75334 w 109970"/>
                    <a:gd name="connsiteY31" fmla="*/ 184439 h 241588"/>
                    <a:gd name="connsiteX32" fmla="*/ 75334 w 109970"/>
                    <a:gd name="connsiteY32" fmla="*/ 173182 h 241588"/>
                    <a:gd name="connsiteX33" fmla="*/ 109971 w 109970"/>
                    <a:gd name="connsiteY33" fmla="*/ 173182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9970" h="241588">
                      <a:moveTo>
                        <a:pt x="109971" y="172316"/>
                      </a:moveTo>
                      <a:lnTo>
                        <a:pt x="109971" y="187036"/>
                      </a:lnTo>
                      <a:cubicBezTo>
                        <a:pt x="109971" y="193964"/>
                        <a:pt x="108239" y="200891"/>
                        <a:pt x="105641" y="207818"/>
                      </a:cubicBezTo>
                      <a:cubicBezTo>
                        <a:pt x="103043" y="214746"/>
                        <a:pt x="98714" y="219941"/>
                        <a:pt x="94384" y="225136"/>
                      </a:cubicBezTo>
                      <a:cubicBezTo>
                        <a:pt x="89189" y="230332"/>
                        <a:pt x="83993" y="234661"/>
                        <a:pt x="77066" y="237259"/>
                      </a:cubicBezTo>
                      <a:cubicBezTo>
                        <a:pt x="70139" y="239857"/>
                        <a:pt x="63211" y="241589"/>
                        <a:pt x="56284" y="241589"/>
                      </a:cubicBezTo>
                      <a:cubicBezTo>
                        <a:pt x="50223" y="241589"/>
                        <a:pt x="43295" y="240723"/>
                        <a:pt x="36368" y="238991"/>
                      </a:cubicBezTo>
                      <a:cubicBezTo>
                        <a:pt x="29441" y="237259"/>
                        <a:pt x="23380" y="233795"/>
                        <a:pt x="18184" y="229466"/>
                      </a:cubicBezTo>
                      <a:cubicBezTo>
                        <a:pt x="12989" y="225136"/>
                        <a:pt x="8659" y="219075"/>
                        <a:pt x="5196" y="212148"/>
                      </a:cubicBezTo>
                      <a:cubicBezTo>
                        <a:pt x="1732" y="205221"/>
                        <a:pt x="0" y="196561"/>
                        <a:pt x="0" y="185305"/>
                      </a:cubicBezTo>
                      <a:lnTo>
                        <a:pt x="0" y="54552"/>
                      </a:lnTo>
                      <a:cubicBezTo>
                        <a:pt x="0" y="46759"/>
                        <a:pt x="1732" y="39832"/>
                        <a:pt x="4330" y="32905"/>
                      </a:cubicBezTo>
                      <a:cubicBezTo>
                        <a:pt x="6927" y="25977"/>
                        <a:pt x="10391" y="20782"/>
                        <a:pt x="15586" y="15587"/>
                      </a:cubicBezTo>
                      <a:cubicBezTo>
                        <a:pt x="20782" y="10391"/>
                        <a:pt x="25977" y="6927"/>
                        <a:pt x="32904" y="4330"/>
                      </a:cubicBezTo>
                      <a:cubicBezTo>
                        <a:pt x="39832" y="1732"/>
                        <a:pt x="46759" y="0"/>
                        <a:pt x="55418" y="0"/>
                      </a:cubicBezTo>
                      <a:cubicBezTo>
                        <a:pt x="71005" y="0"/>
                        <a:pt x="83993" y="5196"/>
                        <a:pt x="94384" y="15587"/>
                      </a:cubicBezTo>
                      <a:cubicBezTo>
                        <a:pt x="99580" y="20782"/>
                        <a:pt x="103043" y="26843"/>
                        <a:pt x="105641" y="33770"/>
                      </a:cubicBezTo>
                      <a:cubicBezTo>
                        <a:pt x="108239" y="40698"/>
                        <a:pt x="109971" y="48491"/>
                        <a:pt x="109971" y="56284"/>
                      </a:cubicBezTo>
                      <a:lnTo>
                        <a:pt x="109971" y="69273"/>
                      </a:lnTo>
                      <a:lnTo>
                        <a:pt x="76200" y="69273"/>
                      </a:lnTo>
                      <a:lnTo>
                        <a:pt x="76200" y="58016"/>
                      </a:lnTo>
                      <a:cubicBezTo>
                        <a:pt x="76200" y="51089"/>
                        <a:pt x="74468" y="45893"/>
                        <a:pt x="70139" y="40698"/>
                      </a:cubicBezTo>
                      <a:cubicBezTo>
                        <a:pt x="65809" y="35502"/>
                        <a:pt x="61480" y="33770"/>
                        <a:pt x="54552" y="33770"/>
                      </a:cubicBezTo>
                      <a:cubicBezTo>
                        <a:pt x="45893" y="33770"/>
                        <a:pt x="40698" y="36368"/>
                        <a:pt x="38100" y="41564"/>
                      </a:cubicBezTo>
                      <a:cubicBezTo>
                        <a:pt x="35502" y="46759"/>
                        <a:pt x="33770" y="53686"/>
                        <a:pt x="33770" y="61480"/>
                      </a:cubicBezTo>
                      <a:lnTo>
                        <a:pt x="33770" y="182707"/>
                      </a:lnTo>
                      <a:cubicBezTo>
                        <a:pt x="33770" y="189634"/>
                        <a:pt x="35502" y="195696"/>
                        <a:pt x="38100" y="200025"/>
                      </a:cubicBezTo>
                      <a:cubicBezTo>
                        <a:pt x="40698" y="204355"/>
                        <a:pt x="46759" y="206952"/>
                        <a:pt x="54552" y="206952"/>
                      </a:cubicBezTo>
                      <a:cubicBezTo>
                        <a:pt x="57150" y="206952"/>
                        <a:pt x="58882" y="206952"/>
                        <a:pt x="61480" y="206087"/>
                      </a:cubicBezTo>
                      <a:cubicBezTo>
                        <a:pt x="64077" y="205221"/>
                        <a:pt x="66675" y="204355"/>
                        <a:pt x="68407" y="202623"/>
                      </a:cubicBezTo>
                      <a:cubicBezTo>
                        <a:pt x="70139" y="200891"/>
                        <a:pt x="71870" y="198293"/>
                        <a:pt x="73602" y="195696"/>
                      </a:cubicBezTo>
                      <a:cubicBezTo>
                        <a:pt x="75334" y="192232"/>
                        <a:pt x="75334" y="188768"/>
                        <a:pt x="75334" y="184439"/>
                      </a:cubicBezTo>
                      <a:lnTo>
                        <a:pt x="75334" y="173182"/>
                      </a:lnTo>
                      <a:lnTo>
                        <a:pt x="109971" y="173182"/>
                      </a:lnTo>
                      <a:close/>
                    </a:path>
                  </a:pathLst>
                </a:custGeom>
                <a:solidFill>
                  <a:srgbClr val="FFFFFF"/>
                </a:solid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4CB1F000-5C7A-B92E-0A3C-88D1D6EDB297}"/>
                    </a:ext>
                  </a:extLst>
                </p:cNvPr>
                <p:cNvSpPr/>
                <p:nvPr/>
              </p:nvSpPr>
              <p:spPr>
                <a:xfrm>
                  <a:off x="5768686" y="3442854"/>
                  <a:ext cx="114299" cy="239856"/>
                </a:xfrm>
                <a:custGeom>
                  <a:avLst/>
                  <a:gdLst>
                    <a:gd name="connsiteX0" fmla="*/ 0 w 114299"/>
                    <a:gd name="connsiteY0" fmla="*/ 57150 h 239856"/>
                    <a:gd name="connsiteX1" fmla="*/ 5195 w 114299"/>
                    <a:gd name="connsiteY1" fmla="*/ 32038 h 239856"/>
                    <a:gd name="connsiteX2" fmla="*/ 18184 w 114299"/>
                    <a:gd name="connsiteY2" fmla="*/ 13855 h 239856"/>
                    <a:gd name="connsiteX3" fmla="*/ 36368 w 114299"/>
                    <a:gd name="connsiteY3" fmla="*/ 3464 h 239856"/>
                    <a:gd name="connsiteX4" fmla="*/ 57150 w 114299"/>
                    <a:gd name="connsiteY4" fmla="*/ 0 h 239856"/>
                    <a:gd name="connsiteX5" fmla="*/ 77932 w 114299"/>
                    <a:gd name="connsiteY5" fmla="*/ 3464 h 239856"/>
                    <a:gd name="connsiteX6" fmla="*/ 96116 w 114299"/>
                    <a:gd name="connsiteY6" fmla="*/ 13855 h 239856"/>
                    <a:gd name="connsiteX7" fmla="*/ 109104 w 114299"/>
                    <a:gd name="connsiteY7" fmla="*/ 32038 h 239856"/>
                    <a:gd name="connsiteX8" fmla="*/ 114300 w 114299"/>
                    <a:gd name="connsiteY8" fmla="*/ 57150 h 239856"/>
                    <a:gd name="connsiteX9" fmla="*/ 114300 w 114299"/>
                    <a:gd name="connsiteY9" fmla="*/ 181841 h 239856"/>
                    <a:gd name="connsiteX10" fmla="*/ 109104 w 114299"/>
                    <a:gd name="connsiteY10" fmla="*/ 207818 h 239856"/>
                    <a:gd name="connsiteX11" fmla="*/ 96116 w 114299"/>
                    <a:gd name="connsiteY11" fmla="*/ 225136 h 239856"/>
                    <a:gd name="connsiteX12" fmla="*/ 77932 w 114299"/>
                    <a:gd name="connsiteY12" fmla="*/ 236393 h 239856"/>
                    <a:gd name="connsiteX13" fmla="*/ 57150 w 114299"/>
                    <a:gd name="connsiteY13" fmla="*/ 239857 h 239856"/>
                    <a:gd name="connsiteX14" fmla="*/ 36368 w 114299"/>
                    <a:gd name="connsiteY14" fmla="*/ 236393 h 239856"/>
                    <a:gd name="connsiteX15" fmla="*/ 18184 w 114299"/>
                    <a:gd name="connsiteY15" fmla="*/ 225136 h 239856"/>
                    <a:gd name="connsiteX16" fmla="*/ 5195 w 114299"/>
                    <a:gd name="connsiteY16" fmla="*/ 207818 h 239856"/>
                    <a:gd name="connsiteX17" fmla="*/ 0 w 114299"/>
                    <a:gd name="connsiteY17" fmla="*/ 181841 h 239856"/>
                    <a:gd name="connsiteX18" fmla="*/ 0 w 114299"/>
                    <a:gd name="connsiteY18" fmla="*/ 57150 h 239856"/>
                    <a:gd name="connsiteX19" fmla="*/ 33770 w 114299"/>
                    <a:gd name="connsiteY19" fmla="*/ 182707 h 239856"/>
                    <a:gd name="connsiteX20" fmla="*/ 40698 w 114299"/>
                    <a:gd name="connsiteY20" fmla="*/ 200891 h 239856"/>
                    <a:gd name="connsiteX21" fmla="*/ 57150 w 114299"/>
                    <a:gd name="connsiteY21" fmla="*/ 206952 h 239856"/>
                    <a:gd name="connsiteX22" fmla="*/ 73602 w 114299"/>
                    <a:gd name="connsiteY22" fmla="*/ 200891 h 239856"/>
                    <a:gd name="connsiteX23" fmla="*/ 80529 w 114299"/>
                    <a:gd name="connsiteY23" fmla="*/ 182707 h 239856"/>
                    <a:gd name="connsiteX24" fmla="*/ 80529 w 114299"/>
                    <a:gd name="connsiteY24" fmla="*/ 58016 h 239856"/>
                    <a:gd name="connsiteX25" fmla="*/ 73602 w 114299"/>
                    <a:gd name="connsiteY25" fmla="*/ 39832 h 239856"/>
                    <a:gd name="connsiteX26" fmla="*/ 57150 w 114299"/>
                    <a:gd name="connsiteY26" fmla="*/ 33770 h 239856"/>
                    <a:gd name="connsiteX27" fmla="*/ 40698 w 114299"/>
                    <a:gd name="connsiteY27" fmla="*/ 39832 h 239856"/>
                    <a:gd name="connsiteX28" fmla="*/ 33770 w 114299"/>
                    <a:gd name="connsiteY28" fmla="*/ 58016 h 239856"/>
                    <a:gd name="connsiteX29" fmla="*/ 33770 w 114299"/>
                    <a:gd name="connsiteY29" fmla="*/ 182707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4299" h="239856">
                      <a:moveTo>
                        <a:pt x="0" y="57150"/>
                      </a:moveTo>
                      <a:cubicBezTo>
                        <a:pt x="0" y="47625"/>
                        <a:pt x="1732" y="38966"/>
                        <a:pt x="5195" y="32038"/>
                      </a:cubicBezTo>
                      <a:cubicBezTo>
                        <a:pt x="8659" y="25111"/>
                        <a:pt x="12989" y="19050"/>
                        <a:pt x="18184" y="13855"/>
                      </a:cubicBezTo>
                      <a:cubicBezTo>
                        <a:pt x="23379" y="9525"/>
                        <a:pt x="29441" y="6061"/>
                        <a:pt x="36368" y="3464"/>
                      </a:cubicBezTo>
                      <a:cubicBezTo>
                        <a:pt x="43295" y="866"/>
                        <a:pt x="50223" y="0"/>
                        <a:pt x="57150" y="0"/>
                      </a:cubicBezTo>
                      <a:cubicBezTo>
                        <a:pt x="64077" y="0"/>
                        <a:pt x="71004" y="866"/>
                        <a:pt x="77932" y="3464"/>
                      </a:cubicBezTo>
                      <a:cubicBezTo>
                        <a:pt x="84859" y="6061"/>
                        <a:pt x="90920" y="9525"/>
                        <a:pt x="96116" y="13855"/>
                      </a:cubicBezTo>
                      <a:cubicBezTo>
                        <a:pt x="101311" y="19050"/>
                        <a:pt x="105641" y="25111"/>
                        <a:pt x="109104" y="32038"/>
                      </a:cubicBezTo>
                      <a:cubicBezTo>
                        <a:pt x="112568" y="38966"/>
                        <a:pt x="114300" y="47625"/>
                        <a:pt x="114300" y="57150"/>
                      </a:cubicBezTo>
                      <a:lnTo>
                        <a:pt x="114300" y="181841"/>
                      </a:lnTo>
                      <a:cubicBezTo>
                        <a:pt x="114300" y="192232"/>
                        <a:pt x="112568" y="200025"/>
                        <a:pt x="109104" y="207818"/>
                      </a:cubicBezTo>
                      <a:cubicBezTo>
                        <a:pt x="105641" y="214745"/>
                        <a:pt x="101311" y="220807"/>
                        <a:pt x="96116" y="225136"/>
                      </a:cubicBezTo>
                      <a:cubicBezTo>
                        <a:pt x="90920" y="230332"/>
                        <a:pt x="83993" y="233795"/>
                        <a:pt x="77932" y="236393"/>
                      </a:cubicBezTo>
                      <a:cubicBezTo>
                        <a:pt x="71004" y="238991"/>
                        <a:pt x="64077" y="239857"/>
                        <a:pt x="57150" y="239857"/>
                      </a:cubicBezTo>
                      <a:cubicBezTo>
                        <a:pt x="50223" y="239857"/>
                        <a:pt x="43295" y="238991"/>
                        <a:pt x="36368" y="236393"/>
                      </a:cubicBezTo>
                      <a:cubicBezTo>
                        <a:pt x="29441" y="233795"/>
                        <a:pt x="23379" y="230332"/>
                        <a:pt x="18184" y="225136"/>
                      </a:cubicBezTo>
                      <a:cubicBezTo>
                        <a:pt x="12989" y="220807"/>
                        <a:pt x="7793" y="214745"/>
                        <a:pt x="5195" y="207818"/>
                      </a:cubicBezTo>
                      <a:cubicBezTo>
                        <a:pt x="1732" y="200891"/>
                        <a:pt x="0" y="192232"/>
                        <a:pt x="0" y="181841"/>
                      </a:cubicBezTo>
                      <a:lnTo>
                        <a:pt x="0" y="57150"/>
                      </a:lnTo>
                      <a:close/>
                      <a:moveTo>
                        <a:pt x="33770" y="182707"/>
                      </a:moveTo>
                      <a:cubicBezTo>
                        <a:pt x="33770" y="190500"/>
                        <a:pt x="36368" y="196561"/>
                        <a:pt x="40698" y="200891"/>
                      </a:cubicBezTo>
                      <a:cubicBezTo>
                        <a:pt x="45027" y="204355"/>
                        <a:pt x="50223" y="206952"/>
                        <a:pt x="57150" y="206952"/>
                      </a:cubicBezTo>
                      <a:cubicBezTo>
                        <a:pt x="63211" y="206952"/>
                        <a:pt x="68407" y="205220"/>
                        <a:pt x="73602" y="200891"/>
                      </a:cubicBezTo>
                      <a:cubicBezTo>
                        <a:pt x="77932" y="197427"/>
                        <a:pt x="80529" y="191366"/>
                        <a:pt x="80529" y="182707"/>
                      </a:cubicBezTo>
                      <a:lnTo>
                        <a:pt x="80529" y="58016"/>
                      </a:lnTo>
                      <a:cubicBezTo>
                        <a:pt x="80529" y="50223"/>
                        <a:pt x="77932" y="44161"/>
                        <a:pt x="73602" y="39832"/>
                      </a:cubicBezTo>
                      <a:cubicBezTo>
                        <a:pt x="69273" y="36368"/>
                        <a:pt x="64077" y="33770"/>
                        <a:pt x="57150" y="33770"/>
                      </a:cubicBezTo>
                      <a:cubicBezTo>
                        <a:pt x="51089" y="33770"/>
                        <a:pt x="45893" y="35502"/>
                        <a:pt x="40698" y="39832"/>
                      </a:cubicBezTo>
                      <a:cubicBezTo>
                        <a:pt x="36368" y="43295"/>
                        <a:pt x="33770" y="49357"/>
                        <a:pt x="33770" y="58016"/>
                      </a:cubicBezTo>
                      <a:lnTo>
                        <a:pt x="33770" y="182707"/>
                      </a:lnTo>
                      <a:close/>
                    </a:path>
                  </a:pathLst>
                </a:custGeom>
                <a:solidFill>
                  <a:srgbClr val="FFFFFF"/>
                </a:solid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EB962D29-2437-DF8A-DFA7-6931C9F8ECE7}"/>
                    </a:ext>
                  </a:extLst>
                </p:cNvPr>
                <p:cNvSpPr/>
                <p:nvPr/>
              </p:nvSpPr>
              <p:spPr>
                <a:xfrm>
                  <a:off x="5910695" y="3443720"/>
                  <a:ext cx="118629" cy="237259"/>
                </a:xfrm>
                <a:custGeom>
                  <a:avLst/>
                  <a:gdLst>
                    <a:gd name="connsiteX0" fmla="*/ 0 w 118629"/>
                    <a:gd name="connsiteY0" fmla="*/ 237259 h 237259"/>
                    <a:gd name="connsiteX1" fmla="*/ 0 w 118629"/>
                    <a:gd name="connsiteY1" fmla="*/ 0 h 237259"/>
                    <a:gd name="connsiteX2" fmla="*/ 32904 w 118629"/>
                    <a:gd name="connsiteY2" fmla="*/ 0 h 237259"/>
                    <a:gd name="connsiteX3" fmla="*/ 83993 w 118629"/>
                    <a:gd name="connsiteY3" fmla="*/ 142875 h 237259"/>
                    <a:gd name="connsiteX4" fmla="*/ 84859 w 118629"/>
                    <a:gd name="connsiteY4" fmla="*/ 142875 h 237259"/>
                    <a:gd name="connsiteX5" fmla="*/ 84859 w 118629"/>
                    <a:gd name="connsiteY5" fmla="*/ 0 h 237259"/>
                    <a:gd name="connsiteX6" fmla="*/ 118629 w 118629"/>
                    <a:gd name="connsiteY6" fmla="*/ 0 h 237259"/>
                    <a:gd name="connsiteX7" fmla="*/ 118629 w 118629"/>
                    <a:gd name="connsiteY7" fmla="*/ 237259 h 237259"/>
                    <a:gd name="connsiteX8" fmla="*/ 86591 w 118629"/>
                    <a:gd name="connsiteY8" fmla="*/ 237259 h 237259"/>
                    <a:gd name="connsiteX9" fmla="*/ 34636 w 118629"/>
                    <a:gd name="connsiteY9" fmla="*/ 95250 h 237259"/>
                    <a:gd name="connsiteX10" fmla="*/ 33770 w 118629"/>
                    <a:gd name="connsiteY10" fmla="*/ 95250 h 237259"/>
                    <a:gd name="connsiteX11" fmla="*/ 33770 w 118629"/>
                    <a:gd name="connsiteY11" fmla="*/ 237259 h 237259"/>
                    <a:gd name="connsiteX12" fmla="*/ 0 w 118629"/>
                    <a:gd name="connsiteY12" fmla="*/ 237259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8629" h="237259">
                      <a:moveTo>
                        <a:pt x="0" y="237259"/>
                      </a:moveTo>
                      <a:lnTo>
                        <a:pt x="0" y="0"/>
                      </a:lnTo>
                      <a:lnTo>
                        <a:pt x="32904" y="0"/>
                      </a:lnTo>
                      <a:lnTo>
                        <a:pt x="83993" y="142875"/>
                      </a:lnTo>
                      <a:lnTo>
                        <a:pt x="84859" y="142875"/>
                      </a:lnTo>
                      <a:lnTo>
                        <a:pt x="84859" y="0"/>
                      </a:lnTo>
                      <a:lnTo>
                        <a:pt x="118629" y="0"/>
                      </a:lnTo>
                      <a:lnTo>
                        <a:pt x="118629" y="237259"/>
                      </a:lnTo>
                      <a:lnTo>
                        <a:pt x="86591" y="237259"/>
                      </a:lnTo>
                      <a:lnTo>
                        <a:pt x="34636" y="95250"/>
                      </a:lnTo>
                      <a:lnTo>
                        <a:pt x="33770" y="95250"/>
                      </a:lnTo>
                      <a:lnTo>
                        <a:pt x="33770" y="237259"/>
                      </a:lnTo>
                      <a:lnTo>
                        <a:pt x="0" y="237259"/>
                      </a:lnTo>
                      <a:close/>
                    </a:path>
                  </a:pathLst>
                </a:custGeom>
                <a:solidFill>
                  <a:srgbClr val="FFFFFF"/>
                </a:solid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FC1E497F-F2B8-7005-8CB6-083BD08200D8}"/>
                    </a:ext>
                  </a:extLst>
                </p:cNvPr>
                <p:cNvSpPr/>
                <p:nvPr/>
              </p:nvSpPr>
              <p:spPr>
                <a:xfrm>
                  <a:off x="6057900" y="3441122"/>
                  <a:ext cx="109970" cy="241588"/>
                </a:xfrm>
                <a:custGeom>
                  <a:avLst/>
                  <a:gdLst>
                    <a:gd name="connsiteX0" fmla="*/ 109970 w 109970"/>
                    <a:gd name="connsiteY0" fmla="*/ 172316 h 241588"/>
                    <a:gd name="connsiteX1" fmla="*/ 109970 w 109970"/>
                    <a:gd name="connsiteY1" fmla="*/ 187036 h 241588"/>
                    <a:gd name="connsiteX2" fmla="*/ 105641 w 109970"/>
                    <a:gd name="connsiteY2" fmla="*/ 207818 h 241588"/>
                    <a:gd name="connsiteX3" fmla="*/ 94384 w 109970"/>
                    <a:gd name="connsiteY3" fmla="*/ 225136 h 241588"/>
                    <a:gd name="connsiteX4" fmla="*/ 77066 w 109970"/>
                    <a:gd name="connsiteY4" fmla="*/ 237259 h 241588"/>
                    <a:gd name="connsiteX5" fmla="*/ 56284 w 109970"/>
                    <a:gd name="connsiteY5" fmla="*/ 241589 h 241588"/>
                    <a:gd name="connsiteX6" fmla="*/ 36368 w 109970"/>
                    <a:gd name="connsiteY6" fmla="*/ 238991 h 241588"/>
                    <a:gd name="connsiteX7" fmla="*/ 18184 w 109970"/>
                    <a:gd name="connsiteY7" fmla="*/ 229466 h 241588"/>
                    <a:gd name="connsiteX8" fmla="*/ 5196 w 109970"/>
                    <a:gd name="connsiteY8" fmla="*/ 212148 h 241588"/>
                    <a:gd name="connsiteX9" fmla="*/ 0 w 109970"/>
                    <a:gd name="connsiteY9" fmla="*/ 185305 h 241588"/>
                    <a:gd name="connsiteX10" fmla="*/ 0 w 109970"/>
                    <a:gd name="connsiteY10" fmla="*/ 54552 h 241588"/>
                    <a:gd name="connsiteX11" fmla="*/ 4330 w 109970"/>
                    <a:gd name="connsiteY11" fmla="*/ 32905 h 241588"/>
                    <a:gd name="connsiteX12" fmla="*/ 15586 w 109970"/>
                    <a:gd name="connsiteY12" fmla="*/ 15587 h 241588"/>
                    <a:gd name="connsiteX13" fmla="*/ 32904 w 109970"/>
                    <a:gd name="connsiteY13" fmla="*/ 4330 h 241588"/>
                    <a:gd name="connsiteX14" fmla="*/ 55418 w 109970"/>
                    <a:gd name="connsiteY14" fmla="*/ 0 h 241588"/>
                    <a:gd name="connsiteX15" fmla="*/ 94384 w 109970"/>
                    <a:gd name="connsiteY15" fmla="*/ 15587 h 241588"/>
                    <a:gd name="connsiteX16" fmla="*/ 105641 w 109970"/>
                    <a:gd name="connsiteY16" fmla="*/ 33770 h 241588"/>
                    <a:gd name="connsiteX17" fmla="*/ 109970 w 109970"/>
                    <a:gd name="connsiteY17" fmla="*/ 56284 h 241588"/>
                    <a:gd name="connsiteX18" fmla="*/ 109970 w 109970"/>
                    <a:gd name="connsiteY18" fmla="*/ 69273 h 241588"/>
                    <a:gd name="connsiteX19" fmla="*/ 76200 w 109970"/>
                    <a:gd name="connsiteY19" fmla="*/ 69273 h 241588"/>
                    <a:gd name="connsiteX20" fmla="*/ 76200 w 109970"/>
                    <a:gd name="connsiteY20" fmla="*/ 58016 h 241588"/>
                    <a:gd name="connsiteX21" fmla="*/ 70139 w 109970"/>
                    <a:gd name="connsiteY21" fmla="*/ 40698 h 241588"/>
                    <a:gd name="connsiteX22" fmla="*/ 54552 w 109970"/>
                    <a:gd name="connsiteY22" fmla="*/ 33770 h 241588"/>
                    <a:gd name="connsiteX23" fmla="*/ 38100 w 109970"/>
                    <a:gd name="connsiteY23" fmla="*/ 41564 h 241588"/>
                    <a:gd name="connsiteX24" fmla="*/ 33770 w 109970"/>
                    <a:gd name="connsiteY24" fmla="*/ 61480 h 241588"/>
                    <a:gd name="connsiteX25" fmla="*/ 33770 w 109970"/>
                    <a:gd name="connsiteY25" fmla="*/ 182707 h 241588"/>
                    <a:gd name="connsiteX26" fmla="*/ 38100 w 109970"/>
                    <a:gd name="connsiteY26" fmla="*/ 200025 h 241588"/>
                    <a:gd name="connsiteX27" fmla="*/ 54552 w 109970"/>
                    <a:gd name="connsiteY27" fmla="*/ 206952 h 241588"/>
                    <a:gd name="connsiteX28" fmla="*/ 61480 w 109970"/>
                    <a:gd name="connsiteY28" fmla="*/ 206087 h 241588"/>
                    <a:gd name="connsiteX29" fmla="*/ 68407 w 109970"/>
                    <a:gd name="connsiteY29" fmla="*/ 202623 h 241588"/>
                    <a:gd name="connsiteX30" fmla="*/ 73602 w 109970"/>
                    <a:gd name="connsiteY30" fmla="*/ 195696 h 241588"/>
                    <a:gd name="connsiteX31" fmla="*/ 75334 w 109970"/>
                    <a:gd name="connsiteY31" fmla="*/ 184439 h 241588"/>
                    <a:gd name="connsiteX32" fmla="*/ 75334 w 109970"/>
                    <a:gd name="connsiteY32" fmla="*/ 173182 h 241588"/>
                    <a:gd name="connsiteX33" fmla="*/ 109970 w 109970"/>
                    <a:gd name="connsiteY33" fmla="*/ 173182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9970" h="241588">
                      <a:moveTo>
                        <a:pt x="109970" y="172316"/>
                      </a:moveTo>
                      <a:lnTo>
                        <a:pt x="109970" y="187036"/>
                      </a:lnTo>
                      <a:cubicBezTo>
                        <a:pt x="109970" y="193964"/>
                        <a:pt x="108239" y="200891"/>
                        <a:pt x="105641" y="207818"/>
                      </a:cubicBezTo>
                      <a:cubicBezTo>
                        <a:pt x="103043" y="214746"/>
                        <a:pt x="98714" y="219941"/>
                        <a:pt x="94384" y="225136"/>
                      </a:cubicBezTo>
                      <a:cubicBezTo>
                        <a:pt x="89189" y="230332"/>
                        <a:pt x="83993" y="234661"/>
                        <a:pt x="77066" y="237259"/>
                      </a:cubicBezTo>
                      <a:cubicBezTo>
                        <a:pt x="70139" y="239857"/>
                        <a:pt x="63211" y="241589"/>
                        <a:pt x="56284" y="241589"/>
                      </a:cubicBezTo>
                      <a:cubicBezTo>
                        <a:pt x="50223" y="241589"/>
                        <a:pt x="43295" y="240723"/>
                        <a:pt x="36368" y="238991"/>
                      </a:cubicBezTo>
                      <a:cubicBezTo>
                        <a:pt x="29441" y="237259"/>
                        <a:pt x="23379" y="233795"/>
                        <a:pt x="18184" y="229466"/>
                      </a:cubicBezTo>
                      <a:cubicBezTo>
                        <a:pt x="12989" y="225136"/>
                        <a:pt x="8659" y="219075"/>
                        <a:pt x="5196" y="212148"/>
                      </a:cubicBezTo>
                      <a:cubicBezTo>
                        <a:pt x="1732" y="205221"/>
                        <a:pt x="0" y="196561"/>
                        <a:pt x="0" y="185305"/>
                      </a:cubicBezTo>
                      <a:lnTo>
                        <a:pt x="0" y="54552"/>
                      </a:lnTo>
                      <a:cubicBezTo>
                        <a:pt x="0" y="46759"/>
                        <a:pt x="1732" y="39832"/>
                        <a:pt x="4330" y="32905"/>
                      </a:cubicBezTo>
                      <a:cubicBezTo>
                        <a:pt x="6927" y="25977"/>
                        <a:pt x="10391" y="20782"/>
                        <a:pt x="15586" y="15587"/>
                      </a:cubicBezTo>
                      <a:cubicBezTo>
                        <a:pt x="20782" y="10391"/>
                        <a:pt x="25977" y="6927"/>
                        <a:pt x="32904" y="4330"/>
                      </a:cubicBezTo>
                      <a:cubicBezTo>
                        <a:pt x="39832" y="1732"/>
                        <a:pt x="46759" y="0"/>
                        <a:pt x="55418" y="0"/>
                      </a:cubicBezTo>
                      <a:cubicBezTo>
                        <a:pt x="71004" y="0"/>
                        <a:pt x="83993" y="5196"/>
                        <a:pt x="94384" y="15587"/>
                      </a:cubicBezTo>
                      <a:cubicBezTo>
                        <a:pt x="99580" y="20782"/>
                        <a:pt x="103043" y="26843"/>
                        <a:pt x="105641" y="33770"/>
                      </a:cubicBezTo>
                      <a:cubicBezTo>
                        <a:pt x="108239" y="40698"/>
                        <a:pt x="109970" y="48491"/>
                        <a:pt x="109970" y="56284"/>
                      </a:cubicBezTo>
                      <a:lnTo>
                        <a:pt x="109970" y="69273"/>
                      </a:lnTo>
                      <a:lnTo>
                        <a:pt x="76200" y="69273"/>
                      </a:lnTo>
                      <a:lnTo>
                        <a:pt x="76200" y="58016"/>
                      </a:lnTo>
                      <a:cubicBezTo>
                        <a:pt x="76200" y="51089"/>
                        <a:pt x="74468" y="45893"/>
                        <a:pt x="70139" y="40698"/>
                      </a:cubicBezTo>
                      <a:cubicBezTo>
                        <a:pt x="65809" y="35502"/>
                        <a:pt x="61480" y="33770"/>
                        <a:pt x="54552" y="33770"/>
                      </a:cubicBezTo>
                      <a:cubicBezTo>
                        <a:pt x="45893" y="33770"/>
                        <a:pt x="40698" y="36368"/>
                        <a:pt x="38100" y="41564"/>
                      </a:cubicBezTo>
                      <a:cubicBezTo>
                        <a:pt x="35502" y="46759"/>
                        <a:pt x="33770" y="53686"/>
                        <a:pt x="33770" y="61480"/>
                      </a:cubicBezTo>
                      <a:lnTo>
                        <a:pt x="33770" y="182707"/>
                      </a:lnTo>
                      <a:cubicBezTo>
                        <a:pt x="33770" y="189634"/>
                        <a:pt x="35502" y="195696"/>
                        <a:pt x="38100" y="200025"/>
                      </a:cubicBezTo>
                      <a:cubicBezTo>
                        <a:pt x="40698" y="204355"/>
                        <a:pt x="46759" y="206952"/>
                        <a:pt x="54552" y="206952"/>
                      </a:cubicBezTo>
                      <a:cubicBezTo>
                        <a:pt x="57150" y="206952"/>
                        <a:pt x="58882" y="206952"/>
                        <a:pt x="61480" y="206087"/>
                      </a:cubicBezTo>
                      <a:cubicBezTo>
                        <a:pt x="64077" y="205221"/>
                        <a:pt x="66675" y="204355"/>
                        <a:pt x="68407" y="202623"/>
                      </a:cubicBezTo>
                      <a:cubicBezTo>
                        <a:pt x="70139" y="200891"/>
                        <a:pt x="71870" y="198293"/>
                        <a:pt x="73602" y="195696"/>
                      </a:cubicBezTo>
                      <a:cubicBezTo>
                        <a:pt x="75334" y="192232"/>
                        <a:pt x="75334" y="188768"/>
                        <a:pt x="75334" y="184439"/>
                      </a:cubicBezTo>
                      <a:lnTo>
                        <a:pt x="75334" y="173182"/>
                      </a:lnTo>
                      <a:lnTo>
                        <a:pt x="109970" y="173182"/>
                      </a:lnTo>
                      <a:close/>
                    </a:path>
                  </a:pathLst>
                </a:custGeom>
                <a:solidFill>
                  <a:srgbClr val="FFFFFF"/>
                </a:solidFill>
                <a:ln w="8653"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44932495-8DC4-93E2-A82E-9CB0DC859A7E}"/>
                    </a:ext>
                  </a:extLst>
                </p:cNvPr>
                <p:cNvSpPr/>
                <p:nvPr/>
              </p:nvSpPr>
              <p:spPr>
                <a:xfrm>
                  <a:off x="6195579" y="3443720"/>
                  <a:ext cx="101311" cy="237259"/>
                </a:xfrm>
                <a:custGeom>
                  <a:avLst/>
                  <a:gdLst>
                    <a:gd name="connsiteX0" fmla="*/ 0 w 101311"/>
                    <a:gd name="connsiteY0" fmla="*/ 237259 h 237259"/>
                    <a:gd name="connsiteX1" fmla="*/ 0 w 101311"/>
                    <a:gd name="connsiteY1" fmla="*/ 0 h 237259"/>
                    <a:gd name="connsiteX2" fmla="*/ 101311 w 101311"/>
                    <a:gd name="connsiteY2" fmla="*/ 0 h 237259"/>
                    <a:gd name="connsiteX3" fmla="*/ 101311 w 101311"/>
                    <a:gd name="connsiteY3" fmla="*/ 32038 h 237259"/>
                    <a:gd name="connsiteX4" fmla="*/ 33770 w 101311"/>
                    <a:gd name="connsiteY4" fmla="*/ 32038 h 237259"/>
                    <a:gd name="connsiteX5" fmla="*/ 33770 w 101311"/>
                    <a:gd name="connsiteY5" fmla="*/ 101311 h 237259"/>
                    <a:gd name="connsiteX6" fmla="*/ 92652 w 101311"/>
                    <a:gd name="connsiteY6" fmla="*/ 101311 h 237259"/>
                    <a:gd name="connsiteX7" fmla="*/ 92652 w 101311"/>
                    <a:gd name="connsiteY7" fmla="*/ 133350 h 237259"/>
                    <a:gd name="connsiteX8" fmla="*/ 33770 w 101311"/>
                    <a:gd name="connsiteY8" fmla="*/ 133350 h 237259"/>
                    <a:gd name="connsiteX9" fmla="*/ 33770 w 101311"/>
                    <a:gd name="connsiteY9" fmla="*/ 202623 h 237259"/>
                    <a:gd name="connsiteX10" fmla="*/ 101311 w 101311"/>
                    <a:gd name="connsiteY10" fmla="*/ 202623 h 237259"/>
                    <a:gd name="connsiteX11" fmla="*/ 101311 w 101311"/>
                    <a:gd name="connsiteY11" fmla="*/ 236393 h 237259"/>
                    <a:gd name="connsiteX12" fmla="*/ 0 w 101311"/>
                    <a:gd name="connsiteY12" fmla="*/ 236393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1311" h="237259">
                      <a:moveTo>
                        <a:pt x="0" y="237259"/>
                      </a:moveTo>
                      <a:lnTo>
                        <a:pt x="0" y="0"/>
                      </a:lnTo>
                      <a:lnTo>
                        <a:pt x="101311" y="0"/>
                      </a:lnTo>
                      <a:lnTo>
                        <a:pt x="101311" y="32038"/>
                      </a:lnTo>
                      <a:lnTo>
                        <a:pt x="33770" y="32038"/>
                      </a:lnTo>
                      <a:lnTo>
                        <a:pt x="33770" y="101311"/>
                      </a:lnTo>
                      <a:lnTo>
                        <a:pt x="92652" y="101311"/>
                      </a:lnTo>
                      <a:lnTo>
                        <a:pt x="92652" y="133350"/>
                      </a:lnTo>
                      <a:lnTo>
                        <a:pt x="33770" y="133350"/>
                      </a:lnTo>
                      <a:lnTo>
                        <a:pt x="33770" y="202623"/>
                      </a:lnTo>
                      <a:lnTo>
                        <a:pt x="101311" y="202623"/>
                      </a:lnTo>
                      <a:lnTo>
                        <a:pt x="101311" y="236393"/>
                      </a:lnTo>
                      <a:lnTo>
                        <a:pt x="0" y="236393"/>
                      </a:lnTo>
                      <a:close/>
                    </a:path>
                  </a:pathLst>
                </a:custGeom>
                <a:solidFill>
                  <a:srgbClr val="FFFFFF"/>
                </a:solidFill>
                <a:ln w="8653"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48CEC8D7-124A-8C71-9204-9BFDA49F6344}"/>
                    </a:ext>
                  </a:extLst>
                </p:cNvPr>
                <p:cNvSpPr/>
                <p:nvPr/>
              </p:nvSpPr>
              <p:spPr>
                <a:xfrm>
                  <a:off x="6318538" y="3443720"/>
                  <a:ext cx="109970" cy="237259"/>
                </a:xfrm>
                <a:custGeom>
                  <a:avLst/>
                  <a:gdLst>
                    <a:gd name="connsiteX0" fmla="*/ 0 w 109970"/>
                    <a:gd name="connsiteY0" fmla="*/ 237259 h 237259"/>
                    <a:gd name="connsiteX1" fmla="*/ 0 w 109970"/>
                    <a:gd name="connsiteY1" fmla="*/ 0 h 237259"/>
                    <a:gd name="connsiteX2" fmla="*/ 51089 w 109970"/>
                    <a:gd name="connsiteY2" fmla="*/ 0 h 237259"/>
                    <a:gd name="connsiteX3" fmla="*/ 75334 w 109970"/>
                    <a:gd name="connsiteY3" fmla="*/ 3464 h 237259"/>
                    <a:gd name="connsiteX4" fmla="*/ 94384 w 109970"/>
                    <a:gd name="connsiteY4" fmla="*/ 16452 h 237259"/>
                    <a:gd name="connsiteX5" fmla="*/ 106507 w 109970"/>
                    <a:gd name="connsiteY5" fmla="*/ 38100 h 237259"/>
                    <a:gd name="connsiteX6" fmla="*/ 109970 w 109970"/>
                    <a:gd name="connsiteY6" fmla="*/ 71870 h 237259"/>
                    <a:gd name="connsiteX7" fmla="*/ 108239 w 109970"/>
                    <a:gd name="connsiteY7" fmla="*/ 98714 h 237259"/>
                    <a:gd name="connsiteX8" fmla="*/ 100445 w 109970"/>
                    <a:gd name="connsiteY8" fmla="*/ 119495 h 237259"/>
                    <a:gd name="connsiteX9" fmla="*/ 81395 w 109970"/>
                    <a:gd name="connsiteY9" fmla="*/ 137680 h 237259"/>
                    <a:gd name="connsiteX10" fmla="*/ 51089 w 109970"/>
                    <a:gd name="connsiteY10" fmla="*/ 144607 h 237259"/>
                    <a:gd name="connsiteX11" fmla="*/ 33770 w 109970"/>
                    <a:gd name="connsiteY11" fmla="*/ 144607 h 237259"/>
                    <a:gd name="connsiteX12" fmla="*/ 33770 w 109970"/>
                    <a:gd name="connsiteY12" fmla="*/ 237259 h 237259"/>
                    <a:gd name="connsiteX13" fmla="*/ 0 w 109970"/>
                    <a:gd name="connsiteY13" fmla="*/ 237259 h 237259"/>
                    <a:gd name="connsiteX14" fmla="*/ 33770 w 109970"/>
                    <a:gd name="connsiteY14" fmla="*/ 32904 h 237259"/>
                    <a:gd name="connsiteX15" fmla="*/ 33770 w 109970"/>
                    <a:gd name="connsiteY15" fmla="*/ 113434 h 237259"/>
                    <a:gd name="connsiteX16" fmla="*/ 50223 w 109970"/>
                    <a:gd name="connsiteY16" fmla="*/ 113434 h 237259"/>
                    <a:gd name="connsiteX17" fmla="*/ 65809 w 109970"/>
                    <a:gd name="connsiteY17" fmla="*/ 110836 h 237259"/>
                    <a:gd name="connsiteX18" fmla="*/ 74468 w 109970"/>
                    <a:gd name="connsiteY18" fmla="*/ 102177 h 237259"/>
                    <a:gd name="connsiteX19" fmla="*/ 77932 w 109970"/>
                    <a:gd name="connsiteY19" fmla="*/ 90054 h 237259"/>
                    <a:gd name="connsiteX20" fmla="*/ 78798 w 109970"/>
                    <a:gd name="connsiteY20" fmla="*/ 73602 h 237259"/>
                    <a:gd name="connsiteX21" fmla="*/ 78798 w 109970"/>
                    <a:gd name="connsiteY21" fmla="*/ 58016 h 237259"/>
                    <a:gd name="connsiteX22" fmla="*/ 76200 w 109970"/>
                    <a:gd name="connsiteY22" fmla="*/ 45027 h 237259"/>
                    <a:gd name="connsiteX23" fmla="*/ 68407 w 109970"/>
                    <a:gd name="connsiteY23" fmla="*/ 36368 h 237259"/>
                    <a:gd name="connsiteX24" fmla="*/ 52820 w 109970"/>
                    <a:gd name="connsiteY24" fmla="*/ 33770 h 237259"/>
                    <a:gd name="connsiteX25" fmla="*/ 33770 w 109970"/>
                    <a:gd name="connsiteY25" fmla="*/ 33770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970" h="237259">
                      <a:moveTo>
                        <a:pt x="0" y="237259"/>
                      </a:moveTo>
                      <a:lnTo>
                        <a:pt x="0" y="0"/>
                      </a:lnTo>
                      <a:lnTo>
                        <a:pt x="51089" y="0"/>
                      </a:lnTo>
                      <a:cubicBezTo>
                        <a:pt x="60614" y="0"/>
                        <a:pt x="68407" y="866"/>
                        <a:pt x="75334" y="3464"/>
                      </a:cubicBezTo>
                      <a:cubicBezTo>
                        <a:pt x="82261" y="6061"/>
                        <a:pt x="89189" y="10391"/>
                        <a:pt x="94384" y="16452"/>
                      </a:cubicBezTo>
                      <a:cubicBezTo>
                        <a:pt x="100445" y="22513"/>
                        <a:pt x="103909" y="30307"/>
                        <a:pt x="106507" y="38100"/>
                      </a:cubicBezTo>
                      <a:cubicBezTo>
                        <a:pt x="109104" y="46759"/>
                        <a:pt x="109970" y="58016"/>
                        <a:pt x="109970" y="71870"/>
                      </a:cubicBezTo>
                      <a:cubicBezTo>
                        <a:pt x="109970" y="82261"/>
                        <a:pt x="109104" y="91786"/>
                        <a:pt x="108239" y="98714"/>
                      </a:cubicBezTo>
                      <a:cubicBezTo>
                        <a:pt x="107373" y="105641"/>
                        <a:pt x="104775" y="112568"/>
                        <a:pt x="100445" y="119495"/>
                      </a:cubicBezTo>
                      <a:cubicBezTo>
                        <a:pt x="96116" y="127288"/>
                        <a:pt x="89189" y="133350"/>
                        <a:pt x="81395" y="137680"/>
                      </a:cubicBezTo>
                      <a:cubicBezTo>
                        <a:pt x="73602" y="142009"/>
                        <a:pt x="63211" y="144607"/>
                        <a:pt x="51089" y="144607"/>
                      </a:cubicBezTo>
                      <a:lnTo>
                        <a:pt x="33770" y="144607"/>
                      </a:lnTo>
                      <a:lnTo>
                        <a:pt x="33770" y="237259"/>
                      </a:lnTo>
                      <a:lnTo>
                        <a:pt x="0" y="237259"/>
                      </a:lnTo>
                      <a:close/>
                      <a:moveTo>
                        <a:pt x="33770" y="32904"/>
                      </a:moveTo>
                      <a:lnTo>
                        <a:pt x="33770" y="113434"/>
                      </a:lnTo>
                      <a:lnTo>
                        <a:pt x="50223" y="113434"/>
                      </a:lnTo>
                      <a:cubicBezTo>
                        <a:pt x="57150" y="113434"/>
                        <a:pt x="62345" y="112568"/>
                        <a:pt x="65809" y="110836"/>
                      </a:cubicBezTo>
                      <a:cubicBezTo>
                        <a:pt x="69273" y="109104"/>
                        <a:pt x="72736" y="105641"/>
                        <a:pt x="74468" y="102177"/>
                      </a:cubicBezTo>
                      <a:cubicBezTo>
                        <a:pt x="76200" y="98714"/>
                        <a:pt x="77066" y="94384"/>
                        <a:pt x="77932" y="90054"/>
                      </a:cubicBezTo>
                      <a:cubicBezTo>
                        <a:pt x="77932" y="84859"/>
                        <a:pt x="78798" y="79663"/>
                        <a:pt x="78798" y="73602"/>
                      </a:cubicBezTo>
                      <a:cubicBezTo>
                        <a:pt x="78798" y="68407"/>
                        <a:pt x="78798" y="63211"/>
                        <a:pt x="78798" y="58016"/>
                      </a:cubicBezTo>
                      <a:cubicBezTo>
                        <a:pt x="78798" y="52820"/>
                        <a:pt x="77932" y="48491"/>
                        <a:pt x="76200" y="45027"/>
                      </a:cubicBezTo>
                      <a:cubicBezTo>
                        <a:pt x="74468" y="41564"/>
                        <a:pt x="71870" y="38100"/>
                        <a:pt x="68407" y="36368"/>
                      </a:cubicBezTo>
                      <a:cubicBezTo>
                        <a:pt x="64943" y="34636"/>
                        <a:pt x="59748" y="33770"/>
                        <a:pt x="52820" y="33770"/>
                      </a:cubicBezTo>
                      <a:lnTo>
                        <a:pt x="33770" y="33770"/>
                      </a:lnTo>
                      <a:close/>
                    </a:path>
                  </a:pathLst>
                </a:custGeom>
                <a:solidFill>
                  <a:srgbClr val="FFFFFF"/>
                </a:solidFill>
                <a:ln w="8653"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D7200CBC-9FFC-8E75-1492-40981A3956E8}"/>
                    </a:ext>
                  </a:extLst>
                </p:cNvPr>
                <p:cNvSpPr/>
                <p:nvPr/>
              </p:nvSpPr>
              <p:spPr>
                <a:xfrm>
                  <a:off x="6437168" y="3443720"/>
                  <a:ext cx="112568" cy="237259"/>
                </a:xfrm>
                <a:custGeom>
                  <a:avLst/>
                  <a:gdLst>
                    <a:gd name="connsiteX0" fmla="*/ 38966 w 112568"/>
                    <a:gd name="connsiteY0" fmla="*/ 237259 h 237259"/>
                    <a:gd name="connsiteX1" fmla="*/ 38966 w 112568"/>
                    <a:gd name="connsiteY1" fmla="*/ 32038 h 237259"/>
                    <a:gd name="connsiteX2" fmla="*/ 0 w 112568"/>
                    <a:gd name="connsiteY2" fmla="*/ 32038 h 237259"/>
                    <a:gd name="connsiteX3" fmla="*/ 0 w 112568"/>
                    <a:gd name="connsiteY3" fmla="*/ 0 h 237259"/>
                    <a:gd name="connsiteX4" fmla="*/ 112568 w 112568"/>
                    <a:gd name="connsiteY4" fmla="*/ 0 h 237259"/>
                    <a:gd name="connsiteX5" fmla="*/ 112568 w 112568"/>
                    <a:gd name="connsiteY5" fmla="*/ 32038 h 237259"/>
                    <a:gd name="connsiteX6" fmla="*/ 73602 w 112568"/>
                    <a:gd name="connsiteY6" fmla="*/ 32038 h 237259"/>
                    <a:gd name="connsiteX7" fmla="*/ 73602 w 112568"/>
                    <a:gd name="connsiteY7" fmla="*/ 237259 h 237259"/>
                    <a:gd name="connsiteX8" fmla="*/ 38966 w 112568"/>
                    <a:gd name="connsiteY8" fmla="*/ 237259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568" h="237259">
                      <a:moveTo>
                        <a:pt x="38966" y="237259"/>
                      </a:moveTo>
                      <a:lnTo>
                        <a:pt x="38966" y="32038"/>
                      </a:lnTo>
                      <a:lnTo>
                        <a:pt x="0" y="32038"/>
                      </a:lnTo>
                      <a:lnTo>
                        <a:pt x="0" y="0"/>
                      </a:lnTo>
                      <a:lnTo>
                        <a:pt x="112568" y="0"/>
                      </a:lnTo>
                      <a:lnTo>
                        <a:pt x="112568" y="32038"/>
                      </a:lnTo>
                      <a:lnTo>
                        <a:pt x="73602" y="32038"/>
                      </a:lnTo>
                      <a:lnTo>
                        <a:pt x="73602" y="237259"/>
                      </a:lnTo>
                      <a:lnTo>
                        <a:pt x="38966" y="237259"/>
                      </a:lnTo>
                      <a:close/>
                    </a:path>
                  </a:pathLst>
                </a:custGeom>
                <a:solidFill>
                  <a:srgbClr val="FFFFFF"/>
                </a:solidFill>
                <a:ln w="8653" cap="flat">
                  <a:noFill/>
                  <a:prstDash val="solid"/>
                  <a:miter/>
                </a:ln>
              </p:spPr>
              <p:txBody>
                <a:bodyPr rtlCol="0" anchor="ctr"/>
                <a:lstStyle/>
                <a:p>
                  <a:endParaRPr lang="en-US"/>
                </a:p>
              </p:txBody>
            </p:sp>
          </p:grpSp>
        </p:grpSp>
      </p:grpSp>
      <p:sp>
        <p:nvSpPr>
          <p:cNvPr id="4" name="TextBox 3">
            <a:extLst>
              <a:ext uri="{FF2B5EF4-FFF2-40B4-BE49-F238E27FC236}">
                <a16:creationId xmlns:a16="http://schemas.microsoft.com/office/drawing/2014/main" id="{C7D0A89C-628B-4236-E4BF-8965B79EEA7C}"/>
              </a:ext>
            </a:extLst>
          </p:cNvPr>
          <p:cNvSpPr txBox="1"/>
          <p:nvPr/>
        </p:nvSpPr>
        <p:spPr>
          <a:xfrm>
            <a:off x="334196" y="1088575"/>
            <a:ext cx="8258957" cy="455189"/>
          </a:xfrm>
          <a:prstGeom prst="rect">
            <a:avLst/>
          </a:prstGeom>
          <a:noFill/>
        </p:spPr>
        <p:txBody>
          <a:bodyPr wrap="square" rtlCol="0">
            <a:spAutoFit/>
          </a:bodyPr>
          <a:lstStyle/>
          <a:p>
            <a:pPr>
              <a:lnSpc>
                <a:spcPct val="150000"/>
              </a:lnSpc>
            </a:pPr>
            <a:r>
              <a:rPr lang="en-US" dirty="0">
                <a:latin typeface="Century Gothic" panose="020B0502020202020204" pitchFamily="34" charset="0"/>
              </a:rPr>
              <a:t>Create a proposal for action steps to take if the POC is successful.</a:t>
            </a:r>
          </a:p>
        </p:txBody>
      </p:sp>
      <p:sp>
        <p:nvSpPr>
          <p:cNvPr id="6" name="TextBox 5">
            <a:extLst>
              <a:ext uri="{FF2B5EF4-FFF2-40B4-BE49-F238E27FC236}">
                <a16:creationId xmlns:a16="http://schemas.microsoft.com/office/drawing/2014/main" id="{75431DE5-7443-D89B-36FA-FEDBCAFABBDA}"/>
              </a:ext>
            </a:extLst>
          </p:cNvPr>
          <p:cNvSpPr txBox="1"/>
          <p:nvPr/>
        </p:nvSpPr>
        <p:spPr>
          <a:xfrm>
            <a:off x="182553" y="51074"/>
            <a:ext cx="9090035" cy="830997"/>
          </a:xfrm>
          <a:prstGeom prst="rect">
            <a:avLst/>
          </a:prstGeom>
          <a:noFill/>
          <a:effectLst/>
        </p:spPr>
        <p:txBody>
          <a:bodyPr wrap="square" rtlCol="0">
            <a:spAutoFit/>
          </a:bodyPr>
          <a:lstStyle/>
          <a:p>
            <a:r>
              <a:rPr lang="en-US" sz="4800" i="0" u="none" strike="noStrike" dirty="0">
                <a:solidFill>
                  <a:schemeClr val="bg1"/>
                </a:solidFill>
                <a:effectLst/>
                <a:latin typeface="Century Gothic" panose="020B0502020202020204" pitchFamily="34" charset="0"/>
              </a:rPr>
              <a:t>Next Steps if POC Is Successful</a:t>
            </a:r>
          </a:p>
        </p:txBody>
      </p:sp>
      <p:sp>
        <p:nvSpPr>
          <p:cNvPr id="53" name="TextBox 52">
            <a:extLst>
              <a:ext uri="{FF2B5EF4-FFF2-40B4-BE49-F238E27FC236}">
                <a16:creationId xmlns:a16="http://schemas.microsoft.com/office/drawing/2014/main" id="{29E66D57-D456-7ED8-7F7C-D41BEA89FD9D}"/>
              </a:ext>
            </a:extLst>
          </p:cNvPr>
          <p:cNvSpPr txBox="1"/>
          <p:nvPr/>
        </p:nvSpPr>
        <p:spPr>
          <a:xfrm>
            <a:off x="643283" y="2582569"/>
            <a:ext cx="5921173" cy="1231106"/>
          </a:xfrm>
          <a:prstGeom prst="rect">
            <a:avLst/>
          </a:prstGeom>
          <a:noFill/>
          <a:effectLst/>
        </p:spPr>
        <p:txBody>
          <a:bodyPr wrap="square" rtlCol="0">
            <a:spAutoFit/>
          </a:bodyPr>
          <a:lstStyle/>
          <a:p>
            <a:pPr marL="342900" marR="0" indent="-342900">
              <a:spcBef>
                <a:spcPts val="1200"/>
              </a:spcBef>
              <a:spcAft>
                <a:spcPts val="0"/>
              </a:spcAft>
              <a:buClr>
                <a:schemeClr val="bg1"/>
              </a:buClr>
              <a:buFont typeface="Arial" panose="020B0604020202020204" pitchFamily="34" charset="0"/>
              <a:buChar char="•"/>
            </a:pPr>
            <a:r>
              <a:rPr lang="en-US" dirty="0">
                <a:effectLst/>
                <a:latin typeface="Century Gothic" panose="020B0502020202020204" pitchFamily="34" charset="0"/>
                <a:ea typeface="Calibri" panose="020F0502020204030204" pitchFamily="34" charset="0"/>
                <a:cs typeface="Times New Roman" panose="02020603050405020304" pitchFamily="18" charset="0"/>
              </a:rPr>
              <a:t>Action Step One</a:t>
            </a:r>
          </a:p>
          <a:p>
            <a:pPr marL="342900" marR="0" indent="-342900">
              <a:spcBef>
                <a:spcPts val="1200"/>
              </a:spcBef>
              <a:spcAft>
                <a:spcPts val="0"/>
              </a:spcAft>
              <a:buClr>
                <a:schemeClr val="bg1"/>
              </a:buClr>
              <a:buFont typeface="Arial" panose="020B0604020202020204" pitchFamily="34" charset="0"/>
              <a:buChar char="•"/>
            </a:pPr>
            <a:r>
              <a:rPr lang="en-US" dirty="0">
                <a:effectLst/>
                <a:latin typeface="Century Gothic" panose="020B0502020202020204" pitchFamily="34" charset="0"/>
                <a:ea typeface="Calibri" panose="020F0502020204030204" pitchFamily="34" charset="0"/>
                <a:cs typeface="Times New Roman" panose="02020603050405020304" pitchFamily="18" charset="0"/>
              </a:rPr>
              <a:t>Action Step</a:t>
            </a:r>
            <a:r>
              <a:rPr lang="en-US" dirty="0">
                <a:latin typeface="Century Gothic" panose="020B0502020202020204" pitchFamily="34" charset="0"/>
                <a:ea typeface="Calibri" panose="020F0502020204030204" pitchFamily="34" charset="0"/>
                <a:cs typeface="Times New Roman" panose="02020603050405020304" pitchFamily="18" charset="0"/>
              </a:rPr>
              <a:t> Two</a:t>
            </a:r>
          </a:p>
          <a:p>
            <a:pPr marL="342900" marR="0" indent="-342900">
              <a:spcBef>
                <a:spcPts val="1200"/>
              </a:spcBef>
              <a:spcAft>
                <a:spcPts val="0"/>
              </a:spcAft>
              <a:buClr>
                <a:schemeClr val="bg1"/>
              </a:buClr>
              <a:buFont typeface="Arial" panose="020B0604020202020204" pitchFamily="34" charset="0"/>
              <a:buChar char="•"/>
            </a:pPr>
            <a:r>
              <a:rPr lang="en-US" dirty="0">
                <a:effectLst/>
                <a:latin typeface="Century Gothic" panose="020B0502020202020204" pitchFamily="34" charset="0"/>
                <a:ea typeface="Calibri" panose="020F0502020204030204" pitchFamily="34" charset="0"/>
                <a:cs typeface="Times New Roman" panose="02020603050405020304" pitchFamily="18" charset="0"/>
              </a:rPr>
              <a:t>Action Step Three</a:t>
            </a:r>
          </a:p>
        </p:txBody>
      </p:sp>
      <p:grpSp>
        <p:nvGrpSpPr>
          <p:cNvPr id="2" name="Graphic 77">
            <a:extLst>
              <a:ext uri="{FF2B5EF4-FFF2-40B4-BE49-F238E27FC236}">
                <a16:creationId xmlns:a16="http://schemas.microsoft.com/office/drawing/2014/main" id="{B2B760AC-CECE-C270-3FEC-C6572F768A03}"/>
              </a:ext>
            </a:extLst>
          </p:cNvPr>
          <p:cNvGrpSpPr/>
          <p:nvPr/>
        </p:nvGrpSpPr>
        <p:grpSpPr>
          <a:xfrm>
            <a:off x="10394649" y="279558"/>
            <a:ext cx="1236187" cy="1612738"/>
            <a:chOff x="5511511" y="2665268"/>
            <a:chExt cx="1165513" cy="1520536"/>
          </a:xfrm>
          <a:solidFill>
            <a:schemeClr val="bg1"/>
          </a:solidFill>
        </p:grpSpPr>
        <p:sp>
          <p:nvSpPr>
            <p:cNvPr id="5" name="Freeform 4">
              <a:extLst>
                <a:ext uri="{FF2B5EF4-FFF2-40B4-BE49-F238E27FC236}">
                  <a16:creationId xmlns:a16="http://schemas.microsoft.com/office/drawing/2014/main" id="{E0A18A30-BF71-2400-759E-FCCFA5C16A8E}"/>
                </a:ext>
              </a:extLst>
            </p:cNvPr>
            <p:cNvSpPr/>
            <p:nvPr/>
          </p:nvSpPr>
          <p:spPr>
            <a:xfrm>
              <a:off x="5693352" y="2864427"/>
              <a:ext cx="251113" cy="199159"/>
            </a:xfrm>
            <a:custGeom>
              <a:avLst/>
              <a:gdLst>
                <a:gd name="connsiteX0" fmla="*/ 82261 w 251113"/>
                <a:gd name="connsiteY0" fmla="*/ 148936 h 199159"/>
                <a:gd name="connsiteX1" fmla="*/ 25111 w 251113"/>
                <a:gd name="connsiteY1" fmla="*/ 89189 h 199159"/>
                <a:gd name="connsiteX2" fmla="*/ 0 w 251113"/>
                <a:gd name="connsiteY2" fmla="*/ 115166 h 199159"/>
                <a:gd name="connsiteX3" fmla="*/ 82261 w 251113"/>
                <a:gd name="connsiteY3" fmla="*/ 199159 h 199159"/>
                <a:gd name="connsiteX4" fmla="*/ 251114 w 251113"/>
                <a:gd name="connsiteY4" fmla="*/ 25112 h 199159"/>
                <a:gd name="connsiteX5" fmla="*/ 226868 w 251113"/>
                <a:gd name="connsiteY5" fmla="*/ 0 h 199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1113" h="199159">
                  <a:moveTo>
                    <a:pt x="82261" y="148936"/>
                  </a:moveTo>
                  <a:lnTo>
                    <a:pt x="25111" y="89189"/>
                  </a:lnTo>
                  <a:lnTo>
                    <a:pt x="0" y="115166"/>
                  </a:lnTo>
                  <a:lnTo>
                    <a:pt x="82261" y="199159"/>
                  </a:lnTo>
                  <a:lnTo>
                    <a:pt x="251114" y="25112"/>
                  </a:lnTo>
                  <a:lnTo>
                    <a:pt x="226868" y="0"/>
                  </a:lnTo>
                  <a:close/>
                </a:path>
              </a:pathLst>
            </a:custGeom>
            <a:grpFill/>
            <a:ln w="8653"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EFA7CDDC-D798-303A-A95D-0B71F0BA403F}"/>
                </a:ext>
              </a:extLst>
            </p:cNvPr>
            <p:cNvSpPr/>
            <p:nvPr/>
          </p:nvSpPr>
          <p:spPr>
            <a:xfrm>
              <a:off x="5511511" y="2665268"/>
              <a:ext cx="1065068" cy="1420090"/>
            </a:xfrm>
            <a:custGeom>
              <a:avLst/>
              <a:gdLst>
                <a:gd name="connsiteX0" fmla="*/ 35502 w 1065068"/>
                <a:gd name="connsiteY0" fmla="*/ 35502 h 1420090"/>
                <a:gd name="connsiteX1" fmla="*/ 1029566 w 1065068"/>
                <a:gd name="connsiteY1" fmla="*/ 35502 h 1420090"/>
                <a:gd name="connsiteX2" fmla="*/ 1029566 w 1065068"/>
                <a:gd name="connsiteY2" fmla="*/ 1384589 h 1420090"/>
                <a:gd name="connsiteX3" fmla="*/ 35502 w 1065068"/>
                <a:gd name="connsiteY3" fmla="*/ 1384589 h 1420090"/>
                <a:gd name="connsiteX4" fmla="*/ 35502 w 1065068"/>
                <a:gd name="connsiteY4" fmla="*/ 35502 h 1420090"/>
                <a:gd name="connsiteX5" fmla="*/ 0 w 1065068"/>
                <a:gd name="connsiteY5" fmla="*/ 1420091 h 1420090"/>
                <a:gd name="connsiteX6" fmla="*/ 1065068 w 1065068"/>
                <a:gd name="connsiteY6" fmla="*/ 1420091 h 1420090"/>
                <a:gd name="connsiteX7" fmla="*/ 1065068 w 1065068"/>
                <a:gd name="connsiteY7" fmla="*/ 0 h 1420090"/>
                <a:gd name="connsiteX8" fmla="*/ 0 w 1065068"/>
                <a:gd name="connsiteY8" fmla="*/ 0 h 1420090"/>
                <a:gd name="connsiteX9" fmla="*/ 0 w 1065068"/>
                <a:gd name="connsiteY9" fmla="*/ 1420091 h 1420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5068" h="1420090">
                  <a:moveTo>
                    <a:pt x="35502" y="35502"/>
                  </a:moveTo>
                  <a:lnTo>
                    <a:pt x="1029566" y="35502"/>
                  </a:lnTo>
                  <a:lnTo>
                    <a:pt x="1029566" y="1384589"/>
                  </a:lnTo>
                  <a:lnTo>
                    <a:pt x="35502" y="1384589"/>
                  </a:lnTo>
                  <a:lnTo>
                    <a:pt x="35502" y="35502"/>
                  </a:lnTo>
                  <a:close/>
                  <a:moveTo>
                    <a:pt x="0" y="1420091"/>
                  </a:moveTo>
                  <a:lnTo>
                    <a:pt x="1065068" y="1420091"/>
                  </a:lnTo>
                  <a:lnTo>
                    <a:pt x="1065068" y="0"/>
                  </a:lnTo>
                  <a:lnTo>
                    <a:pt x="0" y="0"/>
                  </a:lnTo>
                  <a:lnTo>
                    <a:pt x="0" y="1420091"/>
                  </a:ln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7DDE1900-7BAE-F8F1-2CDB-42BEB934D380}"/>
                </a:ext>
              </a:extLst>
            </p:cNvPr>
            <p:cNvSpPr/>
            <p:nvPr/>
          </p:nvSpPr>
          <p:spPr>
            <a:xfrm>
              <a:off x="5593772" y="2821131"/>
              <a:ext cx="318654" cy="318654"/>
            </a:xfrm>
            <a:custGeom>
              <a:avLst/>
              <a:gdLst>
                <a:gd name="connsiteX0" fmla="*/ 318654 w 318654"/>
                <a:gd name="connsiteY0" fmla="*/ 159327 h 318654"/>
                <a:gd name="connsiteX1" fmla="*/ 159327 w 318654"/>
                <a:gd name="connsiteY1" fmla="*/ 318655 h 318654"/>
                <a:gd name="connsiteX2" fmla="*/ 0 w 318654"/>
                <a:gd name="connsiteY2" fmla="*/ 159327 h 318654"/>
                <a:gd name="connsiteX3" fmla="*/ 159327 w 318654"/>
                <a:gd name="connsiteY3" fmla="*/ 0 h 318654"/>
                <a:gd name="connsiteX4" fmla="*/ 318654 w 318654"/>
                <a:gd name="connsiteY4" fmla="*/ 159327 h 3186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8654" h="318654">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bg1">
                <a:alpha val="40000"/>
              </a:schemeClr>
            </a:solid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E3CC4B39-69FB-FE68-E9D2-D97E3508E42A}"/>
                </a:ext>
              </a:extLst>
            </p:cNvPr>
            <p:cNvSpPr/>
            <p:nvPr/>
          </p:nvSpPr>
          <p:spPr>
            <a:xfrm>
              <a:off x="5693352" y="3239365"/>
              <a:ext cx="251113" cy="199159"/>
            </a:xfrm>
            <a:custGeom>
              <a:avLst/>
              <a:gdLst>
                <a:gd name="connsiteX0" fmla="*/ 82261 w 251113"/>
                <a:gd name="connsiteY0" fmla="*/ 148936 h 199159"/>
                <a:gd name="connsiteX1" fmla="*/ 25111 w 251113"/>
                <a:gd name="connsiteY1" fmla="*/ 89189 h 199159"/>
                <a:gd name="connsiteX2" fmla="*/ 0 w 251113"/>
                <a:gd name="connsiteY2" fmla="*/ 115166 h 199159"/>
                <a:gd name="connsiteX3" fmla="*/ 82261 w 251113"/>
                <a:gd name="connsiteY3" fmla="*/ 199159 h 199159"/>
                <a:gd name="connsiteX4" fmla="*/ 251114 w 251113"/>
                <a:gd name="connsiteY4" fmla="*/ 25111 h 199159"/>
                <a:gd name="connsiteX5" fmla="*/ 226868 w 251113"/>
                <a:gd name="connsiteY5" fmla="*/ 0 h 199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1113" h="199159">
                  <a:moveTo>
                    <a:pt x="82261" y="148936"/>
                  </a:moveTo>
                  <a:lnTo>
                    <a:pt x="25111" y="89189"/>
                  </a:lnTo>
                  <a:lnTo>
                    <a:pt x="0" y="115166"/>
                  </a:lnTo>
                  <a:lnTo>
                    <a:pt x="82261" y="199159"/>
                  </a:lnTo>
                  <a:lnTo>
                    <a:pt x="251114" y="25111"/>
                  </a:lnTo>
                  <a:lnTo>
                    <a:pt x="226868" y="0"/>
                  </a:ln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5ADC9DE4-ABA3-9DA7-E60D-F42EF8A32B30}"/>
                </a:ext>
              </a:extLst>
            </p:cNvPr>
            <p:cNvSpPr/>
            <p:nvPr/>
          </p:nvSpPr>
          <p:spPr>
            <a:xfrm>
              <a:off x="5593772" y="3196070"/>
              <a:ext cx="318654" cy="318654"/>
            </a:xfrm>
            <a:custGeom>
              <a:avLst/>
              <a:gdLst>
                <a:gd name="connsiteX0" fmla="*/ 318654 w 318654"/>
                <a:gd name="connsiteY0" fmla="*/ 159327 h 318654"/>
                <a:gd name="connsiteX1" fmla="*/ 159327 w 318654"/>
                <a:gd name="connsiteY1" fmla="*/ 318655 h 318654"/>
                <a:gd name="connsiteX2" fmla="*/ 0 w 318654"/>
                <a:gd name="connsiteY2" fmla="*/ 159327 h 318654"/>
                <a:gd name="connsiteX3" fmla="*/ 159327 w 318654"/>
                <a:gd name="connsiteY3" fmla="*/ 0 h 318654"/>
                <a:gd name="connsiteX4" fmla="*/ 318654 w 318654"/>
                <a:gd name="connsiteY4" fmla="*/ 159327 h 3186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8654" h="318654">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bg1">
                <a:alpha val="50000"/>
              </a:schemeClr>
            </a:solid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455D51B1-B882-3FE2-2107-DA3373DD46BE}"/>
                </a:ext>
              </a:extLst>
            </p:cNvPr>
            <p:cNvSpPr/>
            <p:nvPr/>
          </p:nvSpPr>
          <p:spPr>
            <a:xfrm>
              <a:off x="5693352" y="3614304"/>
              <a:ext cx="251113" cy="199159"/>
            </a:xfrm>
            <a:custGeom>
              <a:avLst/>
              <a:gdLst>
                <a:gd name="connsiteX0" fmla="*/ 82261 w 251113"/>
                <a:gd name="connsiteY0" fmla="*/ 148936 h 199159"/>
                <a:gd name="connsiteX1" fmla="*/ 25111 w 251113"/>
                <a:gd name="connsiteY1" fmla="*/ 89189 h 199159"/>
                <a:gd name="connsiteX2" fmla="*/ 0 w 251113"/>
                <a:gd name="connsiteY2" fmla="*/ 115166 h 199159"/>
                <a:gd name="connsiteX3" fmla="*/ 82261 w 251113"/>
                <a:gd name="connsiteY3" fmla="*/ 199159 h 199159"/>
                <a:gd name="connsiteX4" fmla="*/ 251114 w 251113"/>
                <a:gd name="connsiteY4" fmla="*/ 25111 h 199159"/>
                <a:gd name="connsiteX5" fmla="*/ 226868 w 251113"/>
                <a:gd name="connsiteY5" fmla="*/ 0 h 199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1113" h="199159">
                  <a:moveTo>
                    <a:pt x="82261" y="148936"/>
                  </a:moveTo>
                  <a:lnTo>
                    <a:pt x="25111" y="89189"/>
                  </a:lnTo>
                  <a:lnTo>
                    <a:pt x="0" y="115166"/>
                  </a:lnTo>
                  <a:lnTo>
                    <a:pt x="82261" y="199159"/>
                  </a:lnTo>
                  <a:lnTo>
                    <a:pt x="251114" y="25111"/>
                  </a:lnTo>
                  <a:lnTo>
                    <a:pt x="226868" y="0"/>
                  </a:ln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E0710BB-8244-9EB5-2045-50BB5CA27EB8}"/>
                </a:ext>
              </a:extLst>
            </p:cNvPr>
            <p:cNvSpPr/>
            <p:nvPr/>
          </p:nvSpPr>
          <p:spPr>
            <a:xfrm>
              <a:off x="5593772" y="3571009"/>
              <a:ext cx="318654" cy="318654"/>
            </a:xfrm>
            <a:custGeom>
              <a:avLst/>
              <a:gdLst>
                <a:gd name="connsiteX0" fmla="*/ 318654 w 318654"/>
                <a:gd name="connsiteY0" fmla="*/ 159327 h 318654"/>
                <a:gd name="connsiteX1" fmla="*/ 159327 w 318654"/>
                <a:gd name="connsiteY1" fmla="*/ 318654 h 318654"/>
                <a:gd name="connsiteX2" fmla="*/ 0 w 318654"/>
                <a:gd name="connsiteY2" fmla="*/ 159327 h 318654"/>
                <a:gd name="connsiteX3" fmla="*/ 159327 w 318654"/>
                <a:gd name="connsiteY3" fmla="*/ 0 h 318654"/>
                <a:gd name="connsiteX4" fmla="*/ 318654 w 318654"/>
                <a:gd name="connsiteY4" fmla="*/ 159327 h 3186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8654" h="318654">
                  <a:moveTo>
                    <a:pt x="318654" y="159327"/>
                  </a:moveTo>
                  <a:cubicBezTo>
                    <a:pt x="318654" y="247321"/>
                    <a:pt x="247321" y="318654"/>
                    <a:pt x="159327" y="318654"/>
                  </a:cubicBezTo>
                  <a:cubicBezTo>
                    <a:pt x="71333" y="318654"/>
                    <a:pt x="0" y="247321"/>
                    <a:pt x="0" y="159327"/>
                  </a:cubicBezTo>
                  <a:cubicBezTo>
                    <a:pt x="0" y="71333"/>
                    <a:pt x="71333" y="0"/>
                    <a:pt x="159327" y="0"/>
                  </a:cubicBezTo>
                  <a:cubicBezTo>
                    <a:pt x="247321" y="0"/>
                    <a:pt x="318654" y="71333"/>
                    <a:pt x="318654" y="159327"/>
                  </a:cubicBezTo>
                  <a:close/>
                </a:path>
              </a:pathLst>
            </a:custGeom>
            <a:solidFill>
              <a:schemeClr val="bg1">
                <a:alpha val="30000"/>
              </a:schemeClr>
            </a:solid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A494EECE-AB87-5DAE-18EE-9BE24A9D1507}"/>
                </a:ext>
              </a:extLst>
            </p:cNvPr>
            <p:cNvSpPr/>
            <p:nvPr/>
          </p:nvSpPr>
          <p:spPr>
            <a:xfrm>
              <a:off x="5970443" y="2980459"/>
              <a:ext cx="491836" cy="22607"/>
            </a:xfrm>
            <a:custGeom>
              <a:avLst/>
              <a:gdLst>
                <a:gd name="connsiteX0" fmla="*/ 491836 w 491836"/>
                <a:gd name="connsiteY0" fmla="*/ 11257 h 22607"/>
                <a:gd name="connsiteX1" fmla="*/ 482312 w 491836"/>
                <a:gd name="connsiteY1" fmla="*/ 0 h 22607"/>
                <a:gd name="connsiteX2" fmla="*/ 9525 w 491836"/>
                <a:gd name="connsiteY2" fmla="*/ 0 h 22607"/>
                <a:gd name="connsiteX3" fmla="*/ 0 w 491836"/>
                <a:gd name="connsiteY3" fmla="*/ 11257 h 22607"/>
                <a:gd name="connsiteX4" fmla="*/ 9525 w 491836"/>
                <a:gd name="connsiteY4" fmla="*/ 22513 h 22607"/>
                <a:gd name="connsiteX5" fmla="*/ 482312 w 491836"/>
                <a:gd name="connsiteY5" fmla="*/ 22513 h 22607"/>
                <a:gd name="connsiteX6" fmla="*/ 491836 w 491836"/>
                <a:gd name="connsiteY6" fmla="*/ 11257 h 22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1836" h="22607">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grpFill/>
            <a:ln w="8653"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E5FDA584-7EE8-4B22-8936-A48C934AE24B}"/>
                </a:ext>
              </a:extLst>
            </p:cNvPr>
            <p:cNvSpPr/>
            <p:nvPr/>
          </p:nvSpPr>
          <p:spPr>
            <a:xfrm>
              <a:off x="5970443" y="3355397"/>
              <a:ext cx="491836" cy="22608"/>
            </a:xfrm>
            <a:custGeom>
              <a:avLst/>
              <a:gdLst>
                <a:gd name="connsiteX0" fmla="*/ 491836 w 491836"/>
                <a:gd name="connsiteY0" fmla="*/ 11257 h 22608"/>
                <a:gd name="connsiteX1" fmla="*/ 482312 w 491836"/>
                <a:gd name="connsiteY1" fmla="*/ 0 h 22608"/>
                <a:gd name="connsiteX2" fmla="*/ 9525 w 491836"/>
                <a:gd name="connsiteY2" fmla="*/ 0 h 22608"/>
                <a:gd name="connsiteX3" fmla="*/ 0 w 491836"/>
                <a:gd name="connsiteY3" fmla="*/ 11257 h 22608"/>
                <a:gd name="connsiteX4" fmla="*/ 9525 w 491836"/>
                <a:gd name="connsiteY4" fmla="*/ 22514 h 22608"/>
                <a:gd name="connsiteX5" fmla="*/ 482312 w 491836"/>
                <a:gd name="connsiteY5" fmla="*/ 22514 h 22608"/>
                <a:gd name="connsiteX6" fmla="*/ 491836 w 491836"/>
                <a:gd name="connsiteY6" fmla="*/ 11257 h 2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1836" h="22608">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grpFill/>
            <a:ln w="8653"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2C96716F-EF5D-9CB0-1198-49BB58F05EA2}"/>
                </a:ext>
              </a:extLst>
            </p:cNvPr>
            <p:cNvSpPr/>
            <p:nvPr/>
          </p:nvSpPr>
          <p:spPr>
            <a:xfrm>
              <a:off x="5970443" y="3730336"/>
              <a:ext cx="491836" cy="22608"/>
            </a:xfrm>
            <a:custGeom>
              <a:avLst/>
              <a:gdLst>
                <a:gd name="connsiteX0" fmla="*/ 491836 w 491836"/>
                <a:gd name="connsiteY0" fmla="*/ 11257 h 22608"/>
                <a:gd name="connsiteX1" fmla="*/ 482312 w 491836"/>
                <a:gd name="connsiteY1" fmla="*/ 0 h 22608"/>
                <a:gd name="connsiteX2" fmla="*/ 9525 w 491836"/>
                <a:gd name="connsiteY2" fmla="*/ 0 h 22608"/>
                <a:gd name="connsiteX3" fmla="*/ 0 w 491836"/>
                <a:gd name="connsiteY3" fmla="*/ 11257 h 22608"/>
                <a:gd name="connsiteX4" fmla="*/ 9525 w 491836"/>
                <a:gd name="connsiteY4" fmla="*/ 22514 h 22608"/>
                <a:gd name="connsiteX5" fmla="*/ 482312 w 491836"/>
                <a:gd name="connsiteY5" fmla="*/ 22514 h 22608"/>
                <a:gd name="connsiteX6" fmla="*/ 491836 w 491836"/>
                <a:gd name="connsiteY6" fmla="*/ 11257 h 2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1836" h="22608">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grpFill/>
            <a:ln w="8653"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8B9F1F18-B7C5-95C9-CC75-9BA34B20B31E}"/>
                </a:ext>
              </a:extLst>
            </p:cNvPr>
            <p:cNvSpPr/>
            <p:nvPr/>
          </p:nvSpPr>
          <p:spPr>
            <a:xfrm>
              <a:off x="5970443" y="3067050"/>
              <a:ext cx="491836" cy="22607"/>
            </a:xfrm>
            <a:custGeom>
              <a:avLst/>
              <a:gdLst>
                <a:gd name="connsiteX0" fmla="*/ 491836 w 491836"/>
                <a:gd name="connsiteY0" fmla="*/ 11257 h 22607"/>
                <a:gd name="connsiteX1" fmla="*/ 482312 w 491836"/>
                <a:gd name="connsiteY1" fmla="*/ 0 h 22607"/>
                <a:gd name="connsiteX2" fmla="*/ 9525 w 491836"/>
                <a:gd name="connsiteY2" fmla="*/ 0 h 22607"/>
                <a:gd name="connsiteX3" fmla="*/ 0 w 491836"/>
                <a:gd name="connsiteY3" fmla="*/ 11257 h 22607"/>
                <a:gd name="connsiteX4" fmla="*/ 9525 w 491836"/>
                <a:gd name="connsiteY4" fmla="*/ 22513 h 22607"/>
                <a:gd name="connsiteX5" fmla="*/ 482312 w 491836"/>
                <a:gd name="connsiteY5" fmla="*/ 22513 h 22607"/>
                <a:gd name="connsiteX6" fmla="*/ 491836 w 491836"/>
                <a:gd name="connsiteY6" fmla="*/ 11257 h 22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1836" h="22607">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grpFill/>
            <a:ln w="8653"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828F578C-584E-C716-608D-83F0F7F953A7}"/>
                </a:ext>
              </a:extLst>
            </p:cNvPr>
            <p:cNvSpPr/>
            <p:nvPr/>
          </p:nvSpPr>
          <p:spPr>
            <a:xfrm>
              <a:off x="5970443" y="3441988"/>
              <a:ext cx="491836" cy="22608"/>
            </a:xfrm>
            <a:custGeom>
              <a:avLst/>
              <a:gdLst>
                <a:gd name="connsiteX0" fmla="*/ 491836 w 491836"/>
                <a:gd name="connsiteY0" fmla="*/ 11257 h 22608"/>
                <a:gd name="connsiteX1" fmla="*/ 482312 w 491836"/>
                <a:gd name="connsiteY1" fmla="*/ 0 h 22608"/>
                <a:gd name="connsiteX2" fmla="*/ 9525 w 491836"/>
                <a:gd name="connsiteY2" fmla="*/ 0 h 22608"/>
                <a:gd name="connsiteX3" fmla="*/ 0 w 491836"/>
                <a:gd name="connsiteY3" fmla="*/ 11257 h 22608"/>
                <a:gd name="connsiteX4" fmla="*/ 9525 w 491836"/>
                <a:gd name="connsiteY4" fmla="*/ 22514 h 22608"/>
                <a:gd name="connsiteX5" fmla="*/ 482312 w 491836"/>
                <a:gd name="connsiteY5" fmla="*/ 22514 h 22608"/>
                <a:gd name="connsiteX6" fmla="*/ 491836 w 491836"/>
                <a:gd name="connsiteY6" fmla="*/ 11257 h 2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1836" h="22608">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grpFill/>
            <a:ln w="8653"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E5188E75-4F20-12DC-9E59-C84045B9A54A}"/>
                </a:ext>
              </a:extLst>
            </p:cNvPr>
            <p:cNvSpPr/>
            <p:nvPr/>
          </p:nvSpPr>
          <p:spPr>
            <a:xfrm>
              <a:off x="5970443" y="3816927"/>
              <a:ext cx="491836" cy="22608"/>
            </a:xfrm>
            <a:custGeom>
              <a:avLst/>
              <a:gdLst>
                <a:gd name="connsiteX0" fmla="*/ 491836 w 491836"/>
                <a:gd name="connsiteY0" fmla="*/ 11257 h 22608"/>
                <a:gd name="connsiteX1" fmla="*/ 482312 w 491836"/>
                <a:gd name="connsiteY1" fmla="*/ 0 h 22608"/>
                <a:gd name="connsiteX2" fmla="*/ 9525 w 491836"/>
                <a:gd name="connsiteY2" fmla="*/ 0 h 22608"/>
                <a:gd name="connsiteX3" fmla="*/ 0 w 491836"/>
                <a:gd name="connsiteY3" fmla="*/ 11257 h 22608"/>
                <a:gd name="connsiteX4" fmla="*/ 9525 w 491836"/>
                <a:gd name="connsiteY4" fmla="*/ 22514 h 22608"/>
                <a:gd name="connsiteX5" fmla="*/ 482312 w 491836"/>
                <a:gd name="connsiteY5" fmla="*/ 22514 h 22608"/>
                <a:gd name="connsiteX6" fmla="*/ 491836 w 491836"/>
                <a:gd name="connsiteY6" fmla="*/ 11257 h 2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1836" h="22608">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grpFill/>
            <a:ln w="8653"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7ACFF62B-029B-8081-8978-5B63BEB506E2}"/>
                </a:ext>
              </a:extLst>
            </p:cNvPr>
            <p:cNvSpPr/>
            <p:nvPr/>
          </p:nvSpPr>
          <p:spPr>
            <a:xfrm>
              <a:off x="5611956" y="2765713"/>
              <a:ext cx="1065068" cy="1420090"/>
            </a:xfrm>
            <a:custGeom>
              <a:avLst/>
              <a:gdLst>
                <a:gd name="connsiteX0" fmla="*/ 981941 w 1065068"/>
                <a:gd name="connsiteY0" fmla="*/ 0 h 1420090"/>
                <a:gd name="connsiteX1" fmla="*/ 981941 w 1065068"/>
                <a:gd name="connsiteY1" fmla="*/ 35502 h 1420090"/>
                <a:gd name="connsiteX2" fmla="*/ 1029566 w 1065068"/>
                <a:gd name="connsiteY2" fmla="*/ 35502 h 1420090"/>
                <a:gd name="connsiteX3" fmla="*/ 1029566 w 1065068"/>
                <a:gd name="connsiteY3" fmla="*/ 1384589 h 1420090"/>
                <a:gd name="connsiteX4" fmla="*/ 35502 w 1065068"/>
                <a:gd name="connsiteY4" fmla="*/ 1384589 h 1420090"/>
                <a:gd name="connsiteX5" fmla="*/ 35502 w 1065068"/>
                <a:gd name="connsiteY5" fmla="*/ 1345623 h 1420090"/>
                <a:gd name="connsiteX6" fmla="*/ 0 w 1065068"/>
                <a:gd name="connsiteY6" fmla="*/ 1345623 h 1420090"/>
                <a:gd name="connsiteX7" fmla="*/ 0 w 1065068"/>
                <a:gd name="connsiteY7" fmla="*/ 1420091 h 1420090"/>
                <a:gd name="connsiteX8" fmla="*/ 1065068 w 1065068"/>
                <a:gd name="connsiteY8" fmla="*/ 1420091 h 1420090"/>
                <a:gd name="connsiteX9" fmla="*/ 1065068 w 1065068"/>
                <a:gd name="connsiteY9" fmla="*/ 0 h 1420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5068" h="1420090">
                  <a:moveTo>
                    <a:pt x="981941" y="0"/>
                  </a:moveTo>
                  <a:lnTo>
                    <a:pt x="981941" y="35502"/>
                  </a:lnTo>
                  <a:lnTo>
                    <a:pt x="1029566" y="35502"/>
                  </a:lnTo>
                  <a:lnTo>
                    <a:pt x="1029566" y="1384589"/>
                  </a:lnTo>
                  <a:lnTo>
                    <a:pt x="35502" y="1384589"/>
                  </a:lnTo>
                  <a:lnTo>
                    <a:pt x="35502" y="1345623"/>
                  </a:lnTo>
                  <a:lnTo>
                    <a:pt x="0" y="1345623"/>
                  </a:lnTo>
                  <a:lnTo>
                    <a:pt x="0" y="1420091"/>
                  </a:lnTo>
                  <a:lnTo>
                    <a:pt x="1065068" y="1420091"/>
                  </a:lnTo>
                  <a:lnTo>
                    <a:pt x="1065068" y="0"/>
                  </a:lnTo>
                  <a:close/>
                </a:path>
              </a:pathLst>
            </a:custGeom>
            <a:solidFill>
              <a:schemeClr val="bg1">
                <a:alpha val="50000"/>
              </a:schemeClr>
            </a:solidFill>
            <a:ln w="8653" cap="flat">
              <a:noFill/>
              <a:prstDash val="solid"/>
              <a:miter/>
            </a:ln>
          </p:spPr>
          <p:txBody>
            <a:bodyPr rtlCol="0" anchor="ctr"/>
            <a:lstStyle/>
            <a:p>
              <a:endParaRPr lang="en-US"/>
            </a:p>
          </p:txBody>
        </p:sp>
      </p:grpSp>
      <p:sp>
        <p:nvSpPr>
          <p:cNvPr id="49" name="Rectangle 48">
            <a:extLst>
              <a:ext uri="{FF2B5EF4-FFF2-40B4-BE49-F238E27FC236}">
                <a16:creationId xmlns:a16="http://schemas.microsoft.com/office/drawing/2014/main" id="{5EEF0AE8-2BA9-3868-9C85-5A037919F312}"/>
              </a:ext>
            </a:extLst>
          </p:cNvPr>
          <p:cNvSpPr/>
          <p:nvPr/>
        </p:nvSpPr>
        <p:spPr>
          <a:xfrm>
            <a:off x="-1" y="2"/>
            <a:ext cx="9401175" cy="47158"/>
          </a:xfrm>
          <a:prstGeom prst="rect">
            <a:avLst/>
          </a:prstGeom>
          <a:solidFill>
            <a:srgbClr val="EB6E2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09136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721CB537-B9D7-D92A-8BDA-52C917985F1D}"/>
              </a:ext>
            </a:extLst>
          </p:cNvPr>
          <p:cNvPicPr>
            <a:picLocks noChangeAspect="1"/>
          </p:cNvPicPr>
          <p:nvPr/>
        </p:nvPicPr>
        <p:blipFill rotWithShape="1">
          <a:blip r:embed="rId3"/>
          <a:srcRect r="51434"/>
          <a:stretch/>
        </p:blipFill>
        <p:spPr>
          <a:xfrm>
            <a:off x="0" y="1"/>
            <a:ext cx="12192000" cy="6858000"/>
          </a:xfrm>
          <a:prstGeom prst="rect">
            <a:avLst/>
          </a:prstGeom>
        </p:spPr>
      </p:pic>
      <p:cxnSp>
        <p:nvCxnSpPr>
          <p:cNvPr id="67" name="Straight Connector 66">
            <a:extLst>
              <a:ext uri="{FF2B5EF4-FFF2-40B4-BE49-F238E27FC236}">
                <a16:creationId xmlns:a16="http://schemas.microsoft.com/office/drawing/2014/main" id="{0D7E1C1B-DE00-6A2C-6DD3-386AE19AB9AF}"/>
              </a:ext>
            </a:extLst>
          </p:cNvPr>
          <p:cNvCxnSpPr>
            <a:cxnSpLocks/>
          </p:cNvCxnSpPr>
          <p:nvPr/>
        </p:nvCxnSpPr>
        <p:spPr>
          <a:xfrm>
            <a:off x="11857830" y="2707695"/>
            <a:ext cx="0" cy="3858205"/>
          </a:xfrm>
          <a:prstGeom prst="line">
            <a:avLst/>
          </a:prstGeom>
          <a:ln w="57150">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46AE7655-CFE7-417F-E408-DAB1B1FC1D7E}"/>
              </a:ext>
            </a:extLst>
          </p:cNvPr>
          <p:cNvCxnSpPr>
            <a:cxnSpLocks/>
          </p:cNvCxnSpPr>
          <p:nvPr/>
        </p:nvCxnSpPr>
        <p:spPr>
          <a:xfrm>
            <a:off x="12017932" y="365528"/>
            <a:ext cx="0" cy="6297451"/>
          </a:xfrm>
          <a:prstGeom prst="line">
            <a:avLst/>
          </a:prstGeom>
          <a:ln w="3175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5EA30A61-4899-EDD8-2497-2355AB1835C3}"/>
              </a:ext>
            </a:extLst>
          </p:cNvPr>
          <p:cNvCxnSpPr>
            <a:cxnSpLocks/>
          </p:cNvCxnSpPr>
          <p:nvPr/>
        </p:nvCxnSpPr>
        <p:spPr>
          <a:xfrm>
            <a:off x="308532" y="6662979"/>
            <a:ext cx="11709400" cy="0"/>
          </a:xfrm>
          <a:prstGeom prst="line">
            <a:avLst/>
          </a:prstGeom>
          <a:ln w="3175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70" name="Group 69">
            <a:extLst>
              <a:ext uri="{FF2B5EF4-FFF2-40B4-BE49-F238E27FC236}">
                <a16:creationId xmlns:a16="http://schemas.microsoft.com/office/drawing/2014/main" id="{078C0DD5-32AE-DEAD-8666-3287E332F0FA}"/>
              </a:ext>
            </a:extLst>
          </p:cNvPr>
          <p:cNvGrpSpPr/>
          <p:nvPr/>
        </p:nvGrpSpPr>
        <p:grpSpPr>
          <a:xfrm>
            <a:off x="477243" y="5537414"/>
            <a:ext cx="9021958" cy="1017334"/>
            <a:chOff x="477243" y="5537414"/>
            <a:chExt cx="9021958" cy="1017334"/>
          </a:xfrm>
        </p:grpSpPr>
        <p:grpSp>
          <p:nvGrpSpPr>
            <p:cNvPr id="47" name="Group 46">
              <a:extLst>
                <a:ext uri="{FF2B5EF4-FFF2-40B4-BE49-F238E27FC236}">
                  <a16:creationId xmlns:a16="http://schemas.microsoft.com/office/drawing/2014/main" id="{6DCDCBEA-F9BE-50A0-710F-DF7DE388E183}"/>
                </a:ext>
              </a:extLst>
            </p:cNvPr>
            <p:cNvGrpSpPr/>
            <p:nvPr/>
          </p:nvGrpSpPr>
          <p:grpSpPr>
            <a:xfrm>
              <a:off x="477243" y="5608731"/>
              <a:ext cx="548404" cy="874698"/>
              <a:chOff x="5444836" y="2387311"/>
              <a:chExt cx="1298863" cy="2071670"/>
            </a:xfrm>
            <a:solidFill>
              <a:schemeClr val="tx1">
                <a:lumMod val="65000"/>
                <a:lumOff val="35000"/>
              </a:schemeClr>
            </a:solidFill>
          </p:grpSpPr>
          <p:sp>
            <p:nvSpPr>
              <p:cNvPr id="33" name="Freeform 32">
                <a:extLst>
                  <a:ext uri="{FF2B5EF4-FFF2-40B4-BE49-F238E27FC236}">
                    <a16:creationId xmlns:a16="http://schemas.microsoft.com/office/drawing/2014/main" id="{AD85395E-FEA5-C428-BD8F-D6AC969D4459}"/>
                  </a:ext>
                </a:extLst>
              </p:cNvPr>
              <p:cNvSpPr/>
              <p:nvPr/>
            </p:nvSpPr>
            <p:spPr>
              <a:xfrm>
                <a:off x="5834495" y="3915641"/>
                <a:ext cx="519545" cy="51954"/>
              </a:xfrm>
              <a:custGeom>
                <a:avLst/>
                <a:gdLst>
                  <a:gd name="connsiteX0" fmla="*/ 497898 w 519545"/>
                  <a:gd name="connsiteY0" fmla="*/ 0 h 51954"/>
                  <a:gd name="connsiteX1" fmla="*/ 21648 w 519545"/>
                  <a:gd name="connsiteY1" fmla="*/ 0 h 51954"/>
                  <a:gd name="connsiteX2" fmla="*/ 0 w 519545"/>
                  <a:gd name="connsiteY2" fmla="*/ 25977 h 51954"/>
                  <a:gd name="connsiteX3" fmla="*/ 21648 w 519545"/>
                  <a:gd name="connsiteY3" fmla="*/ 51955 h 51954"/>
                  <a:gd name="connsiteX4" fmla="*/ 497898 w 519545"/>
                  <a:gd name="connsiteY4" fmla="*/ 51955 h 51954"/>
                  <a:gd name="connsiteX5" fmla="*/ 519546 w 519545"/>
                  <a:gd name="connsiteY5" fmla="*/ 25977 h 51954"/>
                  <a:gd name="connsiteX6" fmla="*/ 497898 w 519545"/>
                  <a:gd name="connsiteY6" fmla="*/ 0 h 5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545" h="51954">
                    <a:moveTo>
                      <a:pt x="497898" y="0"/>
                    </a:moveTo>
                    <a:lnTo>
                      <a:pt x="21648" y="0"/>
                    </a:lnTo>
                    <a:cubicBezTo>
                      <a:pt x="9525" y="0"/>
                      <a:pt x="0" y="11257"/>
                      <a:pt x="0" y="25977"/>
                    </a:cubicBezTo>
                    <a:cubicBezTo>
                      <a:pt x="0" y="40698"/>
                      <a:pt x="9525" y="51955"/>
                      <a:pt x="21648" y="51955"/>
                    </a:cubicBezTo>
                    <a:lnTo>
                      <a:pt x="497898" y="51955"/>
                    </a:lnTo>
                    <a:cubicBezTo>
                      <a:pt x="510021" y="51955"/>
                      <a:pt x="519546" y="40698"/>
                      <a:pt x="519546" y="25977"/>
                    </a:cubicBezTo>
                    <a:cubicBezTo>
                      <a:pt x="519546" y="11257"/>
                      <a:pt x="510021" y="0"/>
                      <a:pt x="497898" y="0"/>
                    </a:cubicBezTo>
                    <a:close/>
                  </a:path>
                </a:pathLst>
              </a:custGeom>
              <a:grpFill/>
              <a:ln w="8653"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BA6D2F80-9D69-F18C-3F7A-9B1C2554479E}"/>
                  </a:ext>
                </a:extLst>
              </p:cNvPr>
              <p:cNvSpPr/>
              <p:nvPr/>
            </p:nvSpPr>
            <p:spPr>
              <a:xfrm>
                <a:off x="5834495" y="4125190"/>
                <a:ext cx="519545" cy="51954"/>
              </a:xfrm>
              <a:custGeom>
                <a:avLst/>
                <a:gdLst>
                  <a:gd name="connsiteX0" fmla="*/ 519546 w 519545"/>
                  <a:gd name="connsiteY0" fmla="*/ 25977 h 51954"/>
                  <a:gd name="connsiteX1" fmla="*/ 497898 w 519545"/>
                  <a:gd name="connsiteY1" fmla="*/ 0 h 51954"/>
                  <a:gd name="connsiteX2" fmla="*/ 21648 w 519545"/>
                  <a:gd name="connsiteY2" fmla="*/ 0 h 51954"/>
                  <a:gd name="connsiteX3" fmla="*/ 0 w 519545"/>
                  <a:gd name="connsiteY3" fmla="*/ 25977 h 51954"/>
                  <a:gd name="connsiteX4" fmla="*/ 21648 w 519545"/>
                  <a:gd name="connsiteY4" fmla="*/ 51955 h 51954"/>
                  <a:gd name="connsiteX5" fmla="*/ 497898 w 519545"/>
                  <a:gd name="connsiteY5" fmla="*/ 51955 h 51954"/>
                  <a:gd name="connsiteX6" fmla="*/ 519546 w 519545"/>
                  <a:gd name="connsiteY6" fmla="*/ 25977 h 5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545" h="51954">
                    <a:moveTo>
                      <a:pt x="519546" y="25977"/>
                    </a:moveTo>
                    <a:cubicBezTo>
                      <a:pt x="519546" y="11257"/>
                      <a:pt x="510021" y="0"/>
                      <a:pt x="497898" y="0"/>
                    </a:cubicBezTo>
                    <a:lnTo>
                      <a:pt x="21648" y="0"/>
                    </a:lnTo>
                    <a:cubicBezTo>
                      <a:pt x="9525" y="0"/>
                      <a:pt x="0" y="11257"/>
                      <a:pt x="0" y="25977"/>
                    </a:cubicBezTo>
                    <a:cubicBezTo>
                      <a:pt x="0" y="40698"/>
                      <a:pt x="9525" y="51955"/>
                      <a:pt x="21648" y="51955"/>
                    </a:cubicBezTo>
                    <a:lnTo>
                      <a:pt x="497898" y="51955"/>
                    </a:lnTo>
                    <a:cubicBezTo>
                      <a:pt x="510021" y="51955"/>
                      <a:pt x="519546" y="40698"/>
                      <a:pt x="519546" y="25977"/>
                    </a:cubicBezTo>
                    <a:close/>
                  </a:path>
                </a:pathLst>
              </a:custGeom>
              <a:grpFill/>
              <a:ln w="8653"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04700774-94C4-FF3D-E413-865818AEF9E0}"/>
                  </a:ext>
                </a:extLst>
              </p:cNvPr>
              <p:cNvSpPr/>
              <p:nvPr/>
            </p:nvSpPr>
            <p:spPr>
              <a:xfrm>
                <a:off x="6079547" y="3212522"/>
                <a:ext cx="27708" cy="372340"/>
              </a:xfrm>
              <a:custGeom>
                <a:avLst/>
                <a:gdLst>
                  <a:gd name="connsiteX0" fmla="*/ 27709 w 27708"/>
                  <a:gd name="connsiteY0" fmla="*/ 356755 h 372340"/>
                  <a:gd name="connsiteX1" fmla="*/ 27709 w 27708"/>
                  <a:gd name="connsiteY1" fmla="*/ 15586 h 372340"/>
                  <a:gd name="connsiteX2" fmla="*/ 13855 w 27708"/>
                  <a:gd name="connsiteY2" fmla="*/ 0 h 372340"/>
                  <a:gd name="connsiteX3" fmla="*/ 0 w 27708"/>
                  <a:gd name="connsiteY3" fmla="*/ 15586 h 372340"/>
                  <a:gd name="connsiteX4" fmla="*/ 0 w 27708"/>
                  <a:gd name="connsiteY4" fmla="*/ 356755 h 372340"/>
                  <a:gd name="connsiteX5" fmla="*/ 13855 w 27708"/>
                  <a:gd name="connsiteY5" fmla="*/ 372341 h 372340"/>
                  <a:gd name="connsiteX6" fmla="*/ 27709 w 27708"/>
                  <a:gd name="connsiteY6" fmla="*/ 356755 h 372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708" h="372340">
                    <a:moveTo>
                      <a:pt x="27709" y="356755"/>
                    </a:moveTo>
                    <a:lnTo>
                      <a:pt x="27709" y="15586"/>
                    </a:lnTo>
                    <a:cubicBezTo>
                      <a:pt x="27709" y="6927"/>
                      <a:pt x="21648" y="0"/>
                      <a:pt x="13855" y="0"/>
                    </a:cubicBezTo>
                    <a:cubicBezTo>
                      <a:pt x="6061" y="0"/>
                      <a:pt x="0" y="6927"/>
                      <a:pt x="0" y="15586"/>
                    </a:cubicBezTo>
                    <a:lnTo>
                      <a:pt x="0" y="356755"/>
                    </a:lnTo>
                    <a:cubicBezTo>
                      <a:pt x="0" y="365414"/>
                      <a:pt x="6061" y="372341"/>
                      <a:pt x="13855" y="372341"/>
                    </a:cubicBezTo>
                    <a:cubicBezTo>
                      <a:pt x="21648" y="372341"/>
                      <a:pt x="27709" y="364548"/>
                      <a:pt x="27709" y="356755"/>
                    </a:cubicBezTo>
                    <a:close/>
                  </a:path>
                </a:pathLst>
              </a:custGeom>
              <a:grpFill/>
              <a:ln w="8653"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369284A8-C86E-4CE3-5724-5865771B3AC7}"/>
                  </a:ext>
                </a:extLst>
              </p:cNvPr>
              <p:cNvSpPr/>
              <p:nvPr/>
            </p:nvSpPr>
            <p:spPr>
              <a:xfrm>
                <a:off x="5807403" y="3383724"/>
                <a:ext cx="206583" cy="206235"/>
              </a:xfrm>
              <a:custGeom>
                <a:avLst/>
                <a:gdLst>
                  <a:gd name="connsiteX0" fmla="*/ 203737 w 206583"/>
                  <a:gd name="connsiteY0" fmla="*/ 203737 h 206235"/>
                  <a:gd name="connsiteX1" fmla="*/ 202872 w 206583"/>
                  <a:gd name="connsiteY1" fmla="*/ 188151 h 206235"/>
                  <a:gd name="connsiteX2" fmla="*/ 18433 w 206583"/>
                  <a:gd name="connsiteY2" fmla="*/ 3712 h 206235"/>
                  <a:gd name="connsiteX3" fmla="*/ 2846 w 206583"/>
                  <a:gd name="connsiteY3" fmla="*/ 2846 h 206235"/>
                  <a:gd name="connsiteX4" fmla="*/ 3712 w 206583"/>
                  <a:gd name="connsiteY4" fmla="*/ 18433 h 206235"/>
                  <a:gd name="connsiteX5" fmla="*/ 188151 w 206583"/>
                  <a:gd name="connsiteY5" fmla="*/ 202872 h 206235"/>
                  <a:gd name="connsiteX6" fmla="*/ 203737 w 206583"/>
                  <a:gd name="connsiteY6" fmla="*/ 203737 h 206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583" h="206235">
                    <a:moveTo>
                      <a:pt x="203737" y="203737"/>
                    </a:moveTo>
                    <a:cubicBezTo>
                      <a:pt x="208067" y="199408"/>
                      <a:pt x="207201" y="192480"/>
                      <a:pt x="202872" y="188151"/>
                    </a:cubicBezTo>
                    <a:lnTo>
                      <a:pt x="18433" y="3712"/>
                    </a:lnTo>
                    <a:cubicBezTo>
                      <a:pt x="14103" y="-617"/>
                      <a:pt x="7176" y="-1483"/>
                      <a:pt x="2846" y="2846"/>
                    </a:cubicBezTo>
                    <a:cubicBezTo>
                      <a:pt x="-1483" y="7176"/>
                      <a:pt x="-617" y="14103"/>
                      <a:pt x="3712" y="18433"/>
                    </a:cubicBezTo>
                    <a:lnTo>
                      <a:pt x="188151" y="202872"/>
                    </a:lnTo>
                    <a:cubicBezTo>
                      <a:pt x="193346" y="207201"/>
                      <a:pt x="200274" y="207201"/>
                      <a:pt x="203737" y="203737"/>
                    </a:cubicBezTo>
                    <a:close/>
                  </a:path>
                </a:pathLst>
              </a:custGeom>
              <a:grpFill/>
              <a:ln w="8653"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26AB9CFA-84D3-C1ED-0E57-F0E9AE107F7C}"/>
                  </a:ext>
                </a:extLst>
              </p:cNvPr>
              <p:cNvSpPr/>
              <p:nvPr/>
            </p:nvSpPr>
            <p:spPr>
              <a:xfrm>
                <a:off x="6168487" y="3383724"/>
                <a:ext cx="206583" cy="206235"/>
              </a:xfrm>
              <a:custGeom>
                <a:avLst/>
                <a:gdLst>
                  <a:gd name="connsiteX0" fmla="*/ 2847 w 206583"/>
                  <a:gd name="connsiteY0" fmla="*/ 203737 h 206235"/>
                  <a:gd name="connsiteX1" fmla="*/ 3712 w 206583"/>
                  <a:gd name="connsiteY1" fmla="*/ 188151 h 206235"/>
                  <a:gd name="connsiteX2" fmla="*/ 188151 w 206583"/>
                  <a:gd name="connsiteY2" fmla="*/ 3712 h 206235"/>
                  <a:gd name="connsiteX3" fmla="*/ 203737 w 206583"/>
                  <a:gd name="connsiteY3" fmla="*/ 2846 h 206235"/>
                  <a:gd name="connsiteX4" fmla="*/ 202871 w 206583"/>
                  <a:gd name="connsiteY4" fmla="*/ 18433 h 206235"/>
                  <a:gd name="connsiteX5" fmla="*/ 18433 w 206583"/>
                  <a:gd name="connsiteY5" fmla="*/ 202872 h 206235"/>
                  <a:gd name="connsiteX6" fmla="*/ 2847 w 206583"/>
                  <a:gd name="connsiteY6" fmla="*/ 203737 h 206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583" h="206235">
                    <a:moveTo>
                      <a:pt x="2847" y="203737"/>
                    </a:moveTo>
                    <a:cubicBezTo>
                      <a:pt x="-1483" y="199408"/>
                      <a:pt x="-617" y="192480"/>
                      <a:pt x="3712" y="188151"/>
                    </a:cubicBezTo>
                    <a:lnTo>
                      <a:pt x="188151" y="3712"/>
                    </a:lnTo>
                    <a:cubicBezTo>
                      <a:pt x="192481" y="-617"/>
                      <a:pt x="199408" y="-1483"/>
                      <a:pt x="203737" y="2846"/>
                    </a:cubicBezTo>
                    <a:cubicBezTo>
                      <a:pt x="208067" y="7176"/>
                      <a:pt x="207201" y="14103"/>
                      <a:pt x="202871" y="18433"/>
                    </a:cubicBezTo>
                    <a:lnTo>
                      <a:pt x="18433" y="202872"/>
                    </a:lnTo>
                    <a:cubicBezTo>
                      <a:pt x="14103" y="207201"/>
                      <a:pt x="7176" y="207201"/>
                      <a:pt x="2847" y="203737"/>
                    </a:cubicBezTo>
                    <a:close/>
                  </a:path>
                </a:pathLst>
              </a:custGeom>
              <a:grpFill/>
              <a:ln w="8653"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5FB1F11A-5BE8-AC72-74B0-2A6C5BDE98A6}"/>
                  </a:ext>
                </a:extLst>
              </p:cNvPr>
              <p:cNvSpPr/>
              <p:nvPr/>
            </p:nvSpPr>
            <p:spPr>
              <a:xfrm>
                <a:off x="5988627" y="4340802"/>
                <a:ext cx="211347" cy="118179"/>
              </a:xfrm>
              <a:custGeom>
                <a:avLst/>
                <a:gdLst>
                  <a:gd name="connsiteX0" fmla="*/ 211282 w 211347"/>
                  <a:gd name="connsiteY0" fmla="*/ 19916 h 118179"/>
                  <a:gd name="connsiteX1" fmla="*/ 194830 w 211347"/>
                  <a:gd name="connsiteY1" fmla="*/ 0 h 118179"/>
                  <a:gd name="connsiteX2" fmla="*/ 193098 w 211347"/>
                  <a:gd name="connsiteY2" fmla="*/ 0 h 118179"/>
                  <a:gd name="connsiteX3" fmla="*/ 18184 w 211347"/>
                  <a:gd name="connsiteY3" fmla="*/ 0 h 118179"/>
                  <a:gd name="connsiteX4" fmla="*/ 0 w 211347"/>
                  <a:gd name="connsiteY4" fmla="*/ 18184 h 118179"/>
                  <a:gd name="connsiteX5" fmla="*/ 0 w 211347"/>
                  <a:gd name="connsiteY5" fmla="*/ 19916 h 118179"/>
                  <a:gd name="connsiteX6" fmla="*/ 114300 w 211347"/>
                  <a:gd name="connsiteY6" fmla="*/ 117764 h 118179"/>
                  <a:gd name="connsiteX7" fmla="*/ 211282 w 211347"/>
                  <a:gd name="connsiteY7" fmla="*/ 19916 h 118179"/>
                  <a:gd name="connsiteX8" fmla="*/ 211282 w 211347"/>
                  <a:gd name="connsiteY8" fmla="*/ 19916 h 118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347" h="118179">
                    <a:moveTo>
                      <a:pt x="211282" y="19916"/>
                    </a:moveTo>
                    <a:cubicBezTo>
                      <a:pt x="212148" y="9525"/>
                      <a:pt x="204355" y="866"/>
                      <a:pt x="194830" y="0"/>
                    </a:cubicBezTo>
                    <a:cubicBezTo>
                      <a:pt x="193964" y="0"/>
                      <a:pt x="193964" y="0"/>
                      <a:pt x="193098" y="0"/>
                    </a:cubicBezTo>
                    <a:lnTo>
                      <a:pt x="18184" y="0"/>
                    </a:lnTo>
                    <a:cubicBezTo>
                      <a:pt x="7793" y="0"/>
                      <a:pt x="0" y="7793"/>
                      <a:pt x="0" y="18184"/>
                    </a:cubicBezTo>
                    <a:cubicBezTo>
                      <a:pt x="0" y="19050"/>
                      <a:pt x="0" y="19050"/>
                      <a:pt x="0" y="19916"/>
                    </a:cubicBezTo>
                    <a:cubicBezTo>
                      <a:pt x="4330" y="78798"/>
                      <a:pt x="55418" y="122959"/>
                      <a:pt x="114300" y="117764"/>
                    </a:cubicBezTo>
                    <a:cubicBezTo>
                      <a:pt x="166254" y="114300"/>
                      <a:pt x="206952" y="72737"/>
                      <a:pt x="211282" y="19916"/>
                    </a:cubicBezTo>
                    <a:lnTo>
                      <a:pt x="211282" y="19916"/>
                    </a:lnTo>
                    <a:close/>
                  </a:path>
                </a:pathLst>
              </a:custGeom>
              <a:grpFill/>
              <a:ln w="8653"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BC419DE8-8968-131D-EE5E-98E504D91531}"/>
                  </a:ext>
                </a:extLst>
              </p:cNvPr>
              <p:cNvSpPr/>
              <p:nvPr/>
            </p:nvSpPr>
            <p:spPr>
              <a:xfrm>
                <a:off x="5634470" y="2585604"/>
                <a:ext cx="729095" cy="628650"/>
              </a:xfrm>
              <a:custGeom>
                <a:avLst/>
                <a:gdLst>
                  <a:gd name="connsiteX0" fmla="*/ 66675 w 729095"/>
                  <a:gd name="connsiteY0" fmla="*/ 623455 h 628650"/>
                  <a:gd name="connsiteX1" fmla="*/ 37234 w 729095"/>
                  <a:gd name="connsiteY1" fmla="*/ 476250 h 628650"/>
                  <a:gd name="connsiteX2" fmla="*/ 37234 w 729095"/>
                  <a:gd name="connsiteY2" fmla="*/ 461529 h 628650"/>
                  <a:gd name="connsiteX3" fmla="*/ 459798 w 729095"/>
                  <a:gd name="connsiteY3" fmla="*/ 37234 h 628650"/>
                  <a:gd name="connsiteX4" fmla="*/ 729096 w 729095"/>
                  <a:gd name="connsiteY4" fmla="*/ 134216 h 628650"/>
                  <a:gd name="connsiteX5" fmla="*/ 729096 w 729095"/>
                  <a:gd name="connsiteY5" fmla="*/ 87457 h 628650"/>
                  <a:gd name="connsiteX6" fmla="*/ 459798 w 729095"/>
                  <a:gd name="connsiteY6" fmla="*/ 0 h 628650"/>
                  <a:gd name="connsiteX7" fmla="*/ 0 w 729095"/>
                  <a:gd name="connsiteY7" fmla="*/ 460663 h 628650"/>
                  <a:gd name="connsiteX8" fmla="*/ 0 w 729095"/>
                  <a:gd name="connsiteY8" fmla="*/ 476250 h 628650"/>
                  <a:gd name="connsiteX9" fmla="*/ 29441 w 729095"/>
                  <a:gd name="connsiteY9" fmla="*/ 628650 h 628650"/>
                  <a:gd name="connsiteX10" fmla="*/ 69273 w 729095"/>
                  <a:gd name="connsiteY10" fmla="*/ 628650 h 628650"/>
                  <a:gd name="connsiteX11" fmla="*/ 66675 w 729095"/>
                  <a:gd name="connsiteY11" fmla="*/ 623455 h 628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29095" h="628650">
                    <a:moveTo>
                      <a:pt x="66675" y="623455"/>
                    </a:moveTo>
                    <a:cubicBezTo>
                      <a:pt x="48491" y="576696"/>
                      <a:pt x="38966" y="526473"/>
                      <a:pt x="37234" y="476250"/>
                    </a:cubicBezTo>
                    <a:lnTo>
                      <a:pt x="37234" y="461529"/>
                    </a:lnTo>
                    <a:cubicBezTo>
                      <a:pt x="37234" y="226868"/>
                      <a:pt x="226002" y="37234"/>
                      <a:pt x="459798" y="37234"/>
                    </a:cubicBezTo>
                    <a:cubicBezTo>
                      <a:pt x="561975" y="37234"/>
                      <a:pt x="655493" y="73602"/>
                      <a:pt x="729096" y="134216"/>
                    </a:cubicBezTo>
                    <a:lnTo>
                      <a:pt x="729096" y="87457"/>
                    </a:lnTo>
                    <a:cubicBezTo>
                      <a:pt x="653762" y="32904"/>
                      <a:pt x="560243" y="0"/>
                      <a:pt x="459798" y="0"/>
                    </a:cubicBezTo>
                    <a:cubicBezTo>
                      <a:pt x="206086" y="0"/>
                      <a:pt x="0" y="206086"/>
                      <a:pt x="0" y="460663"/>
                    </a:cubicBezTo>
                    <a:lnTo>
                      <a:pt x="0" y="476250"/>
                    </a:lnTo>
                    <a:cubicBezTo>
                      <a:pt x="1732" y="528205"/>
                      <a:pt x="11257" y="579293"/>
                      <a:pt x="29441" y="628650"/>
                    </a:cubicBezTo>
                    <a:lnTo>
                      <a:pt x="69273" y="628650"/>
                    </a:lnTo>
                    <a:cubicBezTo>
                      <a:pt x="67541" y="626918"/>
                      <a:pt x="66675" y="625186"/>
                      <a:pt x="66675" y="623455"/>
                    </a:cubicBezTo>
                    <a:close/>
                  </a:path>
                </a:pathLst>
              </a:custGeom>
              <a:grpFill/>
              <a:ln w="8653"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1BE18624-E670-17B8-3CC7-9F51FE4CE5DD}"/>
                  </a:ext>
                </a:extLst>
              </p:cNvPr>
              <p:cNvSpPr/>
              <p:nvPr/>
            </p:nvSpPr>
            <p:spPr>
              <a:xfrm>
                <a:off x="5444836" y="2387311"/>
                <a:ext cx="1298863" cy="1359477"/>
              </a:xfrm>
              <a:custGeom>
                <a:avLst/>
                <a:gdLst>
                  <a:gd name="connsiteX0" fmla="*/ 649432 w 1298863"/>
                  <a:gd name="connsiteY0" fmla="*/ 0 h 1359477"/>
                  <a:gd name="connsiteX1" fmla="*/ 0 w 1298863"/>
                  <a:gd name="connsiteY1" fmla="*/ 651164 h 1359477"/>
                  <a:gd name="connsiteX2" fmla="*/ 0 w 1298863"/>
                  <a:gd name="connsiteY2" fmla="*/ 673677 h 1359477"/>
                  <a:gd name="connsiteX3" fmla="*/ 45027 w 1298863"/>
                  <a:gd name="connsiteY3" fmla="*/ 898814 h 1359477"/>
                  <a:gd name="connsiteX4" fmla="*/ 157595 w 1298863"/>
                  <a:gd name="connsiteY4" fmla="*/ 1084118 h 1359477"/>
                  <a:gd name="connsiteX5" fmla="*/ 309130 w 1298863"/>
                  <a:gd name="connsiteY5" fmla="*/ 1331768 h 1359477"/>
                  <a:gd name="connsiteX6" fmla="*/ 353291 w 1298863"/>
                  <a:gd name="connsiteY6" fmla="*/ 1359477 h 1359477"/>
                  <a:gd name="connsiteX7" fmla="*/ 505691 w 1298863"/>
                  <a:gd name="connsiteY7" fmla="*/ 1359477 h 1359477"/>
                  <a:gd name="connsiteX8" fmla="*/ 491836 w 1298863"/>
                  <a:gd name="connsiteY8" fmla="*/ 1307523 h 1359477"/>
                  <a:gd name="connsiteX9" fmla="*/ 354157 w 1298863"/>
                  <a:gd name="connsiteY9" fmla="*/ 1307523 h 1359477"/>
                  <a:gd name="connsiteX10" fmla="*/ 194830 w 1298863"/>
                  <a:gd name="connsiteY10" fmla="*/ 1049482 h 1359477"/>
                  <a:gd name="connsiteX11" fmla="*/ 91786 w 1298863"/>
                  <a:gd name="connsiteY11" fmla="*/ 879763 h 1359477"/>
                  <a:gd name="connsiteX12" fmla="*/ 50223 w 1298863"/>
                  <a:gd name="connsiteY12" fmla="*/ 671945 h 1359477"/>
                  <a:gd name="connsiteX13" fmla="*/ 50223 w 1298863"/>
                  <a:gd name="connsiteY13" fmla="*/ 652029 h 1359477"/>
                  <a:gd name="connsiteX14" fmla="*/ 646834 w 1298863"/>
                  <a:gd name="connsiteY14" fmla="*/ 52820 h 1359477"/>
                  <a:gd name="connsiteX15" fmla="*/ 1245177 w 1298863"/>
                  <a:gd name="connsiteY15" fmla="*/ 651164 h 1359477"/>
                  <a:gd name="connsiteX16" fmla="*/ 1245177 w 1298863"/>
                  <a:gd name="connsiteY16" fmla="*/ 672811 h 1359477"/>
                  <a:gd name="connsiteX17" fmla="*/ 1203614 w 1298863"/>
                  <a:gd name="connsiteY17" fmla="*/ 879763 h 1359477"/>
                  <a:gd name="connsiteX18" fmla="*/ 1100571 w 1298863"/>
                  <a:gd name="connsiteY18" fmla="*/ 1048616 h 1359477"/>
                  <a:gd name="connsiteX19" fmla="*/ 941243 w 1298863"/>
                  <a:gd name="connsiteY19" fmla="*/ 1306657 h 1359477"/>
                  <a:gd name="connsiteX20" fmla="*/ 798368 w 1298863"/>
                  <a:gd name="connsiteY20" fmla="*/ 1306657 h 1359477"/>
                  <a:gd name="connsiteX21" fmla="*/ 786246 w 1298863"/>
                  <a:gd name="connsiteY21" fmla="*/ 1358611 h 1359477"/>
                  <a:gd name="connsiteX22" fmla="*/ 944707 w 1298863"/>
                  <a:gd name="connsiteY22" fmla="*/ 1358611 h 1359477"/>
                  <a:gd name="connsiteX23" fmla="*/ 988868 w 1298863"/>
                  <a:gd name="connsiteY23" fmla="*/ 1330902 h 1359477"/>
                  <a:gd name="connsiteX24" fmla="*/ 1141268 w 1298863"/>
                  <a:gd name="connsiteY24" fmla="*/ 1083252 h 1359477"/>
                  <a:gd name="connsiteX25" fmla="*/ 1253837 w 1298863"/>
                  <a:gd name="connsiteY25" fmla="*/ 897948 h 1359477"/>
                  <a:gd name="connsiteX26" fmla="*/ 1298864 w 1298863"/>
                  <a:gd name="connsiteY26" fmla="*/ 672811 h 1359477"/>
                  <a:gd name="connsiteX27" fmla="*/ 1298864 w 1298863"/>
                  <a:gd name="connsiteY27" fmla="*/ 650298 h 1359477"/>
                  <a:gd name="connsiteX28" fmla="*/ 649432 w 1298863"/>
                  <a:gd name="connsiteY28" fmla="*/ 0 h 1359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298863" h="1359477">
                    <a:moveTo>
                      <a:pt x="649432" y="0"/>
                    </a:moveTo>
                    <a:cubicBezTo>
                      <a:pt x="290945" y="0"/>
                      <a:pt x="0" y="291811"/>
                      <a:pt x="0" y="651164"/>
                    </a:cubicBezTo>
                    <a:lnTo>
                      <a:pt x="0" y="673677"/>
                    </a:lnTo>
                    <a:cubicBezTo>
                      <a:pt x="2598" y="750743"/>
                      <a:pt x="17318" y="826943"/>
                      <a:pt x="45027" y="898814"/>
                    </a:cubicBezTo>
                    <a:cubicBezTo>
                      <a:pt x="71005" y="967220"/>
                      <a:pt x="109104" y="1029566"/>
                      <a:pt x="157595" y="1084118"/>
                    </a:cubicBezTo>
                    <a:cubicBezTo>
                      <a:pt x="217343" y="1149061"/>
                      <a:pt x="282286" y="1275484"/>
                      <a:pt x="309130" y="1331768"/>
                    </a:cubicBezTo>
                    <a:cubicBezTo>
                      <a:pt x="317789" y="1349086"/>
                      <a:pt x="335107" y="1359477"/>
                      <a:pt x="353291" y="1359477"/>
                    </a:cubicBezTo>
                    <a:lnTo>
                      <a:pt x="505691" y="1359477"/>
                    </a:lnTo>
                    <a:lnTo>
                      <a:pt x="491836" y="1307523"/>
                    </a:lnTo>
                    <a:lnTo>
                      <a:pt x="354157" y="1307523"/>
                    </a:lnTo>
                    <a:cubicBezTo>
                      <a:pt x="320386" y="1239116"/>
                      <a:pt x="256309" y="1116157"/>
                      <a:pt x="194830" y="1049482"/>
                    </a:cubicBezTo>
                    <a:cubicBezTo>
                      <a:pt x="150668" y="999259"/>
                      <a:pt x="116032" y="942109"/>
                      <a:pt x="91786" y="879763"/>
                    </a:cubicBezTo>
                    <a:cubicBezTo>
                      <a:pt x="66675" y="813089"/>
                      <a:pt x="51955" y="742950"/>
                      <a:pt x="50223" y="671945"/>
                    </a:cubicBezTo>
                    <a:lnTo>
                      <a:pt x="50223" y="652029"/>
                    </a:lnTo>
                    <a:cubicBezTo>
                      <a:pt x="50223" y="321252"/>
                      <a:pt x="316923" y="52820"/>
                      <a:pt x="646834" y="52820"/>
                    </a:cubicBezTo>
                    <a:cubicBezTo>
                      <a:pt x="976746" y="52820"/>
                      <a:pt x="1244311" y="320386"/>
                      <a:pt x="1245177" y="651164"/>
                    </a:cubicBezTo>
                    <a:lnTo>
                      <a:pt x="1245177" y="672811"/>
                    </a:lnTo>
                    <a:cubicBezTo>
                      <a:pt x="1242580" y="743816"/>
                      <a:pt x="1228725" y="813955"/>
                      <a:pt x="1203614" y="879763"/>
                    </a:cubicBezTo>
                    <a:cubicBezTo>
                      <a:pt x="1179368" y="942109"/>
                      <a:pt x="1144732" y="999259"/>
                      <a:pt x="1100571" y="1048616"/>
                    </a:cubicBezTo>
                    <a:cubicBezTo>
                      <a:pt x="1039091" y="1116157"/>
                      <a:pt x="974148" y="1239116"/>
                      <a:pt x="941243" y="1306657"/>
                    </a:cubicBezTo>
                    <a:lnTo>
                      <a:pt x="798368" y="1306657"/>
                    </a:lnTo>
                    <a:lnTo>
                      <a:pt x="786246" y="1358611"/>
                    </a:lnTo>
                    <a:lnTo>
                      <a:pt x="944707" y="1358611"/>
                    </a:lnTo>
                    <a:cubicBezTo>
                      <a:pt x="963757" y="1358611"/>
                      <a:pt x="981075" y="1348220"/>
                      <a:pt x="988868" y="1330902"/>
                    </a:cubicBezTo>
                    <a:cubicBezTo>
                      <a:pt x="1016577" y="1274618"/>
                      <a:pt x="1081521" y="1148195"/>
                      <a:pt x="1141268" y="1083252"/>
                    </a:cubicBezTo>
                    <a:cubicBezTo>
                      <a:pt x="1189759" y="1028700"/>
                      <a:pt x="1227859" y="966354"/>
                      <a:pt x="1253837" y="897948"/>
                    </a:cubicBezTo>
                    <a:cubicBezTo>
                      <a:pt x="1281545" y="826077"/>
                      <a:pt x="1296266" y="749877"/>
                      <a:pt x="1298864" y="672811"/>
                    </a:cubicBezTo>
                    <a:lnTo>
                      <a:pt x="1298864" y="650298"/>
                    </a:lnTo>
                    <a:cubicBezTo>
                      <a:pt x="1298864" y="290945"/>
                      <a:pt x="1007918" y="0"/>
                      <a:pt x="649432" y="0"/>
                    </a:cubicBezTo>
                    <a:close/>
                  </a:path>
                </a:pathLst>
              </a:custGeom>
              <a:grpFill/>
              <a:ln w="8653" cap="flat">
                <a:noFill/>
                <a:prstDash val="solid"/>
                <a:miter/>
              </a:ln>
            </p:spPr>
            <p:txBody>
              <a:bodyPr rtlCol="0" anchor="ctr"/>
              <a:lstStyle/>
              <a:p>
                <a:endParaRPr lang="en-US"/>
              </a:p>
            </p:txBody>
          </p:sp>
        </p:grpSp>
        <p:grpSp>
          <p:nvGrpSpPr>
            <p:cNvPr id="59" name="Graphic 57">
              <a:extLst>
                <a:ext uri="{FF2B5EF4-FFF2-40B4-BE49-F238E27FC236}">
                  <a16:creationId xmlns:a16="http://schemas.microsoft.com/office/drawing/2014/main" id="{602B2F5E-B208-BE4F-7460-15C5022094D9}"/>
                </a:ext>
              </a:extLst>
            </p:cNvPr>
            <p:cNvGrpSpPr/>
            <p:nvPr/>
          </p:nvGrpSpPr>
          <p:grpSpPr>
            <a:xfrm>
              <a:off x="1659937" y="5622079"/>
              <a:ext cx="848416" cy="848004"/>
              <a:chOff x="5445957" y="2686915"/>
              <a:chExt cx="1386419" cy="1385745"/>
            </a:xfrm>
            <a:solidFill>
              <a:schemeClr val="tx1">
                <a:lumMod val="65000"/>
                <a:lumOff val="35000"/>
              </a:schemeClr>
            </a:solidFill>
          </p:grpSpPr>
          <p:sp>
            <p:nvSpPr>
              <p:cNvPr id="60" name="Freeform 59">
                <a:extLst>
                  <a:ext uri="{FF2B5EF4-FFF2-40B4-BE49-F238E27FC236}">
                    <a16:creationId xmlns:a16="http://schemas.microsoft.com/office/drawing/2014/main" id="{876F5971-8BA5-89CF-8ED2-5C45E677A381}"/>
                  </a:ext>
                </a:extLst>
              </p:cNvPr>
              <p:cNvSpPr/>
              <p:nvPr/>
            </p:nvSpPr>
            <p:spPr>
              <a:xfrm>
                <a:off x="5782110" y="3110267"/>
                <a:ext cx="629946" cy="634789"/>
              </a:xfrm>
              <a:custGeom>
                <a:avLst/>
                <a:gdLst>
                  <a:gd name="connsiteX0" fmla="*/ 313890 w 629946"/>
                  <a:gd name="connsiteY0" fmla="*/ 634790 h 634789"/>
                  <a:gd name="connsiteX1" fmla="*/ 132915 w 629946"/>
                  <a:gd name="connsiteY1" fmla="*/ 576774 h 634789"/>
                  <a:gd name="connsiteX2" fmla="*/ 57580 w 629946"/>
                  <a:gd name="connsiteY2" fmla="*/ 134294 h 634789"/>
                  <a:gd name="connsiteX3" fmla="*/ 261935 w 629946"/>
                  <a:gd name="connsiteY3" fmla="*/ 4408 h 634789"/>
                  <a:gd name="connsiteX4" fmla="*/ 496596 w 629946"/>
                  <a:gd name="connsiteY4" fmla="*/ 58094 h 634789"/>
                  <a:gd name="connsiteX5" fmla="*/ 508719 w 629946"/>
                  <a:gd name="connsiteY5" fmla="*/ 66753 h 634789"/>
                  <a:gd name="connsiteX6" fmla="*/ 472351 w 629946"/>
                  <a:gd name="connsiteY6" fmla="*/ 103988 h 634789"/>
                  <a:gd name="connsiteX7" fmla="*/ 463692 w 629946"/>
                  <a:gd name="connsiteY7" fmla="*/ 97926 h 634789"/>
                  <a:gd name="connsiteX8" fmla="*/ 167551 w 629946"/>
                  <a:gd name="connsiteY8" fmla="*/ 97926 h 634789"/>
                  <a:gd name="connsiteX9" fmla="*/ 98278 w 629946"/>
                  <a:gd name="connsiteY9" fmla="*/ 466803 h 634789"/>
                  <a:gd name="connsiteX10" fmla="*/ 267131 w 629946"/>
                  <a:gd name="connsiteY10" fmla="*/ 578506 h 634789"/>
                  <a:gd name="connsiteX11" fmla="*/ 463692 w 629946"/>
                  <a:gd name="connsiteY11" fmla="*/ 536942 h 634789"/>
                  <a:gd name="connsiteX12" fmla="*/ 532965 w 629946"/>
                  <a:gd name="connsiteY12" fmla="*/ 168065 h 634789"/>
                  <a:gd name="connsiteX13" fmla="*/ 526903 w 629946"/>
                  <a:gd name="connsiteY13" fmla="*/ 159406 h 634789"/>
                  <a:gd name="connsiteX14" fmla="*/ 564137 w 629946"/>
                  <a:gd name="connsiteY14" fmla="*/ 122171 h 634789"/>
                  <a:gd name="connsiteX15" fmla="*/ 572796 w 629946"/>
                  <a:gd name="connsiteY15" fmla="*/ 135160 h 634789"/>
                  <a:gd name="connsiteX16" fmla="*/ 572796 w 629946"/>
                  <a:gd name="connsiteY16" fmla="*/ 501440 h 634789"/>
                  <a:gd name="connsiteX17" fmla="*/ 368442 w 629946"/>
                  <a:gd name="connsiteY17" fmla="*/ 631326 h 634789"/>
                  <a:gd name="connsiteX18" fmla="*/ 313890 w 629946"/>
                  <a:gd name="connsiteY18" fmla="*/ 634790 h 634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29946" h="634789">
                    <a:moveTo>
                      <a:pt x="313890" y="634790"/>
                    </a:moveTo>
                    <a:cubicBezTo>
                      <a:pt x="249812" y="634790"/>
                      <a:pt x="186601" y="614874"/>
                      <a:pt x="132915" y="576774"/>
                    </a:cubicBezTo>
                    <a:cubicBezTo>
                      <a:pt x="-8229" y="475463"/>
                      <a:pt x="-42865" y="277169"/>
                      <a:pt x="57580" y="134294"/>
                    </a:cubicBezTo>
                    <a:cubicBezTo>
                      <a:pt x="106071" y="65022"/>
                      <a:pt x="178808" y="18262"/>
                      <a:pt x="261935" y="4408"/>
                    </a:cubicBezTo>
                    <a:cubicBezTo>
                      <a:pt x="344196" y="-9447"/>
                      <a:pt x="427324" y="9603"/>
                      <a:pt x="496596" y="58094"/>
                    </a:cubicBezTo>
                    <a:lnTo>
                      <a:pt x="508719" y="66753"/>
                    </a:lnTo>
                    <a:lnTo>
                      <a:pt x="472351" y="103988"/>
                    </a:lnTo>
                    <a:lnTo>
                      <a:pt x="463692" y="97926"/>
                    </a:lnTo>
                    <a:cubicBezTo>
                      <a:pt x="373637" y="35581"/>
                      <a:pt x="257605" y="35581"/>
                      <a:pt x="167551" y="97926"/>
                    </a:cubicBezTo>
                    <a:cubicBezTo>
                      <a:pt x="48055" y="180187"/>
                      <a:pt x="16883" y="346442"/>
                      <a:pt x="98278" y="466803"/>
                    </a:cubicBezTo>
                    <a:cubicBezTo>
                      <a:pt x="138110" y="525685"/>
                      <a:pt x="197858" y="565517"/>
                      <a:pt x="267131" y="578506"/>
                    </a:cubicBezTo>
                    <a:cubicBezTo>
                      <a:pt x="335537" y="591494"/>
                      <a:pt x="405676" y="576774"/>
                      <a:pt x="463692" y="536942"/>
                    </a:cubicBezTo>
                    <a:cubicBezTo>
                      <a:pt x="583187" y="454681"/>
                      <a:pt x="614360" y="288426"/>
                      <a:pt x="532965" y="168065"/>
                    </a:cubicBezTo>
                    <a:lnTo>
                      <a:pt x="526903" y="159406"/>
                    </a:lnTo>
                    <a:lnTo>
                      <a:pt x="564137" y="122171"/>
                    </a:lnTo>
                    <a:lnTo>
                      <a:pt x="572796" y="135160"/>
                    </a:lnTo>
                    <a:cubicBezTo>
                      <a:pt x="648997" y="244265"/>
                      <a:pt x="648997" y="391469"/>
                      <a:pt x="572796" y="501440"/>
                    </a:cubicBezTo>
                    <a:cubicBezTo>
                      <a:pt x="524305" y="570713"/>
                      <a:pt x="451569" y="617472"/>
                      <a:pt x="368442" y="631326"/>
                    </a:cubicBezTo>
                    <a:cubicBezTo>
                      <a:pt x="349392" y="633058"/>
                      <a:pt x="331208" y="634790"/>
                      <a:pt x="313890" y="634790"/>
                    </a:cubicBezTo>
                    <a:close/>
                  </a:path>
                </a:pathLst>
              </a:custGeom>
              <a:solidFill>
                <a:schemeClr val="tx1">
                  <a:lumMod val="65000"/>
                  <a:lumOff val="35000"/>
                  <a:alpha val="50000"/>
                </a:schemeClr>
              </a:solidFill>
              <a:ln w="8653"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D1C8F8FB-28E8-C588-7119-C43C2289DA89}"/>
                  </a:ext>
                </a:extLst>
              </p:cNvPr>
              <p:cNvSpPr/>
              <p:nvPr/>
            </p:nvSpPr>
            <p:spPr>
              <a:xfrm>
                <a:off x="5445957" y="2781875"/>
                <a:ext cx="1299041" cy="1290786"/>
              </a:xfrm>
              <a:custGeom>
                <a:avLst/>
                <a:gdLst>
                  <a:gd name="connsiteX0" fmla="*/ 1167856 w 1299041"/>
                  <a:gd name="connsiteY0" fmla="*/ 318079 h 1290786"/>
                  <a:gd name="connsiteX1" fmla="*/ 979088 w 1299041"/>
                  <a:gd name="connsiteY1" fmla="*/ 1159743 h 1290786"/>
                  <a:gd name="connsiteX2" fmla="*/ 131363 w 1299041"/>
                  <a:gd name="connsiteY2" fmla="*/ 972707 h 1290786"/>
                  <a:gd name="connsiteX3" fmla="*/ 320131 w 1299041"/>
                  <a:gd name="connsiteY3" fmla="*/ 131043 h 1290786"/>
                  <a:gd name="connsiteX4" fmla="*/ 979088 w 1299041"/>
                  <a:gd name="connsiteY4" fmla="*/ 131043 h 1290786"/>
                  <a:gd name="connsiteX5" fmla="*/ 979088 w 1299041"/>
                  <a:gd name="connsiteY5" fmla="*/ 89479 h 1290786"/>
                  <a:gd name="connsiteX6" fmla="*/ 89799 w 1299041"/>
                  <a:gd name="connsiteY6" fmla="*/ 318079 h 1290786"/>
                  <a:gd name="connsiteX7" fmla="*/ 320131 w 1299041"/>
                  <a:gd name="connsiteY7" fmla="*/ 1201307 h 1290786"/>
                  <a:gd name="connsiteX8" fmla="*/ 1209420 w 1299041"/>
                  <a:gd name="connsiteY8" fmla="*/ 972707 h 1290786"/>
                  <a:gd name="connsiteX9" fmla="*/ 1209420 w 1299041"/>
                  <a:gd name="connsiteY9" fmla="*/ 318079 h 1290786"/>
                  <a:gd name="connsiteX10" fmla="*/ 1167856 w 1299041"/>
                  <a:gd name="connsiteY10" fmla="*/ 318079 h 1290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99041" h="1290786">
                    <a:moveTo>
                      <a:pt x="1167856" y="318079"/>
                    </a:moveTo>
                    <a:cubicBezTo>
                      <a:pt x="1349697" y="602098"/>
                      <a:pt x="1265704" y="978768"/>
                      <a:pt x="979088" y="1159743"/>
                    </a:cubicBezTo>
                    <a:cubicBezTo>
                      <a:pt x="693338" y="1340718"/>
                      <a:pt x="313204" y="1256725"/>
                      <a:pt x="131363" y="972707"/>
                    </a:cubicBezTo>
                    <a:cubicBezTo>
                      <a:pt x="-50478" y="688688"/>
                      <a:pt x="33515" y="312018"/>
                      <a:pt x="320131" y="131043"/>
                    </a:cubicBezTo>
                    <a:cubicBezTo>
                      <a:pt x="521022" y="3755"/>
                      <a:pt x="778197" y="3755"/>
                      <a:pt x="979088" y="131043"/>
                    </a:cubicBezTo>
                    <a:lnTo>
                      <a:pt x="979088" y="89479"/>
                    </a:lnTo>
                    <a:cubicBezTo>
                      <a:pt x="669958" y="-91496"/>
                      <a:pt x="271640" y="10682"/>
                      <a:pt x="89799" y="318079"/>
                    </a:cubicBezTo>
                    <a:cubicBezTo>
                      <a:pt x="-92042" y="624611"/>
                      <a:pt x="11002" y="1020332"/>
                      <a:pt x="320131" y="1201307"/>
                    </a:cubicBezTo>
                    <a:cubicBezTo>
                      <a:pt x="629261" y="1382282"/>
                      <a:pt x="1027579" y="1280105"/>
                      <a:pt x="1209420" y="972707"/>
                    </a:cubicBezTo>
                    <a:cubicBezTo>
                      <a:pt x="1328915" y="770950"/>
                      <a:pt x="1328915" y="519836"/>
                      <a:pt x="1209420" y="318079"/>
                    </a:cubicBezTo>
                    <a:lnTo>
                      <a:pt x="1167856" y="318079"/>
                    </a:lnTo>
                    <a:close/>
                  </a:path>
                </a:pathLst>
              </a:custGeom>
              <a:grpFill/>
              <a:ln w="8653"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76228542-2238-0F54-B840-BADB1EA2AB9F}"/>
                  </a:ext>
                </a:extLst>
              </p:cNvPr>
              <p:cNvSpPr/>
              <p:nvPr/>
            </p:nvSpPr>
            <p:spPr>
              <a:xfrm>
                <a:off x="5680448" y="3007737"/>
                <a:ext cx="830971" cy="839928"/>
              </a:xfrm>
              <a:custGeom>
                <a:avLst/>
                <a:gdLst>
                  <a:gd name="connsiteX0" fmla="*/ 655409 w 830971"/>
                  <a:gd name="connsiteY0" fmla="*/ 76631 h 839928"/>
                  <a:gd name="connsiteX1" fmla="*/ 76115 w 830971"/>
                  <a:gd name="connsiteY1" fmla="*/ 177942 h 839928"/>
                  <a:gd name="connsiteX2" fmla="*/ 175695 w 830971"/>
                  <a:gd name="connsiteY2" fmla="*/ 763297 h 839928"/>
                  <a:gd name="connsiteX3" fmla="*/ 754988 w 830971"/>
                  <a:gd name="connsiteY3" fmla="*/ 661986 h 839928"/>
                  <a:gd name="connsiteX4" fmla="*/ 754988 w 830971"/>
                  <a:gd name="connsiteY4" fmla="*/ 177942 h 839928"/>
                  <a:gd name="connsiteX5" fmla="*/ 729877 w 830971"/>
                  <a:gd name="connsiteY5" fmla="*/ 203920 h 839928"/>
                  <a:gd name="connsiteX6" fmla="*/ 630297 w 830971"/>
                  <a:gd name="connsiteY6" fmla="*/ 737320 h 839928"/>
                  <a:gd name="connsiteX7" fmla="*/ 102093 w 830971"/>
                  <a:gd name="connsiteY7" fmla="*/ 636008 h 839928"/>
                  <a:gd name="connsiteX8" fmla="*/ 201672 w 830971"/>
                  <a:gd name="connsiteY8" fmla="*/ 102608 h 839928"/>
                  <a:gd name="connsiteX9" fmla="*/ 630297 w 830971"/>
                  <a:gd name="connsiteY9" fmla="*/ 102608 h 839928"/>
                  <a:gd name="connsiteX10" fmla="*/ 655409 w 830971"/>
                  <a:gd name="connsiteY10" fmla="*/ 76631 h 839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0971" h="839928">
                    <a:moveTo>
                      <a:pt x="655409" y="76631"/>
                    </a:moveTo>
                    <a:cubicBezTo>
                      <a:pt x="467506" y="-56719"/>
                      <a:pt x="208600" y="-11692"/>
                      <a:pt x="76115" y="177942"/>
                    </a:cubicBezTo>
                    <a:cubicBezTo>
                      <a:pt x="-56369" y="367576"/>
                      <a:pt x="-11341" y="629081"/>
                      <a:pt x="175695" y="763297"/>
                    </a:cubicBezTo>
                    <a:cubicBezTo>
                      <a:pt x="363597" y="896647"/>
                      <a:pt x="622504" y="851620"/>
                      <a:pt x="754988" y="661986"/>
                    </a:cubicBezTo>
                    <a:cubicBezTo>
                      <a:pt x="856300" y="516513"/>
                      <a:pt x="856300" y="322549"/>
                      <a:pt x="754988" y="177942"/>
                    </a:cubicBezTo>
                    <a:lnTo>
                      <a:pt x="729877" y="203920"/>
                    </a:lnTo>
                    <a:cubicBezTo>
                      <a:pt x="848506" y="378833"/>
                      <a:pt x="803479" y="617824"/>
                      <a:pt x="630297" y="737320"/>
                    </a:cubicBezTo>
                    <a:cubicBezTo>
                      <a:pt x="457115" y="856815"/>
                      <a:pt x="219856" y="811788"/>
                      <a:pt x="102093" y="636008"/>
                    </a:cubicBezTo>
                    <a:cubicBezTo>
                      <a:pt x="-16537" y="461095"/>
                      <a:pt x="28490" y="222104"/>
                      <a:pt x="201672" y="102608"/>
                    </a:cubicBezTo>
                    <a:cubicBezTo>
                      <a:pt x="330693" y="13420"/>
                      <a:pt x="501277" y="13420"/>
                      <a:pt x="630297" y="102608"/>
                    </a:cubicBezTo>
                    <a:lnTo>
                      <a:pt x="655409" y="76631"/>
                    </a:ln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8E41C68B-AFD3-5FF7-FA95-A7ED167F9D2B}"/>
                  </a:ext>
                </a:extLst>
              </p:cNvPr>
              <p:cNvSpPr/>
              <p:nvPr/>
            </p:nvSpPr>
            <p:spPr>
              <a:xfrm>
                <a:off x="5552331" y="2878086"/>
                <a:ext cx="1087242" cy="1098362"/>
              </a:xfrm>
              <a:custGeom>
                <a:avLst/>
                <a:gdLst>
                  <a:gd name="connsiteX0" fmla="*/ 857128 w 1087242"/>
                  <a:gd name="connsiteY0" fmla="*/ 100640 h 1098362"/>
                  <a:gd name="connsiteX1" fmla="*/ 99457 w 1087242"/>
                  <a:gd name="connsiteY1" fmla="*/ 232259 h 1098362"/>
                  <a:gd name="connsiteX2" fmla="*/ 230209 w 1087242"/>
                  <a:gd name="connsiteY2" fmla="*/ 997722 h 1098362"/>
                  <a:gd name="connsiteX3" fmla="*/ 987880 w 1087242"/>
                  <a:gd name="connsiteY3" fmla="*/ 866104 h 1098362"/>
                  <a:gd name="connsiteX4" fmla="*/ 987880 w 1087242"/>
                  <a:gd name="connsiteY4" fmla="*/ 232259 h 1098362"/>
                  <a:gd name="connsiteX5" fmla="*/ 954975 w 1087242"/>
                  <a:gd name="connsiteY5" fmla="*/ 266029 h 1098362"/>
                  <a:gd name="connsiteX6" fmla="*/ 824223 w 1087242"/>
                  <a:gd name="connsiteY6" fmla="*/ 963952 h 1098362"/>
                  <a:gd name="connsiteX7" fmla="*/ 133227 w 1087242"/>
                  <a:gd name="connsiteY7" fmla="*/ 832334 h 1098362"/>
                  <a:gd name="connsiteX8" fmla="*/ 263980 w 1087242"/>
                  <a:gd name="connsiteY8" fmla="*/ 134411 h 1098362"/>
                  <a:gd name="connsiteX9" fmla="*/ 824223 w 1087242"/>
                  <a:gd name="connsiteY9" fmla="*/ 134411 h 1098362"/>
                  <a:gd name="connsiteX10" fmla="*/ 857128 w 1087242"/>
                  <a:gd name="connsiteY10" fmla="*/ 100640 h 1098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87242" h="1098362">
                    <a:moveTo>
                      <a:pt x="857128" y="100640"/>
                    </a:moveTo>
                    <a:cubicBezTo>
                      <a:pt x="612075" y="-74273"/>
                      <a:pt x="272639" y="-15391"/>
                      <a:pt x="99457" y="232259"/>
                    </a:cubicBezTo>
                    <a:cubicBezTo>
                      <a:pt x="-73725" y="479908"/>
                      <a:pt x="-14843" y="822808"/>
                      <a:pt x="230209" y="997722"/>
                    </a:cubicBezTo>
                    <a:cubicBezTo>
                      <a:pt x="475262" y="1172636"/>
                      <a:pt x="814698" y="1113754"/>
                      <a:pt x="987880" y="866104"/>
                    </a:cubicBezTo>
                    <a:cubicBezTo>
                      <a:pt x="1120364" y="676470"/>
                      <a:pt x="1120364" y="422759"/>
                      <a:pt x="987880" y="232259"/>
                    </a:cubicBezTo>
                    <a:lnTo>
                      <a:pt x="954975" y="266029"/>
                    </a:lnTo>
                    <a:cubicBezTo>
                      <a:pt x="1109973" y="495495"/>
                      <a:pt x="1051091" y="808088"/>
                      <a:pt x="824223" y="963952"/>
                    </a:cubicBezTo>
                    <a:cubicBezTo>
                      <a:pt x="597355" y="1120681"/>
                      <a:pt x="288225" y="1060934"/>
                      <a:pt x="133227" y="832334"/>
                    </a:cubicBezTo>
                    <a:cubicBezTo>
                      <a:pt x="-21770" y="602868"/>
                      <a:pt x="37112" y="290274"/>
                      <a:pt x="263980" y="134411"/>
                    </a:cubicBezTo>
                    <a:cubicBezTo>
                      <a:pt x="432832" y="17513"/>
                      <a:pt x="655371" y="17513"/>
                      <a:pt x="824223" y="134411"/>
                    </a:cubicBezTo>
                    <a:lnTo>
                      <a:pt x="857128" y="100640"/>
                    </a:lnTo>
                    <a:close/>
                  </a:path>
                </a:pathLst>
              </a:custGeom>
              <a:solidFill>
                <a:schemeClr val="tx1">
                  <a:lumMod val="65000"/>
                  <a:lumOff val="35000"/>
                  <a:alpha val="50000"/>
                </a:schemeClr>
              </a:solidFill>
              <a:ln w="8653" cap="flat">
                <a:noFill/>
                <a:prstDash val="solid"/>
                <a:miter/>
              </a:ln>
            </p:spPr>
            <p:txBody>
              <a:bodyPr rtlCol="0" anchor="ctr"/>
              <a:lstStyle/>
              <a:p>
                <a:endParaRPr lang="en-US" dirty="0"/>
              </a:p>
            </p:txBody>
          </p:sp>
          <p:sp>
            <p:nvSpPr>
              <p:cNvPr id="64" name="Freeform 63">
                <a:extLst>
                  <a:ext uri="{FF2B5EF4-FFF2-40B4-BE49-F238E27FC236}">
                    <a16:creationId xmlns:a16="http://schemas.microsoft.com/office/drawing/2014/main" id="{F1AD5261-8BB2-A262-487C-122894BA6552}"/>
                  </a:ext>
                </a:extLst>
              </p:cNvPr>
              <p:cNvSpPr/>
              <p:nvPr/>
            </p:nvSpPr>
            <p:spPr>
              <a:xfrm>
                <a:off x="5914373" y="3241312"/>
                <a:ext cx="372559" cy="372777"/>
              </a:xfrm>
              <a:custGeom>
                <a:avLst/>
                <a:gdLst>
                  <a:gd name="connsiteX0" fmla="*/ 185956 w 372559"/>
                  <a:gd name="connsiteY0" fmla="*/ 35288 h 372777"/>
                  <a:gd name="connsiteX1" fmla="*/ 230117 w 372559"/>
                  <a:gd name="connsiteY1" fmla="*/ 42215 h 372777"/>
                  <a:gd name="connsiteX2" fmla="*/ 257826 w 372559"/>
                  <a:gd name="connsiteY2" fmla="*/ 14506 h 372777"/>
                  <a:gd name="connsiteX3" fmla="*/ 14506 w 372559"/>
                  <a:gd name="connsiteY3" fmla="*/ 114951 h 372777"/>
                  <a:gd name="connsiteX4" fmla="*/ 114951 w 372559"/>
                  <a:gd name="connsiteY4" fmla="*/ 358272 h 372777"/>
                  <a:gd name="connsiteX5" fmla="*/ 358272 w 372559"/>
                  <a:gd name="connsiteY5" fmla="*/ 257826 h 372777"/>
                  <a:gd name="connsiteX6" fmla="*/ 358272 w 372559"/>
                  <a:gd name="connsiteY6" fmla="*/ 114951 h 372777"/>
                  <a:gd name="connsiteX7" fmla="*/ 330563 w 372559"/>
                  <a:gd name="connsiteY7" fmla="*/ 142660 h 372777"/>
                  <a:gd name="connsiteX8" fmla="*/ 230117 w 372559"/>
                  <a:gd name="connsiteY8" fmla="*/ 330563 h 372777"/>
                  <a:gd name="connsiteX9" fmla="*/ 42215 w 372559"/>
                  <a:gd name="connsiteY9" fmla="*/ 230117 h 372777"/>
                  <a:gd name="connsiteX10" fmla="*/ 142660 w 372559"/>
                  <a:gd name="connsiteY10" fmla="*/ 42215 h 372777"/>
                  <a:gd name="connsiteX11" fmla="*/ 185956 w 372559"/>
                  <a:gd name="connsiteY11" fmla="*/ 35288 h 372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2559" h="372777">
                    <a:moveTo>
                      <a:pt x="185956" y="35288"/>
                    </a:moveTo>
                    <a:cubicBezTo>
                      <a:pt x="200676" y="35288"/>
                      <a:pt x="215397" y="37885"/>
                      <a:pt x="230117" y="42215"/>
                    </a:cubicBezTo>
                    <a:lnTo>
                      <a:pt x="257826" y="14506"/>
                    </a:lnTo>
                    <a:cubicBezTo>
                      <a:pt x="162576" y="-25326"/>
                      <a:pt x="54337" y="19701"/>
                      <a:pt x="14506" y="114951"/>
                    </a:cubicBezTo>
                    <a:cubicBezTo>
                      <a:pt x="-25326" y="210201"/>
                      <a:pt x="19701" y="318440"/>
                      <a:pt x="114951" y="358272"/>
                    </a:cubicBezTo>
                    <a:cubicBezTo>
                      <a:pt x="210201" y="398103"/>
                      <a:pt x="318440" y="353076"/>
                      <a:pt x="358272" y="257826"/>
                    </a:cubicBezTo>
                    <a:cubicBezTo>
                      <a:pt x="377322" y="211933"/>
                      <a:pt x="377322" y="160844"/>
                      <a:pt x="358272" y="114951"/>
                    </a:cubicBezTo>
                    <a:lnTo>
                      <a:pt x="330563" y="142660"/>
                    </a:lnTo>
                    <a:cubicBezTo>
                      <a:pt x="354808" y="222324"/>
                      <a:pt x="309781" y="306317"/>
                      <a:pt x="230117" y="330563"/>
                    </a:cubicBezTo>
                    <a:cubicBezTo>
                      <a:pt x="150453" y="354808"/>
                      <a:pt x="66460" y="309781"/>
                      <a:pt x="42215" y="230117"/>
                    </a:cubicBezTo>
                    <a:cubicBezTo>
                      <a:pt x="17969" y="150454"/>
                      <a:pt x="62997" y="66460"/>
                      <a:pt x="142660" y="42215"/>
                    </a:cubicBezTo>
                    <a:cubicBezTo>
                      <a:pt x="156515" y="37020"/>
                      <a:pt x="171235" y="35288"/>
                      <a:pt x="185956" y="35288"/>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3D351D56-0FBC-C38D-9F98-282341A3FC85}"/>
                  </a:ext>
                </a:extLst>
              </p:cNvPr>
              <p:cNvSpPr/>
              <p:nvPr/>
            </p:nvSpPr>
            <p:spPr>
              <a:xfrm>
                <a:off x="6080299" y="2686915"/>
                <a:ext cx="752077" cy="752588"/>
              </a:xfrm>
              <a:custGeom>
                <a:avLst/>
                <a:gdLst>
                  <a:gd name="connsiteX0" fmla="*/ 567284 w 752077"/>
                  <a:gd name="connsiteY0" fmla="*/ 318655 h 752588"/>
                  <a:gd name="connsiteX1" fmla="*/ 458180 w 752077"/>
                  <a:gd name="connsiteY1" fmla="*/ 318655 h 752588"/>
                  <a:gd name="connsiteX2" fmla="*/ 582005 w 752077"/>
                  <a:gd name="connsiteY2" fmla="*/ 194830 h 752588"/>
                  <a:gd name="connsiteX3" fmla="*/ 691109 w 752077"/>
                  <a:gd name="connsiteY3" fmla="*/ 194830 h 752588"/>
                  <a:gd name="connsiteX4" fmla="*/ 691109 w 752077"/>
                  <a:gd name="connsiteY4" fmla="*/ 194830 h 752588"/>
                  <a:gd name="connsiteX5" fmla="*/ 567284 w 752077"/>
                  <a:gd name="connsiteY5" fmla="*/ 318655 h 752588"/>
                  <a:gd name="connsiteX6" fmla="*/ 433068 w 752077"/>
                  <a:gd name="connsiteY6" fmla="*/ 184439 h 752588"/>
                  <a:gd name="connsiteX7" fmla="*/ 556893 w 752077"/>
                  <a:gd name="connsiteY7" fmla="*/ 60614 h 752588"/>
                  <a:gd name="connsiteX8" fmla="*/ 556893 w 752077"/>
                  <a:gd name="connsiteY8" fmla="*/ 60614 h 752588"/>
                  <a:gd name="connsiteX9" fmla="*/ 556893 w 752077"/>
                  <a:gd name="connsiteY9" fmla="*/ 169718 h 752588"/>
                  <a:gd name="connsiteX10" fmla="*/ 433068 w 752077"/>
                  <a:gd name="connsiteY10" fmla="*/ 293543 h 752588"/>
                  <a:gd name="connsiteX11" fmla="*/ 433068 w 752077"/>
                  <a:gd name="connsiteY11" fmla="*/ 184439 h 752588"/>
                  <a:gd name="connsiteX12" fmla="*/ 750857 w 752077"/>
                  <a:gd name="connsiteY12" fmla="*/ 170584 h 752588"/>
                  <a:gd name="connsiteX13" fmla="*/ 734405 w 752077"/>
                  <a:gd name="connsiteY13" fmla="*/ 159327 h 752588"/>
                  <a:gd name="connsiteX14" fmla="*/ 592396 w 752077"/>
                  <a:gd name="connsiteY14" fmla="*/ 159327 h 752588"/>
                  <a:gd name="connsiteX15" fmla="*/ 592396 w 752077"/>
                  <a:gd name="connsiteY15" fmla="*/ 17318 h 752588"/>
                  <a:gd name="connsiteX16" fmla="*/ 575077 w 752077"/>
                  <a:gd name="connsiteY16" fmla="*/ 0 h 752588"/>
                  <a:gd name="connsiteX17" fmla="*/ 562955 w 752077"/>
                  <a:gd name="connsiteY17" fmla="*/ 5196 h 752588"/>
                  <a:gd name="connsiteX18" fmla="*/ 403627 w 752077"/>
                  <a:gd name="connsiteY18" fmla="*/ 164523 h 752588"/>
                  <a:gd name="connsiteX19" fmla="*/ 398432 w 752077"/>
                  <a:gd name="connsiteY19" fmla="*/ 176646 h 752588"/>
                  <a:gd name="connsiteX20" fmla="*/ 398432 w 752077"/>
                  <a:gd name="connsiteY20" fmla="*/ 329045 h 752588"/>
                  <a:gd name="connsiteX21" fmla="*/ 5309 w 752077"/>
                  <a:gd name="connsiteY21" fmla="*/ 722168 h 752588"/>
                  <a:gd name="connsiteX22" fmla="*/ 4443 w 752077"/>
                  <a:gd name="connsiteY22" fmla="*/ 747280 h 752588"/>
                  <a:gd name="connsiteX23" fmla="*/ 29555 w 752077"/>
                  <a:gd name="connsiteY23" fmla="*/ 748146 h 752588"/>
                  <a:gd name="connsiteX24" fmla="*/ 30421 w 752077"/>
                  <a:gd name="connsiteY24" fmla="*/ 747280 h 752588"/>
                  <a:gd name="connsiteX25" fmla="*/ 423543 w 752077"/>
                  <a:gd name="connsiteY25" fmla="*/ 354157 h 752588"/>
                  <a:gd name="connsiteX26" fmla="*/ 575943 w 752077"/>
                  <a:gd name="connsiteY26" fmla="*/ 354157 h 752588"/>
                  <a:gd name="connsiteX27" fmla="*/ 588066 w 752077"/>
                  <a:gd name="connsiteY27" fmla="*/ 348962 h 752588"/>
                  <a:gd name="connsiteX28" fmla="*/ 747393 w 752077"/>
                  <a:gd name="connsiteY28" fmla="*/ 189634 h 752588"/>
                  <a:gd name="connsiteX29" fmla="*/ 750857 w 752077"/>
                  <a:gd name="connsiteY29" fmla="*/ 170584 h 752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52077" h="752588">
                    <a:moveTo>
                      <a:pt x="567284" y="318655"/>
                    </a:moveTo>
                    <a:lnTo>
                      <a:pt x="458180" y="318655"/>
                    </a:lnTo>
                    <a:lnTo>
                      <a:pt x="582005" y="194830"/>
                    </a:lnTo>
                    <a:lnTo>
                      <a:pt x="691109" y="194830"/>
                    </a:lnTo>
                    <a:cubicBezTo>
                      <a:pt x="691109" y="194830"/>
                      <a:pt x="691109" y="194830"/>
                      <a:pt x="691109" y="194830"/>
                    </a:cubicBezTo>
                    <a:lnTo>
                      <a:pt x="567284" y="318655"/>
                    </a:lnTo>
                    <a:close/>
                    <a:moveTo>
                      <a:pt x="433068" y="184439"/>
                    </a:moveTo>
                    <a:lnTo>
                      <a:pt x="556893" y="60614"/>
                    </a:lnTo>
                    <a:cubicBezTo>
                      <a:pt x="556893" y="60614"/>
                      <a:pt x="556893" y="60614"/>
                      <a:pt x="556893" y="60614"/>
                    </a:cubicBezTo>
                    <a:lnTo>
                      <a:pt x="556893" y="169718"/>
                    </a:lnTo>
                    <a:lnTo>
                      <a:pt x="433068" y="293543"/>
                    </a:lnTo>
                    <a:lnTo>
                      <a:pt x="433068" y="184439"/>
                    </a:lnTo>
                    <a:close/>
                    <a:moveTo>
                      <a:pt x="750857" y="170584"/>
                    </a:moveTo>
                    <a:cubicBezTo>
                      <a:pt x="748259" y="163657"/>
                      <a:pt x="741332" y="159327"/>
                      <a:pt x="734405" y="159327"/>
                    </a:cubicBezTo>
                    <a:lnTo>
                      <a:pt x="592396" y="159327"/>
                    </a:lnTo>
                    <a:lnTo>
                      <a:pt x="592396" y="17318"/>
                    </a:lnTo>
                    <a:cubicBezTo>
                      <a:pt x="592396" y="7793"/>
                      <a:pt x="584602" y="0"/>
                      <a:pt x="575077" y="0"/>
                    </a:cubicBezTo>
                    <a:cubicBezTo>
                      <a:pt x="570748" y="0"/>
                      <a:pt x="565552" y="1732"/>
                      <a:pt x="562955" y="5196"/>
                    </a:cubicBezTo>
                    <a:lnTo>
                      <a:pt x="403627" y="164523"/>
                    </a:lnTo>
                    <a:cubicBezTo>
                      <a:pt x="400164" y="167987"/>
                      <a:pt x="398432" y="172316"/>
                      <a:pt x="398432" y="176646"/>
                    </a:cubicBezTo>
                    <a:lnTo>
                      <a:pt x="398432" y="329045"/>
                    </a:lnTo>
                    <a:lnTo>
                      <a:pt x="5309" y="722168"/>
                    </a:lnTo>
                    <a:cubicBezTo>
                      <a:pt x="-1618" y="729096"/>
                      <a:pt x="-1618" y="740352"/>
                      <a:pt x="4443" y="747280"/>
                    </a:cubicBezTo>
                    <a:cubicBezTo>
                      <a:pt x="11370" y="754207"/>
                      <a:pt x="22627" y="754207"/>
                      <a:pt x="29555" y="748146"/>
                    </a:cubicBezTo>
                    <a:cubicBezTo>
                      <a:pt x="29555" y="748146"/>
                      <a:pt x="29555" y="748146"/>
                      <a:pt x="30421" y="747280"/>
                    </a:cubicBezTo>
                    <a:lnTo>
                      <a:pt x="423543" y="354157"/>
                    </a:lnTo>
                    <a:lnTo>
                      <a:pt x="575943" y="354157"/>
                    </a:lnTo>
                    <a:cubicBezTo>
                      <a:pt x="580273" y="354157"/>
                      <a:pt x="585468" y="352425"/>
                      <a:pt x="588066" y="348962"/>
                    </a:cubicBezTo>
                    <a:lnTo>
                      <a:pt x="747393" y="189634"/>
                    </a:lnTo>
                    <a:cubicBezTo>
                      <a:pt x="751723" y="184439"/>
                      <a:pt x="753455" y="176646"/>
                      <a:pt x="750857" y="170584"/>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B5F08252-4CF1-C11F-5B21-3A95E64DB435}"/>
                  </a:ext>
                </a:extLst>
              </p:cNvPr>
              <p:cNvSpPr/>
              <p:nvPr/>
            </p:nvSpPr>
            <p:spPr>
              <a:xfrm>
                <a:off x="6505574" y="2880879"/>
                <a:ext cx="232929" cy="123824"/>
              </a:xfrm>
              <a:custGeom>
                <a:avLst/>
                <a:gdLst>
                  <a:gd name="connsiteX0" fmla="*/ 109105 w 232929"/>
                  <a:gd name="connsiteY0" fmla="*/ 123825 h 123824"/>
                  <a:gd name="connsiteX1" fmla="*/ 0 w 232929"/>
                  <a:gd name="connsiteY1" fmla="*/ 123825 h 123824"/>
                  <a:gd name="connsiteX2" fmla="*/ 123825 w 232929"/>
                  <a:gd name="connsiteY2" fmla="*/ 0 h 123824"/>
                  <a:gd name="connsiteX3" fmla="*/ 232930 w 232929"/>
                  <a:gd name="connsiteY3" fmla="*/ 0 h 123824"/>
                  <a:gd name="connsiteX4" fmla="*/ 232930 w 232929"/>
                  <a:gd name="connsiteY4" fmla="*/ 0 h 123824"/>
                  <a:gd name="connsiteX5" fmla="*/ 109105 w 232929"/>
                  <a:gd name="connsiteY5" fmla="*/ 123825 h 1238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929" h="123824">
                    <a:moveTo>
                      <a:pt x="109105" y="123825"/>
                    </a:moveTo>
                    <a:lnTo>
                      <a:pt x="0" y="123825"/>
                    </a:lnTo>
                    <a:lnTo>
                      <a:pt x="123825" y="0"/>
                    </a:lnTo>
                    <a:lnTo>
                      <a:pt x="232930" y="0"/>
                    </a:lnTo>
                    <a:cubicBezTo>
                      <a:pt x="232930" y="0"/>
                      <a:pt x="232930" y="0"/>
                      <a:pt x="232930" y="0"/>
                    </a:cubicBezTo>
                    <a:lnTo>
                      <a:pt x="109105" y="123825"/>
                    </a:lnTo>
                    <a:close/>
                  </a:path>
                </a:pathLst>
              </a:custGeom>
              <a:solidFill>
                <a:schemeClr val="tx1">
                  <a:lumMod val="65000"/>
                  <a:lumOff val="35000"/>
                  <a:alpha val="50000"/>
                </a:schemeClr>
              </a:solidFill>
              <a:ln w="8653" cap="flat">
                <a:noFill/>
                <a:prstDash val="solid"/>
                <a:miter/>
              </a:ln>
            </p:spPr>
            <p:txBody>
              <a:bodyPr rtlCol="0" anchor="ctr"/>
              <a:lstStyle/>
              <a:p>
                <a:endParaRPr lang="en-US"/>
              </a:p>
            </p:txBody>
          </p:sp>
        </p:grpSp>
        <p:grpSp>
          <p:nvGrpSpPr>
            <p:cNvPr id="94" name="Graphic 77">
              <a:extLst>
                <a:ext uri="{FF2B5EF4-FFF2-40B4-BE49-F238E27FC236}">
                  <a16:creationId xmlns:a16="http://schemas.microsoft.com/office/drawing/2014/main" id="{891B4F5D-D27A-D61F-1F58-0A37880F65B3}"/>
                </a:ext>
              </a:extLst>
            </p:cNvPr>
            <p:cNvGrpSpPr/>
            <p:nvPr/>
          </p:nvGrpSpPr>
          <p:grpSpPr>
            <a:xfrm>
              <a:off x="4428805" y="5580836"/>
              <a:ext cx="713233" cy="930489"/>
              <a:chOff x="5511511" y="2665268"/>
              <a:chExt cx="1165513" cy="1520536"/>
            </a:xfrm>
            <a:solidFill>
              <a:schemeClr val="tx1">
                <a:lumMod val="65000"/>
                <a:lumOff val="35000"/>
              </a:schemeClr>
            </a:solidFill>
          </p:grpSpPr>
          <p:sp>
            <p:nvSpPr>
              <p:cNvPr id="95" name="Freeform 94">
                <a:extLst>
                  <a:ext uri="{FF2B5EF4-FFF2-40B4-BE49-F238E27FC236}">
                    <a16:creationId xmlns:a16="http://schemas.microsoft.com/office/drawing/2014/main" id="{932811E9-CEED-F5CA-15A8-37EA284A6D14}"/>
                  </a:ext>
                </a:extLst>
              </p:cNvPr>
              <p:cNvSpPr/>
              <p:nvPr/>
            </p:nvSpPr>
            <p:spPr>
              <a:xfrm>
                <a:off x="5693352" y="2864427"/>
                <a:ext cx="251113" cy="199159"/>
              </a:xfrm>
              <a:custGeom>
                <a:avLst/>
                <a:gdLst>
                  <a:gd name="connsiteX0" fmla="*/ 82261 w 251113"/>
                  <a:gd name="connsiteY0" fmla="*/ 148936 h 199159"/>
                  <a:gd name="connsiteX1" fmla="*/ 25111 w 251113"/>
                  <a:gd name="connsiteY1" fmla="*/ 89189 h 199159"/>
                  <a:gd name="connsiteX2" fmla="*/ 0 w 251113"/>
                  <a:gd name="connsiteY2" fmla="*/ 115166 h 199159"/>
                  <a:gd name="connsiteX3" fmla="*/ 82261 w 251113"/>
                  <a:gd name="connsiteY3" fmla="*/ 199159 h 199159"/>
                  <a:gd name="connsiteX4" fmla="*/ 251114 w 251113"/>
                  <a:gd name="connsiteY4" fmla="*/ 25112 h 199159"/>
                  <a:gd name="connsiteX5" fmla="*/ 226868 w 251113"/>
                  <a:gd name="connsiteY5" fmla="*/ 0 h 199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1113" h="199159">
                    <a:moveTo>
                      <a:pt x="82261" y="148936"/>
                    </a:moveTo>
                    <a:lnTo>
                      <a:pt x="25111" y="89189"/>
                    </a:lnTo>
                    <a:lnTo>
                      <a:pt x="0" y="115166"/>
                    </a:lnTo>
                    <a:lnTo>
                      <a:pt x="82261" y="199159"/>
                    </a:lnTo>
                    <a:lnTo>
                      <a:pt x="251114" y="25112"/>
                    </a:lnTo>
                    <a:lnTo>
                      <a:pt x="226868" y="0"/>
                    </a:lnTo>
                    <a:close/>
                  </a:path>
                </a:pathLst>
              </a:custGeom>
              <a:grpFill/>
              <a:ln w="8653"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596E8E78-7E8D-FA34-D0DD-C768280B78E6}"/>
                  </a:ext>
                </a:extLst>
              </p:cNvPr>
              <p:cNvSpPr/>
              <p:nvPr/>
            </p:nvSpPr>
            <p:spPr>
              <a:xfrm>
                <a:off x="5511511" y="2665268"/>
                <a:ext cx="1065068" cy="1420090"/>
              </a:xfrm>
              <a:custGeom>
                <a:avLst/>
                <a:gdLst>
                  <a:gd name="connsiteX0" fmla="*/ 35502 w 1065068"/>
                  <a:gd name="connsiteY0" fmla="*/ 35502 h 1420090"/>
                  <a:gd name="connsiteX1" fmla="*/ 1029566 w 1065068"/>
                  <a:gd name="connsiteY1" fmla="*/ 35502 h 1420090"/>
                  <a:gd name="connsiteX2" fmla="*/ 1029566 w 1065068"/>
                  <a:gd name="connsiteY2" fmla="*/ 1384589 h 1420090"/>
                  <a:gd name="connsiteX3" fmla="*/ 35502 w 1065068"/>
                  <a:gd name="connsiteY3" fmla="*/ 1384589 h 1420090"/>
                  <a:gd name="connsiteX4" fmla="*/ 35502 w 1065068"/>
                  <a:gd name="connsiteY4" fmla="*/ 35502 h 1420090"/>
                  <a:gd name="connsiteX5" fmla="*/ 0 w 1065068"/>
                  <a:gd name="connsiteY5" fmla="*/ 1420091 h 1420090"/>
                  <a:gd name="connsiteX6" fmla="*/ 1065068 w 1065068"/>
                  <a:gd name="connsiteY6" fmla="*/ 1420091 h 1420090"/>
                  <a:gd name="connsiteX7" fmla="*/ 1065068 w 1065068"/>
                  <a:gd name="connsiteY7" fmla="*/ 0 h 1420090"/>
                  <a:gd name="connsiteX8" fmla="*/ 0 w 1065068"/>
                  <a:gd name="connsiteY8" fmla="*/ 0 h 1420090"/>
                  <a:gd name="connsiteX9" fmla="*/ 0 w 1065068"/>
                  <a:gd name="connsiteY9" fmla="*/ 1420091 h 1420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5068" h="1420090">
                    <a:moveTo>
                      <a:pt x="35502" y="35502"/>
                    </a:moveTo>
                    <a:lnTo>
                      <a:pt x="1029566" y="35502"/>
                    </a:lnTo>
                    <a:lnTo>
                      <a:pt x="1029566" y="1384589"/>
                    </a:lnTo>
                    <a:lnTo>
                      <a:pt x="35502" y="1384589"/>
                    </a:lnTo>
                    <a:lnTo>
                      <a:pt x="35502" y="35502"/>
                    </a:lnTo>
                    <a:close/>
                    <a:moveTo>
                      <a:pt x="0" y="1420091"/>
                    </a:moveTo>
                    <a:lnTo>
                      <a:pt x="1065068" y="1420091"/>
                    </a:lnTo>
                    <a:lnTo>
                      <a:pt x="1065068" y="0"/>
                    </a:lnTo>
                    <a:lnTo>
                      <a:pt x="0" y="0"/>
                    </a:lnTo>
                    <a:lnTo>
                      <a:pt x="0" y="1420091"/>
                    </a:lnTo>
                    <a:close/>
                  </a:path>
                </a:pathLst>
              </a:custGeom>
              <a:grpFill/>
              <a:ln w="8653"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CBD216B2-8350-F2F9-C393-049BEB12960F}"/>
                  </a:ext>
                </a:extLst>
              </p:cNvPr>
              <p:cNvSpPr/>
              <p:nvPr/>
            </p:nvSpPr>
            <p:spPr>
              <a:xfrm>
                <a:off x="5593772" y="2821131"/>
                <a:ext cx="318654" cy="318654"/>
              </a:xfrm>
              <a:custGeom>
                <a:avLst/>
                <a:gdLst>
                  <a:gd name="connsiteX0" fmla="*/ 318654 w 318654"/>
                  <a:gd name="connsiteY0" fmla="*/ 159327 h 318654"/>
                  <a:gd name="connsiteX1" fmla="*/ 159327 w 318654"/>
                  <a:gd name="connsiteY1" fmla="*/ 318655 h 318654"/>
                  <a:gd name="connsiteX2" fmla="*/ 0 w 318654"/>
                  <a:gd name="connsiteY2" fmla="*/ 159327 h 318654"/>
                  <a:gd name="connsiteX3" fmla="*/ 159327 w 318654"/>
                  <a:gd name="connsiteY3" fmla="*/ 0 h 318654"/>
                  <a:gd name="connsiteX4" fmla="*/ 318654 w 318654"/>
                  <a:gd name="connsiteY4" fmla="*/ 159327 h 3186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8654" h="318654">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tx1">
                  <a:lumMod val="65000"/>
                  <a:lumOff val="35000"/>
                  <a:alpha val="40000"/>
                </a:schemeClr>
              </a:solidFill>
              <a:ln w="8653"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0B75A15D-3ECC-305B-F523-41C0953238FC}"/>
                  </a:ext>
                </a:extLst>
              </p:cNvPr>
              <p:cNvSpPr/>
              <p:nvPr/>
            </p:nvSpPr>
            <p:spPr>
              <a:xfrm>
                <a:off x="5693352" y="3239365"/>
                <a:ext cx="251113" cy="199159"/>
              </a:xfrm>
              <a:custGeom>
                <a:avLst/>
                <a:gdLst>
                  <a:gd name="connsiteX0" fmla="*/ 82261 w 251113"/>
                  <a:gd name="connsiteY0" fmla="*/ 148936 h 199159"/>
                  <a:gd name="connsiteX1" fmla="*/ 25111 w 251113"/>
                  <a:gd name="connsiteY1" fmla="*/ 89189 h 199159"/>
                  <a:gd name="connsiteX2" fmla="*/ 0 w 251113"/>
                  <a:gd name="connsiteY2" fmla="*/ 115166 h 199159"/>
                  <a:gd name="connsiteX3" fmla="*/ 82261 w 251113"/>
                  <a:gd name="connsiteY3" fmla="*/ 199159 h 199159"/>
                  <a:gd name="connsiteX4" fmla="*/ 251114 w 251113"/>
                  <a:gd name="connsiteY4" fmla="*/ 25111 h 199159"/>
                  <a:gd name="connsiteX5" fmla="*/ 226868 w 251113"/>
                  <a:gd name="connsiteY5" fmla="*/ 0 h 199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1113" h="199159">
                    <a:moveTo>
                      <a:pt x="82261" y="148936"/>
                    </a:moveTo>
                    <a:lnTo>
                      <a:pt x="25111" y="89189"/>
                    </a:lnTo>
                    <a:lnTo>
                      <a:pt x="0" y="115166"/>
                    </a:lnTo>
                    <a:lnTo>
                      <a:pt x="82261" y="199159"/>
                    </a:lnTo>
                    <a:lnTo>
                      <a:pt x="251114" y="25111"/>
                    </a:lnTo>
                    <a:lnTo>
                      <a:pt x="226868" y="0"/>
                    </a:lnTo>
                    <a:close/>
                  </a:path>
                </a:pathLst>
              </a:custGeom>
              <a:grpFill/>
              <a:ln w="8653"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D2BBBF14-F4E1-8700-8ED0-2AA056F9EAD9}"/>
                  </a:ext>
                </a:extLst>
              </p:cNvPr>
              <p:cNvSpPr/>
              <p:nvPr/>
            </p:nvSpPr>
            <p:spPr>
              <a:xfrm>
                <a:off x="5593772" y="3196070"/>
                <a:ext cx="318654" cy="318654"/>
              </a:xfrm>
              <a:custGeom>
                <a:avLst/>
                <a:gdLst>
                  <a:gd name="connsiteX0" fmla="*/ 318654 w 318654"/>
                  <a:gd name="connsiteY0" fmla="*/ 159327 h 318654"/>
                  <a:gd name="connsiteX1" fmla="*/ 159327 w 318654"/>
                  <a:gd name="connsiteY1" fmla="*/ 318655 h 318654"/>
                  <a:gd name="connsiteX2" fmla="*/ 0 w 318654"/>
                  <a:gd name="connsiteY2" fmla="*/ 159327 h 318654"/>
                  <a:gd name="connsiteX3" fmla="*/ 159327 w 318654"/>
                  <a:gd name="connsiteY3" fmla="*/ 0 h 318654"/>
                  <a:gd name="connsiteX4" fmla="*/ 318654 w 318654"/>
                  <a:gd name="connsiteY4" fmla="*/ 159327 h 3186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8654" h="318654">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tx1">
                  <a:lumMod val="65000"/>
                  <a:lumOff val="35000"/>
                  <a:alpha val="25000"/>
                </a:schemeClr>
              </a:solidFill>
              <a:ln w="8653"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C3F30677-920B-C1C9-01DD-5D8714C17A3F}"/>
                  </a:ext>
                </a:extLst>
              </p:cNvPr>
              <p:cNvSpPr/>
              <p:nvPr/>
            </p:nvSpPr>
            <p:spPr>
              <a:xfrm>
                <a:off x="5693352" y="3614304"/>
                <a:ext cx="251113" cy="199159"/>
              </a:xfrm>
              <a:custGeom>
                <a:avLst/>
                <a:gdLst>
                  <a:gd name="connsiteX0" fmla="*/ 82261 w 251113"/>
                  <a:gd name="connsiteY0" fmla="*/ 148936 h 199159"/>
                  <a:gd name="connsiteX1" fmla="*/ 25111 w 251113"/>
                  <a:gd name="connsiteY1" fmla="*/ 89189 h 199159"/>
                  <a:gd name="connsiteX2" fmla="*/ 0 w 251113"/>
                  <a:gd name="connsiteY2" fmla="*/ 115166 h 199159"/>
                  <a:gd name="connsiteX3" fmla="*/ 82261 w 251113"/>
                  <a:gd name="connsiteY3" fmla="*/ 199159 h 199159"/>
                  <a:gd name="connsiteX4" fmla="*/ 251114 w 251113"/>
                  <a:gd name="connsiteY4" fmla="*/ 25111 h 199159"/>
                  <a:gd name="connsiteX5" fmla="*/ 226868 w 251113"/>
                  <a:gd name="connsiteY5" fmla="*/ 0 h 199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1113" h="199159">
                    <a:moveTo>
                      <a:pt x="82261" y="148936"/>
                    </a:moveTo>
                    <a:lnTo>
                      <a:pt x="25111" y="89189"/>
                    </a:lnTo>
                    <a:lnTo>
                      <a:pt x="0" y="115166"/>
                    </a:lnTo>
                    <a:lnTo>
                      <a:pt x="82261" y="199159"/>
                    </a:lnTo>
                    <a:lnTo>
                      <a:pt x="251114" y="25111"/>
                    </a:lnTo>
                    <a:lnTo>
                      <a:pt x="226868" y="0"/>
                    </a:lnTo>
                    <a:close/>
                  </a:path>
                </a:pathLst>
              </a:custGeom>
              <a:grpFill/>
              <a:ln w="8653"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1334BBBC-4455-82E1-9397-0CF3FCC2D645}"/>
                  </a:ext>
                </a:extLst>
              </p:cNvPr>
              <p:cNvSpPr/>
              <p:nvPr/>
            </p:nvSpPr>
            <p:spPr>
              <a:xfrm>
                <a:off x="5593772" y="3571009"/>
                <a:ext cx="318654" cy="318654"/>
              </a:xfrm>
              <a:custGeom>
                <a:avLst/>
                <a:gdLst>
                  <a:gd name="connsiteX0" fmla="*/ 318654 w 318654"/>
                  <a:gd name="connsiteY0" fmla="*/ 159327 h 318654"/>
                  <a:gd name="connsiteX1" fmla="*/ 159327 w 318654"/>
                  <a:gd name="connsiteY1" fmla="*/ 318654 h 318654"/>
                  <a:gd name="connsiteX2" fmla="*/ 0 w 318654"/>
                  <a:gd name="connsiteY2" fmla="*/ 159327 h 318654"/>
                  <a:gd name="connsiteX3" fmla="*/ 159327 w 318654"/>
                  <a:gd name="connsiteY3" fmla="*/ 0 h 318654"/>
                  <a:gd name="connsiteX4" fmla="*/ 318654 w 318654"/>
                  <a:gd name="connsiteY4" fmla="*/ 159327 h 3186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8654" h="318654">
                    <a:moveTo>
                      <a:pt x="318654" y="159327"/>
                    </a:moveTo>
                    <a:cubicBezTo>
                      <a:pt x="318654" y="247321"/>
                      <a:pt x="247321" y="318654"/>
                      <a:pt x="159327" y="318654"/>
                    </a:cubicBezTo>
                    <a:cubicBezTo>
                      <a:pt x="71333" y="318654"/>
                      <a:pt x="0" y="247321"/>
                      <a:pt x="0" y="159327"/>
                    </a:cubicBezTo>
                    <a:cubicBezTo>
                      <a:pt x="0" y="71333"/>
                      <a:pt x="71333" y="0"/>
                      <a:pt x="159327" y="0"/>
                    </a:cubicBezTo>
                    <a:cubicBezTo>
                      <a:pt x="247321" y="0"/>
                      <a:pt x="318654" y="71333"/>
                      <a:pt x="318654" y="159327"/>
                    </a:cubicBezTo>
                    <a:close/>
                  </a:path>
                </a:pathLst>
              </a:custGeom>
              <a:solidFill>
                <a:schemeClr val="tx1">
                  <a:lumMod val="65000"/>
                  <a:lumOff val="35000"/>
                  <a:alpha val="40000"/>
                </a:schemeClr>
              </a:solidFill>
              <a:ln w="8653"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8C3F40EE-7A88-D857-BD6C-E47AD88D3E3D}"/>
                  </a:ext>
                </a:extLst>
              </p:cNvPr>
              <p:cNvSpPr/>
              <p:nvPr/>
            </p:nvSpPr>
            <p:spPr>
              <a:xfrm>
                <a:off x="5970443" y="2980459"/>
                <a:ext cx="491836" cy="22607"/>
              </a:xfrm>
              <a:custGeom>
                <a:avLst/>
                <a:gdLst>
                  <a:gd name="connsiteX0" fmla="*/ 491836 w 491836"/>
                  <a:gd name="connsiteY0" fmla="*/ 11257 h 22607"/>
                  <a:gd name="connsiteX1" fmla="*/ 482312 w 491836"/>
                  <a:gd name="connsiteY1" fmla="*/ 0 h 22607"/>
                  <a:gd name="connsiteX2" fmla="*/ 9525 w 491836"/>
                  <a:gd name="connsiteY2" fmla="*/ 0 h 22607"/>
                  <a:gd name="connsiteX3" fmla="*/ 0 w 491836"/>
                  <a:gd name="connsiteY3" fmla="*/ 11257 h 22607"/>
                  <a:gd name="connsiteX4" fmla="*/ 9525 w 491836"/>
                  <a:gd name="connsiteY4" fmla="*/ 22513 h 22607"/>
                  <a:gd name="connsiteX5" fmla="*/ 482312 w 491836"/>
                  <a:gd name="connsiteY5" fmla="*/ 22513 h 22607"/>
                  <a:gd name="connsiteX6" fmla="*/ 491836 w 491836"/>
                  <a:gd name="connsiteY6" fmla="*/ 11257 h 22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1836" h="22607">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grpFill/>
              <a:ln w="8653"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303714F8-B51C-2066-6A6E-7463B2E570A6}"/>
                  </a:ext>
                </a:extLst>
              </p:cNvPr>
              <p:cNvSpPr/>
              <p:nvPr/>
            </p:nvSpPr>
            <p:spPr>
              <a:xfrm>
                <a:off x="5970443" y="3355397"/>
                <a:ext cx="491836" cy="22608"/>
              </a:xfrm>
              <a:custGeom>
                <a:avLst/>
                <a:gdLst>
                  <a:gd name="connsiteX0" fmla="*/ 491836 w 491836"/>
                  <a:gd name="connsiteY0" fmla="*/ 11257 h 22608"/>
                  <a:gd name="connsiteX1" fmla="*/ 482312 w 491836"/>
                  <a:gd name="connsiteY1" fmla="*/ 0 h 22608"/>
                  <a:gd name="connsiteX2" fmla="*/ 9525 w 491836"/>
                  <a:gd name="connsiteY2" fmla="*/ 0 h 22608"/>
                  <a:gd name="connsiteX3" fmla="*/ 0 w 491836"/>
                  <a:gd name="connsiteY3" fmla="*/ 11257 h 22608"/>
                  <a:gd name="connsiteX4" fmla="*/ 9525 w 491836"/>
                  <a:gd name="connsiteY4" fmla="*/ 22514 h 22608"/>
                  <a:gd name="connsiteX5" fmla="*/ 482312 w 491836"/>
                  <a:gd name="connsiteY5" fmla="*/ 22514 h 22608"/>
                  <a:gd name="connsiteX6" fmla="*/ 491836 w 491836"/>
                  <a:gd name="connsiteY6" fmla="*/ 11257 h 2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1836" h="22608">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grpFill/>
              <a:ln w="8653"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051F94-3CB1-F790-13B0-67CC1A27F1C9}"/>
                  </a:ext>
                </a:extLst>
              </p:cNvPr>
              <p:cNvSpPr/>
              <p:nvPr/>
            </p:nvSpPr>
            <p:spPr>
              <a:xfrm>
                <a:off x="5970443" y="3730336"/>
                <a:ext cx="491836" cy="22608"/>
              </a:xfrm>
              <a:custGeom>
                <a:avLst/>
                <a:gdLst>
                  <a:gd name="connsiteX0" fmla="*/ 491836 w 491836"/>
                  <a:gd name="connsiteY0" fmla="*/ 11257 h 22608"/>
                  <a:gd name="connsiteX1" fmla="*/ 482312 w 491836"/>
                  <a:gd name="connsiteY1" fmla="*/ 0 h 22608"/>
                  <a:gd name="connsiteX2" fmla="*/ 9525 w 491836"/>
                  <a:gd name="connsiteY2" fmla="*/ 0 h 22608"/>
                  <a:gd name="connsiteX3" fmla="*/ 0 w 491836"/>
                  <a:gd name="connsiteY3" fmla="*/ 11257 h 22608"/>
                  <a:gd name="connsiteX4" fmla="*/ 9525 w 491836"/>
                  <a:gd name="connsiteY4" fmla="*/ 22514 h 22608"/>
                  <a:gd name="connsiteX5" fmla="*/ 482312 w 491836"/>
                  <a:gd name="connsiteY5" fmla="*/ 22514 h 22608"/>
                  <a:gd name="connsiteX6" fmla="*/ 491836 w 491836"/>
                  <a:gd name="connsiteY6" fmla="*/ 11257 h 2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1836" h="22608">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grpFill/>
              <a:ln w="8653"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967F94AB-A472-E1E0-0D00-48B5CDE14D2E}"/>
                  </a:ext>
                </a:extLst>
              </p:cNvPr>
              <p:cNvSpPr/>
              <p:nvPr/>
            </p:nvSpPr>
            <p:spPr>
              <a:xfrm>
                <a:off x="5970443" y="3067050"/>
                <a:ext cx="491836" cy="22607"/>
              </a:xfrm>
              <a:custGeom>
                <a:avLst/>
                <a:gdLst>
                  <a:gd name="connsiteX0" fmla="*/ 491836 w 491836"/>
                  <a:gd name="connsiteY0" fmla="*/ 11257 h 22607"/>
                  <a:gd name="connsiteX1" fmla="*/ 482312 w 491836"/>
                  <a:gd name="connsiteY1" fmla="*/ 0 h 22607"/>
                  <a:gd name="connsiteX2" fmla="*/ 9525 w 491836"/>
                  <a:gd name="connsiteY2" fmla="*/ 0 h 22607"/>
                  <a:gd name="connsiteX3" fmla="*/ 0 w 491836"/>
                  <a:gd name="connsiteY3" fmla="*/ 11257 h 22607"/>
                  <a:gd name="connsiteX4" fmla="*/ 9525 w 491836"/>
                  <a:gd name="connsiteY4" fmla="*/ 22513 h 22607"/>
                  <a:gd name="connsiteX5" fmla="*/ 482312 w 491836"/>
                  <a:gd name="connsiteY5" fmla="*/ 22513 h 22607"/>
                  <a:gd name="connsiteX6" fmla="*/ 491836 w 491836"/>
                  <a:gd name="connsiteY6" fmla="*/ 11257 h 22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1836" h="22607">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grpFill/>
              <a:ln w="8653"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E9A973EE-5384-C5AE-3711-EC21DC121045}"/>
                  </a:ext>
                </a:extLst>
              </p:cNvPr>
              <p:cNvSpPr/>
              <p:nvPr/>
            </p:nvSpPr>
            <p:spPr>
              <a:xfrm>
                <a:off x="5970443" y="3441988"/>
                <a:ext cx="491836" cy="22608"/>
              </a:xfrm>
              <a:custGeom>
                <a:avLst/>
                <a:gdLst>
                  <a:gd name="connsiteX0" fmla="*/ 491836 w 491836"/>
                  <a:gd name="connsiteY0" fmla="*/ 11257 h 22608"/>
                  <a:gd name="connsiteX1" fmla="*/ 482312 w 491836"/>
                  <a:gd name="connsiteY1" fmla="*/ 0 h 22608"/>
                  <a:gd name="connsiteX2" fmla="*/ 9525 w 491836"/>
                  <a:gd name="connsiteY2" fmla="*/ 0 h 22608"/>
                  <a:gd name="connsiteX3" fmla="*/ 0 w 491836"/>
                  <a:gd name="connsiteY3" fmla="*/ 11257 h 22608"/>
                  <a:gd name="connsiteX4" fmla="*/ 9525 w 491836"/>
                  <a:gd name="connsiteY4" fmla="*/ 22514 h 22608"/>
                  <a:gd name="connsiteX5" fmla="*/ 482312 w 491836"/>
                  <a:gd name="connsiteY5" fmla="*/ 22514 h 22608"/>
                  <a:gd name="connsiteX6" fmla="*/ 491836 w 491836"/>
                  <a:gd name="connsiteY6" fmla="*/ 11257 h 2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1836" h="22608">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grpFill/>
              <a:ln w="8653"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788C4670-0CD9-5FEF-5898-F2497F78E633}"/>
                  </a:ext>
                </a:extLst>
              </p:cNvPr>
              <p:cNvSpPr/>
              <p:nvPr/>
            </p:nvSpPr>
            <p:spPr>
              <a:xfrm>
                <a:off x="5970443" y="3816927"/>
                <a:ext cx="491836" cy="22608"/>
              </a:xfrm>
              <a:custGeom>
                <a:avLst/>
                <a:gdLst>
                  <a:gd name="connsiteX0" fmla="*/ 491836 w 491836"/>
                  <a:gd name="connsiteY0" fmla="*/ 11257 h 22608"/>
                  <a:gd name="connsiteX1" fmla="*/ 482312 w 491836"/>
                  <a:gd name="connsiteY1" fmla="*/ 0 h 22608"/>
                  <a:gd name="connsiteX2" fmla="*/ 9525 w 491836"/>
                  <a:gd name="connsiteY2" fmla="*/ 0 h 22608"/>
                  <a:gd name="connsiteX3" fmla="*/ 0 w 491836"/>
                  <a:gd name="connsiteY3" fmla="*/ 11257 h 22608"/>
                  <a:gd name="connsiteX4" fmla="*/ 9525 w 491836"/>
                  <a:gd name="connsiteY4" fmla="*/ 22514 h 22608"/>
                  <a:gd name="connsiteX5" fmla="*/ 482312 w 491836"/>
                  <a:gd name="connsiteY5" fmla="*/ 22514 h 22608"/>
                  <a:gd name="connsiteX6" fmla="*/ 491836 w 491836"/>
                  <a:gd name="connsiteY6" fmla="*/ 11257 h 2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1836" h="22608">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grpFill/>
              <a:ln w="8653"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32D1DB60-E675-69A2-EBFC-B61DA38E0C5D}"/>
                  </a:ext>
                </a:extLst>
              </p:cNvPr>
              <p:cNvSpPr/>
              <p:nvPr/>
            </p:nvSpPr>
            <p:spPr>
              <a:xfrm>
                <a:off x="5611956" y="2765713"/>
                <a:ext cx="1065068" cy="1420090"/>
              </a:xfrm>
              <a:custGeom>
                <a:avLst/>
                <a:gdLst>
                  <a:gd name="connsiteX0" fmla="*/ 981941 w 1065068"/>
                  <a:gd name="connsiteY0" fmla="*/ 0 h 1420090"/>
                  <a:gd name="connsiteX1" fmla="*/ 981941 w 1065068"/>
                  <a:gd name="connsiteY1" fmla="*/ 35502 h 1420090"/>
                  <a:gd name="connsiteX2" fmla="*/ 1029566 w 1065068"/>
                  <a:gd name="connsiteY2" fmla="*/ 35502 h 1420090"/>
                  <a:gd name="connsiteX3" fmla="*/ 1029566 w 1065068"/>
                  <a:gd name="connsiteY3" fmla="*/ 1384589 h 1420090"/>
                  <a:gd name="connsiteX4" fmla="*/ 35502 w 1065068"/>
                  <a:gd name="connsiteY4" fmla="*/ 1384589 h 1420090"/>
                  <a:gd name="connsiteX5" fmla="*/ 35502 w 1065068"/>
                  <a:gd name="connsiteY5" fmla="*/ 1345623 h 1420090"/>
                  <a:gd name="connsiteX6" fmla="*/ 0 w 1065068"/>
                  <a:gd name="connsiteY6" fmla="*/ 1345623 h 1420090"/>
                  <a:gd name="connsiteX7" fmla="*/ 0 w 1065068"/>
                  <a:gd name="connsiteY7" fmla="*/ 1420091 h 1420090"/>
                  <a:gd name="connsiteX8" fmla="*/ 1065068 w 1065068"/>
                  <a:gd name="connsiteY8" fmla="*/ 1420091 h 1420090"/>
                  <a:gd name="connsiteX9" fmla="*/ 1065068 w 1065068"/>
                  <a:gd name="connsiteY9" fmla="*/ 0 h 1420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5068" h="1420090">
                    <a:moveTo>
                      <a:pt x="981941" y="0"/>
                    </a:moveTo>
                    <a:lnTo>
                      <a:pt x="981941" y="35502"/>
                    </a:lnTo>
                    <a:lnTo>
                      <a:pt x="1029566" y="35502"/>
                    </a:lnTo>
                    <a:lnTo>
                      <a:pt x="1029566" y="1384589"/>
                    </a:lnTo>
                    <a:lnTo>
                      <a:pt x="35502" y="1384589"/>
                    </a:lnTo>
                    <a:lnTo>
                      <a:pt x="35502" y="1345623"/>
                    </a:lnTo>
                    <a:lnTo>
                      <a:pt x="0" y="1345623"/>
                    </a:lnTo>
                    <a:lnTo>
                      <a:pt x="0" y="1420091"/>
                    </a:lnTo>
                    <a:lnTo>
                      <a:pt x="1065068" y="1420091"/>
                    </a:lnTo>
                    <a:lnTo>
                      <a:pt x="1065068" y="0"/>
                    </a:lnTo>
                    <a:close/>
                  </a:path>
                </a:pathLst>
              </a:custGeom>
              <a:grpFill/>
              <a:ln w="8653" cap="flat">
                <a:noFill/>
                <a:prstDash val="solid"/>
                <a:miter/>
              </a:ln>
            </p:spPr>
            <p:txBody>
              <a:bodyPr rtlCol="0" anchor="ctr"/>
              <a:lstStyle/>
              <a:p>
                <a:endParaRPr lang="en-US"/>
              </a:p>
            </p:txBody>
          </p:sp>
        </p:grpSp>
        <p:grpSp>
          <p:nvGrpSpPr>
            <p:cNvPr id="111" name="Graphic 109" descr="Tic Tac Toe outline">
              <a:extLst>
                <a:ext uri="{FF2B5EF4-FFF2-40B4-BE49-F238E27FC236}">
                  <a16:creationId xmlns:a16="http://schemas.microsoft.com/office/drawing/2014/main" id="{3C9D93C0-E10E-7464-D248-64F078AD9631}"/>
                </a:ext>
              </a:extLst>
            </p:cNvPr>
            <p:cNvGrpSpPr/>
            <p:nvPr/>
          </p:nvGrpSpPr>
          <p:grpSpPr>
            <a:xfrm>
              <a:off x="3055032" y="5660634"/>
              <a:ext cx="812562" cy="770892"/>
              <a:chOff x="4798996" y="910783"/>
              <a:chExt cx="1485891" cy="1409691"/>
            </a:xfrm>
            <a:solidFill>
              <a:schemeClr val="tx1">
                <a:lumMod val="65000"/>
                <a:lumOff val="35000"/>
              </a:schemeClr>
            </a:solidFill>
          </p:grpSpPr>
          <p:sp>
            <p:nvSpPr>
              <p:cNvPr id="112" name="Freeform 111">
                <a:extLst>
                  <a:ext uri="{FF2B5EF4-FFF2-40B4-BE49-F238E27FC236}">
                    <a16:creationId xmlns:a16="http://schemas.microsoft.com/office/drawing/2014/main" id="{79C27CD2-4282-1926-BA16-298CE604F105}"/>
                  </a:ext>
                </a:extLst>
              </p:cNvPr>
              <p:cNvSpPr/>
              <p:nvPr/>
            </p:nvSpPr>
            <p:spPr>
              <a:xfrm>
                <a:off x="4798996" y="910783"/>
                <a:ext cx="1485891" cy="1409691"/>
              </a:xfrm>
              <a:custGeom>
                <a:avLst/>
                <a:gdLst>
                  <a:gd name="connsiteX0" fmla="*/ 1485891 w 1485891"/>
                  <a:gd name="connsiteY0" fmla="*/ 457197 h 1409691"/>
                  <a:gd name="connsiteX1" fmla="*/ 1485891 w 1485891"/>
                  <a:gd name="connsiteY1" fmla="*/ 419097 h 1409691"/>
                  <a:gd name="connsiteX2" fmla="*/ 1028694 w 1485891"/>
                  <a:gd name="connsiteY2" fmla="*/ 419097 h 1409691"/>
                  <a:gd name="connsiteX3" fmla="*/ 1028694 w 1485891"/>
                  <a:gd name="connsiteY3" fmla="*/ 0 h 1409691"/>
                  <a:gd name="connsiteX4" fmla="*/ 990594 w 1485891"/>
                  <a:gd name="connsiteY4" fmla="*/ 0 h 1409691"/>
                  <a:gd name="connsiteX5" fmla="*/ 990594 w 1485891"/>
                  <a:gd name="connsiteY5" fmla="*/ 419097 h 1409691"/>
                  <a:gd name="connsiteX6" fmla="*/ 495297 w 1485891"/>
                  <a:gd name="connsiteY6" fmla="*/ 419097 h 1409691"/>
                  <a:gd name="connsiteX7" fmla="*/ 495297 w 1485891"/>
                  <a:gd name="connsiteY7" fmla="*/ 0 h 1409691"/>
                  <a:gd name="connsiteX8" fmla="*/ 457197 w 1485891"/>
                  <a:gd name="connsiteY8" fmla="*/ 0 h 1409691"/>
                  <a:gd name="connsiteX9" fmla="*/ 457197 w 1485891"/>
                  <a:gd name="connsiteY9" fmla="*/ 419097 h 1409691"/>
                  <a:gd name="connsiteX10" fmla="*/ 0 w 1485891"/>
                  <a:gd name="connsiteY10" fmla="*/ 419097 h 1409691"/>
                  <a:gd name="connsiteX11" fmla="*/ 0 w 1485891"/>
                  <a:gd name="connsiteY11" fmla="*/ 457197 h 1409691"/>
                  <a:gd name="connsiteX12" fmla="*/ 457197 w 1485891"/>
                  <a:gd name="connsiteY12" fmla="*/ 457197 h 1409691"/>
                  <a:gd name="connsiteX13" fmla="*/ 457197 w 1485891"/>
                  <a:gd name="connsiteY13" fmla="*/ 952494 h 1409691"/>
                  <a:gd name="connsiteX14" fmla="*/ 0 w 1485891"/>
                  <a:gd name="connsiteY14" fmla="*/ 952494 h 1409691"/>
                  <a:gd name="connsiteX15" fmla="*/ 0 w 1485891"/>
                  <a:gd name="connsiteY15" fmla="*/ 990594 h 1409691"/>
                  <a:gd name="connsiteX16" fmla="*/ 457197 w 1485891"/>
                  <a:gd name="connsiteY16" fmla="*/ 990594 h 1409691"/>
                  <a:gd name="connsiteX17" fmla="*/ 457197 w 1485891"/>
                  <a:gd name="connsiteY17" fmla="*/ 1409692 h 1409691"/>
                  <a:gd name="connsiteX18" fmla="*/ 495297 w 1485891"/>
                  <a:gd name="connsiteY18" fmla="*/ 1409692 h 1409691"/>
                  <a:gd name="connsiteX19" fmla="*/ 495297 w 1485891"/>
                  <a:gd name="connsiteY19" fmla="*/ 990594 h 1409691"/>
                  <a:gd name="connsiteX20" fmla="*/ 990594 w 1485891"/>
                  <a:gd name="connsiteY20" fmla="*/ 990594 h 1409691"/>
                  <a:gd name="connsiteX21" fmla="*/ 990594 w 1485891"/>
                  <a:gd name="connsiteY21" fmla="*/ 1409692 h 1409691"/>
                  <a:gd name="connsiteX22" fmla="*/ 1028694 w 1485891"/>
                  <a:gd name="connsiteY22" fmla="*/ 1409692 h 1409691"/>
                  <a:gd name="connsiteX23" fmla="*/ 1028694 w 1485891"/>
                  <a:gd name="connsiteY23" fmla="*/ 990594 h 1409691"/>
                  <a:gd name="connsiteX24" fmla="*/ 1485891 w 1485891"/>
                  <a:gd name="connsiteY24" fmla="*/ 990594 h 1409691"/>
                  <a:gd name="connsiteX25" fmla="*/ 1485891 w 1485891"/>
                  <a:gd name="connsiteY25" fmla="*/ 952494 h 1409691"/>
                  <a:gd name="connsiteX26" fmla="*/ 1028694 w 1485891"/>
                  <a:gd name="connsiteY26" fmla="*/ 952494 h 1409691"/>
                  <a:gd name="connsiteX27" fmla="*/ 1028694 w 1485891"/>
                  <a:gd name="connsiteY27" fmla="*/ 457197 h 1409691"/>
                  <a:gd name="connsiteX28" fmla="*/ 990594 w 1485891"/>
                  <a:gd name="connsiteY28" fmla="*/ 952494 h 1409691"/>
                  <a:gd name="connsiteX29" fmla="*/ 495297 w 1485891"/>
                  <a:gd name="connsiteY29" fmla="*/ 952494 h 1409691"/>
                  <a:gd name="connsiteX30" fmla="*/ 495297 w 1485891"/>
                  <a:gd name="connsiteY30" fmla="*/ 457197 h 1409691"/>
                  <a:gd name="connsiteX31" fmla="*/ 990594 w 1485891"/>
                  <a:gd name="connsiteY31" fmla="*/ 457197 h 1409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485891" h="1409691">
                    <a:moveTo>
                      <a:pt x="1485891" y="457197"/>
                    </a:moveTo>
                    <a:lnTo>
                      <a:pt x="1485891" y="419097"/>
                    </a:lnTo>
                    <a:lnTo>
                      <a:pt x="1028694" y="419097"/>
                    </a:lnTo>
                    <a:lnTo>
                      <a:pt x="1028694" y="0"/>
                    </a:lnTo>
                    <a:lnTo>
                      <a:pt x="990594" y="0"/>
                    </a:lnTo>
                    <a:lnTo>
                      <a:pt x="990594" y="419097"/>
                    </a:lnTo>
                    <a:lnTo>
                      <a:pt x="495297" y="419097"/>
                    </a:lnTo>
                    <a:lnTo>
                      <a:pt x="495297" y="0"/>
                    </a:lnTo>
                    <a:lnTo>
                      <a:pt x="457197" y="0"/>
                    </a:lnTo>
                    <a:lnTo>
                      <a:pt x="457197" y="419097"/>
                    </a:lnTo>
                    <a:lnTo>
                      <a:pt x="0" y="419097"/>
                    </a:lnTo>
                    <a:lnTo>
                      <a:pt x="0" y="457197"/>
                    </a:lnTo>
                    <a:lnTo>
                      <a:pt x="457197" y="457197"/>
                    </a:lnTo>
                    <a:lnTo>
                      <a:pt x="457197" y="952494"/>
                    </a:lnTo>
                    <a:lnTo>
                      <a:pt x="0" y="952494"/>
                    </a:lnTo>
                    <a:lnTo>
                      <a:pt x="0" y="990594"/>
                    </a:lnTo>
                    <a:lnTo>
                      <a:pt x="457197" y="990594"/>
                    </a:lnTo>
                    <a:lnTo>
                      <a:pt x="457197" y="1409692"/>
                    </a:lnTo>
                    <a:lnTo>
                      <a:pt x="495297" y="1409692"/>
                    </a:lnTo>
                    <a:lnTo>
                      <a:pt x="495297" y="990594"/>
                    </a:lnTo>
                    <a:lnTo>
                      <a:pt x="990594" y="990594"/>
                    </a:lnTo>
                    <a:lnTo>
                      <a:pt x="990594" y="1409692"/>
                    </a:lnTo>
                    <a:lnTo>
                      <a:pt x="1028694" y="1409692"/>
                    </a:lnTo>
                    <a:lnTo>
                      <a:pt x="1028694" y="990594"/>
                    </a:lnTo>
                    <a:lnTo>
                      <a:pt x="1485891" y="990594"/>
                    </a:lnTo>
                    <a:lnTo>
                      <a:pt x="1485891" y="952494"/>
                    </a:lnTo>
                    <a:lnTo>
                      <a:pt x="1028694" y="952494"/>
                    </a:lnTo>
                    <a:lnTo>
                      <a:pt x="1028694" y="457197"/>
                    </a:lnTo>
                    <a:close/>
                    <a:moveTo>
                      <a:pt x="990594" y="952494"/>
                    </a:moveTo>
                    <a:lnTo>
                      <a:pt x="495297" y="952494"/>
                    </a:lnTo>
                    <a:lnTo>
                      <a:pt x="495297" y="457197"/>
                    </a:lnTo>
                    <a:lnTo>
                      <a:pt x="990594" y="457197"/>
                    </a:lnTo>
                    <a:close/>
                  </a:path>
                </a:pathLst>
              </a:custGeom>
              <a:solidFill>
                <a:schemeClr val="tx1">
                  <a:lumMod val="65000"/>
                  <a:lumOff val="35000"/>
                  <a:alpha val="50000"/>
                </a:schemeClr>
              </a:solidFill>
              <a:ln w="18951"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9C061E7E-4905-2A57-A042-16A36E542685}"/>
                  </a:ext>
                </a:extLst>
              </p:cNvPr>
              <p:cNvSpPr/>
              <p:nvPr/>
            </p:nvSpPr>
            <p:spPr>
              <a:xfrm>
                <a:off x="5947571" y="973515"/>
                <a:ext cx="255535" cy="255535"/>
              </a:xfrm>
              <a:custGeom>
                <a:avLst/>
                <a:gdLst>
                  <a:gd name="connsiteX0" fmla="*/ 255535 w 255535"/>
                  <a:gd name="connsiteY0" fmla="*/ 26937 h 255535"/>
                  <a:gd name="connsiteX1" fmla="*/ 228599 w 255535"/>
                  <a:gd name="connsiteY1" fmla="*/ 0 h 255535"/>
                  <a:gd name="connsiteX2" fmla="*/ 127768 w 255535"/>
                  <a:gd name="connsiteY2" fmla="*/ 100831 h 255535"/>
                  <a:gd name="connsiteX3" fmla="*/ 26937 w 255535"/>
                  <a:gd name="connsiteY3" fmla="*/ 0 h 255535"/>
                  <a:gd name="connsiteX4" fmla="*/ 0 w 255535"/>
                  <a:gd name="connsiteY4" fmla="*/ 26937 h 255535"/>
                  <a:gd name="connsiteX5" fmla="*/ 100831 w 255535"/>
                  <a:gd name="connsiteY5" fmla="*/ 127768 h 255535"/>
                  <a:gd name="connsiteX6" fmla="*/ 0 w 255535"/>
                  <a:gd name="connsiteY6" fmla="*/ 228599 h 255535"/>
                  <a:gd name="connsiteX7" fmla="*/ 26937 w 255535"/>
                  <a:gd name="connsiteY7" fmla="*/ 255535 h 255535"/>
                  <a:gd name="connsiteX8" fmla="*/ 127768 w 255535"/>
                  <a:gd name="connsiteY8" fmla="*/ 154704 h 255535"/>
                  <a:gd name="connsiteX9" fmla="*/ 228599 w 255535"/>
                  <a:gd name="connsiteY9" fmla="*/ 255535 h 255535"/>
                  <a:gd name="connsiteX10" fmla="*/ 255535 w 255535"/>
                  <a:gd name="connsiteY10" fmla="*/ 228599 h 255535"/>
                  <a:gd name="connsiteX11" fmla="*/ 154704 w 255535"/>
                  <a:gd name="connsiteY11" fmla="*/ 127768 h 255535"/>
                  <a:gd name="connsiteX12" fmla="*/ 255535 w 255535"/>
                  <a:gd name="connsiteY12" fmla="*/ 26937 h 255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55535" h="255535">
                    <a:moveTo>
                      <a:pt x="255535" y="26937"/>
                    </a:moveTo>
                    <a:lnTo>
                      <a:pt x="228599" y="0"/>
                    </a:lnTo>
                    <a:lnTo>
                      <a:pt x="127768" y="100831"/>
                    </a:lnTo>
                    <a:lnTo>
                      <a:pt x="26937" y="0"/>
                    </a:lnTo>
                    <a:lnTo>
                      <a:pt x="0" y="26937"/>
                    </a:lnTo>
                    <a:lnTo>
                      <a:pt x="100831" y="127768"/>
                    </a:lnTo>
                    <a:lnTo>
                      <a:pt x="0" y="228599"/>
                    </a:lnTo>
                    <a:lnTo>
                      <a:pt x="26937" y="255535"/>
                    </a:lnTo>
                    <a:lnTo>
                      <a:pt x="127768" y="154704"/>
                    </a:lnTo>
                    <a:lnTo>
                      <a:pt x="228599" y="255535"/>
                    </a:lnTo>
                    <a:lnTo>
                      <a:pt x="255535" y="228599"/>
                    </a:lnTo>
                    <a:lnTo>
                      <a:pt x="154704" y="127768"/>
                    </a:lnTo>
                    <a:lnTo>
                      <a:pt x="255535" y="26937"/>
                    </a:lnTo>
                    <a:close/>
                  </a:path>
                </a:pathLst>
              </a:custGeom>
              <a:grpFill/>
              <a:ln w="18951"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B145E212-0D53-E680-715C-52147FE21882}"/>
                  </a:ext>
                </a:extLst>
              </p:cNvPr>
              <p:cNvSpPr/>
              <p:nvPr/>
            </p:nvSpPr>
            <p:spPr>
              <a:xfrm>
                <a:off x="5414174" y="1487861"/>
                <a:ext cx="255535" cy="255535"/>
              </a:xfrm>
              <a:custGeom>
                <a:avLst/>
                <a:gdLst>
                  <a:gd name="connsiteX0" fmla="*/ 255535 w 255535"/>
                  <a:gd name="connsiteY0" fmla="*/ 26937 h 255535"/>
                  <a:gd name="connsiteX1" fmla="*/ 228599 w 255535"/>
                  <a:gd name="connsiteY1" fmla="*/ 0 h 255535"/>
                  <a:gd name="connsiteX2" fmla="*/ 127768 w 255535"/>
                  <a:gd name="connsiteY2" fmla="*/ 100831 h 255535"/>
                  <a:gd name="connsiteX3" fmla="*/ 26937 w 255535"/>
                  <a:gd name="connsiteY3" fmla="*/ 0 h 255535"/>
                  <a:gd name="connsiteX4" fmla="*/ 0 w 255535"/>
                  <a:gd name="connsiteY4" fmla="*/ 26937 h 255535"/>
                  <a:gd name="connsiteX5" fmla="*/ 100831 w 255535"/>
                  <a:gd name="connsiteY5" fmla="*/ 127768 h 255535"/>
                  <a:gd name="connsiteX6" fmla="*/ 0 w 255535"/>
                  <a:gd name="connsiteY6" fmla="*/ 228599 h 255535"/>
                  <a:gd name="connsiteX7" fmla="*/ 26937 w 255535"/>
                  <a:gd name="connsiteY7" fmla="*/ 255535 h 255535"/>
                  <a:gd name="connsiteX8" fmla="*/ 127768 w 255535"/>
                  <a:gd name="connsiteY8" fmla="*/ 154704 h 255535"/>
                  <a:gd name="connsiteX9" fmla="*/ 228599 w 255535"/>
                  <a:gd name="connsiteY9" fmla="*/ 255535 h 255535"/>
                  <a:gd name="connsiteX10" fmla="*/ 255535 w 255535"/>
                  <a:gd name="connsiteY10" fmla="*/ 228599 h 255535"/>
                  <a:gd name="connsiteX11" fmla="*/ 154704 w 255535"/>
                  <a:gd name="connsiteY11" fmla="*/ 127768 h 255535"/>
                  <a:gd name="connsiteX12" fmla="*/ 255535 w 255535"/>
                  <a:gd name="connsiteY12" fmla="*/ 26937 h 255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55535" h="255535">
                    <a:moveTo>
                      <a:pt x="255535" y="26937"/>
                    </a:moveTo>
                    <a:lnTo>
                      <a:pt x="228599" y="0"/>
                    </a:lnTo>
                    <a:lnTo>
                      <a:pt x="127768" y="100831"/>
                    </a:lnTo>
                    <a:lnTo>
                      <a:pt x="26937" y="0"/>
                    </a:lnTo>
                    <a:lnTo>
                      <a:pt x="0" y="26937"/>
                    </a:lnTo>
                    <a:lnTo>
                      <a:pt x="100831" y="127768"/>
                    </a:lnTo>
                    <a:lnTo>
                      <a:pt x="0" y="228599"/>
                    </a:lnTo>
                    <a:lnTo>
                      <a:pt x="26937" y="255535"/>
                    </a:lnTo>
                    <a:lnTo>
                      <a:pt x="127768" y="154704"/>
                    </a:lnTo>
                    <a:lnTo>
                      <a:pt x="228599" y="255535"/>
                    </a:lnTo>
                    <a:lnTo>
                      <a:pt x="255535" y="228599"/>
                    </a:lnTo>
                    <a:lnTo>
                      <a:pt x="154704" y="127768"/>
                    </a:lnTo>
                    <a:lnTo>
                      <a:pt x="255535" y="26937"/>
                    </a:lnTo>
                    <a:close/>
                  </a:path>
                </a:pathLst>
              </a:custGeom>
              <a:grpFill/>
              <a:ln w="18951"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4116F8C2-9C7A-3B46-595D-FE656D6D8C09}"/>
                  </a:ext>
                </a:extLst>
              </p:cNvPr>
              <p:cNvSpPr/>
              <p:nvPr/>
            </p:nvSpPr>
            <p:spPr>
              <a:xfrm>
                <a:off x="4875196" y="967933"/>
                <a:ext cx="266698" cy="266698"/>
              </a:xfrm>
              <a:custGeom>
                <a:avLst/>
                <a:gdLst>
                  <a:gd name="connsiteX0" fmla="*/ 133349 w 266698"/>
                  <a:gd name="connsiteY0" fmla="*/ 266698 h 266698"/>
                  <a:gd name="connsiteX1" fmla="*/ 0 w 266698"/>
                  <a:gd name="connsiteY1" fmla="*/ 133349 h 266698"/>
                  <a:gd name="connsiteX2" fmla="*/ 133349 w 266698"/>
                  <a:gd name="connsiteY2" fmla="*/ 0 h 266698"/>
                  <a:gd name="connsiteX3" fmla="*/ 266698 w 266698"/>
                  <a:gd name="connsiteY3" fmla="*/ 133349 h 266698"/>
                  <a:gd name="connsiteX4" fmla="*/ 133349 w 266698"/>
                  <a:gd name="connsiteY4" fmla="*/ 266698 h 266698"/>
                  <a:gd name="connsiteX5" fmla="*/ 133349 w 266698"/>
                  <a:gd name="connsiteY5" fmla="*/ 38100 h 266698"/>
                  <a:gd name="connsiteX6" fmla="*/ 38100 w 266698"/>
                  <a:gd name="connsiteY6" fmla="*/ 133349 h 266698"/>
                  <a:gd name="connsiteX7" fmla="*/ 133349 w 266698"/>
                  <a:gd name="connsiteY7" fmla="*/ 228599 h 266698"/>
                  <a:gd name="connsiteX8" fmla="*/ 228599 w 266698"/>
                  <a:gd name="connsiteY8" fmla="*/ 133349 h 266698"/>
                  <a:gd name="connsiteX9" fmla="*/ 133349 w 266698"/>
                  <a:gd name="connsiteY9" fmla="*/ 38100 h 26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6698" h="266698">
                    <a:moveTo>
                      <a:pt x="133349" y="266698"/>
                    </a:moveTo>
                    <a:cubicBezTo>
                      <a:pt x="59702" y="266698"/>
                      <a:pt x="0" y="206996"/>
                      <a:pt x="0" y="133349"/>
                    </a:cubicBezTo>
                    <a:cubicBezTo>
                      <a:pt x="0" y="59702"/>
                      <a:pt x="59702" y="0"/>
                      <a:pt x="133349" y="0"/>
                    </a:cubicBezTo>
                    <a:cubicBezTo>
                      <a:pt x="206996" y="0"/>
                      <a:pt x="266698" y="59702"/>
                      <a:pt x="266698" y="133349"/>
                    </a:cubicBezTo>
                    <a:cubicBezTo>
                      <a:pt x="266615" y="206962"/>
                      <a:pt x="206962" y="266615"/>
                      <a:pt x="133349" y="266698"/>
                    </a:cubicBezTo>
                    <a:close/>
                    <a:moveTo>
                      <a:pt x="133349" y="38100"/>
                    </a:moveTo>
                    <a:cubicBezTo>
                      <a:pt x="80745" y="38100"/>
                      <a:pt x="38100" y="80745"/>
                      <a:pt x="38100" y="133349"/>
                    </a:cubicBezTo>
                    <a:cubicBezTo>
                      <a:pt x="38100" y="185954"/>
                      <a:pt x="80745" y="228599"/>
                      <a:pt x="133349" y="228599"/>
                    </a:cubicBezTo>
                    <a:cubicBezTo>
                      <a:pt x="185954" y="228599"/>
                      <a:pt x="228599" y="185954"/>
                      <a:pt x="228599" y="133349"/>
                    </a:cubicBezTo>
                    <a:cubicBezTo>
                      <a:pt x="228536" y="80770"/>
                      <a:pt x="185929" y="38163"/>
                      <a:pt x="133349" y="38100"/>
                    </a:cubicBezTo>
                    <a:close/>
                  </a:path>
                </a:pathLst>
              </a:custGeom>
              <a:grpFill/>
              <a:ln w="18951"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F0DE99B6-71A8-2DB3-72FF-5C8E1E588167}"/>
                  </a:ext>
                </a:extLst>
              </p:cNvPr>
              <p:cNvSpPr/>
              <p:nvPr/>
            </p:nvSpPr>
            <p:spPr>
              <a:xfrm>
                <a:off x="5941990" y="1996627"/>
                <a:ext cx="266698" cy="266698"/>
              </a:xfrm>
              <a:custGeom>
                <a:avLst/>
                <a:gdLst>
                  <a:gd name="connsiteX0" fmla="*/ 133349 w 266698"/>
                  <a:gd name="connsiteY0" fmla="*/ 266698 h 266698"/>
                  <a:gd name="connsiteX1" fmla="*/ 0 w 266698"/>
                  <a:gd name="connsiteY1" fmla="*/ 133349 h 266698"/>
                  <a:gd name="connsiteX2" fmla="*/ 133349 w 266698"/>
                  <a:gd name="connsiteY2" fmla="*/ 0 h 266698"/>
                  <a:gd name="connsiteX3" fmla="*/ 266698 w 266698"/>
                  <a:gd name="connsiteY3" fmla="*/ 133349 h 266698"/>
                  <a:gd name="connsiteX4" fmla="*/ 133349 w 266698"/>
                  <a:gd name="connsiteY4" fmla="*/ 266698 h 266698"/>
                  <a:gd name="connsiteX5" fmla="*/ 133349 w 266698"/>
                  <a:gd name="connsiteY5" fmla="*/ 38100 h 266698"/>
                  <a:gd name="connsiteX6" fmla="*/ 38100 w 266698"/>
                  <a:gd name="connsiteY6" fmla="*/ 133349 h 266698"/>
                  <a:gd name="connsiteX7" fmla="*/ 133349 w 266698"/>
                  <a:gd name="connsiteY7" fmla="*/ 228599 h 266698"/>
                  <a:gd name="connsiteX8" fmla="*/ 228599 w 266698"/>
                  <a:gd name="connsiteY8" fmla="*/ 133349 h 266698"/>
                  <a:gd name="connsiteX9" fmla="*/ 133349 w 266698"/>
                  <a:gd name="connsiteY9" fmla="*/ 38100 h 26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6698" h="266698">
                    <a:moveTo>
                      <a:pt x="133349" y="266698"/>
                    </a:moveTo>
                    <a:cubicBezTo>
                      <a:pt x="59702" y="266698"/>
                      <a:pt x="0" y="206996"/>
                      <a:pt x="0" y="133349"/>
                    </a:cubicBezTo>
                    <a:cubicBezTo>
                      <a:pt x="0" y="59702"/>
                      <a:pt x="59702" y="0"/>
                      <a:pt x="133349" y="0"/>
                    </a:cubicBezTo>
                    <a:cubicBezTo>
                      <a:pt x="206996" y="0"/>
                      <a:pt x="266698" y="59702"/>
                      <a:pt x="266698" y="133349"/>
                    </a:cubicBezTo>
                    <a:cubicBezTo>
                      <a:pt x="266615" y="206962"/>
                      <a:pt x="206962" y="266615"/>
                      <a:pt x="133349" y="266698"/>
                    </a:cubicBezTo>
                    <a:close/>
                    <a:moveTo>
                      <a:pt x="133349" y="38100"/>
                    </a:moveTo>
                    <a:cubicBezTo>
                      <a:pt x="80745" y="38100"/>
                      <a:pt x="38100" y="80745"/>
                      <a:pt x="38100" y="133349"/>
                    </a:cubicBezTo>
                    <a:cubicBezTo>
                      <a:pt x="38100" y="185954"/>
                      <a:pt x="80745" y="228599"/>
                      <a:pt x="133349" y="228599"/>
                    </a:cubicBezTo>
                    <a:cubicBezTo>
                      <a:pt x="185954" y="228599"/>
                      <a:pt x="228599" y="185954"/>
                      <a:pt x="228599" y="133349"/>
                    </a:cubicBezTo>
                    <a:cubicBezTo>
                      <a:pt x="228536" y="80770"/>
                      <a:pt x="185929" y="38163"/>
                      <a:pt x="133349" y="38100"/>
                    </a:cubicBezTo>
                    <a:close/>
                  </a:path>
                </a:pathLst>
              </a:custGeom>
              <a:grpFill/>
              <a:ln w="18951" cap="flat">
                <a:noFill/>
                <a:prstDash val="solid"/>
                <a:miter/>
              </a:ln>
            </p:spPr>
            <p:txBody>
              <a:bodyPr rtlCol="0" anchor="ctr"/>
              <a:lstStyle/>
              <a:p>
                <a:endParaRPr lang="en-US"/>
              </a:p>
            </p:txBody>
          </p:sp>
        </p:grpSp>
        <p:grpSp>
          <p:nvGrpSpPr>
            <p:cNvPr id="12" name="Group 11">
              <a:extLst>
                <a:ext uri="{FF2B5EF4-FFF2-40B4-BE49-F238E27FC236}">
                  <a16:creationId xmlns:a16="http://schemas.microsoft.com/office/drawing/2014/main" id="{28A018FA-9854-8999-A4FA-0006EC8A315A}"/>
                </a:ext>
              </a:extLst>
            </p:cNvPr>
            <p:cNvGrpSpPr/>
            <p:nvPr/>
          </p:nvGrpSpPr>
          <p:grpSpPr>
            <a:xfrm>
              <a:off x="5806770" y="5618950"/>
              <a:ext cx="917126" cy="854262"/>
              <a:chOff x="4030972" y="4315010"/>
              <a:chExt cx="1662450" cy="1662450"/>
            </a:xfrm>
            <a:solidFill>
              <a:schemeClr val="tx1">
                <a:lumMod val="65000"/>
                <a:lumOff val="35000"/>
              </a:schemeClr>
            </a:solidFill>
          </p:grpSpPr>
          <p:sp>
            <p:nvSpPr>
              <p:cNvPr id="9" name="Rectangle 8">
                <a:extLst>
                  <a:ext uri="{FF2B5EF4-FFF2-40B4-BE49-F238E27FC236}">
                    <a16:creationId xmlns:a16="http://schemas.microsoft.com/office/drawing/2014/main" id="{FE5F6F28-EEC8-E7DE-8E2F-91FFF13BDF87}"/>
                  </a:ext>
                </a:extLst>
              </p:cNvPr>
              <p:cNvSpPr/>
              <p:nvPr/>
            </p:nvSpPr>
            <p:spPr>
              <a:xfrm>
                <a:off x="4258899" y="5020365"/>
                <a:ext cx="1238940" cy="247483"/>
              </a:xfrm>
              <a:prstGeom prst="rect">
                <a:avLst/>
              </a:prstGeom>
              <a:solidFill>
                <a:schemeClr val="tx1">
                  <a:lumMod val="65000"/>
                  <a:lumOff val="35000"/>
                  <a:alpha val="3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4903AF70-1942-60E7-C2BC-CEC1C442741D}"/>
                  </a:ext>
                </a:extLst>
              </p:cNvPr>
              <p:cNvGrpSpPr/>
              <p:nvPr/>
            </p:nvGrpSpPr>
            <p:grpSpPr>
              <a:xfrm>
                <a:off x="4030972" y="4315010"/>
                <a:ext cx="1662450" cy="1662450"/>
                <a:chOff x="6141466" y="3474466"/>
                <a:chExt cx="2441524" cy="2441524"/>
              </a:xfrm>
              <a:grpFill/>
            </p:grpSpPr>
            <p:grpSp>
              <p:nvGrpSpPr>
                <p:cNvPr id="5" name="Graphic 3" descr="Monthly calendar outline">
                  <a:extLst>
                    <a:ext uri="{FF2B5EF4-FFF2-40B4-BE49-F238E27FC236}">
                      <a16:creationId xmlns:a16="http://schemas.microsoft.com/office/drawing/2014/main" id="{D2B9B464-DA1E-8977-BB4A-AB7A67D2C28C}"/>
                    </a:ext>
                  </a:extLst>
                </p:cNvPr>
                <p:cNvGrpSpPr/>
                <p:nvPr/>
              </p:nvGrpSpPr>
              <p:grpSpPr>
                <a:xfrm>
                  <a:off x="6141466" y="3474466"/>
                  <a:ext cx="2441524" cy="2441524"/>
                  <a:chOff x="6141466" y="3474466"/>
                  <a:chExt cx="2441524" cy="2441524"/>
                </a:xfrm>
                <a:grpFill/>
              </p:grpSpPr>
              <p:sp>
                <p:nvSpPr>
                  <p:cNvPr id="6" name="Freeform 5">
                    <a:extLst>
                      <a:ext uri="{FF2B5EF4-FFF2-40B4-BE49-F238E27FC236}">
                        <a16:creationId xmlns:a16="http://schemas.microsoft.com/office/drawing/2014/main" id="{62ABC113-FC9E-0B08-1B0C-307B1E016C4C}"/>
                      </a:ext>
                    </a:extLst>
                  </p:cNvPr>
                  <p:cNvSpPr/>
                  <p:nvPr/>
                </p:nvSpPr>
                <p:spPr>
                  <a:xfrm>
                    <a:off x="6141466" y="3474466"/>
                    <a:ext cx="2441524" cy="2441524"/>
                  </a:xfrm>
                  <a:custGeom>
                    <a:avLst/>
                    <a:gdLst>
                      <a:gd name="connsiteX0" fmla="*/ 0 w 2441524"/>
                      <a:gd name="connsiteY0" fmla="*/ 2441525 h 2441524"/>
                      <a:gd name="connsiteX1" fmla="*/ 2441525 w 2441524"/>
                      <a:gd name="connsiteY1" fmla="*/ 2441525 h 2441524"/>
                      <a:gd name="connsiteX2" fmla="*/ 2441525 w 2441524"/>
                      <a:gd name="connsiteY2" fmla="*/ 0 h 2441524"/>
                      <a:gd name="connsiteX3" fmla="*/ 0 w 2441524"/>
                      <a:gd name="connsiteY3" fmla="*/ 0 h 2441524"/>
                      <a:gd name="connsiteX4" fmla="*/ 71810 w 2441524"/>
                      <a:gd name="connsiteY4" fmla="*/ 71810 h 2441524"/>
                      <a:gd name="connsiteX5" fmla="*/ 2369715 w 2441524"/>
                      <a:gd name="connsiteY5" fmla="*/ 71810 h 2441524"/>
                      <a:gd name="connsiteX6" fmla="*/ 2369715 w 2441524"/>
                      <a:gd name="connsiteY6" fmla="*/ 359048 h 2441524"/>
                      <a:gd name="connsiteX7" fmla="*/ 71810 w 2441524"/>
                      <a:gd name="connsiteY7" fmla="*/ 359048 h 2441524"/>
                      <a:gd name="connsiteX8" fmla="*/ 71810 w 2441524"/>
                      <a:gd name="connsiteY8" fmla="*/ 430857 h 2441524"/>
                      <a:gd name="connsiteX9" fmla="*/ 2369715 w 2441524"/>
                      <a:gd name="connsiteY9" fmla="*/ 430857 h 2441524"/>
                      <a:gd name="connsiteX10" fmla="*/ 2369715 w 2441524"/>
                      <a:gd name="connsiteY10" fmla="*/ 2369715 h 2441524"/>
                      <a:gd name="connsiteX11" fmla="*/ 71810 w 2441524"/>
                      <a:gd name="connsiteY11" fmla="*/ 2369715 h 2441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41524" h="2441524">
                        <a:moveTo>
                          <a:pt x="0" y="2441525"/>
                        </a:moveTo>
                        <a:lnTo>
                          <a:pt x="2441525" y="2441525"/>
                        </a:lnTo>
                        <a:lnTo>
                          <a:pt x="2441525" y="0"/>
                        </a:lnTo>
                        <a:lnTo>
                          <a:pt x="0" y="0"/>
                        </a:lnTo>
                        <a:close/>
                        <a:moveTo>
                          <a:pt x="71810" y="71810"/>
                        </a:moveTo>
                        <a:lnTo>
                          <a:pt x="2369715" y="71810"/>
                        </a:lnTo>
                        <a:lnTo>
                          <a:pt x="2369715" y="359048"/>
                        </a:lnTo>
                        <a:lnTo>
                          <a:pt x="71810" y="359048"/>
                        </a:lnTo>
                        <a:close/>
                        <a:moveTo>
                          <a:pt x="71810" y="430857"/>
                        </a:moveTo>
                        <a:lnTo>
                          <a:pt x="2369715" y="430857"/>
                        </a:lnTo>
                        <a:lnTo>
                          <a:pt x="2369715" y="2369715"/>
                        </a:lnTo>
                        <a:lnTo>
                          <a:pt x="71810" y="2369715"/>
                        </a:lnTo>
                        <a:close/>
                      </a:path>
                    </a:pathLst>
                  </a:custGeom>
                  <a:grpFill/>
                  <a:ln w="35818" cap="flat">
                    <a:noFill/>
                    <a:prstDash val="solid"/>
                    <a:miter/>
                  </a:ln>
                </p:spPr>
                <p:txBody>
                  <a:bodyPr rtlCol="0" anchor="ctr"/>
                  <a:lstStyle/>
                  <a:p>
                    <a:endParaRPr lang="en-US"/>
                  </a:p>
                </p:txBody>
              </p:sp>
              <p:sp>
                <p:nvSpPr>
                  <p:cNvPr id="7" name="Freeform 6">
                    <a:extLst>
                      <a:ext uri="{FF2B5EF4-FFF2-40B4-BE49-F238E27FC236}">
                        <a16:creationId xmlns:a16="http://schemas.microsoft.com/office/drawing/2014/main" id="{4858079F-FA81-6C14-A267-EC3B4C7D89C4}"/>
                      </a:ext>
                    </a:extLst>
                  </p:cNvPr>
                  <p:cNvSpPr/>
                  <p:nvPr/>
                </p:nvSpPr>
                <p:spPr>
                  <a:xfrm>
                    <a:off x="6428704" y="4120752"/>
                    <a:ext cx="1867048" cy="1508000"/>
                  </a:xfrm>
                  <a:custGeom>
                    <a:avLst/>
                    <a:gdLst>
                      <a:gd name="connsiteX0" fmla="*/ 359048 w 1867048"/>
                      <a:gd name="connsiteY0" fmla="*/ 359048 h 1508000"/>
                      <a:gd name="connsiteX1" fmla="*/ 0 w 1867048"/>
                      <a:gd name="connsiteY1" fmla="*/ 359048 h 1508000"/>
                      <a:gd name="connsiteX2" fmla="*/ 0 w 1867048"/>
                      <a:gd name="connsiteY2" fmla="*/ 1508000 h 1508000"/>
                      <a:gd name="connsiteX3" fmla="*/ 1148953 w 1867048"/>
                      <a:gd name="connsiteY3" fmla="*/ 1508000 h 1508000"/>
                      <a:gd name="connsiteX4" fmla="*/ 1148953 w 1867048"/>
                      <a:gd name="connsiteY4" fmla="*/ 1148953 h 1508000"/>
                      <a:gd name="connsiteX5" fmla="*/ 1867048 w 1867048"/>
                      <a:gd name="connsiteY5" fmla="*/ 1148953 h 1508000"/>
                      <a:gd name="connsiteX6" fmla="*/ 1867048 w 1867048"/>
                      <a:gd name="connsiteY6" fmla="*/ 0 h 1508000"/>
                      <a:gd name="connsiteX7" fmla="*/ 359048 w 1867048"/>
                      <a:gd name="connsiteY7" fmla="*/ 0 h 1508000"/>
                      <a:gd name="connsiteX8" fmla="*/ 359048 w 1867048"/>
                      <a:gd name="connsiteY8" fmla="*/ 1436191 h 1508000"/>
                      <a:gd name="connsiteX9" fmla="*/ 71810 w 1867048"/>
                      <a:gd name="connsiteY9" fmla="*/ 1436191 h 1508000"/>
                      <a:gd name="connsiteX10" fmla="*/ 71810 w 1867048"/>
                      <a:gd name="connsiteY10" fmla="*/ 1148953 h 1508000"/>
                      <a:gd name="connsiteX11" fmla="*/ 359048 w 1867048"/>
                      <a:gd name="connsiteY11" fmla="*/ 1148953 h 1508000"/>
                      <a:gd name="connsiteX12" fmla="*/ 359048 w 1867048"/>
                      <a:gd name="connsiteY12" fmla="*/ 1077143 h 1508000"/>
                      <a:gd name="connsiteX13" fmla="*/ 71810 w 1867048"/>
                      <a:gd name="connsiteY13" fmla="*/ 1077143 h 1508000"/>
                      <a:gd name="connsiteX14" fmla="*/ 71810 w 1867048"/>
                      <a:gd name="connsiteY14" fmla="*/ 789905 h 1508000"/>
                      <a:gd name="connsiteX15" fmla="*/ 359048 w 1867048"/>
                      <a:gd name="connsiteY15" fmla="*/ 789905 h 1508000"/>
                      <a:gd name="connsiteX16" fmla="*/ 359048 w 1867048"/>
                      <a:gd name="connsiteY16" fmla="*/ 718095 h 1508000"/>
                      <a:gd name="connsiteX17" fmla="*/ 71810 w 1867048"/>
                      <a:gd name="connsiteY17" fmla="*/ 718095 h 1508000"/>
                      <a:gd name="connsiteX18" fmla="*/ 71810 w 1867048"/>
                      <a:gd name="connsiteY18" fmla="*/ 430857 h 1508000"/>
                      <a:gd name="connsiteX19" fmla="*/ 359048 w 1867048"/>
                      <a:gd name="connsiteY19" fmla="*/ 430857 h 1508000"/>
                      <a:gd name="connsiteX20" fmla="*/ 1508000 w 1867048"/>
                      <a:gd name="connsiteY20" fmla="*/ 71810 h 1508000"/>
                      <a:gd name="connsiteX21" fmla="*/ 1795239 w 1867048"/>
                      <a:gd name="connsiteY21" fmla="*/ 71810 h 1508000"/>
                      <a:gd name="connsiteX22" fmla="*/ 1795239 w 1867048"/>
                      <a:gd name="connsiteY22" fmla="*/ 359048 h 1508000"/>
                      <a:gd name="connsiteX23" fmla="*/ 1508000 w 1867048"/>
                      <a:gd name="connsiteY23" fmla="*/ 359048 h 1508000"/>
                      <a:gd name="connsiteX24" fmla="*/ 1508000 w 1867048"/>
                      <a:gd name="connsiteY24" fmla="*/ 430857 h 1508000"/>
                      <a:gd name="connsiteX25" fmla="*/ 1795239 w 1867048"/>
                      <a:gd name="connsiteY25" fmla="*/ 430857 h 1508000"/>
                      <a:gd name="connsiteX26" fmla="*/ 1795239 w 1867048"/>
                      <a:gd name="connsiteY26" fmla="*/ 718095 h 1508000"/>
                      <a:gd name="connsiteX27" fmla="*/ 1508000 w 1867048"/>
                      <a:gd name="connsiteY27" fmla="*/ 718095 h 1508000"/>
                      <a:gd name="connsiteX28" fmla="*/ 1508000 w 1867048"/>
                      <a:gd name="connsiteY28" fmla="*/ 789905 h 1508000"/>
                      <a:gd name="connsiteX29" fmla="*/ 1795239 w 1867048"/>
                      <a:gd name="connsiteY29" fmla="*/ 789905 h 1508000"/>
                      <a:gd name="connsiteX30" fmla="*/ 1795239 w 1867048"/>
                      <a:gd name="connsiteY30" fmla="*/ 1077143 h 1508000"/>
                      <a:gd name="connsiteX31" fmla="*/ 1508000 w 1867048"/>
                      <a:gd name="connsiteY31" fmla="*/ 1077143 h 1508000"/>
                      <a:gd name="connsiteX32" fmla="*/ 1148953 w 1867048"/>
                      <a:gd name="connsiteY32" fmla="*/ 71810 h 1508000"/>
                      <a:gd name="connsiteX33" fmla="*/ 1436191 w 1867048"/>
                      <a:gd name="connsiteY33" fmla="*/ 71810 h 1508000"/>
                      <a:gd name="connsiteX34" fmla="*/ 1436191 w 1867048"/>
                      <a:gd name="connsiteY34" fmla="*/ 359048 h 1508000"/>
                      <a:gd name="connsiteX35" fmla="*/ 1148953 w 1867048"/>
                      <a:gd name="connsiteY35" fmla="*/ 359048 h 1508000"/>
                      <a:gd name="connsiteX36" fmla="*/ 1148953 w 1867048"/>
                      <a:gd name="connsiteY36" fmla="*/ 430857 h 1508000"/>
                      <a:gd name="connsiteX37" fmla="*/ 1436191 w 1867048"/>
                      <a:gd name="connsiteY37" fmla="*/ 430857 h 1508000"/>
                      <a:gd name="connsiteX38" fmla="*/ 1436191 w 1867048"/>
                      <a:gd name="connsiteY38" fmla="*/ 718095 h 1508000"/>
                      <a:gd name="connsiteX39" fmla="*/ 1148953 w 1867048"/>
                      <a:gd name="connsiteY39" fmla="*/ 718095 h 1508000"/>
                      <a:gd name="connsiteX40" fmla="*/ 1148953 w 1867048"/>
                      <a:gd name="connsiteY40" fmla="*/ 789905 h 1508000"/>
                      <a:gd name="connsiteX41" fmla="*/ 1436191 w 1867048"/>
                      <a:gd name="connsiteY41" fmla="*/ 789905 h 1508000"/>
                      <a:gd name="connsiteX42" fmla="*/ 1436191 w 1867048"/>
                      <a:gd name="connsiteY42" fmla="*/ 1077143 h 1508000"/>
                      <a:gd name="connsiteX43" fmla="*/ 1148953 w 1867048"/>
                      <a:gd name="connsiteY43" fmla="*/ 1077143 h 1508000"/>
                      <a:gd name="connsiteX44" fmla="*/ 789905 w 1867048"/>
                      <a:gd name="connsiteY44" fmla="*/ 71810 h 1508000"/>
                      <a:gd name="connsiteX45" fmla="*/ 1077143 w 1867048"/>
                      <a:gd name="connsiteY45" fmla="*/ 71810 h 1508000"/>
                      <a:gd name="connsiteX46" fmla="*/ 1077143 w 1867048"/>
                      <a:gd name="connsiteY46" fmla="*/ 359048 h 1508000"/>
                      <a:gd name="connsiteX47" fmla="*/ 789905 w 1867048"/>
                      <a:gd name="connsiteY47" fmla="*/ 359048 h 1508000"/>
                      <a:gd name="connsiteX48" fmla="*/ 789905 w 1867048"/>
                      <a:gd name="connsiteY48" fmla="*/ 430857 h 1508000"/>
                      <a:gd name="connsiteX49" fmla="*/ 1077143 w 1867048"/>
                      <a:gd name="connsiteY49" fmla="*/ 430857 h 1508000"/>
                      <a:gd name="connsiteX50" fmla="*/ 1077143 w 1867048"/>
                      <a:gd name="connsiteY50" fmla="*/ 718095 h 1508000"/>
                      <a:gd name="connsiteX51" fmla="*/ 789905 w 1867048"/>
                      <a:gd name="connsiteY51" fmla="*/ 718095 h 1508000"/>
                      <a:gd name="connsiteX52" fmla="*/ 789905 w 1867048"/>
                      <a:gd name="connsiteY52" fmla="*/ 789905 h 1508000"/>
                      <a:gd name="connsiteX53" fmla="*/ 1077143 w 1867048"/>
                      <a:gd name="connsiteY53" fmla="*/ 789905 h 1508000"/>
                      <a:gd name="connsiteX54" fmla="*/ 1077143 w 1867048"/>
                      <a:gd name="connsiteY54" fmla="*/ 1077143 h 1508000"/>
                      <a:gd name="connsiteX55" fmla="*/ 789905 w 1867048"/>
                      <a:gd name="connsiteY55" fmla="*/ 1077143 h 1508000"/>
                      <a:gd name="connsiteX56" fmla="*/ 789905 w 1867048"/>
                      <a:gd name="connsiteY56" fmla="*/ 1148953 h 1508000"/>
                      <a:gd name="connsiteX57" fmla="*/ 1077143 w 1867048"/>
                      <a:gd name="connsiteY57" fmla="*/ 1148953 h 1508000"/>
                      <a:gd name="connsiteX58" fmla="*/ 1077143 w 1867048"/>
                      <a:gd name="connsiteY58" fmla="*/ 1436191 h 1508000"/>
                      <a:gd name="connsiteX59" fmla="*/ 789905 w 1867048"/>
                      <a:gd name="connsiteY59" fmla="*/ 1436191 h 1508000"/>
                      <a:gd name="connsiteX60" fmla="*/ 430857 w 1867048"/>
                      <a:gd name="connsiteY60" fmla="*/ 71810 h 1508000"/>
                      <a:gd name="connsiteX61" fmla="*/ 718095 w 1867048"/>
                      <a:gd name="connsiteY61" fmla="*/ 71810 h 1508000"/>
                      <a:gd name="connsiteX62" fmla="*/ 718095 w 1867048"/>
                      <a:gd name="connsiteY62" fmla="*/ 359048 h 1508000"/>
                      <a:gd name="connsiteX63" fmla="*/ 430857 w 1867048"/>
                      <a:gd name="connsiteY63" fmla="*/ 359048 h 1508000"/>
                      <a:gd name="connsiteX64" fmla="*/ 430857 w 1867048"/>
                      <a:gd name="connsiteY64" fmla="*/ 430857 h 1508000"/>
                      <a:gd name="connsiteX65" fmla="*/ 718095 w 1867048"/>
                      <a:gd name="connsiteY65" fmla="*/ 430857 h 1508000"/>
                      <a:gd name="connsiteX66" fmla="*/ 718095 w 1867048"/>
                      <a:gd name="connsiteY66" fmla="*/ 718095 h 1508000"/>
                      <a:gd name="connsiteX67" fmla="*/ 430857 w 1867048"/>
                      <a:gd name="connsiteY67" fmla="*/ 718095 h 1508000"/>
                      <a:gd name="connsiteX68" fmla="*/ 430857 w 1867048"/>
                      <a:gd name="connsiteY68" fmla="*/ 789905 h 1508000"/>
                      <a:gd name="connsiteX69" fmla="*/ 718095 w 1867048"/>
                      <a:gd name="connsiteY69" fmla="*/ 789905 h 1508000"/>
                      <a:gd name="connsiteX70" fmla="*/ 718095 w 1867048"/>
                      <a:gd name="connsiteY70" fmla="*/ 1077143 h 1508000"/>
                      <a:gd name="connsiteX71" fmla="*/ 430857 w 1867048"/>
                      <a:gd name="connsiteY71" fmla="*/ 1077143 h 1508000"/>
                      <a:gd name="connsiteX72" fmla="*/ 430857 w 1867048"/>
                      <a:gd name="connsiteY72" fmla="*/ 1148953 h 1508000"/>
                      <a:gd name="connsiteX73" fmla="*/ 718095 w 1867048"/>
                      <a:gd name="connsiteY73" fmla="*/ 1148953 h 1508000"/>
                      <a:gd name="connsiteX74" fmla="*/ 718095 w 1867048"/>
                      <a:gd name="connsiteY74" fmla="*/ 1436191 h 1508000"/>
                      <a:gd name="connsiteX75" fmla="*/ 430857 w 1867048"/>
                      <a:gd name="connsiteY75" fmla="*/ 1436191 h 1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1867048" h="1508000">
                        <a:moveTo>
                          <a:pt x="359048" y="359048"/>
                        </a:moveTo>
                        <a:lnTo>
                          <a:pt x="0" y="359048"/>
                        </a:lnTo>
                        <a:lnTo>
                          <a:pt x="0" y="1508000"/>
                        </a:lnTo>
                        <a:lnTo>
                          <a:pt x="1148953" y="1508000"/>
                        </a:lnTo>
                        <a:lnTo>
                          <a:pt x="1148953" y="1148953"/>
                        </a:lnTo>
                        <a:lnTo>
                          <a:pt x="1867048" y="1148953"/>
                        </a:lnTo>
                        <a:lnTo>
                          <a:pt x="1867048" y="0"/>
                        </a:lnTo>
                        <a:lnTo>
                          <a:pt x="359048" y="0"/>
                        </a:lnTo>
                        <a:close/>
                        <a:moveTo>
                          <a:pt x="359048" y="1436191"/>
                        </a:moveTo>
                        <a:lnTo>
                          <a:pt x="71810" y="1436191"/>
                        </a:lnTo>
                        <a:lnTo>
                          <a:pt x="71810" y="1148953"/>
                        </a:lnTo>
                        <a:lnTo>
                          <a:pt x="359048" y="1148953"/>
                        </a:lnTo>
                        <a:close/>
                        <a:moveTo>
                          <a:pt x="359048" y="1077143"/>
                        </a:moveTo>
                        <a:lnTo>
                          <a:pt x="71810" y="1077143"/>
                        </a:lnTo>
                        <a:lnTo>
                          <a:pt x="71810" y="789905"/>
                        </a:lnTo>
                        <a:lnTo>
                          <a:pt x="359048" y="789905"/>
                        </a:lnTo>
                        <a:close/>
                        <a:moveTo>
                          <a:pt x="359048" y="718095"/>
                        </a:moveTo>
                        <a:lnTo>
                          <a:pt x="71810" y="718095"/>
                        </a:lnTo>
                        <a:lnTo>
                          <a:pt x="71810" y="430857"/>
                        </a:lnTo>
                        <a:lnTo>
                          <a:pt x="359048" y="430857"/>
                        </a:lnTo>
                        <a:close/>
                        <a:moveTo>
                          <a:pt x="1508000" y="71810"/>
                        </a:moveTo>
                        <a:lnTo>
                          <a:pt x="1795239" y="71810"/>
                        </a:lnTo>
                        <a:lnTo>
                          <a:pt x="1795239" y="359048"/>
                        </a:lnTo>
                        <a:lnTo>
                          <a:pt x="1508000" y="359048"/>
                        </a:lnTo>
                        <a:close/>
                        <a:moveTo>
                          <a:pt x="1508000" y="430857"/>
                        </a:moveTo>
                        <a:lnTo>
                          <a:pt x="1795239" y="430857"/>
                        </a:lnTo>
                        <a:lnTo>
                          <a:pt x="1795239" y="718095"/>
                        </a:lnTo>
                        <a:lnTo>
                          <a:pt x="1508000" y="718095"/>
                        </a:lnTo>
                        <a:close/>
                        <a:moveTo>
                          <a:pt x="1508000" y="789905"/>
                        </a:moveTo>
                        <a:lnTo>
                          <a:pt x="1795239" y="789905"/>
                        </a:lnTo>
                        <a:lnTo>
                          <a:pt x="1795239" y="1077143"/>
                        </a:lnTo>
                        <a:lnTo>
                          <a:pt x="1508000" y="1077143"/>
                        </a:lnTo>
                        <a:close/>
                        <a:moveTo>
                          <a:pt x="1148953" y="71810"/>
                        </a:moveTo>
                        <a:lnTo>
                          <a:pt x="1436191" y="71810"/>
                        </a:lnTo>
                        <a:lnTo>
                          <a:pt x="1436191" y="359048"/>
                        </a:lnTo>
                        <a:lnTo>
                          <a:pt x="1148953" y="359048"/>
                        </a:lnTo>
                        <a:close/>
                        <a:moveTo>
                          <a:pt x="1148953" y="430857"/>
                        </a:moveTo>
                        <a:lnTo>
                          <a:pt x="1436191" y="430857"/>
                        </a:lnTo>
                        <a:lnTo>
                          <a:pt x="1436191" y="718095"/>
                        </a:lnTo>
                        <a:lnTo>
                          <a:pt x="1148953" y="718095"/>
                        </a:lnTo>
                        <a:close/>
                        <a:moveTo>
                          <a:pt x="1148953" y="789905"/>
                        </a:moveTo>
                        <a:lnTo>
                          <a:pt x="1436191" y="789905"/>
                        </a:lnTo>
                        <a:lnTo>
                          <a:pt x="1436191" y="1077143"/>
                        </a:lnTo>
                        <a:lnTo>
                          <a:pt x="1148953" y="1077143"/>
                        </a:lnTo>
                        <a:close/>
                        <a:moveTo>
                          <a:pt x="789905" y="71810"/>
                        </a:moveTo>
                        <a:lnTo>
                          <a:pt x="1077143" y="71810"/>
                        </a:lnTo>
                        <a:lnTo>
                          <a:pt x="1077143" y="359048"/>
                        </a:lnTo>
                        <a:lnTo>
                          <a:pt x="789905" y="359048"/>
                        </a:lnTo>
                        <a:close/>
                        <a:moveTo>
                          <a:pt x="789905" y="430857"/>
                        </a:moveTo>
                        <a:lnTo>
                          <a:pt x="1077143" y="430857"/>
                        </a:lnTo>
                        <a:lnTo>
                          <a:pt x="1077143" y="718095"/>
                        </a:lnTo>
                        <a:lnTo>
                          <a:pt x="789905" y="718095"/>
                        </a:lnTo>
                        <a:close/>
                        <a:moveTo>
                          <a:pt x="789905" y="789905"/>
                        </a:moveTo>
                        <a:lnTo>
                          <a:pt x="1077143" y="789905"/>
                        </a:lnTo>
                        <a:lnTo>
                          <a:pt x="1077143" y="1077143"/>
                        </a:lnTo>
                        <a:lnTo>
                          <a:pt x="789905" y="1077143"/>
                        </a:lnTo>
                        <a:close/>
                        <a:moveTo>
                          <a:pt x="789905" y="1148953"/>
                        </a:moveTo>
                        <a:lnTo>
                          <a:pt x="1077143" y="1148953"/>
                        </a:lnTo>
                        <a:lnTo>
                          <a:pt x="1077143" y="1436191"/>
                        </a:lnTo>
                        <a:lnTo>
                          <a:pt x="789905" y="1436191"/>
                        </a:lnTo>
                        <a:close/>
                        <a:moveTo>
                          <a:pt x="430857" y="71810"/>
                        </a:moveTo>
                        <a:lnTo>
                          <a:pt x="718095" y="71810"/>
                        </a:lnTo>
                        <a:lnTo>
                          <a:pt x="718095" y="359048"/>
                        </a:lnTo>
                        <a:lnTo>
                          <a:pt x="430857" y="359048"/>
                        </a:lnTo>
                        <a:close/>
                        <a:moveTo>
                          <a:pt x="430857" y="430857"/>
                        </a:moveTo>
                        <a:lnTo>
                          <a:pt x="718095" y="430857"/>
                        </a:lnTo>
                        <a:lnTo>
                          <a:pt x="718095" y="718095"/>
                        </a:lnTo>
                        <a:lnTo>
                          <a:pt x="430857" y="718095"/>
                        </a:lnTo>
                        <a:close/>
                        <a:moveTo>
                          <a:pt x="430857" y="789905"/>
                        </a:moveTo>
                        <a:lnTo>
                          <a:pt x="718095" y="789905"/>
                        </a:lnTo>
                        <a:lnTo>
                          <a:pt x="718095" y="1077143"/>
                        </a:lnTo>
                        <a:lnTo>
                          <a:pt x="430857" y="1077143"/>
                        </a:lnTo>
                        <a:close/>
                        <a:moveTo>
                          <a:pt x="430857" y="1148953"/>
                        </a:moveTo>
                        <a:lnTo>
                          <a:pt x="718095" y="1148953"/>
                        </a:lnTo>
                        <a:lnTo>
                          <a:pt x="718095" y="1436191"/>
                        </a:lnTo>
                        <a:lnTo>
                          <a:pt x="430857" y="1436191"/>
                        </a:lnTo>
                        <a:close/>
                      </a:path>
                    </a:pathLst>
                  </a:custGeom>
                  <a:grpFill/>
                  <a:ln w="35818" cap="flat">
                    <a:noFill/>
                    <a:prstDash val="solid"/>
                    <a:miter/>
                  </a:ln>
                </p:spPr>
                <p:txBody>
                  <a:bodyPr rtlCol="0" anchor="ctr"/>
                  <a:lstStyle/>
                  <a:p>
                    <a:endParaRPr lang="en-US"/>
                  </a:p>
                </p:txBody>
              </p:sp>
            </p:grpSp>
            <p:sp>
              <p:nvSpPr>
                <p:cNvPr id="8" name="Rectangle 7">
                  <a:extLst>
                    <a:ext uri="{FF2B5EF4-FFF2-40B4-BE49-F238E27FC236}">
                      <a16:creationId xmlns:a16="http://schemas.microsoft.com/office/drawing/2014/main" id="{C30D51D2-EF61-0AD2-E5EC-6F04A0E0E314}"/>
                    </a:ext>
                  </a:extLst>
                </p:cNvPr>
                <p:cNvSpPr/>
                <p:nvPr/>
              </p:nvSpPr>
              <p:spPr>
                <a:xfrm>
                  <a:off x="6203106" y="3483356"/>
                  <a:ext cx="2379884" cy="364309"/>
                </a:xfrm>
                <a:prstGeom prst="rect">
                  <a:avLst/>
                </a:prstGeom>
                <a:solidFill>
                  <a:schemeClr val="tx1">
                    <a:lumMod val="65000"/>
                    <a:lumOff val="35000"/>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AB7A387-7875-5D38-9DFE-F586C8C25536}"/>
                    </a:ext>
                  </a:extLst>
                </p:cNvPr>
                <p:cNvSpPr/>
                <p:nvPr/>
              </p:nvSpPr>
              <p:spPr>
                <a:xfrm>
                  <a:off x="6476206" y="4873832"/>
                  <a:ext cx="693077" cy="364309"/>
                </a:xfrm>
                <a:prstGeom prst="rect">
                  <a:avLst/>
                </a:prstGeom>
                <a:solidFill>
                  <a:schemeClr val="tx1">
                    <a:lumMod val="65000"/>
                    <a:lumOff val="35000"/>
                    <a:alpha val="3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23" name="Group 22">
              <a:extLst>
                <a:ext uri="{FF2B5EF4-FFF2-40B4-BE49-F238E27FC236}">
                  <a16:creationId xmlns:a16="http://schemas.microsoft.com/office/drawing/2014/main" id="{EF7AB0E9-C337-01B7-2421-67EB106B081C}"/>
                </a:ext>
              </a:extLst>
            </p:cNvPr>
            <p:cNvGrpSpPr/>
            <p:nvPr/>
          </p:nvGrpSpPr>
          <p:grpSpPr>
            <a:xfrm>
              <a:off x="7270575" y="5646820"/>
              <a:ext cx="798521" cy="798521"/>
              <a:chOff x="7272253" y="918028"/>
              <a:chExt cx="1437477" cy="1437477"/>
            </a:xfrm>
            <a:solidFill>
              <a:schemeClr val="tx1">
                <a:lumMod val="65000"/>
                <a:lumOff val="35000"/>
              </a:schemeClr>
            </a:solidFill>
          </p:grpSpPr>
          <p:grpSp>
            <p:nvGrpSpPr>
              <p:cNvPr id="17" name="Graphic 12" descr="Bar graph with upward trend outline">
                <a:extLst>
                  <a:ext uri="{FF2B5EF4-FFF2-40B4-BE49-F238E27FC236}">
                    <a16:creationId xmlns:a16="http://schemas.microsoft.com/office/drawing/2014/main" id="{9928B6DA-8472-A57B-249C-6A8AB459E4B0}"/>
                  </a:ext>
                </a:extLst>
              </p:cNvPr>
              <p:cNvGrpSpPr/>
              <p:nvPr/>
            </p:nvGrpSpPr>
            <p:grpSpPr>
              <a:xfrm>
                <a:off x="7272253" y="918028"/>
                <a:ext cx="1437477" cy="1437477"/>
                <a:chOff x="7272253" y="918028"/>
                <a:chExt cx="1437477" cy="1437477"/>
              </a:xfrm>
              <a:grpFill/>
            </p:grpSpPr>
            <p:sp>
              <p:nvSpPr>
                <p:cNvPr id="18" name="Freeform 17">
                  <a:extLst>
                    <a:ext uri="{FF2B5EF4-FFF2-40B4-BE49-F238E27FC236}">
                      <a16:creationId xmlns:a16="http://schemas.microsoft.com/office/drawing/2014/main" id="{3951DDE7-52F4-573F-8734-0AA7C2AA4F26}"/>
                    </a:ext>
                  </a:extLst>
                </p:cNvPr>
                <p:cNvSpPr/>
                <p:nvPr/>
              </p:nvSpPr>
              <p:spPr>
                <a:xfrm>
                  <a:off x="7272253" y="918028"/>
                  <a:ext cx="1436843" cy="1437477"/>
                </a:xfrm>
                <a:custGeom>
                  <a:avLst/>
                  <a:gdLst>
                    <a:gd name="connsiteX0" fmla="*/ 1436843 w 1436843"/>
                    <a:gd name="connsiteY0" fmla="*/ 1395199 h 1437477"/>
                    <a:gd name="connsiteX1" fmla="*/ 42279 w 1436843"/>
                    <a:gd name="connsiteY1" fmla="*/ 1395199 h 1437477"/>
                    <a:gd name="connsiteX2" fmla="*/ 42279 w 1436843"/>
                    <a:gd name="connsiteY2" fmla="*/ 0 h 1437477"/>
                    <a:gd name="connsiteX3" fmla="*/ 0 w 1436843"/>
                    <a:gd name="connsiteY3" fmla="*/ 0 h 1437477"/>
                    <a:gd name="connsiteX4" fmla="*/ 0 w 1436843"/>
                    <a:gd name="connsiteY4" fmla="*/ 1437478 h 1437477"/>
                    <a:gd name="connsiteX5" fmla="*/ 1436843 w 1436843"/>
                    <a:gd name="connsiteY5" fmla="*/ 1437478 h 1437477"/>
                    <a:gd name="connsiteX6" fmla="*/ 1436843 w 1436843"/>
                    <a:gd name="connsiteY6" fmla="*/ 1395199 h 1437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36843" h="1437477">
                      <a:moveTo>
                        <a:pt x="1436843" y="1395199"/>
                      </a:moveTo>
                      <a:lnTo>
                        <a:pt x="42279" y="1395199"/>
                      </a:lnTo>
                      <a:lnTo>
                        <a:pt x="42279" y="0"/>
                      </a:lnTo>
                      <a:lnTo>
                        <a:pt x="0" y="0"/>
                      </a:lnTo>
                      <a:lnTo>
                        <a:pt x="0" y="1437478"/>
                      </a:lnTo>
                      <a:lnTo>
                        <a:pt x="1436843" y="1437478"/>
                      </a:lnTo>
                      <a:lnTo>
                        <a:pt x="1436843" y="1395199"/>
                      </a:lnTo>
                      <a:close/>
                    </a:path>
                  </a:pathLst>
                </a:custGeom>
                <a:grpFill/>
                <a:ln w="21134"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EBF3A8D7-9691-FA57-7624-D16F2F5732ED}"/>
                    </a:ext>
                  </a:extLst>
                </p:cNvPr>
                <p:cNvSpPr/>
                <p:nvPr/>
              </p:nvSpPr>
              <p:spPr>
                <a:xfrm>
                  <a:off x="8371500" y="918028"/>
                  <a:ext cx="338230" cy="1268362"/>
                </a:xfrm>
                <a:custGeom>
                  <a:avLst/>
                  <a:gdLst>
                    <a:gd name="connsiteX0" fmla="*/ 338230 w 338230"/>
                    <a:gd name="connsiteY0" fmla="*/ 0 h 1268362"/>
                    <a:gd name="connsiteX1" fmla="*/ 0 w 338230"/>
                    <a:gd name="connsiteY1" fmla="*/ 0 h 1268362"/>
                    <a:gd name="connsiteX2" fmla="*/ 0 w 338230"/>
                    <a:gd name="connsiteY2" fmla="*/ 1268363 h 1268362"/>
                    <a:gd name="connsiteX3" fmla="*/ 338230 w 338230"/>
                    <a:gd name="connsiteY3" fmla="*/ 1268363 h 1268362"/>
                    <a:gd name="connsiteX4" fmla="*/ 295951 w 338230"/>
                    <a:gd name="connsiteY4" fmla="*/ 1226084 h 1268362"/>
                    <a:gd name="connsiteX5" fmla="*/ 42279 w 338230"/>
                    <a:gd name="connsiteY5" fmla="*/ 1226084 h 1268362"/>
                    <a:gd name="connsiteX6" fmla="*/ 42279 w 338230"/>
                    <a:gd name="connsiteY6" fmla="*/ 42279 h 1268362"/>
                    <a:gd name="connsiteX7" fmla="*/ 295951 w 338230"/>
                    <a:gd name="connsiteY7" fmla="*/ 42279 h 1268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8230" h="1268362">
                      <a:moveTo>
                        <a:pt x="338230" y="0"/>
                      </a:moveTo>
                      <a:lnTo>
                        <a:pt x="0" y="0"/>
                      </a:lnTo>
                      <a:lnTo>
                        <a:pt x="0" y="1268363"/>
                      </a:lnTo>
                      <a:lnTo>
                        <a:pt x="338230" y="1268363"/>
                      </a:lnTo>
                      <a:close/>
                      <a:moveTo>
                        <a:pt x="295951" y="1226084"/>
                      </a:moveTo>
                      <a:lnTo>
                        <a:pt x="42279" y="1226084"/>
                      </a:lnTo>
                      <a:lnTo>
                        <a:pt x="42279" y="42279"/>
                      </a:lnTo>
                      <a:lnTo>
                        <a:pt x="295951" y="42279"/>
                      </a:lnTo>
                      <a:close/>
                    </a:path>
                  </a:pathLst>
                </a:custGeom>
                <a:grpFill/>
                <a:ln w="21134"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D21D96F7-57E4-F4A8-F979-0ADEA6BE0576}"/>
                    </a:ext>
                  </a:extLst>
                </p:cNvPr>
                <p:cNvSpPr/>
                <p:nvPr/>
              </p:nvSpPr>
              <p:spPr>
                <a:xfrm>
                  <a:off x="7906434" y="1383094"/>
                  <a:ext cx="338230" cy="803296"/>
                </a:xfrm>
                <a:custGeom>
                  <a:avLst/>
                  <a:gdLst>
                    <a:gd name="connsiteX0" fmla="*/ 0 w 338230"/>
                    <a:gd name="connsiteY0" fmla="*/ 803296 h 803296"/>
                    <a:gd name="connsiteX1" fmla="*/ 338230 w 338230"/>
                    <a:gd name="connsiteY1" fmla="*/ 803296 h 803296"/>
                    <a:gd name="connsiteX2" fmla="*/ 338230 w 338230"/>
                    <a:gd name="connsiteY2" fmla="*/ 0 h 803296"/>
                    <a:gd name="connsiteX3" fmla="*/ 0 w 338230"/>
                    <a:gd name="connsiteY3" fmla="*/ 0 h 803296"/>
                    <a:gd name="connsiteX4" fmla="*/ 42279 w 338230"/>
                    <a:gd name="connsiteY4" fmla="*/ 42279 h 803296"/>
                    <a:gd name="connsiteX5" fmla="*/ 295951 w 338230"/>
                    <a:gd name="connsiteY5" fmla="*/ 42279 h 803296"/>
                    <a:gd name="connsiteX6" fmla="*/ 295951 w 338230"/>
                    <a:gd name="connsiteY6" fmla="*/ 761018 h 803296"/>
                    <a:gd name="connsiteX7" fmla="*/ 42279 w 338230"/>
                    <a:gd name="connsiteY7" fmla="*/ 761018 h 803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8230" h="803296">
                      <a:moveTo>
                        <a:pt x="0" y="803296"/>
                      </a:moveTo>
                      <a:lnTo>
                        <a:pt x="338230" y="803296"/>
                      </a:lnTo>
                      <a:lnTo>
                        <a:pt x="338230" y="0"/>
                      </a:lnTo>
                      <a:lnTo>
                        <a:pt x="0" y="0"/>
                      </a:lnTo>
                      <a:close/>
                      <a:moveTo>
                        <a:pt x="42279" y="42279"/>
                      </a:moveTo>
                      <a:lnTo>
                        <a:pt x="295951" y="42279"/>
                      </a:lnTo>
                      <a:lnTo>
                        <a:pt x="295951" y="761018"/>
                      </a:lnTo>
                      <a:lnTo>
                        <a:pt x="42279" y="761018"/>
                      </a:lnTo>
                      <a:close/>
                    </a:path>
                  </a:pathLst>
                </a:custGeom>
                <a:grpFill/>
                <a:ln w="21134"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0F055BC2-15BE-A0D9-7CBF-4242B5E22472}"/>
                    </a:ext>
                  </a:extLst>
                </p:cNvPr>
                <p:cNvSpPr/>
                <p:nvPr/>
              </p:nvSpPr>
              <p:spPr>
                <a:xfrm>
                  <a:off x="7441368" y="1763603"/>
                  <a:ext cx="338230" cy="422787"/>
                </a:xfrm>
                <a:custGeom>
                  <a:avLst/>
                  <a:gdLst>
                    <a:gd name="connsiteX0" fmla="*/ 0 w 338230"/>
                    <a:gd name="connsiteY0" fmla="*/ 422788 h 422787"/>
                    <a:gd name="connsiteX1" fmla="*/ 338230 w 338230"/>
                    <a:gd name="connsiteY1" fmla="*/ 422788 h 422787"/>
                    <a:gd name="connsiteX2" fmla="*/ 338230 w 338230"/>
                    <a:gd name="connsiteY2" fmla="*/ 0 h 422787"/>
                    <a:gd name="connsiteX3" fmla="*/ 0 w 338230"/>
                    <a:gd name="connsiteY3" fmla="*/ 0 h 422787"/>
                    <a:gd name="connsiteX4" fmla="*/ 42279 w 338230"/>
                    <a:gd name="connsiteY4" fmla="*/ 42279 h 422787"/>
                    <a:gd name="connsiteX5" fmla="*/ 295951 w 338230"/>
                    <a:gd name="connsiteY5" fmla="*/ 42279 h 422787"/>
                    <a:gd name="connsiteX6" fmla="*/ 295951 w 338230"/>
                    <a:gd name="connsiteY6" fmla="*/ 380509 h 422787"/>
                    <a:gd name="connsiteX7" fmla="*/ 42279 w 338230"/>
                    <a:gd name="connsiteY7" fmla="*/ 380509 h 422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8230" h="422787">
                      <a:moveTo>
                        <a:pt x="0" y="422788"/>
                      </a:moveTo>
                      <a:lnTo>
                        <a:pt x="338230" y="422788"/>
                      </a:lnTo>
                      <a:lnTo>
                        <a:pt x="338230" y="0"/>
                      </a:lnTo>
                      <a:lnTo>
                        <a:pt x="0" y="0"/>
                      </a:lnTo>
                      <a:close/>
                      <a:moveTo>
                        <a:pt x="42279" y="42279"/>
                      </a:moveTo>
                      <a:lnTo>
                        <a:pt x="295951" y="42279"/>
                      </a:lnTo>
                      <a:lnTo>
                        <a:pt x="295951" y="380509"/>
                      </a:lnTo>
                      <a:lnTo>
                        <a:pt x="42279" y="380509"/>
                      </a:lnTo>
                      <a:close/>
                    </a:path>
                  </a:pathLst>
                </a:custGeom>
                <a:grpFill/>
                <a:ln w="21134"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FB5A2CE-405F-4756-3A6F-B5F89737E605}"/>
                    </a:ext>
                  </a:extLst>
                </p:cNvPr>
                <p:cNvSpPr/>
                <p:nvPr/>
              </p:nvSpPr>
              <p:spPr>
                <a:xfrm>
                  <a:off x="7426422" y="918028"/>
                  <a:ext cx="691468" cy="691405"/>
                </a:xfrm>
                <a:custGeom>
                  <a:avLst/>
                  <a:gdLst>
                    <a:gd name="connsiteX0" fmla="*/ 29891 w 691468"/>
                    <a:gd name="connsiteY0" fmla="*/ 691406 h 691405"/>
                    <a:gd name="connsiteX1" fmla="*/ 648831 w 691468"/>
                    <a:gd name="connsiteY1" fmla="*/ 72466 h 691405"/>
                    <a:gd name="connsiteX2" fmla="*/ 649129 w 691468"/>
                    <a:gd name="connsiteY2" fmla="*/ 72468 h 691405"/>
                    <a:gd name="connsiteX3" fmla="*/ 649190 w 691468"/>
                    <a:gd name="connsiteY3" fmla="*/ 72614 h 691405"/>
                    <a:gd name="connsiteX4" fmla="*/ 649190 w 691468"/>
                    <a:gd name="connsiteY4" fmla="*/ 274812 h 691405"/>
                    <a:gd name="connsiteX5" fmla="*/ 691469 w 691468"/>
                    <a:gd name="connsiteY5" fmla="*/ 274812 h 691405"/>
                    <a:gd name="connsiteX6" fmla="*/ 691469 w 691468"/>
                    <a:gd name="connsiteY6" fmla="*/ 0 h 691405"/>
                    <a:gd name="connsiteX7" fmla="*/ 417228 w 691468"/>
                    <a:gd name="connsiteY7" fmla="*/ 0 h 691405"/>
                    <a:gd name="connsiteX8" fmla="*/ 417228 w 691468"/>
                    <a:gd name="connsiteY8" fmla="*/ 42279 h 691405"/>
                    <a:gd name="connsiteX9" fmla="*/ 618728 w 691468"/>
                    <a:gd name="connsiteY9" fmla="*/ 42279 h 691405"/>
                    <a:gd name="connsiteX10" fmla="*/ 618938 w 691468"/>
                    <a:gd name="connsiteY10" fmla="*/ 42492 h 691405"/>
                    <a:gd name="connsiteX11" fmla="*/ 618876 w 691468"/>
                    <a:gd name="connsiteY11" fmla="*/ 42638 h 691405"/>
                    <a:gd name="connsiteX12" fmla="*/ 0 w 691468"/>
                    <a:gd name="connsiteY12" fmla="*/ 661514 h 691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91468" h="691405">
                      <a:moveTo>
                        <a:pt x="29891" y="691406"/>
                      </a:moveTo>
                      <a:lnTo>
                        <a:pt x="648831" y="72466"/>
                      </a:lnTo>
                      <a:cubicBezTo>
                        <a:pt x="648913" y="72383"/>
                        <a:pt x="649049" y="72385"/>
                        <a:pt x="649129" y="72468"/>
                      </a:cubicBezTo>
                      <a:cubicBezTo>
                        <a:pt x="649167" y="72508"/>
                        <a:pt x="649190" y="72559"/>
                        <a:pt x="649190" y="72614"/>
                      </a:cubicBezTo>
                      <a:lnTo>
                        <a:pt x="649190" y="274812"/>
                      </a:lnTo>
                      <a:lnTo>
                        <a:pt x="691469" y="274812"/>
                      </a:lnTo>
                      <a:lnTo>
                        <a:pt x="691469" y="0"/>
                      </a:lnTo>
                      <a:lnTo>
                        <a:pt x="417228" y="0"/>
                      </a:lnTo>
                      <a:lnTo>
                        <a:pt x="417228" y="42279"/>
                      </a:lnTo>
                      <a:lnTo>
                        <a:pt x="618728" y="42279"/>
                      </a:lnTo>
                      <a:cubicBezTo>
                        <a:pt x="618845" y="42281"/>
                        <a:pt x="618938" y="42376"/>
                        <a:pt x="618938" y="42492"/>
                      </a:cubicBezTo>
                      <a:cubicBezTo>
                        <a:pt x="618936" y="42547"/>
                        <a:pt x="618914" y="42600"/>
                        <a:pt x="618876" y="42638"/>
                      </a:cubicBezTo>
                      <a:lnTo>
                        <a:pt x="0" y="661514"/>
                      </a:lnTo>
                      <a:close/>
                    </a:path>
                  </a:pathLst>
                </a:custGeom>
                <a:grpFill/>
                <a:ln w="21134" cap="flat">
                  <a:noFill/>
                  <a:prstDash val="solid"/>
                  <a:miter/>
                </a:ln>
              </p:spPr>
              <p:txBody>
                <a:bodyPr rtlCol="0" anchor="ctr"/>
                <a:lstStyle/>
                <a:p>
                  <a:endParaRPr lang="en-US"/>
                </a:p>
              </p:txBody>
            </p:sp>
          </p:grpSp>
          <p:sp>
            <p:nvSpPr>
              <p:cNvPr id="14" name="Rectangle 13">
                <a:extLst>
                  <a:ext uri="{FF2B5EF4-FFF2-40B4-BE49-F238E27FC236}">
                    <a16:creationId xmlns:a16="http://schemas.microsoft.com/office/drawing/2014/main" id="{037494F1-4DE6-DBC7-A220-B3E747C30246}"/>
                  </a:ext>
                </a:extLst>
              </p:cNvPr>
              <p:cNvSpPr/>
              <p:nvPr/>
            </p:nvSpPr>
            <p:spPr>
              <a:xfrm>
                <a:off x="7463118" y="1791820"/>
                <a:ext cx="292473" cy="375307"/>
              </a:xfrm>
              <a:prstGeom prst="rect">
                <a:avLst/>
              </a:prstGeom>
              <a:solidFill>
                <a:schemeClr val="tx1">
                  <a:lumMod val="65000"/>
                  <a:lumOff val="35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D4FFA6B-2CCC-EA1F-4193-0E1E6973D67F}"/>
                  </a:ext>
                </a:extLst>
              </p:cNvPr>
              <p:cNvSpPr/>
              <p:nvPr/>
            </p:nvSpPr>
            <p:spPr>
              <a:xfrm>
                <a:off x="7918357" y="1413027"/>
                <a:ext cx="292473" cy="771254"/>
              </a:xfrm>
              <a:prstGeom prst="rect">
                <a:avLst/>
              </a:prstGeom>
              <a:solidFill>
                <a:schemeClr val="tx1">
                  <a:lumMod val="65000"/>
                  <a:lumOff val="35000"/>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A374B82-F649-3943-6442-CF79F89B83D8}"/>
                  </a:ext>
                </a:extLst>
              </p:cNvPr>
              <p:cNvSpPr/>
              <p:nvPr/>
            </p:nvSpPr>
            <p:spPr>
              <a:xfrm>
                <a:off x="8396710" y="941294"/>
                <a:ext cx="292473" cy="1223637"/>
              </a:xfrm>
              <a:prstGeom prst="rect">
                <a:avLst/>
              </a:prstGeom>
              <a:solidFill>
                <a:schemeClr val="tx1">
                  <a:lumMod val="65000"/>
                  <a:lumOff val="35000"/>
                  <a:alpha val="3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4" name="Graphic 23" descr="Workflow outline">
              <a:extLst>
                <a:ext uri="{FF2B5EF4-FFF2-40B4-BE49-F238E27FC236}">
                  <a16:creationId xmlns:a16="http://schemas.microsoft.com/office/drawing/2014/main" id="{A983DADD-FE07-92F9-130A-C52D7C0B123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81868" y="5537414"/>
              <a:ext cx="1017333" cy="1017334"/>
            </a:xfrm>
            <a:prstGeom prst="rect">
              <a:avLst/>
            </a:prstGeom>
          </p:spPr>
        </p:pic>
      </p:grpSp>
      <p:sp>
        <p:nvSpPr>
          <p:cNvPr id="28" name="Rectangle 27">
            <a:extLst>
              <a:ext uri="{FF2B5EF4-FFF2-40B4-BE49-F238E27FC236}">
                <a16:creationId xmlns:a16="http://schemas.microsoft.com/office/drawing/2014/main" id="{A2967ED1-B83C-1A2D-C220-13AF744B404D}"/>
              </a:ext>
            </a:extLst>
          </p:cNvPr>
          <p:cNvSpPr/>
          <p:nvPr/>
        </p:nvSpPr>
        <p:spPr>
          <a:xfrm>
            <a:off x="0" y="1"/>
            <a:ext cx="2264979" cy="843970"/>
          </a:xfrm>
          <a:prstGeom prst="rect">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9" name="Group 28">
            <a:extLst>
              <a:ext uri="{FF2B5EF4-FFF2-40B4-BE49-F238E27FC236}">
                <a16:creationId xmlns:a16="http://schemas.microsoft.com/office/drawing/2014/main" id="{2B7A35B6-6CFC-4B50-7BC0-33884478652E}"/>
              </a:ext>
            </a:extLst>
          </p:cNvPr>
          <p:cNvGrpSpPr/>
          <p:nvPr/>
        </p:nvGrpSpPr>
        <p:grpSpPr>
          <a:xfrm>
            <a:off x="9835068" y="5353665"/>
            <a:ext cx="2356932" cy="1504335"/>
            <a:chOff x="7778839" y="4082603"/>
            <a:chExt cx="4413161" cy="2775397"/>
          </a:xfrm>
        </p:grpSpPr>
        <p:sp>
          <p:nvSpPr>
            <p:cNvPr id="30" name="Rectangle 29">
              <a:extLst>
                <a:ext uri="{FF2B5EF4-FFF2-40B4-BE49-F238E27FC236}">
                  <a16:creationId xmlns:a16="http://schemas.microsoft.com/office/drawing/2014/main" id="{7BFB4E91-7942-3DC4-F994-5024112631C2}"/>
                </a:ext>
              </a:extLst>
            </p:cNvPr>
            <p:cNvSpPr/>
            <p:nvPr/>
          </p:nvSpPr>
          <p:spPr>
            <a:xfrm>
              <a:off x="7778839" y="4082603"/>
              <a:ext cx="4413161" cy="2775397"/>
            </a:xfrm>
            <a:prstGeom prst="rect">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1" name="Group 30">
              <a:extLst>
                <a:ext uri="{FF2B5EF4-FFF2-40B4-BE49-F238E27FC236}">
                  <a16:creationId xmlns:a16="http://schemas.microsoft.com/office/drawing/2014/main" id="{BE9CED74-34ED-022F-8CF7-9FDB7520FF79}"/>
                </a:ext>
              </a:extLst>
            </p:cNvPr>
            <p:cNvGrpSpPr/>
            <p:nvPr/>
          </p:nvGrpSpPr>
          <p:grpSpPr>
            <a:xfrm>
              <a:off x="8045991" y="4358552"/>
              <a:ext cx="3849192" cy="2146872"/>
              <a:chOff x="5632738" y="3168361"/>
              <a:chExt cx="922192" cy="514349"/>
            </a:xfrm>
          </p:grpSpPr>
          <p:sp>
            <p:nvSpPr>
              <p:cNvPr id="32" name="Freeform 31">
                <a:extLst>
                  <a:ext uri="{FF2B5EF4-FFF2-40B4-BE49-F238E27FC236}">
                    <a16:creationId xmlns:a16="http://schemas.microsoft.com/office/drawing/2014/main" id="{C4750D43-9F05-044B-E91B-980BF6059C57}"/>
                  </a:ext>
                </a:extLst>
              </p:cNvPr>
              <p:cNvSpPr/>
              <p:nvPr/>
            </p:nvSpPr>
            <p:spPr>
              <a:xfrm>
                <a:off x="5643995" y="3169227"/>
                <a:ext cx="111702" cy="239856"/>
              </a:xfrm>
              <a:custGeom>
                <a:avLst/>
                <a:gdLst>
                  <a:gd name="connsiteX0" fmla="*/ 0 w 111702"/>
                  <a:gd name="connsiteY0" fmla="*/ 239857 h 239856"/>
                  <a:gd name="connsiteX1" fmla="*/ 0 w 111702"/>
                  <a:gd name="connsiteY1" fmla="*/ 0 h 239856"/>
                  <a:gd name="connsiteX2" fmla="*/ 51089 w 111702"/>
                  <a:gd name="connsiteY2" fmla="*/ 0 h 239856"/>
                  <a:gd name="connsiteX3" fmla="*/ 76200 w 111702"/>
                  <a:gd name="connsiteY3" fmla="*/ 3464 h 239856"/>
                  <a:gd name="connsiteX4" fmla="*/ 96116 w 111702"/>
                  <a:gd name="connsiteY4" fmla="*/ 16452 h 239856"/>
                  <a:gd name="connsiteX5" fmla="*/ 108239 w 111702"/>
                  <a:gd name="connsiteY5" fmla="*/ 38100 h 239856"/>
                  <a:gd name="connsiteX6" fmla="*/ 111702 w 111702"/>
                  <a:gd name="connsiteY6" fmla="*/ 71870 h 239856"/>
                  <a:gd name="connsiteX7" fmla="*/ 109970 w 111702"/>
                  <a:gd name="connsiteY7" fmla="*/ 98714 h 239856"/>
                  <a:gd name="connsiteX8" fmla="*/ 102177 w 111702"/>
                  <a:gd name="connsiteY8" fmla="*/ 119495 h 239856"/>
                  <a:gd name="connsiteX9" fmla="*/ 83127 w 111702"/>
                  <a:gd name="connsiteY9" fmla="*/ 137680 h 239856"/>
                  <a:gd name="connsiteX10" fmla="*/ 51954 w 111702"/>
                  <a:gd name="connsiteY10" fmla="*/ 144607 h 239856"/>
                  <a:gd name="connsiteX11" fmla="*/ 34636 w 111702"/>
                  <a:gd name="connsiteY11" fmla="*/ 144607 h 239856"/>
                  <a:gd name="connsiteX12" fmla="*/ 34636 w 111702"/>
                  <a:gd name="connsiteY12" fmla="*/ 238125 h 239856"/>
                  <a:gd name="connsiteX13" fmla="*/ 0 w 111702"/>
                  <a:gd name="connsiteY13" fmla="*/ 238125 h 239856"/>
                  <a:gd name="connsiteX14" fmla="*/ 34636 w 111702"/>
                  <a:gd name="connsiteY14" fmla="*/ 32904 h 239856"/>
                  <a:gd name="connsiteX15" fmla="*/ 34636 w 111702"/>
                  <a:gd name="connsiteY15" fmla="*/ 114300 h 239856"/>
                  <a:gd name="connsiteX16" fmla="*/ 51089 w 111702"/>
                  <a:gd name="connsiteY16" fmla="*/ 114300 h 239856"/>
                  <a:gd name="connsiteX17" fmla="*/ 67541 w 111702"/>
                  <a:gd name="connsiteY17" fmla="*/ 111702 h 239856"/>
                  <a:gd name="connsiteX18" fmla="*/ 76200 w 111702"/>
                  <a:gd name="connsiteY18" fmla="*/ 103043 h 239856"/>
                  <a:gd name="connsiteX19" fmla="*/ 79664 w 111702"/>
                  <a:gd name="connsiteY19" fmla="*/ 90920 h 239856"/>
                  <a:gd name="connsiteX20" fmla="*/ 80530 w 111702"/>
                  <a:gd name="connsiteY20" fmla="*/ 74468 h 239856"/>
                  <a:gd name="connsiteX21" fmla="*/ 80530 w 111702"/>
                  <a:gd name="connsiteY21" fmla="*/ 58882 h 239856"/>
                  <a:gd name="connsiteX22" fmla="*/ 77932 w 111702"/>
                  <a:gd name="connsiteY22" fmla="*/ 45893 h 239856"/>
                  <a:gd name="connsiteX23" fmla="*/ 70139 w 111702"/>
                  <a:gd name="connsiteY23" fmla="*/ 37234 h 239856"/>
                  <a:gd name="connsiteX24" fmla="*/ 54552 w 111702"/>
                  <a:gd name="connsiteY24" fmla="*/ 34636 h 239856"/>
                  <a:gd name="connsiteX25" fmla="*/ 34636 w 111702"/>
                  <a:gd name="connsiteY25" fmla="*/ 34636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1702" h="239856">
                    <a:moveTo>
                      <a:pt x="0" y="239857"/>
                    </a:moveTo>
                    <a:lnTo>
                      <a:pt x="0" y="0"/>
                    </a:lnTo>
                    <a:lnTo>
                      <a:pt x="51089" y="0"/>
                    </a:lnTo>
                    <a:cubicBezTo>
                      <a:pt x="60614" y="0"/>
                      <a:pt x="68407" y="866"/>
                      <a:pt x="76200" y="3464"/>
                    </a:cubicBezTo>
                    <a:cubicBezTo>
                      <a:pt x="83127" y="6061"/>
                      <a:pt x="90055" y="10391"/>
                      <a:pt x="96116" y="16452"/>
                    </a:cubicBezTo>
                    <a:cubicBezTo>
                      <a:pt x="102177" y="22514"/>
                      <a:pt x="105641" y="30307"/>
                      <a:pt x="108239" y="38100"/>
                    </a:cubicBezTo>
                    <a:cubicBezTo>
                      <a:pt x="110836" y="46759"/>
                      <a:pt x="111702" y="58016"/>
                      <a:pt x="111702" y="71870"/>
                    </a:cubicBezTo>
                    <a:cubicBezTo>
                      <a:pt x="111702" y="82261"/>
                      <a:pt x="110836" y="91786"/>
                      <a:pt x="109970" y="98714"/>
                    </a:cubicBezTo>
                    <a:cubicBezTo>
                      <a:pt x="109104" y="106507"/>
                      <a:pt x="106507" y="113434"/>
                      <a:pt x="102177" y="119495"/>
                    </a:cubicBezTo>
                    <a:cubicBezTo>
                      <a:pt x="97848" y="127289"/>
                      <a:pt x="90920" y="133350"/>
                      <a:pt x="83127" y="137680"/>
                    </a:cubicBezTo>
                    <a:cubicBezTo>
                      <a:pt x="75334" y="142009"/>
                      <a:pt x="64943" y="144607"/>
                      <a:pt x="51954" y="144607"/>
                    </a:cubicBezTo>
                    <a:lnTo>
                      <a:pt x="34636" y="144607"/>
                    </a:lnTo>
                    <a:lnTo>
                      <a:pt x="34636" y="238125"/>
                    </a:lnTo>
                    <a:lnTo>
                      <a:pt x="0" y="238125"/>
                    </a:lnTo>
                    <a:close/>
                    <a:moveTo>
                      <a:pt x="34636" y="32904"/>
                    </a:moveTo>
                    <a:lnTo>
                      <a:pt x="34636" y="114300"/>
                    </a:lnTo>
                    <a:lnTo>
                      <a:pt x="51089" y="114300"/>
                    </a:lnTo>
                    <a:cubicBezTo>
                      <a:pt x="58016" y="114300"/>
                      <a:pt x="63211" y="113434"/>
                      <a:pt x="67541" y="111702"/>
                    </a:cubicBezTo>
                    <a:cubicBezTo>
                      <a:pt x="71005" y="109971"/>
                      <a:pt x="74468" y="106507"/>
                      <a:pt x="76200" y="103043"/>
                    </a:cubicBezTo>
                    <a:cubicBezTo>
                      <a:pt x="77932" y="99580"/>
                      <a:pt x="78798" y="95250"/>
                      <a:pt x="79664" y="90920"/>
                    </a:cubicBezTo>
                    <a:cubicBezTo>
                      <a:pt x="79664" y="85725"/>
                      <a:pt x="80530" y="80529"/>
                      <a:pt x="80530" y="74468"/>
                    </a:cubicBezTo>
                    <a:cubicBezTo>
                      <a:pt x="80530" y="69273"/>
                      <a:pt x="80530" y="63211"/>
                      <a:pt x="80530" y="58882"/>
                    </a:cubicBezTo>
                    <a:cubicBezTo>
                      <a:pt x="80530" y="53686"/>
                      <a:pt x="79664" y="49357"/>
                      <a:pt x="77932" y="45893"/>
                    </a:cubicBezTo>
                    <a:cubicBezTo>
                      <a:pt x="76200" y="42429"/>
                      <a:pt x="73602" y="38966"/>
                      <a:pt x="70139" y="37234"/>
                    </a:cubicBezTo>
                    <a:cubicBezTo>
                      <a:pt x="66675" y="35502"/>
                      <a:pt x="61479" y="34636"/>
                      <a:pt x="54552" y="34636"/>
                    </a:cubicBezTo>
                    <a:lnTo>
                      <a:pt x="34636" y="34636"/>
                    </a:lnTo>
                    <a:close/>
                  </a:path>
                </a:pathLst>
              </a:custGeom>
              <a:solidFill>
                <a:srgbClr val="FFFFFF"/>
              </a:solid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72FF2724-B98A-BD87-123A-24758F9CB4E3}"/>
                  </a:ext>
                </a:extLst>
              </p:cNvPr>
              <p:cNvSpPr/>
              <p:nvPr/>
            </p:nvSpPr>
            <p:spPr>
              <a:xfrm>
                <a:off x="5767820" y="3169227"/>
                <a:ext cx="122958" cy="239856"/>
              </a:xfrm>
              <a:custGeom>
                <a:avLst/>
                <a:gdLst>
                  <a:gd name="connsiteX0" fmla="*/ 0 w 122958"/>
                  <a:gd name="connsiteY0" fmla="*/ 239857 h 239856"/>
                  <a:gd name="connsiteX1" fmla="*/ 0 w 122958"/>
                  <a:gd name="connsiteY1" fmla="*/ 0 h 239856"/>
                  <a:gd name="connsiteX2" fmla="*/ 55418 w 122958"/>
                  <a:gd name="connsiteY2" fmla="*/ 0 h 239856"/>
                  <a:gd name="connsiteX3" fmla="*/ 116032 w 122958"/>
                  <a:gd name="connsiteY3" fmla="*/ 70139 h 239856"/>
                  <a:gd name="connsiteX4" fmla="*/ 109105 w 122958"/>
                  <a:gd name="connsiteY4" fmla="*/ 106507 h 239856"/>
                  <a:gd name="connsiteX5" fmla="*/ 85725 w 122958"/>
                  <a:gd name="connsiteY5" fmla="*/ 130752 h 239856"/>
                  <a:gd name="connsiteX6" fmla="*/ 122959 w 122958"/>
                  <a:gd name="connsiteY6" fmla="*/ 239857 h 239856"/>
                  <a:gd name="connsiteX7" fmla="*/ 86591 w 122958"/>
                  <a:gd name="connsiteY7" fmla="*/ 239857 h 239856"/>
                  <a:gd name="connsiteX8" fmla="*/ 54552 w 122958"/>
                  <a:gd name="connsiteY8" fmla="*/ 137680 h 239856"/>
                  <a:gd name="connsiteX9" fmla="*/ 33770 w 122958"/>
                  <a:gd name="connsiteY9" fmla="*/ 137680 h 239856"/>
                  <a:gd name="connsiteX10" fmla="*/ 33770 w 122958"/>
                  <a:gd name="connsiteY10" fmla="*/ 239857 h 239856"/>
                  <a:gd name="connsiteX11" fmla="*/ 0 w 122958"/>
                  <a:gd name="connsiteY11" fmla="*/ 239857 h 239856"/>
                  <a:gd name="connsiteX12" fmla="*/ 33770 w 122958"/>
                  <a:gd name="connsiteY12" fmla="*/ 32904 h 239856"/>
                  <a:gd name="connsiteX13" fmla="*/ 33770 w 122958"/>
                  <a:gd name="connsiteY13" fmla="*/ 107373 h 239856"/>
                  <a:gd name="connsiteX14" fmla="*/ 53686 w 122958"/>
                  <a:gd name="connsiteY14" fmla="*/ 107373 h 239856"/>
                  <a:gd name="connsiteX15" fmla="*/ 68407 w 122958"/>
                  <a:gd name="connsiteY15" fmla="*/ 104775 h 239856"/>
                  <a:gd name="connsiteX16" fmla="*/ 77066 w 122958"/>
                  <a:gd name="connsiteY16" fmla="*/ 97848 h 239856"/>
                  <a:gd name="connsiteX17" fmla="*/ 80529 w 122958"/>
                  <a:gd name="connsiteY17" fmla="*/ 86591 h 239856"/>
                  <a:gd name="connsiteX18" fmla="*/ 81395 w 122958"/>
                  <a:gd name="connsiteY18" fmla="*/ 71005 h 239856"/>
                  <a:gd name="connsiteX19" fmla="*/ 80529 w 122958"/>
                  <a:gd name="connsiteY19" fmla="*/ 55418 h 239856"/>
                  <a:gd name="connsiteX20" fmla="*/ 76200 w 122958"/>
                  <a:gd name="connsiteY20" fmla="*/ 43295 h 239856"/>
                  <a:gd name="connsiteX21" fmla="*/ 51955 w 122958"/>
                  <a:gd name="connsiteY21" fmla="*/ 33770 h 239856"/>
                  <a:gd name="connsiteX22" fmla="*/ 33770 w 122958"/>
                  <a:gd name="connsiteY22" fmla="*/ 33770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2958" h="239856">
                    <a:moveTo>
                      <a:pt x="0" y="239857"/>
                    </a:moveTo>
                    <a:lnTo>
                      <a:pt x="0" y="0"/>
                    </a:lnTo>
                    <a:lnTo>
                      <a:pt x="55418" y="0"/>
                    </a:lnTo>
                    <a:cubicBezTo>
                      <a:pt x="96116" y="0"/>
                      <a:pt x="116032" y="23380"/>
                      <a:pt x="116032" y="70139"/>
                    </a:cubicBezTo>
                    <a:cubicBezTo>
                      <a:pt x="116032" y="83993"/>
                      <a:pt x="113434" y="96116"/>
                      <a:pt x="109105" y="106507"/>
                    </a:cubicBezTo>
                    <a:cubicBezTo>
                      <a:pt x="104775" y="116032"/>
                      <a:pt x="96982" y="124691"/>
                      <a:pt x="85725" y="130752"/>
                    </a:cubicBezTo>
                    <a:lnTo>
                      <a:pt x="122959" y="239857"/>
                    </a:lnTo>
                    <a:lnTo>
                      <a:pt x="86591" y="239857"/>
                    </a:lnTo>
                    <a:lnTo>
                      <a:pt x="54552" y="137680"/>
                    </a:lnTo>
                    <a:lnTo>
                      <a:pt x="33770" y="137680"/>
                    </a:lnTo>
                    <a:lnTo>
                      <a:pt x="33770" y="239857"/>
                    </a:lnTo>
                    <a:lnTo>
                      <a:pt x="0" y="239857"/>
                    </a:lnTo>
                    <a:close/>
                    <a:moveTo>
                      <a:pt x="33770" y="32904"/>
                    </a:moveTo>
                    <a:lnTo>
                      <a:pt x="33770" y="107373"/>
                    </a:lnTo>
                    <a:lnTo>
                      <a:pt x="53686" y="107373"/>
                    </a:lnTo>
                    <a:cubicBezTo>
                      <a:pt x="59748" y="107373"/>
                      <a:pt x="64943" y="106507"/>
                      <a:pt x="68407" y="104775"/>
                    </a:cubicBezTo>
                    <a:cubicBezTo>
                      <a:pt x="71870" y="103043"/>
                      <a:pt x="74468" y="100446"/>
                      <a:pt x="77066" y="97848"/>
                    </a:cubicBezTo>
                    <a:cubicBezTo>
                      <a:pt x="78798" y="94384"/>
                      <a:pt x="79663" y="90920"/>
                      <a:pt x="80529" y="86591"/>
                    </a:cubicBezTo>
                    <a:cubicBezTo>
                      <a:pt x="81395" y="82261"/>
                      <a:pt x="81395" y="77066"/>
                      <a:pt x="81395" y="71005"/>
                    </a:cubicBezTo>
                    <a:cubicBezTo>
                      <a:pt x="81395" y="64943"/>
                      <a:pt x="81395" y="59748"/>
                      <a:pt x="80529" y="55418"/>
                    </a:cubicBezTo>
                    <a:cubicBezTo>
                      <a:pt x="79663" y="51089"/>
                      <a:pt x="78798" y="46759"/>
                      <a:pt x="76200" y="43295"/>
                    </a:cubicBezTo>
                    <a:cubicBezTo>
                      <a:pt x="71870" y="37234"/>
                      <a:pt x="64077" y="33770"/>
                      <a:pt x="51955" y="33770"/>
                    </a:cubicBezTo>
                    <a:lnTo>
                      <a:pt x="33770" y="33770"/>
                    </a:lnTo>
                    <a:close/>
                  </a:path>
                </a:pathLst>
              </a:custGeom>
              <a:solidFill>
                <a:srgbClr val="FFFFFF"/>
              </a:solidFill>
              <a:ln w="8653"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50866798-D5FB-B8D9-B74A-B761A6A865B9}"/>
                  </a:ext>
                </a:extLst>
              </p:cNvPr>
              <p:cNvSpPr/>
              <p:nvPr/>
            </p:nvSpPr>
            <p:spPr>
              <a:xfrm>
                <a:off x="5908963" y="3168361"/>
                <a:ext cx="116031" cy="243320"/>
              </a:xfrm>
              <a:custGeom>
                <a:avLst/>
                <a:gdLst>
                  <a:gd name="connsiteX0" fmla="*/ 0 w 116031"/>
                  <a:gd name="connsiteY0" fmla="*/ 58016 h 243320"/>
                  <a:gd name="connsiteX1" fmla="*/ 5196 w 116031"/>
                  <a:gd name="connsiteY1" fmla="*/ 32039 h 243320"/>
                  <a:gd name="connsiteX2" fmla="*/ 19050 w 116031"/>
                  <a:gd name="connsiteY2" fmla="*/ 13855 h 243320"/>
                  <a:gd name="connsiteX3" fmla="*/ 37234 w 116031"/>
                  <a:gd name="connsiteY3" fmla="*/ 3464 h 243320"/>
                  <a:gd name="connsiteX4" fmla="*/ 58016 w 116031"/>
                  <a:gd name="connsiteY4" fmla="*/ 0 h 243320"/>
                  <a:gd name="connsiteX5" fmla="*/ 78798 w 116031"/>
                  <a:gd name="connsiteY5" fmla="*/ 3464 h 243320"/>
                  <a:gd name="connsiteX6" fmla="*/ 97848 w 116031"/>
                  <a:gd name="connsiteY6" fmla="*/ 13855 h 243320"/>
                  <a:gd name="connsiteX7" fmla="*/ 110837 w 116031"/>
                  <a:gd name="connsiteY7" fmla="*/ 32039 h 243320"/>
                  <a:gd name="connsiteX8" fmla="*/ 116032 w 116031"/>
                  <a:gd name="connsiteY8" fmla="*/ 58016 h 243320"/>
                  <a:gd name="connsiteX9" fmla="*/ 116032 w 116031"/>
                  <a:gd name="connsiteY9" fmla="*/ 184439 h 243320"/>
                  <a:gd name="connsiteX10" fmla="*/ 110837 w 116031"/>
                  <a:gd name="connsiteY10" fmla="*/ 210416 h 243320"/>
                  <a:gd name="connsiteX11" fmla="*/ 97848 w 116031"/>
                  <a:gd name="connsiteY11" fmla="*/ 228600 h 243320"/>
                  <a:gd name="connsiteX12" fmla="*/ 78798 w 116031"/>
                  <a:gd name="connsiteY12" fmla="*/ 239857 h 243320"/>
                  <a:gd name="connsiteX13" fmla="*/ 58016 w 116031"/>
                  <a:gd name="connsiteY13" fmla="*/ 243321 h 243320"/>
                  <a:gd name="connsiteX14" fmla="*/ 37234 w 116031"/>
                  <a:gd name="connsiteY14" fmla="*/ 239857 h 243320"/>
                  <a:gd name="connsiteX15" fmla="*/ 19050 w 116031"/>
                  <a:gd name="connsiteY15" fmla="*/ 228600 h 243320"/>
                  <a:gd name="connsiteX16" fmla="*/ 5196 w 116031"/>
                  <a:gd name="connsiteY16" fmla="*/ 210416 h 243320"/>
                  <a:gd name="connsiteX17" fmla="*/ 0 w 116031"/>
                  <a:gd name="connsiteY17" fmla="*/ 184439 h 243320"/>
                  <a:gd name="connsiteX18" fmla="*/ 0 w 116031"/>
                  <a:gd name="connsiteY18" fmla="*/ 58016 h 243320"/>
                  <a:gd name="connsiteX19" fmla="*/ 34636 w 116031"/>
                  <a:gd name="connsiteY19" fmla="*/ 184439 h 243320"/>
                  <a:gd name="connsiteX20" fmla="*/ 41564 w 116031"/>
                  <a:gd name="connsiteY20" fmla="*/ 202623 h 243320"/>
                  <a:gd name="connsiteX21" fmla="*/ 58016 w 116031"/>
                  <a:gd name="connsiteY21" fmla="*/ 208684 h 243320"/>
                  <a:gd name="connsiteX22" fmla="*/ 74468 w 116031"/>
                  <a:gd name="connsiteY22" fmla="*/ 202623 h 243320"/>
                  <a:gd name="connsiteX23" fmla="*/ 81395 w 116031"/>
                  <a:gd name="connsiteY23" fmla="*/ 184439 h 243320"/>
                  <a:gd name="connsiteX24" fmla="*/ 81395 w 116031"/>
                  <a:gd name="connsiteY24" fmla="*/ 58016 h 243320"/>
                  <a:gd name="connsiteX25" fmla="*/ 74468 w 116031"/>
                  <a:gd name="connsiteY25" fmla="*/ 39832 h 243320"/>
                  <a:gd name="connsiteX26" fmla="*/ 58016 w 116031"/>
                  <a:gd name="connsiteY26" fmla="*/ 33770 h 243320"/>
                  <a:gd name="connsiteX27" fmla="*/ 41564 w 116031"/>
                  <a:gd name="connsiteY27" fmla="*/ 39832 h 243320"/>
                  <a:gd name="connsiteX28" fmla="*/ 34636 w 116031"/>
                  <a:gd name="connsiteY28" fmla="*/ 58016 h 243320"/>
                  <a:gd name="connsiteX29" fmla="*/ 34636 w 116031"/>
                  <a:gd name="connsiteY29" fmla="*/ 184439 h 24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6031" h="243320">
                    <a:moveTo>
                      <a:pt x="0" y="58016"/>
                    </a:moveTo>
                    <a:cubicBezTo>
                      <a:pt x="0" y="48491"/>
                      <a:pt x="1732" y="39832"/>
                      <a:pt x="5196" y="32039"/>
                    </a:cubicBezTo>
                    <a:cubicBezTo>
                      <a:pt x="8659" y="24246"/>
                      <a:pt x="12989" y="18184"/>
                      <a:pt x="19050" y="13855"/>
                    </a:cubicBezTo>
                    <a:cubicBezTo>
                      <a:pt x="24246" y="9525"/>
                      <a:pt x="30307" y="5196"/>
                      <a:pt x="37234" y="3464"/>
                    </a:cubicBezTo>
                    <a:cubicBezTo>
                      <a:pt x="44161" y="1732"/>
                      <a:pt x="51089" y="0"/>
                      <a:pt x="58016" y="0"/>
                    </a:cubicBezTo>
                    <a:cubicBezTo>
                      <a:pt x="64943" y="0"/>
                      <a:pt x="71871" y="866"/>
                      <a:pt x="78798" y="3464"/>
                    </a:cubicBezTo>
                    <a:cubicBezTo>
                      <a:pt x="85725" y="6061"/>
                      <a:pt x="91786" y="9525"/>
                      <a:pt x="97848" y="13855"/>
                    </a:cubicBezTo>
                    <a:cubicBezTo>
                      <a:pt x="103043" y="19050"/>
                      <a:pt x="107373" y="25111"/>
                      <a:pt x="110837" y="32039"/>
                    </a:cubicBezTo>
                    <a:cubicBezTo>
                      <a:pt x="114300" y="39832"/>
                      <a:pt x="116032" y="47625"/>
                      <a:pt x="116032" y="58016"/>
                    </a:cubicBezTo>
                    <a:lnTo>
                      <a:pt x="116032" y="184439"/>
                    </a:lnTo>
                    <a:cubicBezTo>
                      <a:pt x="116032" y="194830"/>
                      <a:pt x="114300" y="203489"/>
                      <a:pt x="110837" y="210416"/>
                    </a:cubicBezTo>
                    <a:cubicBezTo>
                      <a:pt x="107373" y="217343"/>
                      <a:pt x="103043" y="223405"/>
                      <a:pt x="97848" y="228600"/>
                    </a:cubicBezTo>
                    <a:cubicBezTo>
                      <a:pt x="92652" y="233795"/>
                      <a:pt x="85725" y="237259"/>
                      <a:pt x="78798" y="239857"/>
                    </a:cubicBezTo>
                    <a:cubicBezTo>
                      <a:pt x="71871" y="242455"/>
                      <a:pt x="64943" y="243321"/>
                      <a:pt x="58016" y="243321"/>
                    </a:cubicBezTo>
                    <a:cubicBezTo>
                      <a:pt x="51089" y="243321"/>
                      <a:pt x="44161" y="242455"/>
                      <a:pt x="37234" y="239857"/>
                    </a:cubicBezTo>
                    <a:cubicBezTo>
                      <a:pt x="30307" y="237259"/>
                      <a:pt x="24246" y="233795"/>
                      <a:pt x="19050" y="228600"/>
                    </a:cubicBezTo>
                    <a:cubicBezTo>
                      <a:pt x="13855" y="224270"/>
                      <a:pt x="8659" y="218209"/>
                      <a:pt x="5196" y="210416"/>
                    </a:cubicBezTo>
                    <a:cubicBezTo>
                      <a:pt x="1732" y="203489"/>
                      <a:pt x="0" y="194830"/>
                      <a:pt x="0" y="184439"/>
                    </a:cubicBezTo>
                    <a:lnTo>
                      <a:pt x="0" y="58016"/>
                    </a:lnTo>
                    <a:close/>
                    <a:moveTo>
                      <a:pt x="34636" y="184439"/>
                    </a:moveTo>
                    <a:cubicBezTo>
                      <a:pt x="34636" y="193098"/>
                      <a:pt x="37234" y="199159"/>
                      <a:pt x="41564" y="202623"/>
                    </a:cubicBezTo>
                    <a:cubicBezTo>
                      <a:pt x="45893" y="206952"/>
                      <a:pt x="51955" y="208684"/>
                      <a:pt x="58016" y="208684"/>
                    </a:cubicBezTo>
                    <a:cubicBezTo>
                      <a:pt x="64077" y="208684"/>
                      <a:pt x="70139" y="206952"/>
                      <a:pt x="74468" y="202623"/>
                    </a:cubicBezTo>
                    <a:cubicBezTo>
                      <a:pt x="78798" y="198293"/>
                      <a:pt x="81395" y="192232"/>
                      <a:pt x="81395" y="184439"/>
                    </a:cubicBezTo>
                    <a:lnTo>
                      <a:pt x="81395" y="58016"/>
                    </a:lnTo>
                    <a:cubicBezTo>
                      <a:pt x="81395" y="49357"/>
                      <a:pt x="78798" y="43295"/>
                      <a:pt x="74468" y="39832"/>
                    </a:cubicBezTo>
                    <a:cubicBezTo>
                      <a:pt x="70139" y="35502"/>
                      <a:pt x="64077" y="33770"/>
                      <a:pt x="58016" y="33770"/>
                    </a:cubicBezTo>
                    <a:cubicBezTo>
                      <a:pt x="51955" y="33770"/>
                      <a:pt x="45893" y="35502"/>
                      <a:pt x="41564" y="39832"/>
                    </a:cubicBezTo>
                    <a:cubicBezTo>
                      <a:pt x="37234" y="44161"/>
                      <a:pt x="34636" y="50223"/>
                      <a:pt x="34636" y="58016"/>
                    </a:cubicBezTo>
                    <a:lnTo>
                      <a:pt x="34636" y="184439"/>
                    </a:lnTo>
                    <a:close/>
                  </a:path>
                </a:pathLst>
              </a:custGeom>
              <a:solidFill>
                <a:srgbClr val="FFFFFF"/>
              </a:solidFill>
              <a:ln w="8653"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708716B0-5D20-D406-D320-8505ABC77B0A}"/>
                  </a:ext>
                </a:extLst>
              </p:cNvPr>
              <p:cNvSpPr/>
              <p:nvPr/>
            </p:nvSpPr>
            <p:spPr>
              <a:xfrm>
                <a:off x="6051838" y="3168361"/>
                <a:ext cx="116031" cy="243320"/>
              </a:xfrm>
              <a:custGeom>
                <a:avLst/>
                <a:gdLst>
                  <a:gd name="connsiteX0" fmla="*/ 0 w 116031"/>
                  <a:gd name="connsiteY0" fmla="*/ 58016 h 243320"/>
                  <a:gd name="connsiteX1" fmla="*/ 5196 w 116031"/>
                  <a:gd name="connsiteY1" fmla="*/ 32039 h 243320"/>
                  <a:gd name="connsiteX2" fmla="*/ 19050 w 116031"/>
                  <a:gd name="connsiteY2" fmla="*/ 13855 h 243320"/>
                  <a:gd name="connsiteX3" fmla="*/ 37234 w 116031"/>
                  <a:gd name="connsiteY3" fmla="*/ 3464 h 243320"/>
                  <a:gd name="connsiteX4" fmla="*/ 58016 w 116031"/>
                  <a:gd name="connsiteY4" fmla="*/ 0 h 243320"/>
                  <a:gd name="connsiteX5" fmla="*/ 78798 w 116031"/>
                  <a:gd name="connsiteY5" fmla="*/ 3464 h 243320"/>
                  <a:gd name="connsiteX6" fmla="*/ 97848 w 116031"/>
                  <a:gd name="connsiteY6" fmla="*/ 13855 h 243320"/>
                  <a:gd name="connsiteX7" fmla="*/ 110837 w 116031"/>
                  <a:gd name="connsiteY7" fmla="*/ 32039 h 243320"/>
                  <a:gd name="connsiteX8" fmla="*/ 116032 w 116031"/>
                  <a:gd name="connsiteY8" fmla="*/ 58016 h 243320"/>
                  <a:gd name="connsiteX9" fmla="*/ 116032 w 116031"/>
                  <a:gd name="connsiteY9" fmla="*/ 184439 h 243320"/>
                  <a:gd name="connsiteX10" fmla="*/ 110837 w 116031"/>
                  <a:gd name="connsiteY10" fmla="*/ 210416 h 243320"/>
                  <a:gd name="connsiteX11" fmla="*/ 97848 w 116031"/>
                  <a:gd name="connsiteY11" fmla="*/ 228600 h 243320"/>
                  <a:gd name="connsiteX12" fmla="*/ 78798 w 116031"/>
                  <a:gd name="connsiteY12" fmla="*/ 239857 h 243320"/>
                  <a:gd name="connsiteX13" fmla="*/ 58016 w 116031"/>
                  <a:gd name="connsiteY13" fmla="*/ 243321 h 243320"/>
                  <a:gd name="connsiteX14" fmla="*/ 37234 w 116031"/>
                  <a:gd name="connsiteY14" fmla="*/ 239857 h 243320"/>
                  <a:gd name="connsiteX15" fmla="*/ 19050 w 116031"/>
                  <a:gd name="connsiteY15" fmla="*/ 228600 h 243320"/>
                  <a:gd name="connsiteX16" fmla="*/ 5196 w 116031"/>
                  <a:gd name="connsiteY16" fmla="*/ 210416 h 243320"/>
                  <a:gd name="connsiteX17" fmla="*/ 0 w 116031"/>
                  <a:gd name="connsiteY17" fmla="*/ 184439 h 243320"/>
                  <a:gd name="connsiteX18" fmla="*/ 0 w 116031"/>
                  <a:gd name="connsiteY18" fmla="*/ 58016 h 243320"/>
                  <a:gd name="connsiteX19" fmla="*/ 34636 w 116031"/>
                  <a:gd name="connsiteY19" fmla="*/ 184439 h 243320"/>
                  <a:gd name="connsiteX20" fmla="*/ 41564 w 116031"/>
                  <a:gd name="connsiteY20" fmla="*/ 202623 h 243320"/>
                  <a:gd name="connsiteX21" fmla="*/ 58016 w 116031"/>
                  <a:gd name="connsiteY21" fmla="*/ 208684 h 243320"/>
                  <a:gd name="connsiteX22" fmla="*/ 74468 w 116031"/>
                  <a:gd name="connsiteY22" fmla="*/ 202623 h 243320"/>
                  <a:gd name="connsiteX23" fmla="*/ 81395 w 116031"/>
                  <a:gd name="connsiteY23" fmla="*/ 184439 h 243320"/>
                  <a:gd name="connsiteX24" fmla="*/ 81395 w 116031"/>
                  <a:gd name="connsiteY24" fmla="*/ 58016 h 243320"/>
                  <a:gd name="connsiteX25" fmla="*/ 74468 w 116031"/>
                  <a:gd name="connsiteY25" fmla="*/ 39832 h 243320"/>
                  <a:gd name="connsiteX26" fmla="*/ 58016 w 116031"/>
                  <a:gd name="connsiteY26" fmla="*/ 33770 h 243320"/>
                  <a:gd name="connsiteX27" fmla="*/ 41564 w 116031"/>
                  <a:gd name="connsiteY27" fmla="*/ 39832 h 243320"/>
                  <a:gd name="connsiteX28" fmla="*/ 34636 w 116031"/>
                  <a:gd name="connsiteY28" fmla="*/ 58016 h 243320"/>
                  <a:gd name="connsiteX29" fmla="*/ 34636 w 116031"/>
                  <a:gd name="connsiteY29" fmla="*/ 184439 h 24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6031" h="243320">
                    <a:moveTo>
                      <a:pt x="0" y="58016"/>
                    </a:moveTo>
                    <a:cubicBezTo>
                      <a:pt x="0" y="48491"/>
                      <a:pt x="1732" y="39832"/>
                      <a:pt x="5196" y="32039"/>
                    </a:cubicBezTo>
                    <a:cubicBezTo>
                      <a:pt x="8659" y="24246"/>
                      <a:pt x="12989" y="18184"/>
                      <a:pt x="19050" y="13855"/>
                    </a:cubicBezTo>
                    <a:cubicBezTo>
                      <a:pt x="24246" y="9525"/>
                      <a:pt x="30307" y="5196"/>
                      <a:pt x="37234" y="3464"/>
                    </a:cubicBezTo>
                    <a:cubicBezTo>
                      <a:pt x="44161" y="1732"/>
                      <a:pt x="51089" y="0"/>
                      <a:pt x="58016" y="0"/>
                    </a:cubicBezTo>
                    <a:cubicBezTo>
                      <a:pt x="64943" y="0"/>
                      <a:pt x="71871" y="866"/>
                      <a:pt x="78798" y="3464"/>
                    </a:cubicBezTo>
                    <a:cubicBezTo>
                      <a:pt x="85725" y="6061"/>
                      <a:pt x="91786" y="9525"/>
                      <a:pt x="97848" y="13855"/>
                    </a:cubicBezTo>
                    <a:cubicBezTo>
                      <a:pt x="103043" y="19050"/>
                      <a:pt x="107373" y="25111"/>
                      <a:pt x="110837" y="32039"/>
                    </a:cubicBezTo>
                    <a:cubicBezTo>
                      <a:pt x="114300" y="39832"/>
                      <a:pt x="116032" y="47625"/>
                      <a:pt x="116032" y="58016"/>
                    </a:cubicBezTo>
                    <a:lnTo>
                      <a:pt x="116032" y="184439"/>
                    </a:lnTo>
                    <a:cubicBezTo>
                      <a:pt x="116032" y="194830"/>
                      <a:pt x="114300" y="203489"/>
                      <a:pt x="110837" y="210416"/>
                    </a:cubicBezTo>
                    <a:cubicBezTo>
                      <a:pt x="107373" y="217343"/>
                      <a:pt x="103043" y="223405"/>
                      <a:pt x="97848" y="228600"/>
                    </a:cubicBezTo>
                    <a:cubicBezTo>
                      <a:pt x="92652" y="233795"/>
                      <a:pt x="85725" y="237259"/>
                      <a:pt x="78798" y="239857"/>
                    </a:cubicBezTo>
                    <a:cubicBezTo>
                      <a:pt x="71871" y="242455"/>
                      <a:pt x="64943" y="243321"/>
                      <a:pt x="58016" y="243321"/>
                    </a:cubicBezTo>
                    <a:cubicBezTo>
                      <a:pt x="51089" y="243321"/>
                      <a:pt x="44161" y="242455"/>
                      <a:pt x="37234" y="239857"/>
                    </a:cubicBezTo>
                    <a:cubicBezTo>
                      <a:pt x="30307" y="237259"/>
                      <a:pt x="24246" y="233795"/>
                      <a:pt x="19050" y="228600"/>
                    </a:cubicBezTo>
                    <a:cubicBezTo>
                      <a:pt x="13855" y="224270"/>
                      <a:pt x="8659" y="218209"/>
                      <a:pt x="5196" y="210416"/>
                    </a:cubicBezTo>
                    <a:cubicBezTo>
                      <a:pt x="1732" y="203489"/>
                      <a:pt x="0" y="194830"/>
                      <a:pt x="0" y="184439"/>
                    </a:cubicBezTo>
                    <a:lnTo>
                      <a:pt x="0" y="58016"/>
                    </a:lnTo>
                    <a:close/>
                    <a:moveTo>
                      <a:pt x="34636" y="184439"/>
                    </a:moveTo>
                    <a:cubicBezTo>
                      <a:pt x="34636" y="193098"/>
                      <a:pt x="37234" y="199159"/>
                      <a:pt x="41564" y="202623"/>
                    </a:cubicBezTo>
                    <a:cubicBezTo>
                      <a:pt x="45893" y="206952"/>
                      <a:pt x="51955" y="208684"/>
                      <a:pt x="58016" y="208684"/>
                    </a:cubicBezTo>
                    <a:cubicBezTo>
                      <a:pt x="64077" y="208684"/>
                      <a:pt x="70139" y="206952"/>
                      <a:pt x="74468" y="202623"/>
                    </a:cubicBezTo>
                    <a:cubicBezTo>
                      <a:pt x="78798" y="198293"/>
                      <a:pt x="81395" y="192232"/>
                      <a:pt x="81395" y="184439"/>
                    </a:cubicBezTo>
                    <a:lnTo>
                      <a:pt x="81395" y="58016"/>
                    </a:lnTo>
                    <a:cubicBezTo>
                      <a:pt x="81395" y="49357"/>
                      <a:pt x="78798" y="43295"/>
                      <a:pt x="74468" y="39832"/>
                    </a:cubicBezTo>
                    <a:cubicBezTo>
                      <a:pt x="70139" y="35502"/>
                      <a:pt x="64077" y="33770"/>
                      <a:pt x="58016" y="33770"/>
                    </a:cubicBezTo>
                    <a:cubicBezTo>
                      <a:pt x="51955" y="33770"/>
                      <a:pt x="45893" y="35502"/>
                      <a:pt x="41564" y="39832"/>
                    </a:cubicBezTo>
                    <a:cubicBezTo>
                      <a:pt x="37234" y="44161"/>
                      <a:pt x="34636" y="50223"/>
                      <a:pt x="34636" y="58016"/>
                    </a:cubicBezTo>
                    <a:lnTo>
                      <a:pt x="34636" y="184439"/>
                    </a:lnTo>
                    <a:close/>
                  </a:path>
                </a:pathLst>
              </a:custGeom>
              <a:solidFill>
                <a:srgbClr val="FFFFFF"/>
              </a:solidFill>
              <a:ln w="8653"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0AAEDEF6-655A-BC5F-6661-DF14281A8CFE}"/>
                  </a:ext>
                </a:extLst>
              </p:cNvPr>
              <p:cNvSpPr/>
              <p:nvPr/>
            </p:nvSpPr>
            <p:spPr>
              <a:xfrm>
                <a:off x="6197311" y="3169227"/>
                <a:ext cx="102177" cy="239856"/>
              </a:xfrm>
              <a:custGeom>
                <a:avLst/>
                <a:gdLst>
                  <a:gd name="connsiteX0" fmla="*/ 0 w 102177"/>
                  <a:gd name="connsiteY0" fmla="*/ 239857 h 239856"/>
                  <a:gd name="connsiteX1" fmla="*/ 0 w 102177"/>
                  <a:gd name="connsiteY1" fmla="*/ 0 h 239856"/>
                  <a:gd name="connsiteX2" fmla="*/ 102177 w 102177"/>
                  <a:gd name="connsiteY2" fmla="*/ 0 h 239856"/>
                  <a:gd name="connsiteX3" fmla="*/ 102177 w 102177"/>
                  <a:gd name="connsiteY3" fmla="*/ 32039 h 239856"/>
                  <a:gd name="connsiteX4" fmla="*/ 34636 w 102177"/>
                  <a:gd name="connsiteY4" fmla="*/ 32039 h 239856"/>
                  <a:gd name="connsiteX5" fmla="*/ 34636 w 102177"/>
                  <a:gd name="connsiteY5" fmla="*/ 104775 h 239856"/>
                  <a:gd name="connsiteX6" fmla="*/ 93518 w 102177"/>
                  <a:gd name="connsiteY6" fmla="*/ 104775 h 239856"/>
                  <a:gd name="connsiteX7" fmla="*/ 93518 w 102177"/>
                  <a:gd name="connsiteY7" fmla="*/ 136814 h 239856"/>
                  <a:gd name="connsiteX8" fmla="*/ 34636 w 102177"/>
                  <a:gd name="connsiteY8" fmla="*/ 136814 h 239856"/>
                  <a:gd name="connsiteX9" fmla="*/ 34636 w 102177"/>
                  <a:gd name="connsiteY9" fmla="*/ 238991 h 239856"/>
                  <a:gd name="connsiteX10" fmla="*/ 0 w 102177"/>
                  <a:gd name="connsiteY10" fmla="*/ 238991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77" h="239856">
                    <a:moveTo>
                      <a:pt x="0" y="239857"/>
                    </a:moveTo>
                    <a:lnTo>
                      <a:pt x="0" y="0"/>
                    </a:lnTo>
                    <a:lnTo>
                      <a:pt x="102177" y="0"/>
                    </a:lnTo>
                    <a:lnTo>
                      <a:pt x="102177" y="32039"/>
                    </a:lnTo>
                    <a:lnTo>
                      <a:pt x="34636" y="32039"/>
                    </a:lnTo>
                    <a:lnTo>
                      <a:pt x="34636" y="104775"/>
                    </a:lnTo>
                    <a:lnTo>
                      <a:pt x="93518" y="104775"/>
                    </a:lnTo>
                    <a:lnTo>
                      <a:pt x="93518" y="136814"/>
                    </a:lnTo>
                    <a:lnTo>
                      <a:pt x="34636" y="136814"/>
                    </a:lnTo>
                    <a:lnTo>
                      <a:pt x="34636" y="238991"/>
                    </a:lnTo>
                    <a:lnTo>
                      <a:pt x="0" y="238991"/>
                    </a:lnTo>
                    <a:close/>
                  </a:path>
                </a:pathLst>
              </a:custGeom>
              <a:solidFill>
                <a:srgbClr val="FFFFFF"/>
              </a:solidFill>
              <a:ln w="8653" cap="flat">
                <a:noFill/>
                <a:prstDash val="solid"/>
                <a:miter/>
              </a:ln>
            </p:spPr>
            <p:txBody>
              <a:bodyPr rtlCol="0" anchor="ctr"/>
              <a:lstStyle/>
              <a:p>
                <a:endParaRPr lang="en-US"/>
              </a:p>
            </p:txBody>
          </p:sp>
          <p:grpSp>
            <p:nvGrpSpPr>
              <p:cNvPr id="38" name="Graphic 7">
                <a:extLst>
                  <a:ext uri="{FF2B5EF4-FFF2-40B4-BE49-F238E27FC236}">
                    <a16:creationId xmlns:a16="http://schemas.microsoft.com/office/drawing/2014/main" id="{A5441563-CAE4-49AC-97AF-DE84949221E7}"/>
                  </a:ext>
                </a:extLst>
              </p:cNvPr>
              <p:cNvGrpSpPr/>
              <p:nvPr/>
            </p:nvGrpSpPr>
            <p:grpSpPr>
              <a:xfrm>
                <a:off x="6363565" y="3222047"/>
                <a:ext cx="191365" cy="188768"/>
                <a:chOff x="6363565" y="3222047"/>
                <a:chExt cx="191365" cy="188768"/>
              </a:xfrm>
              <a:solidFill>
                <a:srgbClr val="FFFFFF">
                  <a:alpha val="80000"/>
                </a:srgbClr>
              </a:solidFill>
            </p:grpSpPr>
            <p:sp>
              <p:nvSpPr>
                <p:cNvPr id="55" name="Freeform 54">
                  <a:extLst>
                    <a:ext uri="{FF2B5EF4-FFF2-40B4-BE49-F238E27FC236}">
                      <a16:creationId xmlns:a16="http://schemas.microsoft.com/office/drawing/2014/main" id="{9BE58D61-A83C-A8BC-429A-F4A64F5DA776}"/>
                    </a:ext>
                  </a:extLst>
                </p:cNvPr>
                <p:cNvSpPr/>
                <p:nvPr/>
              </p:nvSpPr>
              <p:spPr>
                <a:xfrm>
                  <a:off x="6363565" y="3222047"/>
                  <a:ext cx="89188" cy="188768"/>
                </a:xfrm>
                <a:custGeom>
                  <a:avLst/>
                  <a:gdLst>
                    <a:gd name="connsiteX0" fmla="*/ 0 w 89188"/>
                    <a:gd name="connsiteY0" fmla="*/ 45893 h 188768"/>
                    <a:gd name="connsiteX1" fmla="*/ 4330 w 89188"/>
                    <a:gd name="connsiteY1" fmla="*/ 25977 h 188768"/>
                    <a:gd name="connsiteX2" fmla="*/ 14721 w 89188"/>
                    <a:gd name="connsiteY2" fmla="*/ 11257 h 188768"/>
                    <a:gd name="connsiteX3" fmla="*/ 28575 w 89188"/>
                    <a:gd name="connsiteY3" fmla="*/ 2598 h 188768"/>
                    <a:gd name="connsiteX4" fmla="*/ 44161 w 89188"/>
                    <a:gd name="connsiteY4" fmla="*/ 0 h 188768"/>
                    <a:gd name="connsiteX5" fmla="*/ 59748 w 89188"/>
                    <a:gd name="connsiteY5" fmla="*/ 2598 h 188768"/>
                    <a:gd name="connsiteX6" fmla="*/ 74468 w 89188"/>
                    <a:gd name="connsiteY6" fmla="*/ 11257 h 188768"/>
                    <a:gd name="connsiteX7" fmla="*/ 84859 w 89188"/>
                    <a:gd name="connsiteY7" fmla="*/ 25977 h 188768"/>
                    <a:gd name="connsiteX8" fmla="*/ 89189 w 89188"/>
                    <a:gd name="connsiteY8" fmla="*/ 45893 h 188768"/>
                    <a:gd name="connsiteX9" fmla="*/ 89189 w 89188"/>
                    <a:gd name="connsiteY9" fmla="*/ 143741 h 188768"/>
                    <a:gd name="connsiteX10" fmla="*/ 84859 w 89188"/>
                    <a:gd name="connsiteY10" fmla="*/ 163657 h 188768"/>
                    <a:gd name="connsiteX11" fmla="*/ 74468 w 89188"/>
                    <a:gd name="connsiteY11" fmla="*/ 177511 h 188768"/>
                    <a:gd name="connsiteX12" fmla="*/ 59748 w 89188"/>
                    <a:gd name="connsiteY12" fmla="*/ 186170 h 188768"/>
                    <a:gd name="connsiteX13" fmla="*/ 44161 w 89188"/>
                    <a:gd name="connsiteY13" fmla="*/ 188768 h 188768"/>
                    <a:gd name="connsiteX14" fmla="*/ 28575 w 89188"/>
                    <a:gd name="connsiteY14" fmla="*/ 186170 h 188768"/>
                    <a:gd name="connsiteX15" fmla="*/ 14721 w 89188"/>
                    <a:gd name="connsiteY15" fmla="*/ 177511 h 188768"/>
                    <a:gd name="connsiteX16" fmla="*/ 4330 w 89188"/>
                    <a:gd name="connsiteY16" fmla="*/ 163657 h 188768"/>
                    <a:gd name="connsiteX17" fmla="*/ 0 w 89188"/>
                    <a:gd name="connsiteY17" fmla="*/ 143741 h 188768"/>
                    <a:gd name="connsiteX18" fmla="*/ 0 w 89188"/>
                    <a:gd name="connsiteY18" fmla="*/ 45893 h 188768"/>
                    <a:gd name="connsiteX19" fmla="*/ 26843 w 89188"/>
                    <a:gd name="connsiteY19" fmla="*/ 142875 h 188768"/>
                    <a:gd name="connsiteX20" fmla="*/ 32039 w 89188"/>
                    <a:gd name="connsiteY20" fmla="*/ 156730 h 188768"/>
                    <a:gd name="connsiteX21" fmla="*/ 45027 w 89188"/>
                    <a:gd name="connsiteY21" fmla="*/ 161059 h 188768"/>
                    <a:gd name="connsiteX22" fmla="*/ 58016 w 89188"/>
                    <a:gd name="connsiteY22" fmla="*/ 156730 h 188768"/>
                    <a:gd name="connsiteX23" fmla="*/ 63212 w 89188"/>
                    <a:gd name="connsiteY23" fmla="*/ 142875 h 188768"/>
                    <a:gd name="connsiteX24" fmla="*/ 63212 w 89188"/>
                    <a:gd name="connsiteY24" fmla="*/ 45027 h 188768"/>
                    <a:gd name="connsiteX25" fmla="*/ 58016 w 89188"/>
                    <a:gd name="connsiteY25" fmla="*/ 31173 h 188768"/>
                    <a:gd name="connsiteX26" fmla="*/ 45027 w 89188"/>
                    <a:gd name="connsiteY26" fmla="*/ 26843 h 188768"/>
                    <a:gd name="connsiteX27" fmla="*/ 32039 w 89188"/>
                    <a:gd name="connsiteY27" fmla="*/ 31173 h 188768"/>
                    <a:gd name="connsiteX28" fmla="*/ 26843 w 89188"/>
                    <a:gd name="connsiteY28" fmla="*/ 45027 h 188768"/>
                    <a:gd name="connsiteX29" fmla="*/ 26843 w 89188"/>
                    <a:gd name="connsiteY29" fmla="*/ 142875 h 188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9188" h="188768">
                      <a:moveTo>
                        <a:pt x="0" y="45893"/>
                      </a:moveTo>
                      <a:cubicBezTo>
                        <a:pt x="0" y="38100"/>
                        <a:pt x="1732" y="32038"/>
                        <a:pt x="4330" y="25977"/>
                      </a:cubicBezTo>
                      <a:cubicBezTo>
                        <a:pt x="6927" y="19916"/>
                        <a:pt x="10391" y="15586"/>
                        <a:pt x="14721" y="11257"/>
                      </a:cubicBezTo>
                      <a:cubicBezTo>
                        <a:pt x="19050" y="7793"/>
                        <a:pt x="23380" y="5196"/>
                        <a:pt x="28575" y="2598"/>
                      </a:cubicBezTo>
                      <a:cubicBezTo>
                        <a:pt x="33770" y="866"/>
                        <a:pt x="38966" y="0"/>
                        <a:pt x="44161" y="0"/>
                      </a:cubicBezTo>
                      <a:cubicBezTo>
                        <a:pt x="49357" y="0"/>
                        <a:pt x="54552" y="866"/>
                        <a:pt x="59748" y="2598"/>
                      </a:cubicBezTo>
                      <a:cubicBezTo>
                        <a:pt x="64943" y="4330"/>
                        <a:pt x="70139" y="6927"/>
                        <a:pt x="74468" y="11257"/>
                      </a:cubicBezTo>
                      <a:cubicBezTo>
                        <a:pt x="78798" y="14720"/>
                        <a:pt x="82261" y="19916"/>
                        <a:pt x="84859" y="25977"/>
                      </a:cubicBezTo>
                      <a:cubicBezTo>
                        <a:pt x="87457" y="32038"/>
                        <a:pt x="89189" y="38100"/>
                        <a:pt x="89189" y="45893"/>
                      </a:cubicBezTo>
                      <a:lnTo>
                        <a:pt x="89189" y="143741"/>
                      </a:lnTo>
                      <a:cubicBezTo>
                        <a:pt x="89189" y="151534"/>
                        <a:pt x="88323" y="158461"/>
                        <a:pt x="84859" y="163657"/>
                      </a:cubicBezTo>
                      <a:cubicBezTo>
                        <a:pt x="82261" y="168852"/>
                        <a:pt x="78798" y="174048"/>
                        <a:pt x="74468" y="177511"/>
                      </a:cubicBezTo>
                      <a:cubicBezTo>
                        <a:pt x="70139" y="180975"/>
                        <a:pt x="64943" y="184439"/>
                        <a:pt x="59748" y="186170"/>
                      </a:cubicBezTo>
                      <a:cubicBezTo>
                        <a:pt x="54552" y="187902"/>
                        <a:pt x="49357" y="188768"/>
                        <a:pt x="44161" y="188768"/>
                      </a:cubicBezTo>
                      <a:cubicBezTo>
                        <a:pt x="38966" y="188768"/>
                        <a:pt x="33770" y="187902"/>
                        <a:pt x="28575" y="186170"/>
                      </a:cubicBezTo>
                      <a:cubicBezTo>
                        <a:pt x="23380" y="184439"/>
                        <a:pt x="18184" y="181841"/>
                        <a:pt x="14721" y="177511"/>
                      </a:cubicBezTo>
                      <a:cubicBezTo>
                        <a:pt x="10391" y="174048"/>
                        <a:pt x="6927" y="168852"/>
                        <a:pt x="4330" y="163657"/>
                      </a:cubicBezTo>
                      <a:cubicBezTo>
                        <a:pt x="1732" y="158461"/>
                        <a:pt x="0" y="151534"/>
                        <a:pt x="0" y="143741"/>
                      </a:cubicBezTo>
                      <a:lnTo>
                        <a:pt x="0" y="45893"/>
                      </a:lnTo>
                      <a:close/>
                      <a:moveTo>
                        <a:pt x="26843" y="142875"/>
                      </a:moveTo>
                      <a:cubicBezTo>
                        <a:pt x="26843" y="148936"/>
                        <a:pt x="28575" y="154132"/>
                        <a:pt x="32039" y="156730"/>
                      </a:cubicBezTo>
                      <a:cubicBezTo>
                        <a:pt x="35502" y="160193"/>
                        <a:pt x="39832" y="161059"/>
                        <a:pt x="45027" y="161059"/>
                      </a:cubicBezTo>
                      <a:cubicBezTo>
                        <a:pt x="50223" y="161059"/>
                        <a:pt x="53686" y="159327"/>
                        <a:pt x="58016" y="156730"/>
                      </a:cubicBezTo>
                      <a:cubicBezTo>
                        <a:pt x="61480" y="154132"/>
                        <a:pt x="63212" y="148936"/>
                        <a:pt x="63212" y="142875"/>
                      </a:cubicBezTo>
                      <a:lnTo>
                        <a:pt x="63212" y="45027"/>
                      </a:lnTo>
                      <a:cubicBezTo>
                        <a:pt x="63212" y="38966"/>
                        <a:pt x="61480" y="33770"/>
                        <a:pt x="58016" y="31173"/>
                      </a:cubicBezTo>
                      <a:cubicBezTo>
                        <a:pt x="54552" y="28575"/>
                        <a:pt x="50223" y="26843"/>
                        <a:pt x="45027" y="26843"/>
                      </a:cubicBezTo>
                      <a:cubicBezTo>
                        <a:pt x="39832" y="26843"/>
                        <a:pt x="36368" y="28575"/>
                        <a:pt x="32039" y="31173"/>
                      </a:cubicBezTo>
                      <a:cubicBezTo>
                        <a:pt x="28575" y="34636"/>
                        <a:pt x="26843" y="38966"/>
                        <a:pt x="26843" y="45027"/>
                      </a:cubicBezTo>
                      <a:lnTo>
                        <a:pt x="26843" y="142875"/>
                      </a:lnTo>
                      <a:close/>
                    </a:path>
                  </a:pathLst>
                </a:custGeom>
                <a:solidFill>
                  <a:srgbClr val="FFFFFF">
                    <a:alpha val="80000"/>
                  </a:srgbClr>
                </a:solidFill>
                <a:ln w="8653"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C89966C4-C409-B256-AD3E-F4A5472BFA2A}"/>
                    </a:ext>
                  </a:extLst>
                </p:cNvPr>
                <p:cNvSpPr/>
                <p:nvPr/>
              </p:nvSpPr>
              <p:spPr>
                <a:xfrm>
                  <a:off x="6476134" y="3223779"/>
                  <a:ext cx="78797" cy="185304"/>
                </a:xfrm>
                <a:custGeom>
                  <a:avLst/>
                  <a:gdLst>
                    <a:gd name="connsiteX0" fmla="*/ 0 w 78797"/>
                    <a:gd name="connsiteY0" fmla="*/ 185305 h 185304"/>
                    <a:gd name="connsiteX1" fmla="*/ 0 w 78797"/>
                    <a:gd name="connsiteY1" fmla="*/ 0 h 185304"/>
                    <a:gd name="connsiteX2" fmla="*/ 78798 w 78797"/>
                    <a:gd name="connsiteY2" fmla="*/ 0 h 185304"/>
                    <a:gd name="connsiteX3" fmla="*/ 78798 w 78797"/>
                    <a:gd name="connsiteY3" fmla="*/ 25112 h 185304"/>
                    <a:gd name="connsiteX4" fmla="*/ 25977 w 78797"/>
                    <a:gd name="connsiteY4" fmla="*/ 25112 h 185304"/>
                    <a:gd name="connsiteX5" fmla="*/ 25977 w 78797"/>
                    <a:gd name="connsiteY5" fmla="*/ 81396 h 185304"/>
                    <a:gd name="connsiteX6" fmla="*/ 71871 w 78797"/>
                    <a:gd name="connsiteY6" fmla="*/ 81396 h 185304"/>
                    <a:gd name="connsiteX7" fmla="*/ 71871 w 78797"/>
                    <a:gd name="connsiteY7" fmla="*/ 106507 h 185304"/>
                    <a:gd name="connsiteX8" fmla="*/ 25977 w 78797"/>
                    <a:gd name="connsiteY8" fmla="*/ 106507 h 185304"/>
                    <a:gd name="connsiteX9" fmla="*/ 25977 w 78797"/>
                    <a:gd name="connsiteY9" fmla="*/ 185305 h 185304"/>
                    <a:gd name="connsiteX10" fmla="*/ 0 w 78797"/>
                    <a:gd name="connsiteY10" fmla="*/ 185305 h 18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797" h="185304">
                      <a:moveTo>
                        <a:pt x="0" y="185305"/>
                      </a:moveTo>
                      <a:lnTo>
                        <a:pt x="0" y="0"/>
                      </a:lnTo>
                      <a:lnTo>
                        <a:pt x="78798" y="0"/>
                      </a:lnTo>
                      <a:lnTo>
                        <a:pt x="78798" y="25112"/>
                      </a:lnTo>
                      <a:lnTo>
                        <a:pt x="25977" y="25112"/>
                      </a:lnTo>
                      <a:lnTo>
                        <a:pt x="25977" y="81396"/>
                      </a:lnTo>
                      <a:lnTo>
                        <a:pt x="71871" y="81396"/>
                      </a:lnTo>
                      <a:lnTo>
                        <a:pt x="71871" y="106507"/>
                      </a:lnTo>
                      <a:lnTo>
                        <a:pt x="25977" y="106507"/>
                      </a:lnTo>
                      <a:lnTo>
                        <a:pt x="25977" y="185305"/>
                      </a:lnTo>
                      <a:lnTo>
                        <a:pt x="0" y="185305"/>
                      </a:lnTo>
                      <a:close/>
                    </a:path>
                  </a:pathLst>
                </a:custGeom>
                <a:solidFill>
                  <a:srgbClr val="FFFFFF">
                    <a:alpha val="80000"/>
                  </a:srgbClr>
                </a:solidFill>
                <a:ln w="8653" cap="flat">
                  <a:noFill/>
                  <a:prstDash val="solid"/>
                  <a:miter/>
                </a:ln>
              </p:spPr>
              <p:txBody>
                <a:bodyPr rtlCol="0" anchor="ctr"/>
                <a:lstStyle/>
                <a:p>
                  <a:endParaRPr lang="en-US"/>
                </a:p>
              </p:txBody>
            </p:sp>
          </p:grpSp>
          <p:grpSp>
            <p:nvGrpSpPr>
              <p:cNvPr id="46" name="Graphic 7">
                <a:extLst>
                  <a:ext uri="{FF2B5EF4-FFF2-40B4-BE49-F238E27FC236}">
                    <a16:creationId xmlns:a16="http://schemas.microsoft.com/office/drawing/2014/main" id="{56B90018-D693-B6B8-5903-B86481F7C46E}"/>
                  </a:ext>
                </a:extLst>
              </p:cNvPr>
              <p:cNvGrpSpPr/>
              <p:nvPr/>
            </p:nvGrpSpPr>
            <p:grpSpPr>
              <a:xfrm>
                <a:off x="5632738" y="3441122"/>
                <a:ext cx="916997" cy="241588"/>
                <a:chOff x="5632738" y="3441122"/>
                <a:chExt cx="916997" cy="241588"/>
              </a:xfrm>
              <a:solidFill>
                <a:srgbClr val="FFFFFF"/>
              </a:solidFill>
            </p:grpSpPr>
            <p:sp>
              <p:nvSpPr>
                <p:cNvPr id="48" name="Freeform 47">
                  <a:extLst>
                    <a:ext uri="{FF2B5EF4-FFF2-40B4-BE49-F238E27FC236}">
                      <a16:creationId xmlns:a16="http://schemas.microsoft.com/office/drawing/2014/main" id="{2F1ADA36-C323-309E-E3DB-A73FF4AD1181}"/>
                    </a:ext>
                  </a:extLst>
                </p:cNvPr>
                <p:cNvSpPr/>
                <p:nvPr/>
              </p:nvSpPr>
              <p:spPr>
                <a:xfrm>
                  <a:off x="5632738" y="3441122"/>
                  <a:ext cx="109970" cy="241588"/>
                </a:xfrm>
                <a:custGeom>
                  <a:avLst/>
                  <a:gdLst>
                    <a:gd name="connsiteX0" fmla="*/ 109971 w 109970"/>
                    <a:gd name="connsiteY0" fmla="*/ 172316 h 241588"/>
                    <a:gd name="connsiteX1" fmla="*/ 109971 w 109970"/>
                    <a:gd name="connsiteY1" fmla="*/ 187036 h 241588"/>
                    <a:gd name="connsiteX2" fmla="*/ 105641 w 109970"/>
                    <a:gd name="connsiteY2" fmla="*/ 207818 h 241588"/>
                    <a:gd name="connsiteX3" fmla="*/ 94384 w 109970"/>
                    <a:gd name="connsiteY3" fmla="*/ 225136 h 241588"/>
                    <a:gd name="connsiteX4" fmla="*/ 77066 w 109970"/>
                    <a:gd name="connsiteY4" fmla="*/ 237259 h 241588"/>
                    <a:gd name="connsiteX5" fmla="*/ 56284 w 109970"/>
                    <a:gd name="connsiteY5" fmla="*/ 241589 h 241588"/>
                    <a:gd name="connsiteX6" fmla="*/ 36368 w 109970"/>
                    <a:gd name="connsiteY6" fmla="*/ 238991 h 241588"/>
                    <a:gd name="connsiteX7" fmla="*/ 18184 w 109970"/>
                    <a:gd name="connsiteY7" fmla="*/ 229466 h 241588"/>
                    <a:gd name="connsiteX8" fmla="*/ 5196 w 109970"/>
                    <a:gd name="connsiteY8" fmla="*/ 212148 h 241588"/>
                    <a:gd name="connsiteX9" fmla="*/ 0 w 109970"/>
                    <a:gd name="connsiteY9" fmla="*/ 185305 h 241588"/>
                    <a:gd name="connsiteX10" fmla="*/ 0 w 109970"/>
                    <a:gd name="connsiteY10" fmla="*/ 54552 h 241588"/>
                    <a:gd name="connsiteX11" fmla="*/ 4330 w 109970"/>
                    <a:gd name="connsiteY11" fmla="*/ 32905 h 241588"/>
                    <a:gd name="connsiteX12" fmla="*/ 15586 w 109970"/>
                    <a:gd name="connsiteY12" fmla="*/ 15587 h 241588"/>
                    <a:gd name="connsiteX13" fmla="*/ 32904 w 109970"/>
                    <a:gd name="connsiteY13" fmla="*/ 4330 h 241588"/>
                    <a:gd name="connsiteX14" fmla="*/ 55418 w 109970"/>
                    <a:gd name="connsiteY14" fmla="*/ 0 h 241588"/>
                    <a:gd name="connsiteX15" fmla="*/ 94384 w 109970"/>
                    <a:gd name="connsiteY15" fmla="*/ 15587 h 241588"/>
                    <a:gd name="connsiteX16" fmla="*/ 105641 w 109970"/>
                    <a:gd name="connsiteY16" fmla="*/ 33770 h 241588"/>
                    <a:gd name="connsiteX17" fmla="*/ 109971 w 109970"/>
                    <a:gd name="connsiteY17" fmla="*/ 56284 h 241588"/>
                    <a:gd name="connsiteX18" fmla="*/ 109971 w 109970"/>
                    <a:gd name="connsiteY18" fmla="*/ 69273 h 241588"/>
                    <a:gd name="connsiteX19" fmla="*/ 76200 w 109970"/>
                    <a:gd name="connsiteY19" fmla="*/ 69273 h 241588"/>
                    <a:gd name="connsiteX20" fmla="*/ 76200 w 109970"/>
                    <a:gd name="connsiteY20" fmla="*/ 58016 h 241588"/>
                    <a:gd name="connsiteX21" fmla="*/ 70139 w 109970"/>
                    <a:gd name="connsiteY21" fmla="*/ 40698 h 241588"/>
                    <a:gd name="connsiteX22" fmla="*/ 54552 w 109970"/>
                    <a:gd name="connsiteY22" fmla="*/ 33770 h 241588"/>
                    <a:gd name="connsiteX23" fmla="*/ 38100 w 109970"/>
                    <a:gd name="connsiteY23" fmla="*/ 41564 h 241588"/>
                    <a:gd name="connsiteX24" fmla="*/ 33770 w 109970"/>
                    <a:gd name="connsiteY24" fmla="*/ 61480 h 241588"/>
                    <a:gd name="connsiteX25" fmla="*/ 33770 w 109970"/>
                    <a:gd name="connsiteY25" fmla="*/ 182707 h 241588"/>
                    <a:gd name="connsiteX26" fmla="*/ 38100 w 109970"/>
                    <a:gd name="connsiteY26" fmla="*/ 200025 h 241588"/>
                    <a:gd name="connsiteX27" fmla="*/ 54552 w 109970"/>
                    <a:gd name="connsiteY27" fmla="*/ 206952 h 241588"/>
                    <a:gd name="connsiteX28" fmla="*/ 61480 w 109970"/>
                    <a:gd name="connsiteY28" fmla="*/ 206087 h 241588"/>
                    <a:gd name="connsiteX29" fmla="*/ 68407 w 109970"/>
                    <a:gd name="connsiteY29" fmla="*/ 202623 h 241588"/>
                    <a:gd name="connsiteX30" fmla="*/ 73602 w 109970"/>
                    <a:gd name="connsiteY30" fmla="*/ 195696 h 241588"/>
                    <a:gd name="connsiteX31" fmla="*/ 75334 w 109970"/>
                    <a:gd name="connsiteY31" fmla="*/ 184439 h 241588"/>
                    <a:gd name="connsiteX32" fmla="*/ 75334 w 109970"/>
                    <a:gd name="connsiteY32" fmla="*/ 173182 h 241588"/>
                    <a:gd name="connsiteX33" fmla="*/ 109971 w 109970"/>
                    <a:gd name="connsiteY33" fmla="*/ 173182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9970" h="241588">
                      <a:moveTo>
                        <a:pt x="109971" y="172316"/>
                      </a:moveTo>
                      <a:lnTo>
                        <a:pt x="109971" y="187036"/>
                      </a:lnTo>
                      <a:cubicBezTo>
                        <a:pt x="109971" y="193964"/>
                        <a:pt x="108239" y="200891"/>
                        <a:pt x="105641" y="207818"/>
                      </a:cubicBezTo>
                      <a:cubicBezTo>
                        <a:pt x="103043" y="214746"/>
                        <a:pt x="98714" y="219941"/>
                        <a:pt x="94384" y="225136"/>
                      </a:cubicBezTo>
                      <a:cubicBezTo>
                        <a:pt x="89189" y="230332"/>
                        <a:pt x="83993" y="234661"/>
                        <a:pt x="77066" y="237259"/>
                      </a:cubicBezTo>
                      <a:cubicBezTo>
                        <a:pt x="70139" y="239857"/>
                        <a:pt x="63211" y="241589"/>
                        <a:pt x="56284" y="241589"/>
                      </a:cubicBezTo>
                      <a:cubicBezTo>
                        <a:pt x="50223" y="241589"/>
                        <a:pt x="43295" y="240723"/>
                        <a:pt x="36368" y="238991"/>
                      </a:cubicBezTo>
                      <a:cubicBezTo>
                        <a:pt x="29441" y="237259"/>
                        <a:pt x="23380" y="233795"/>
                        <a:pt x="18184" y="229466"/>
                      </a:cubicBezTo>
                      <a:cubicBezTo>
                        <a:pt x="12989" y="225136"/>
                        <a:pt x="8659" y="219075"/>
                        <a:pt x="5196" y="212148"/>
                      </a:cubicBezTo>
                      <a:cubicBezTo>
                        <a:pt x="1732" y="205221"/>
                        <a:pt x="0" y="196561"/>
                        <a:pt x="0" y="185305"/>
                      </a:cubicBezTo>
                      <a:lnTo>
                        <a:pt x="0" y="54552"/>
                      </a:lnTo>
                      <a:cubicBezTo>
                        <a:pt x="0" y="46759"/>
                        <a:pt x="1732" y="39832"/>
                        <a:pt x="4330" y="32905"/>
                      </a:cubicBezTo>
                      <a:cubicBezTo>
                        <a:pt x="6927" y="25977"/>
                        <a:pt x="10391" y="20782"/>
                        <a:pt x="15586" y="15587"/>
                      </a:cubicBezTo>
                      <a:cubicBezTo>
                        <a:pt x="20782" y="10391"/>
                        <a:pt x="25977" y="6927"/>
                        <a:pt x="32904" y="4330"/>
                      </a:cubicBezTo>
                      <a:cubicBezTo>
                        <a:pt x="39832" y="1732"/>
                        <a:pt x="46759" y="0"/>
                        <a:pt x="55418" y="0"/>
                      </a:cubicBezTo>
                      <a:cubicBezTo>
                        <a:pt x="71005" y="0"/>
                        <a:pt x="83993" y="5196"/>
                        <a:pt x="94384" y="15587"/>
                      </a:cubicBezTo>
                      <a:cubicBezTo>
                        <a:pt x="99580" y="20782"/>
                        <a:pt x="103043" y="26843"/>
                        <a:pt x="105641" y="33770"/>
                      </a:cubicBezTo>
                      <a:cubicBezTo>
                        <a:pt x="108239" y="40698"/>
                        <a:pt x="109971" y="48491"/>
                        <a:pt x="109971" y="56284"/>
                      </a:cubicBezTo>
                      <a:lnTo>
                        <a:pt x="109971" y="69273"/>
                      </a:lnTo>
                      <a:lnTo>
                        <a:pt x="76200" y="69273"/>
                      </a:lnTo>
                      <a:lnTo>
                        <a:pt x="76200" y="58016"/>
                      </a:lnTo>
                      <a:cubicBezTo>
                        <a:pt x="76200" y="51089"/>
                        <a:pt x="74468" y="45893"/>
                        <a:pt x="70139" y="40698"/>
                      </a:cubicBezTo>
                      <a:cubicBezTo>
                        <a:pt x="65809" y="35502"/>
                        <a:pt x="61480" y="33770"/>
                        <a:pt x="54552" y="33770"/>
                      </a:cubicBezTo>
                      <a:cubicBezTo>
                        <a:pt x="45893" y="33770"/>
                        <a:pt x="40698" y="36368"/>
                        <a:pt x="38100" y="41564"/>
                      </a:cubicBezTo>
                      <a:cubicBezTo>
                        <a:pt x="35502" y="46759"/>
                        <a:pt x="33770" y="53686"/>
                        <a:pt x="33770" y="61480"/>
                      </a:cubicBezTo>
                      <a:lnTo>
                        <a:pt x="33770" y="182707"/>
                      </a:lnTo>
                      <a:cubicBezTo>
                        <a:pt x="33770" y="189634"/>
                        <a:pt x="35502" y="195696"/>
                        <a:pt x="38100" y="200025"/>
                      </a:cubicBezTo>
                      <a:cubicBezTo>
                        <a:pt x="40698" y="204355"/>
                        <a:pt x="46759" y="206952"/>
                        <a:pt x="54552" y="206952"/>
                      </a:cubicBezTo>
                      <a:cubicBezTo>
                        <a:pt x="57150" y="206952"/>
                        <a:pt x="58882" y="206952"/>
                        <a:pt x="61480" y="206087"/>
                      </a:cubicBezTo>
                      <a:cubicBezTo>
                        <a:pt x="64077" y="205221"/>
                        <a:pt x="66675" y="204355"/>
                        <a:pt x="68407" y="202623"/>
                      </a:cubicBezTo>
                      <a:cubicBezTo>
                        <a:pt x="70139" y="200891"/>
                        <a:pt x="71870" y="198293"/>
                        <a:pt x="73602" y="195696"/>
                      </a:cubicBezTo>
                      <a:cubicBezTo>
                        <a:pt x="75334" y="192232"/>
                        <a:pt x="75334" y="188768"/>
                        <a:pt x="75334" y="184439"/>
                      </a:cubicBezTo>
                      <a:lnTo>
                        <a:pt x="75334" y="173182"/>
                      </a:lnTo>
                      <a:lnTo>
                        <a:pt x="109971" y="173182"/>
                      </a:lnTo>
                      <a:close/>
                    </a:path>
                  </a:pathLst>
                </a:custGeom>
                <a:solidFill>
                  <a:srgbClr val="FFFFFF"/>
                </a:solidFill>
                <a:ln w="8653"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52DDD7C2-8617-25E7-80BF-99798DA94907}"/>
                    </a:ext>
                  </a:extLst>
                </p:cNvPr>
                <p:cNvSpPr/>
                <p:nvPr/>
              </p:nvSpPr>
              <p:spPr>
                <a:xfrm>
                  <a:off x="5768686" y="3442854"/>
                  <a:ext cx="114299" cy="239856"/>
                </a:xfrm>
                <a:custGeom>
                  <a:avLst/>
                  <a:gdLst>
                    <a:gd name="connsiteX0" fmla="*/ 0 w 114299"/>
                    <a:gd name="connsiteY0" fmla="*/ 57150 h 239856"/>
                    <a:gd name="connsiteX1" fmla="*/ 5195 w 114299"/>
                    <a:gd name="connsiteY1" fmla="*/ 32038 h 239856"/>
                    <a:gd name="connsiteX2" fmla="*/ 18184 w 114299"/>
                    <a:gd name="connsiteY2" fmla="*/ 13855 h 239856"/>
                    <a:gd name="connsiteX3" fmla="*/ 36368 w 114299"/>
                    <a:gd name="connsiteY3" fmla="*/ 3464 h 239856"/>
                    <a:gd name="connsiteX4" fmla="*/ 57150 w 114299"/>
                    <a:gd name="connsiteY4" fmla="*/ 0 h 239856"/>
                    <a:gd name="connsiteX5" fmla="*/ 77932 w 114299"/>
                    <a:gd name="connsiteY5" fmla="*/ 3464 h 239856"/>
                    <a:gd name="connsiteX6" fmla="*/ 96116 w 114299"/>
                    <a:gd name="connsiteY6" fmla="*/ 13855 h 239856"/>
                    <a:gd name="connsiteX7" fmla="*/ 109104 w 114299"/>
                    <a:gd name="connsiteY7" fmla="*/ 32038 h 239856"/>
                    <a:gd name="connsiteX8" fmla="*/ 114300 w 114299"/>
                    <a:gd name="connsiteY8" fmla="*/ 57150 h 239856"/>
                    <a:gd name="connsiteX9" fmla="*/ 114300 w 114299"/>
                    <a:gd name="connsiteY9" fmla="*/ 181841 h 239856"/>
                    <a:gd name="connsiteX10" fmla="*/ 109104 w 114299"/>
                    <a:gd name="connsiteY10" fmla="*/ 207818 h 239856"/>
                    <a:gd name="connsiteX11" fmla="*/ 96116 w 114299"/>
                    <a:gd name="connsiteY11" fmla="*/ 225136 h 239856"/>
                    <a:gd name="connsiteX12" fmla="*/ 77932 w 114299"/>
                    <a:gd name="connsiteY12" fmla="*/ 236393 h 239856"/>
                    <a:gd name="connsiteX13" fmla="*/ 57150 w 114299"/>
                    <a:gd name="connsiteY13" fmla="*/ 239857 h 239856"/>
                    <a:gd name="connsiteX14" fmla="*/ 36368 w 114299"/>
                    <a:gd name="connsiteY14" fmla="*/ 236393 h 239856"/>
                    <a:gd name="connsiteX15" fmla="*/ 18184 w 114299"/>
                    <a:gd name="connsiteY15" fmla="*/ 225136 h 239856"/>
                    <a:gd name="connsiteX16" fmla="*/ 5195 w 114299"/>
                    <a:gd name="connsiteY16" fmla="*/ 207818 h 239856"/>
                    <a:gd name="connsiteX17" fmla="*/ 0 w 114299"/>
                    <a:gd name="connsiteY17" fmla="*/ 181841 h 239856"/>
                    <a:gd name="connsiteX18" fmla="*/ 0 w 114299"/>
                    <a:gd name="connsiteY18" fmla="*/ 57150 h 239856"/>
                    <a:gd name="connsiteX19" fmla="*/ 33770 w 114299"/>
                    <a:gd name="connsiteY19" fmla="*/ 182707 h 239856"/>
                    <a:gd name="connsiteX20" fmla="*/ 40698 w 114299"/>
                    <a:gd name="connsiteY20" fmla="*/ 200891 h 239856"/>
                    <a:gd name="connsiteX21" fmla="*/ 57150 w 114299"/>
                    <a:gd name="connsiteY21" fmla="*/ 206952 h 239856"/>
                    <a:gd name="connsiteX22" fmla="*/ 73602 w 114299"/>
                    <a:gd name="connsiteY22" fmla="*/ 200891 h 239856"/>
                    <a:gd name="connsiteX23" fmla="*/ 80529 w 114299"/>
                    <a:gd name="connsiteY23" fmla="*/ 182707 h 239856"/>
                    <a:gd name="connsiteX24" fmla="*/ 80529 w 114299"/>
                    <a:gd name="connsiteY24" fmla="*/ 58016 h 239856"/>
                    <a:gd name="connsiteX25" fmla="*/ 73602 w 114299"/>
                    <a:gd name="connsiteY25" fmla="*/ 39832 h 239856"/>
                    <a:gd name="connsiteX26" fmla="*/ 57150 w 114299"/>
                    <a:gd name="connsiteY26" fmla="*/ 33770 h 239856"/>
                    <a:gd name="connsiteX27" fmla="*/ 40698 w 114299"/>
                    <a:gd name="connsiteY27" fmla="*/ 39832 h 239856"/>
                    <a:gd name="connsiteX28" fmla="*/ 33770 w 114299"/>
                    <a:gd name="connsiteY28" fmla="*/ 58016 h 239856"/>
                    <a:gd name="connsiteX29" fmla="*/ 33770 w 114299"/>
                    <a:gd name="connsiteY29" fmla="*/ 182707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4299" h="239856">
                      <a:moveTo>
                        <a:pt x="0" y="57150"/>
                      </a:moveTo>
                      <a:cubicBezTo>
                        <a:pt x="0" y="47625"/>
                        <a:pt x="1732" y="38966"/>
                        <a:pt x="5195" y="32038"/>
                      </a:cubicBezTo>
                      <a:cubicBezTo>
                        <a:pt x="8659" y="25111"/>
                        <a:pt x="12989" y="19050"/>
                        <a:pt x="18184" y="13855"/>
                      </a:cubicBezTo>
                      <a:cubicBezTo>
                        <a:pt x="23379" y="9525"/>
                        <a:pt x="29441" y="6061"/>
                        <a:pt x="36368" y="3464"/>
                      </a:cubicBezTo>
                      <a:cubicBezTo>
                        <a:pt x="43295" y="866"/>
                        <a:pt x="50223" y="0"/>
                        <a:pt x="57150" y="0"/>
                      </a:cubicBezTo>
                      <a:cubicBezTo>
                        <a:pt x="64077" y="0"/>
                        <a:pt x="71004" y="866"/>
                        <a:pt x="77932" y="3464"/>
                      </a:cubicBezTo>
                      <a:cubicBezTo>
                        <a:pt x="84859" y="6061"/>
                        <a:pt x="90920" y="9525"/>
                        <a:pt x="96116" y="13855"/>
                      </a:cubicBezTo>
                      <a:cubicBezTo>
                        <a:pt x="101311" y="19050"/>
                        <a:pt x="105641" y="25111"/>
                        <a:pt x="109104" y="32038"/>
                      </a:cubicBezTo>
                      <a:cubicBezTo>
                        <a:pt x="112568" y="38966"/>
                        <a:pt x="114300" y="47625"/>
                        <a:pt x="114300" y="57150"/>
                      </a:cubicBezTo>
                      <a:lnTo>
                        <a:pt x="114300" y="181841"/>
                      </a:lnTo>
                      <a:cubicBezTo>
                        <a:pt x="114300" y="192232"/>
                        <a:pt x="112568" y="200025"/>
                        <a:pt x="109104" y="207818"/>
                      </a:cubicBezTo>
                      <a:cubicBezTo>
                        <a:pt x="105641" y="214745"/>
                        <a:pt x="101311" y="220807"/>
                        <a:pt x="96116" y="225136"/>
                      </a:cubicBezTo>
                      <a:cubicBezTo>
                        <a:pt x="90920" y="230332"/>
                        <a:pt x="83993" y="233795"/>
                        <a:pt x="77932" y="236393"/>
                      </a:cubicBezTo>
                      <a:cubicBezTo>
                        <a:pt x="71004" y="238991"/>
                        <a:pt x="64077" y="239857"/>
                        <a:pt x="57150" y="239857"/>
                      </a:cubicBezTo>
                      <a:cubicBezTo>
                        <a:pt x="50223" y="239857"/>
                        <a:pt x="43295" y="238991"/>
                        <a:pt x="36368" y="236393"/>
                      </a:cubicBezTo>
                      <a:cubicBezTo>
                        <a:pt x="29441" y="233795"/>
                        <a:pt x="23379" y="230332"/>
                        <a:pt x="18184" y="225136"/>
                      </a:cubicBezTo>
                      <a:cubicBezTo>
                        <a:pt x="12989" y="220807"/>
                        <a:pt x="7793" y="214745"/>
                        <a:pt x="5195" y="207818"/>
                      </a:cubicBezTo>
                      <a:cubicBezTo>
                        <a:pt x="1732" y="200891"/>
                        <a:pt x="0" y="192232"/>
                        <a:pt x="0" y="181841"/>
                      </a:cubicBezTo>
                      <a:lnTo>
                        <a:pt x="0" y="57150"/>
                      </a:lnTo>
                      <a:close/>
                      <a:moveTo>
                        <a:pt x="33770" y="182707"/>
                      </a:moveTo>
                      <a:cubicBezTo>
                        <a:pt x="33770" y="190500"/>
                        <a:pt x="36368" y="196561"/>
                        <a:pt x="40698" y="200891"/>
                      </a:cubicBezTo>
                      <a:cubicBezTo>
                        <a:pt x="45027" y="204355"/>
                        <a:pt x="50223" y="206952"/>
                        <a:pt x="57150" y="206952"/>
                      </a:cubicBezTo>
                      <a:cubicBezTo>
                        <a:pt x="63211" y="206952"/>
                        <a:pt x="68407" y="205220"/>
                        <a:pt x="73602" y="200891"/>
                      </a:cubicBezTo>
                      <a:cubicBezTo>
                        <a:pt x="77932" y="197427"/>
                        <a:pt x="80529" y="191366"/>
                        <a:pt x="80529" y="182707"/>
                      </a:cubicBezTo>
                      <a:lnTo>
                        <a:pt x="80529" y="58016"/>
                      </a:lnTo>
                      <a:cubicBezTo>
                        <a:pt x="80529" y="50223"/>
                        <a:pt x="77932" y="44161"/>
                        <a:pt x="73602" y="39832"/>
                      </a:cubicBezTo>
                      <a:cubicBezTo>
                        <a:pt x="69273" y="36368"/>
                        <a:pt x="64077" y="33770"/>
                        <a:pt x="57150" y="33770"/>
                      </a:cubicBezTo>
                      <a:cubicBezTo>
                        <a:pt x="51089" y="33770"/>
                        <a:pt x="45893" y="35502"/>
                        <a:pt x="40698" y="39832"/>
                      </a:cubicBezTo>
                      <a:cubicBezTo>
                        <a:pt x="36368" y="43295"/>
                        <a:pt x="33770" y="49357"/>
                        <a:pt x="33770" y="58016"/>
                      </a:cubicBezTo>
                      <a:lnTo>
                        <a:pt x="33770" y="182707"/>
                      </a:lnTo>
                      <a:close/>
                    </a:path>
                  </a:pathLst>
                </a:custGeom>
                <a:solidFill>
                  <a:srgbClr val="FFFFFF"/>
                </a:solidFill>
                <a:ln w="8653"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D16D5DA0-2E94-2823-B72B-E686F4D65F25}"/>
                    </a:ext>
                  </a:extLst>
                </p:cNvPr>
                <p:cNvSpPr/>
                <p:nvPr/>
              </p:nvSpPr>
              <p:spPr>
                <a:xfrm>
                  <a:off x="5910695" y="3443720"/>
                  <a:ext cx="118629" cy="237259"/>
                </a:xfrm>
                <a:custGeom>
                  <a:avLst/>
                  <a:gdLst>
                    <a:gd name="connsiteX0" fmla="*/ 0 w 118629"/>
                    <a:gd name="connsiteY0" fmla="*/ 237259 h 237259"/>
                    <a:gd name="connsiteX1" fmla="*/ 0 w 118629"/>
                    <a:gd name="connsiteY1" fmla="*/ 0 h 237259"/>
                    <a:gd name="connsiteX2" fmla="*/ 32904 w 118629"/>
                    <a:gd name="connsiteY2" fmla="*/ 0 h 237259"/>
                    <a:gd name="connsiteX3" fmla="*/ 83993 w 118629"/>
                    <a:gd name="connsiteY3" fmla="*/ 142875 h 237259"/>
                    <a:gd name="connsiteX4" fmla="*/ 84859 w 118629"/>
                    <a:gd name="connsiteY4" fmla="*/ 142875 h 237259"/>
                    <a:gd name="connsiteX5" fmla="*/ 84859 w 118629"/>
                    <a:gd name="connsiteY5" fmla="*/ 0 h 237259"/>
                    <a:gd name="connsiteX6" fmla="*/ 118629 w 118629"/>
                    <a:gd name="connsiteY6" fmla="*/ 0 h 237259"/>
                    <a:gd name="connsiteX7" fmla="*/ 118629 w 118629"/>
                    <a:gd name="connsiteY7" fmla="*/ 237259 h 237259"/>
                    <a:gd name="connsiteX8" fmla="*/ 86591 w 118629"/>
                    <a:gd name="connsiteY8" fmla="*/ 237259 h 237259"/>
                    <a:gd name="connsiteX9" fmla="*/ 34636 w 118629"/>
                    <a:gd name="connsiteY9" fmla="*/ 95250 h 237259"/>
                    <a:gd name="connsiteX10" fmla="*/ 33770 w 118629"/>
                    <a:gd name="connsiteY10" fmla="*/ 95250 h 237259"/>
                    <a:gd name="connsiteX11" fmla="*/ 33770 w 118629"/>
                    <a:gd name="connsiteY11" fmla="*/ 237259 h 237259"/>
                    <a:gd name="connsiteX12" fmla="*/ 0 w 118629"/>
                    <a:gd name="connsiteY12" fmla="*/ 237259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8629" h="237259">
                      <a:moveTo>
                        <a:pt x="0" y="237259"/>
                      </a:moveTo>
                      <a:lnTo>
                        <a:pt x="0" y="0"/>
                      </a:lnTo>
                      <a:lnTo>
                        <a:pt x="32904" y="0"/>
                      </a:lnTo>
                      <a:lnTo>
                        <a:pt x="83993" y="142875"/>
                      </a:lnTo>
                      <a:lnTo>
                        <a:pt x="84859" y="142875"/>
                      </a:lnTo>
                      <a:lnTo>
                        <a:pt x="84859" y="0"/>
                      </a:lnTo>
                      <a:lnTo>
                        <a:pt x="118629" y="0"/>
                      </a:lnTo>
                      <a:lnTo>
                        <a:pt x="118629" y="237259"/>
                      </a:lnTo>
                      <a:lnTo>
                        <a:pt x="86591" y="237259"/>
                      </a:lnTo>
                      <a:lnTo>
                        <a:pt x="34636" y="95250"/>
                      </a:lnTo>
                      <a:lnTo>
                        <a:pt x="33770" y="95250"/>
                      </a:lnTo>
                      <a:lnTo>
                        <a:pt x="33770" y="237259"/>
                      </a:lnTo>
                      <a:lnTo>
                        <a:pt x="0" y="237259"/>
                      </a:lnTo>
                      <a:close/>
                    </a:path>
                  </a:pathLst>
                </a:custGeom>
                <a:solidFill>
                  <a:srgbClr val="FFFFFF"/>
                </a:solid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5C58BEBF-FF10-6F42-AD13-64705FA8E848}"/>
                    </a:ext>
                  </a:extLst>
                </p:cNvPr>
                <p:cNvSpPr/>
                <p:nvPr/>
              </p:nvSpPr>
              <p:spPr>
                <a:xfrm>
                  <a:off x="6057900" y="3441122"/>
                  <a:ext cx="109970" cy="241588"/>
                </a:xfrm>
                <a:custGeom>
                  <a:avLst/>
                  <a:gdLst>
                    <a:gd name="connsiteX0" fmla="*/ 109970 w 109970"/>
                    <a:gd name="connsiteY0" fmla="*/ 172316 h 241588"/>
                    <a:gd name="connsiteX1" fmla="*/ 109970 w 109970"/>
                    <a:gd name="connsiteY1" fmla="*/ 187036 h 241588"/>
                    <a:gd name="connsiteX2" fmla="*/ 105641 w 109970"/>
                    <a:gd name="connsiteY2" fmla="*/ 207818 h 241588"/>
                    <a:gd name="connsiteX3" fmla="*/ 94384 w 109970"/>
                    <a:gd name="connsiteY3" fmla="*/ 225136 h 241588"/>
                    <a:gd name="connsiteX4" fmla="*/ 77066 w 109970"/>
                    <a:gd name="connsiteY4" fmla="*/ 237259 h 241588"/>
                    <a:gd name="connsiteX5" fmla="*/ 56284 w 109970"/>
                    <a:gd name="connsiteY5" fmla="*/ 241589 h 241588"/>
                    <a:gd name="connsiteX6" fmla="*/ 36368 w 109970"/>
                    <a:gd name="connsiteY6" fmla="*/ 238991 h 241588"/>
                    <a:gd name="connsiteX7" fmla="*/ 18184 w 109970"/>
                    <a:gd name="connsiteY7" fmla="*/ 229466 h 241588"/>
                    <a:gd name="connsiteX8" fmla="*/ 5196 w 109970"/>
                    <a:gd name="connsiteY8" fmla="*/ 212148 h 241588"/>
                    <a:gd name="connsiteX9" fmla="*/ 0 w 109970"/>
                    <a:gd name="connsiteY9" fmla="*/ 185305 h 241588"/>
                    <a:gd name="connsiteX10" fmla="*/ 0 w 109970"/>
                    <a:gd name="connsiteY10" fmla="*/ 54552 h 241588"/>
                    <a:gd name="connsiteX11" fmla="*/ 4330 w 109970"/>
                    <a:gd name="connsiteY11" fmla="*/ 32905 h 241588"/>
                    <a:gd name="connsiteX12" fmla="*/ 15586 w 109970"/>
                    <a:gd name="connsiteY12" fmla="*/ 15587 h 241588"/>
                    <a:gd name="connsiteX13" fmla="*/ 32904 w 109970"/>
                    <a:gd name="connsiteY13" fmla="*/ 4330 h 241588"/>
                    <a:gd name="connsiteX14" fmla="*/ 55418 w 109970"/>
                    <a:gd name="connsiteY14" fmla="*/ 0 h 241588"/>
                    <a:gd name="connsiteX15" fmla="*/ 94384 w 109970"/>
                    <a:gd name="connsiteY15" fmla="*/ 15587 h 241588"/>
                    <a:gd name="connsiteX16" fmla="*/ 105641 w 109970"/>
                    <a:gd name="connsiteY16" fmla="*/ 33770 h 241588"/>
                    <a:gd name="connsiteX17" fmla="*/ 109970 w 109970"/>
                    <a:gd name="connsiteY17" fmla="*/ 56284 h 241588"/>
                    <a:gd name="connsiteX18" fmla="*/ 109970 w 109970"/>
                    <a:gd name="connsiteY18" fmla="*/ 69273 h 241588"/>
                    <a:gd name="connsiteX19" fmla="*/ 76200 w 109970"/>
                    <a:gd name="connsiteY19" fmla="*/ 69273 h 241588"/>
                    <a:gd name="connsiteX20" fmla="*/ 76200 w 109970"/>
                    <a:gd name="connsiteY20" fmla="*/ 58016 h 241588"/>
                    <a:gd name="connsiteX21" fmla="*/ 70139 w 109970"/>
                    <a:gd name="connsiteY21" fmla="*/ 40698 h 241588"/>
                    <a:gd name="connsiteX22" fmla="*/ 54552 w 109970"/>
                    <a:gd name="connsiteY22" fmla="*/ 33770 h 241588"/>
                    <a:gd name="connsiteX23" fmla="*/ 38100 w 109970"/>
                    <a:gd name="connsiteY23" fmla="*/ 41564 h 241588"/>
                    <a:gd name="connsiteX24" fmla="*/ 33770 w 109970"/>
                    <a:gd name="connsiteY24" fmla="*/ 61480 h 241588"/>
                    <a:gd name="connsiteX25" fmla="*/ 33770 w 109970"/>
                    <a:gd name="connsiteY25" fmla="*/ 182707 h 241588"/>
                    <a:gd name="connsiteX26" fmla="*/ 38100 w 109970"/>
                    <a:gd name="connsiteY26" fmla="*/ 200025 h 241588"/>
                    <a:gd name="connsiteX27" fmla="*/ 54552 w 109970"/>
                    <a:gd name="connsiteY27" fmla="*/ 206952 h 241588"/>
                    <a:gd name="connsiteX28" fmla="*/ 61480 w 109970"/>
                    <a:gd name="connsiteY28" fmla="*/ 206087 h 241588"/>
                    <a:gd name="connsiteX29" fmla="*/ 68407 w 109970"/>
                    <a:gd name="connsiteY29" fmla="*/ 202623 h 241588"/>
                    <a:gd name="connsiteX30" fmla="*/ 73602 w 109970"/>
                    <a:gd name="connsiteY30" fmla="*/ 195696 h 241588"/>
                    <a:gd name="connsiteX31" fmla="*/ 75334 w 109970"/>
                    <a:gd name="connsiteY31" fmla="*/ 184439 h 241588"/>
                    <a:gd name="connsiteX32" fmla="*/ 75334 w 109970"/>
                    <a:gd name="connsiteY32" fmla="*/ 173182 h 241588"/>
                    <a:gd name="connsiteX33" fmla="*/ 109970 w 109970"/>
                    <a:gd name="connsiteY33" fmla="*/ 173182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9970" h="241588">
                      <a:moveTo>
                        <a:pt x="109970" y="172316"/>
                      </a:moveTo>
                      <a:lnTo>
                        <a:pt x="109970" y="187036"/>
                      </a:lnTo>
                      <a:cubicBezTo>
                        <a:pt x="109970" y="193964"/>
                        <a:pt x="108239" y="200891"/>
                        <a:pt x="105641" y="207818"/>
                      </a:cubicBezTo>
                      <a:cubicBezTo>
                        <a:pt x="103043" y="214746"/>
                        <a:pt x="98714" y="219941"/>
                        <a:pt x="94384" y="225136"/>
                      </a:cubicBezTo>
                      <a:cubicBezTo>
                        <a:pt x="89189" y="230332"/>
                        <a:pt x="83993" y="234661"/>
                        <a:pt x="77066" y="237259"/>
                      </a:cubicBezTo>
                      <a:cubicBezTo>
                        <a:pt x="70139" y="239857"/>
                        <a:pt x="63211" y="241589"/>
                        <a:pt x="56284" y="241589"/>
                      </a:cubicBezTo>
                      <a:cubicBezTo>
                        <a:pt x="50223" y="241589"/>
                        <a:pt x="43295" y="240723"/>
                        <a:pt x="36368" y="238991"/>
                      </a:cubicBezTo>
                      <a:cubicBezTo>
                        <a:pt x="29441" y="237259"/>
                        <a:pt x="23379" y="233795"/>
                        <a:pt x="18184" y="229466"/>
                      </a:cubicBezTo>
                      <a:cubicBezTo>
                        <a:pt x="12989" y="225136"/>
                        <a:pt x="8659" y="219075"/>
                        <a:pt x="5196" y="212148"/>
                      </a:cubicBezTo>
                      <a:cubicBezTo>
                        <a:pt x="1732" y="205221"/>
                        <a:pt x="0" y="196561"/>
                        <a:pt x="0" y="185305"/>
                      </a:cubicBezTo>
                      <a:lnTo>
                        <a:pt x="0" y="54552"/>
                      </a:lnTo>
                      <a:cubicBezTo>
                        <a:pt x="0" y="46759"/>
                        <a:pt x="1732" y="39832"/>
                        <a:pt x="4330" y="32905"/>
                      </a:cubicBezTo>
                      <a:cubicBezTo>
                        <a:pt x="6927" y="25977"/>
                        <a:pt x="10391" y="20782"/>
                        <a:pt x="15586" y="15587"/>
                      </a:cubicBezTo>
                      <a:cubicBezTo>
                        <a:pt x="20782" y="10391"/>
                        <a:pt x="25977" y="6927"/>
                        <a:pt x="32904" y="4330"/>
                      </a:cubicBezTo>
                      <a:cubicBezTo>
                        <a:pt x="39832" y="1732"/>
                        <a:pt x="46759" y="0"/>
                        <a:pt x="55418" y="0"/>
                      </a:cubicBezTo>
                      <a:cubicBezTo>
                        <a:pt x="71004" y="0"/>
                        <a:pt x="83993" y="5196"/>
                        <a:pt x="94384" y="15587"/>
                      </a:cubicBezTo>
                      <a:cubicBezTo>
                        <a:pt x="99580" y="20782"/>
                        <a:pt x="103043" y="26843"/>
                        <a:pt x="105641" y="33770"/>
                      </a:cubicBezTo>
                      <a:cubicBezTo>
                        <a:pt x="108239" y="40698"/>
                        <a:pt x="109970" y="48491"/>
                        <a:pt x="109970" y="56284"/>
                      </a:cubicBezTo>
                      <a:lnTo>
                        <a:pt x="109970" y="69273"/>
                      </a:lnTo>
                      <a:lnTo>
                        <a:pt x="76200" y="69273"/>
                      </a:lnTo>
                      <a:lnTo>
                        <a:pt x="76200" y="58016"/>
                      </a:lnTo>
                      <a:cubicBezTo>
                        <a:pt x="76200" y="51089"/>
                        <a:pt x="74468" y="45893"/>
                        <a:pt x="70139" y="40698"/>
                      </a:cubicBezTo>
                      <a:cubicBezTo>
                        <a:pt x="65809" y="35502"/>
                        <a:pt x="61480" y="33770"/>
                        <a:pt x="54552" y="33770"/>
                      </a:cubicBezTo>
                      <a:cubicBezTo>
                        <a:pt x="45893" y="33770"/>
                        <a:pt x="40698" y="36368"/>
                        <a:pt x="38100" y="41564"/>
                      </a:cubicBezTo>
                      <a:cubicBezTo>
                        <a:pt x="35502" y="46759"/>
                        <a:pt x="33770" y="53686"/>
                        <a:pt x="33770" y="61480"/>
                      </a:cubicBezTo>
                      <a:lnTo>
                        <a:pt x="33770" y="182707"/>
                      </a:lnTo>
                      <a:cubicBezTo>
                        <a:pt x="33770" y="189634"/>
                        <a:pt x="35502" y="195696"/>
                        <a:pt x="38100" y="200025"/>
                      </a:cubicBezTo>
                      <a:cubicBezTo>
                        <a:pt x="40698" y="204355"/>
                        <a:pt x="46759" y="206952"/>
                        <a:pt x="54552" y="206952"/>
                      </a:cubicBezTo>
                      <a:cubicBezTo>
                        <a:pt x="57150" y="206952"/>
                        <a:pt x="58882" y="206952"/>
                        <a:pt x="61480" y="206087"/>
                      </a:cubicBezTo>
                      <a:cubicBezTo>
                        <a:pt x="64077" y="205221"/>
                        <a:pt x="66675" y="204355"/>
                        <a:pt x="68407" y="202623"/>
                      </a:cubicBezTo>
                      <a:cubicBezTo>
                        <a:pt x="70139" y="200891"/>
                        <a:pt x="71870" y="198293"/>
                        <a:pt x="73602" y="195696"/>
                      </a:cubicBezTo>
                      <a:cubicBezTo>
                        <a:pt x="75334" y="192232"/>
                        <a:pt x="75334" y="188768"/>
                        <a:pt x="75334" y="184439"/>
                      </a:cubicBezTo>
                      <a:lnTo>
                        <a:pt x="75334" y="173182"/>
                      </a:lnTo>
                      <a:lnTo>
                        <a:pt x="109970" y="173182"/>
                      </a:lnTo>
                      <a:close/>
                    </a:path>
                  </a:pathLst>
                </a:custGeom>
                <a:solidFill>
                  <a:srgbClr val="FFFFFF"/>
                </a:solidFill>
                <a:ln w="8653"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B965139F-7AFE-7EA6-0DB2-BC5D2289D562}"/>
                    </a:ext>
                  </a:extLst>
                </p:cNvPr>
                <p:cNvSpPr/>
                <p:nvPr/>
              </p:nvSpPr>
              <p:spPr>
                <a:xfrm>
                  <a:off x="6195579" y="3443720"/>
                  <a:ext cx="101311" cy="237259"/>
                </a:xfrm>
                <a:custGeom>
                  <a:avLst/>
                  <a:gdLst>
                    <a:gd name="connsiteX0" fmla="*/ 0 w 101311"/>
                    <a:gd name="connsiteY0" fmla="*/ 237259 h 237259"/>
                    <a:gd name="connsiteX1" fmla="*/ 0 w 101311"/>
                    <a:gd name="connsiteY1" fmla="*/ 0 h 237259"/>
                    <a:gd name="connsiteX2" fmla="*/ 101311 w 101311"/>
                    <a:gd name="connsiteY2" fmla="*/ 0 h 237259"/>
                    <a:gd name="connsiteX3" fmla="*/ 101311 w 101311"/>
                    <a:gd name="connsiteY3" fmla="*/ 32038 h 237259"/>
                    <a:gd name="connsiteX4" fmla="*/ 33770 w 101311"/>
                    <a:gd name="connsiteY4" fmla="*/ 32038 h 237259"/>
                    <a:gd name="connsiteX5" fmla="*/ 33770 w 101311"/>
                    <a:gd name="connsiteY5" fmla="*/ 101311 h 237259"/>
                    <a:gd name="connsiteX6" fmla="*/ 92652 w 101311"/>
                    <a:gd name="connsiteY6" fmla="*/ 101311 h 237259"/>
                    <a:gd name="connsiteX7" fmla="*/ 92652 w 101311"/>
                    <a:gd name="connsiteY7" fmla="*/ 133350 h 237259"/>
                    <a:gd name="connsiteX8" fmla="*/ 33770 w 101311"/>
                    <a:gd name="connsiteY8" fmla="*/ 133350 h 237259"/>
                    <a:gd name="connsiteX9" fmla="*/ 33770 w 101311"/>
                    <a:gd name="connsiteY9" fmla="*/ 202623 h 237259"/>
                    <a:gd name="connsiteX10" fmla="*/ 101311 w 101311"/>
                    <a:gd name="connsiteY10" fmla="*/ 202623 h 237259"/>
                    <a:gd name="connsiteX11" fmla="*/ 101311 w 101311"/>
                    <a:gd name="connsiteY11" fmla="*/ 236393 h 237259"/>
                    <a:gd name="connsiteX12" fmla="*/ 0 w 101311"/>
                    <a:gd name="connsiteY12" fmla="*/ 236393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1311" h="237259">
                      <a:moveTo>
                        <a:pt x="0" y="237259"/>
                      </a:moveTo>
                      <a:lnTo>
                        <a:pt x="0" y="0"/>
                      </a:lnTo>
                      <a:lnTo>
                        <a:pt x="101311" y="0"/>
                      </a:lnTo>
                      <a:lnTo>
                        <a:pt x="101311" y="32038"/>
                      </a:lnTo>
                      <a:lnTo>
                        <a:pt x="33770" y="32038"/>
                      </a:lnTo>
                      <a:lnTo>
                        <a:pt x="33770" y="101311"/>
                      </a:lnTo>
                      <a:lnTo>
                        <a:pt x="92652" y="101311"/>
                      </a:lnTo>
                      <a:lnTo>
                        <a:pt x="92652" y="133350"/>
                      </a:lnTo>
                      <a:lnTo>
                        <a:pt x="33770" y="133350"/>
                      </a:lnTo>
                      <a:lnTo>
                        <a:pt x="33770" y="202623"/>
                      </a:lnTo>
                      <a:lnTo>
                        <a:pt x="101311" y="202623"/>
                      </a:lnTo>
                      <a:lnTo>
                        <a:pt x="101311" y="236393"/>
                      </a:lnTo>
                      <a:lnTo>
                        <a:pt x="0" y="236393"/>
                      </a:lnTo>
                      <a:close/>
                    </a:path>
                  </a:pathLst>
                </a:custGeom>
                <a:solidFill>
                  <a:srgbClr val="FFFFFF"/>
                </a:solidFill>
                <a:ln w="8653"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B0AD5D6E-2F9C-B19D-BA61-4F7866E288DB}"/>
                    </a:ext>
                  </a:extLst>
                </p:cNvPr>
                <p:cNvSpPr/>
                <p:nvPr/>
              </p:nvSpPr>
              <p:spPr>
                <a:xfrm>
                  <a:off x="6318538" y="3443720"/>
                  <a:ext cx="109970" cy="237259"/>
                </a:xfrm>
                <a:custGeom>
                  <a:avLst/>
                  <a:gdLst>
                    <a:gd name="connsiteX0" fmla="*/ 0 w 109970"/>
                    <a:gd name="connsiteY0" fmla="*/ 237259 h 237259"/>
                    <a:gd name="connsiteX1" fmla="*/ 0 w 109970"/>
                    <a:gd name="connsiteY1" fmla="*/ 0 h 237259"/>
                    <a:gd name="connsiteX2" fmla="*/ 51089 w 109970"/>
                    <a:gd name="connsiteY2" fmla="*/ 0 h 237259"/>
                    <a:gd name="connsiteX3" fmla="*/ 75334 w 109970"/>
                    <a:gd name="connsiteY3" fmla="*/ 3464 h 237259"/>
                    <a:gd name="connsiteX4" fmla="*/ 94384 w 109970"/>
                    <a:gd name="connsiteY4" fmla="*/ 16452 h 237259"/>
                    <a:gd name="connsiteX5" fmla="*/ 106507 w 109970"/>
                    <a:gd name="connsiteY5" fmla="*/ 38100 h 237259"/>
                    <a:gd name="connsiteX6" fmla="*/ 109970 w 109970"/>
                    <a:gd name="connsiteY6" fmla="*/ 71870 h 237259"/>
                    <a:gd name="connsiteX7" fmla="*/ 108239 w 109970"/>
                    <a:gd name="connsiteY7" fmla="*/ 98714 h 237259"/>
                    <a:gd name="connsiteX8" fmla="*/ 100445 w 109970"/>
                    <a:gd name="connsiteY8" fmla="*/ 119495 h 237259"/>
                    <a:gd name="connsiteX9" fmla="*/ 81395 w 109970"/>
                    <a:gd name="connsiteY9" fmla="*/ 137680 h 237259"/>
                    <a:gd name="connsiteX10" fmla="*/ 51089 w 109970"/>
                    <a:gd name="connsiteY10" fmla="*/ 144607 h 237259"/>
                    <a:gd name="connsiteX11" fmla="*/ 33770 w 109970"/>
                    <a:gd name="connsiteY11" fmla="*/ 144607 h 237259"/>
                    <a:gd name="connsiteX12" fmla="*/ 33770 w 109970"/>
                    <a:gd name="connsiteY12" fmla="*/ 237259 h 237259"/>
                    <a:gd name="connsiteX13" fmla="*/ 0 w 109970"/>
                    <a:gd name="connsiteY13" fmla="*/ 237259 h 237259"/>
                    <a:gd name="connsiteX14" fmla="*/ 33770 w 109970"/>
                    <a:gd name="connsiteY14" fmla="*/ 32904 h 237259"/>
                    <a:gd name="connsiteX15" fmla="*/ 33770 w 109970"/>
                    <a:gd name="connsiteY15" fmla="*/ 113434 h 237259"/>
                    <a:gd name="connsiteX16" fmla="*/ 50223 w 109970"/>
                    <a:gd name="connsiteY16" fmla="*/ 113434 h 237259"/>
                    <a:gd name="connsiteX17" fmla="*/ 65809 w 109970"/>
                    <a:gd name="connsiteY17" fmla="*/ 110836 h 237259"/>
                    <a:gd name="connsiteX18" fmla="*/ 74468 w 109970"/>
                    <a:gd name="connsiteY18" fmla="*/ 102177 h 237259"/>
                    <a:gd name="connsiteX19" fmla="*/ 77932 w 109970"/>
                    <a:gd name="connsiteY19" fmla="*/ 90054 h 237259"/>
                    <a:gd name="connsiteX20" fmla="*/ 78798 w 109970"/>
                    <a:gd name="connsiteY20" fmla="*/ 73602 h 237259"/>
                    <a:gd name="connsiteX21" fmla="*/ 78798 w 109970"/>
                    <a:gd name="connsiteY21" fmla="*/ 58016 h 237259"/>
                    <a:gd name="connsiteX22" fmla="*/ 76200 w 109970"/>
                    <a:gd name="connsiteY22" fmla="*/ 45027 h 237259"/>
                    <a:gd name="connsiteX23" fmla="*/ 68407 w 109970"/>
                    <a:gd name="connsiteY23" fmla="*/ 36368 h 237259"/>
                    <a:gd name="connsiteX24" fmla="*/ 52820 w 109970"/>
                    <a:gd name="connsiteY24" fmla="*/ 33770 h 237259"/>
                    <a:gd name="connsiteX25" fmla="*/ 33770 w 109970"/>
                    <a:gd name="connsiteY25" fmla="*/ 33770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970" h="237259">
                      <a:moveTo>
                        <a:pt x="0" y="237259"/>
                      </a:moveTo>
                      <a:lnTo>
                        <a:pt x="0" y="0"/>
                      </a:lnTo>
                      <a:lnTo>
                        <a:pt x="51089" y="0"/>
                      </a:lnTo>
                      <a:cubicBezTo>
                        <a:pt x="60614" y="0"/>
                        <a:pt x="68407" y="866"/>
                        <a:pt x="75334" y="3464"/>
                      </a:cubicBezTo>
                      <a:cubicBezTo>
                        <a:pt x="82261" y="6061"/>
                        <a:pt x="89189" y="10391"/>
                        <a:pt x="94384" y="16452"/>
                      </a:cubicBezTo>
                      <a:cubicBezTo>
                        <a:pt x="100445" y="22513"/>
                        <a:pt x="103909" y="30307"/>
                        <a:pt x="106507" y="38100"/>
                      </a:cubicBezTo>
                      <a:cubicBezTo>
                        <a:pt x="109104" y="46759"/>
                        <a:pt x="109970" y="58016"/>
                        <a:pt x="109970" y="71870"/>
                      </a:cubicBezTo>
                      <a:cubicBezTo>
                        <a:pt x="109970" y="82261"/>
                        <a:pt x="109104" y="91786"/>
                        <a:pt x="108239" y="98714"/>
                      </a:cubicBezTo>
                      <a:cubicBezTo>
                        <a:pt x="107373" y="105641"/>
                        <a:pt x="104775" y="112568"/>
                        <a:pt x="100445" y="119495"/>
                      </a:cubicBezTo>
                      <a:cubicBezTo>
                        <a:pt x="96116" y="127288"/>
                        <a:pt x="89189" y="133350"/>
                        <a:pt x="81395" y="137680"/>
                      </a:cubicBezTo>
                      <a:cubicBezTo>
                        <a:pt x="73602" y="142009"/>
                        <a:pt x="63211" y="144607"/>
                        <a:pt x="51089" y="144607"/>
                      </a:cubicBezTo>
                      <a:lnTo>
                        <a:pt x="33770" y="144607"/>
                      </a:lnTo>
                      <a:lnTo>
                        <a:pt x="33770" y="237259"/>
                      </a:lnTo>
                      <a:lnTo>
                        <a:pt x="0" y="237259"/>
                      </a:lnTo>
                      <a:close/>
                      <a:moveTo>
                        <a:pt x="33770" y="32904"/>
                      </a:moveTo>
                      <a:lnTo>
                        <a:pt x="33770" y="113434"/>
                      </a:lnTo>
                      <a:lnTo>
                        <a:pt x="50223" y="113434"/>
                      </a:lnTo>
                      <a:cubicBezTo>
                        <a:pt x="57150" y="113434"/>
                        <a:pt x="62345" y="112568"/>
                        <a:pt x="65809" y="110836"/>
                      </a:cubicBezTo>
                      <a:cubicBezTo>
                        <a:pt x="69273" y="109104"/>
                        <a:pt x="72736" y="105641"/>
                        <a:pt x="74468" y="102177"/>
                      </a:cubicBezTo>
                      <a:cubicBezTo>
                        <a:pt x="76200" y="98714"/>
                        <a:pt x="77066" y="94384"/>
                        <a:pt x="77932" y="90054"/>
                      </a:cubicBezTo>
                      <a:cubicBezTo>
                        <a:pt x="77932" y="84859"/>
                        <a:pt x="78798" y="79663"/>
                        <a:pt x="78798" y="73602"/>
                      </a:cubicBezTo>
                      <a:cubicBezTo>
                        <a:pt x="78798" y="68407"/>
                        <a:pt x="78798" y="63211"/>
                        <a:pt x="78798" y="58016"/>
                      </a:cubicBezTo>
                      <a:cubicBezTo>
                        <a:pt x="78798" y="52820"/>
                        <a:pt x="77932" y="48491"/>
                        <a:pt x="76200" y="45027"/>
                      </a:cubicBezTo>
                      <a:cubicBezTo>
                        <a:pt x="74468" y="41564"/>
                        <a:pt x="71870" y="38100"/>
                        <a:pt x="68407" y="36368"/>
                      </a:cubicBezTo>
                      <a:cubicBezTo>
                        <a:pt x="64943" y="34636"/>
                        <a:pt x="59748" y="33770"/>
                        <a:pt x="52820" y="33770"/>
                      </a:cubicBezTo>
                      <a:lnTo>
                        <a:pt x="33770" y="33770"/>
                      </a:lnTo>
                      <a:close/>
                    </a:path>
                  </a:pathLst>
                </a:custGeom>
                <a:solidFill>
                  <a:srgbClr val="FFFFFF"/>
                </a:solidFill>
                <a:ln w="8653"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730D59C1-F363-EFA9-CBC3-51E6AF907B70}"/>
                    </a:ext>
                  </a:extLst>
                </p:cNvPr>
                <p:cNvSpPr/>
                <p:nvPr/>
              </p:nvSpPr>
              <p:spPr>
                <a:xfrm>
                  <a:off x="6437168" y="3443720"/>
                  <a:ext cx="112568" cy="237259"/>
                </a:xfrm>
                <a:custGeom>
                  <a:avLst/>
                  <a:gdLst>
                    <a:gd name="connsiteX0" fmla="*/ 38966 w 112568"/>
                    <a:gd name="connsiteY0" fmla="*/ 237259 h 237259"/>
                    <a:gd name="connsiteX1" fmla="*/ 38966 w 112568"/>
                    <a:gd name="connsiteY1" fmla="*/ 32038 h 237259"/>
                    <a:gd name="connsiteX2" fmla="*/ 0 w 112568"/>
                    <a:gd name="connsiteY2" fmla="*/ 32038 h 237259"/>
                    <a:gd name="connsiteX3" fmla="*/ 0 w 112568"/>
                    <a:gd name="connsiteY3" fmla="*/ 0 h 237259"/>
                    <a:gd name="connsiteX4" fmla="*/ 112568 w 112568"/>
                    <a:gd name="connsiteY4" fmla="*/ 0 h 237259"/>
                    <a:gd name="connsiteX5" fmla="*/ 112568 w 112568"/>
                    <a:gd name="connsiteY5" fmla="*/ 32038 h 237259"/>
                    <a:gd name="connsiteX6" fmla="*/ 73602 w 112568"/>
                    <a:gd name="connsiteY6" fmla="*/ 32038 h 237259"/>
                    <a:gd name="connsiteX7" fmla="*/ 73602 w 112568"/>
                    <a:gd name="connsiteY7" fmla="*/ 237259 h 237259"/>
                    <a:gd name="connsiteX8" fmla="*/ 38966 w 112568"/>
                    <a:gd name="connsiteY8" fmla="*/ 237259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568" h="237259">
                      <a:moveTo>
                        <a:pt x="38966" y="237259"/>
                      </a:moveTo>
                      <a:lnTo>
                        <a:pt x="38966" y="32038"/>
                      </a:lnTo>
                      <a:lnTo>
                        <a:pt x="0" y="32038"/>
                      </a:lnTo>
                      <a:lnTo>
                        <a:pt x="0" y="0"/>
                      </a:lnTo>
                      <a:lnTo>
                        <a:pt x="112568" y="0"/>
                      </a:lnTo>
                      <a:lnTo>
                        <a:pt x="112568" y="32038"/>
                      </a:lnTo>
                      <a:lnTo>
                        <a:pt x="73602" y="32038"/>
                      </a:lnTo>
                      <a:lnTo>
                        <a:pt x="73602" y="237259"/>
                      </a:lnTo>
                      <a:lnTo>
                        <a:pt x="38966" y="237259"/>
                      </a:lnTo>
                      <a:close/>
                    </a:path>
                  </a:pathLst>
                </a:custGeom>
                <a:solidFill>
                  <a:srgbClr val="FFFFFF"/>
                </a:solidFill>
                <a:ln w="8653" cap="flat">
                  <a:noFill/>
                  <a:prstDash val="solid"/>
                  <a:miter/>
                </a:ln>
              </p:spPr>
              <p:txBody>
                <a:bodyPr rtlCol="0" anchor="ctr"/>
                <a:lstStyle/>
                <a:p>
                  <a:endParaRPr lang="en-US"/>
                </a:p>
              </p:txBody>
            </p:sp>
          </p:grpSp>
        </p:grpSp>
      </p:grpSp>
      <p:sp>
        <p:nvSpPr>
          <p:cNvPr id="57" name="TextBox 56">
            <a:extLst>
              <a:ext uri="{FF2B5EF4-FFF2-40B4-BE49-F238E27FC236}">
                <a16:creationId xmlns:a16="http://schemas.microsoft.com/office/drawing/2014/main" id="{F7FD5827-ED30-0B92-99A2-E76493CB8375}"/>
              </a:ext>
            </a:extLst>
          </p:cNvPr>
          <p:cNvSpPr txBox="1"/>
          <p:nvPr/>
        </p:nvSpPr>
        <p:spPr>
          <a:xfrm>
            <a:off x="182554" y="51074"/>
            <a:ext cx="2586046" cy="830997"/>
          </a:xfrm>
          <a:prstGeom prst="rect">
            <a:avLst/>
          </a:prstGeom>
          <a:noFill/>
          <a:effectLst/>
        </p:spPr>
        <p:txBody>
          <a:bodyPr wrap="square" rtlCol="0">
            <a:spAutoFit/>
          </a:bodyPr>
          <a:lstStyle/>
          <a:p>
            <a:r>
              <a:rPr lang="en-US" sz="4800" i="0" u="none" strike="noStrike" dirty="0">
                <a:solidFill>
                  <a:schemeClr val="bg1"/>
                </a:solidFill>
                <a:effectLst/>
                <a:latin typeface="Century Gothic" panose="020B0502020202020204" pitchFamily="34" charset="0"/>
              </a:rPr>
              <a:t>Notes</a:t>
            </a:r>
            <a:endParaRPr lang="en-US" sz="4800" dirty="0">
              <a:solidFill>
                <a:schemeClr val="bg1"/>
              </a:solidFill>
              <a:latin typeface="Century Gothic" panose="020B0502020202020204" pitchFamily="34" charset="0"/>
            </a:endParaRPr>
          </a:p>
        </p:txBody>
      </p:sp>
      <p:sp>
        <p:nvSpPr>
          <p:cNvPr id="58" name="Rectangle 57">
            <a:extLst>
              <a:ext uri="{FF2B5EF4-FFF2-40B4-BE49-F238E27FC236}">
                <a16:creationId xmlns:a16="http://schemas.microsoft.com/office/drawing/2014/main" id="{53ABF65C-4980-A026-0AA4-348C575AD98F}"/>
              </a:ext>
            </a:extLst>
          </p:cNvPr>
          <p:cNvSpPr/>
          <p:nvPr/>
        </p:nvSpPr>
        <p:spPr>
          <a:xfrm>
            <a:off x="0" y="2"/>
            <a:ext cx="2264979" cy="47158"/>
          </a:xfrm>
          <a:prstGeom prst="rect">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02AC0B0A-3F46-5331-03B9-BA643AAE978B}"/>
              </a:ext>
            </a:extLst>
          </p:cNvPr>
          <p:cNvSpPr txBox="1"/>
          <p:nvPr/>
        </p:nvSpPr>
        <p:spPr>
          <a:xfrm>
            <a:off x="334197" y="1088575"/>
            <a:ext cx="5931136" cy="455189"/>
          </a:xfrm>
          <a:prstGeom prst="rect">
            <a:avLst/>
          </a:prstGeom>
          <a:noFill/>
        </p:spPr>
        <p:txBody>
          <a:bodyPr wrap="square" rtlCol="0">
            <a:spAutoFit/>
          </a:bodyPr>
          <a:lstStyle/>
          <a:p>
            <a:pPr>
              <a:lnSpc>
                <a:spcPct val="150000"/>
              </a:lnSpc>
            </a:pPr>
            <a:r>
              <a:rPr lang="en-US" dirty="0">
                <a:latin typeface="Century Gothic" panose="020B0502020202020204" pitchFamily="34" charset="0"/>
              </a:rPr>
              <a:t>Additional comments.</a:t>
            </a:r>
          </a:p>
        </p:txBody>
      </p:sp>
    </p:spTree>
    <p:extLst>
      <p:ext uri="{BB962C8B-B14F-4D97-AF65-F5344CB8AC3E}">
        <p14:creationId xmlns:p14="http://schemas.microsoft.com/office/powerpoint/2010/main" val="779016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7EFA494-288B-1825-B2D0-E1A3DA0C82B1}"/>
              </a:ext>
            </a:extLst>
          </p:cNvPr>
          <p:cNvPicPr>
            <a:picLocks noChangeAspect="1"/>
          </p:cNvPicPr>
          <p:nvPr/>
        </p:nvPicPr>
        <p:blipFill>
          <a:blip r:embed="rId2"/>
          <a:stretch>
            <a:fillRect/>
          </a:stretch>
        </p:blipFill>
        <p:spPr>
          <a:xfrm>
            <a:off x="0" y="1"/>
            <a:ext cx="12192000" cy="6858000"/>
          </a:xfrm>
          <a:prstGeom prst="rect">
            <a:avLst/>
          </a:prstGeom>
        </p:spPr>
      </p:pic>
      <p:sp>
        <p:nvSpPr>
          <p:cNvPr id="10" name="TextBox 9">
            <a:extLst>
              <a:ext uri="{FF2B5EF4-FFF2-40B4-BE49-F238E27FC236}">
                <a16:creationId xmlns:a16="http://schemas.microsoft.com/office/drawing/2014/main" id="{3E455B57-EFA1-AB18-3C82-EC254D66669F}"/>
              </a:ext>
            </a:extLst>
          </p:cNvPr>
          <p:cNvSpPr txBox="1"/>
          <p:nvPr/>
        </p:nvSpPr>
        <p:spPr>
          <a:xfrm>
            <a:off x="434386" y="471374"/>
            <a:ext cx="4803819" cy="5025671"/>
          </a:xfrm>
          <a:prstGeom prst="rect">
            <a:avLst/>
          </a:prstGeom>
          <a:noFill/>
        </p:spPr>
        <p:txBody>
          <a:bodyPr wrap="square" rtlCol="0">
            <a:spAutoFit/>
          </a:bodyPr>
          <a:lstStyle/>
          <a:p>
            <a:pPr>
              <a:lnSpc>
                <a:spcPct val="150000"/>
              </a:lnSpc>
            </a:pPr>
            <a:r>
              <a:rPr lang="en-US" dirty="0">
                <a:latin typeface="Century Gothic" panose="020B0502020202020204" pitchFamily="34" charset="0"/>
              </a:rPr>
              <a:t>Create a proof-of-concept presentation. Use the presentation as part of a POC proposal or to present results to stakeholders. Add your data to the slides, including graphs or other visual illustrations. Focus on adding elements that help demonstrate the product’s need, the viability of your idea, and how it meets customer and business requirements. Adjust the headings and add or remove slides to create a clear and compelling presentation.</a:t>
            </a:r>
          </a:p>
        </p:txBody>
      </p:sp>
      <p:cxnSp>
        <p:nvCxnSpPr>
          <p:cNvPr id="5" name="Straight Connector 4">
            <a:extLst>
              <a:ext uri="{FF2B5EF4-FFF2-40B4-BE49-F238E27FC236}">
                <a16:creationId xmlns:a16="http://schemas.microsoft.com/office/drawing/2014/main" id="{9638D7A8-E8BC-113E-690A-2DDAE6C1A8FF}"/>
              </a:ext>
            </a:extLst>
          </p:cNvPr>
          <p:cNvCxnSpPr>
            <a:cxnSpLocks/>
          </p:cNvCxnSpPr>
          <p:nvPr/>
        </p:nvCxnSpPr>
        <p:spPr>
          <a:xfrm>
            <a:off x="11857830" y="2707695"/>
            <a:ext cx="0" cy="3858205"/>
          </a:xfrm>
          <a:prstGeom prst="line">
            <a:avLst/>
          </a:prstGeom>
          <a:ln w="57150">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3D0EA5EB-FDC0-9F2F-386E-4A7BF0742EEF}"/>
              </a:ext>
            </a:extLst>
          </p:cNvPr>
          <p:cNvCxnSpPr>
            <a:cxnSpLocks/>
          </p:cNvCxnSpPr>
          <p:nvPr/>
        </p:nvCxnSpPr>
        <p:spPr>
          <a:xfrm>
            <a:off x="12017932" y="365528"/>
            <a:ext cx="0" cy="6297451"/>
          </a:xfrm>
          <a:prstGeom prst="line">
            <a:avLst/>
          </a:prstGeom>
          <a:ln w="3175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C0F1C8EE-CD76-F808-4036-6E34F8239FB8}"/>
              </a:ext>
            </a:extLst>
          </p:cNvPr>
          <p:cNvCxnSpPr>
            <a:cxnSpLocks/>
          </p:cNvCxnSpPr>
          <p:nvPr/>
        </p:nvCxnSpPr>
        <p:spPr>
          <a:xfrm>
            <a:off x="308532" y="6662979"/>
            <a:ext cx="11709400" cy="0"/>
          </a:xfrm>
          <a:prstGeom prst="line">
            <a:avLst/>
          </a:prstGeom>
          <a:ln w="3175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6222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73B9084-EA7D-910D-0A40-2BD812EDF2B9}"/>
              </a:ext>
            </a:extLst>
          </p:cNvPr>
          <p:cNvPicPr>
            <a:picLocks noChangeAspect="1"/>
          </p:cNvPicPr>
          <p:nvPr/>
        </p:nvPicPr>
        <p:blipFill>
          <a:blip r:embed="rId3">
            <a:alphaModFix/>
          </a:blip>
          <a:stretch>
            <a:fillRect/>
          </a:stretch>
        </p:blipFill>
        <p:spPr>
          <a:xfrm>
            <a:off x="-17808" y="0"/>
            <a:ext cx="12209807" cy="6895099"/>
          </a:xfrm>
          <a:prstGeom prst="rect">
            <a:avLst/>
          </a:prstGeom>
        </p:spPr>
      </p:pic>
      <p:sp>
        <p:nvSpPr>
          <p:cNvPr id="5" name="TextBox 4">
            <a:extLst>
              <a:ext uri="{FF2B5EF4-FFF2-40B4-BE49-F238E27FC236}">
                <a16:creationId xmlns:a16="http://schemas.microsoft.com/office/drawing/2014/main" id="{EA38F318-543C-C832-58D8-D22C85CF839E}"/>
              </a:ext>
            </a:extLst>
          </p:cNvPr>
          <p:cNvSpPr txBox="1"/>
          <p:nvPr/>
        </p:nvSpPr>
        <p:spPr>
          <a:xfrm>
            <a:off x="610256" y="1274651"/>
            <a:ext cx="4360989" cy="3785652"/>
          </a:xfrm>
          <a:prstGeom prst="rect">
            <a:avLst/>
          </a:prstGeom>
          <a:noFill/>
          <a:effectLst/>
        </p:spPr>
        <p:txBody>
          <a:bodyPr wrap="square" rtlCol="0">
            <a:spAutoFit/>
          </a:bodyPr>
          <a:lstStyle/>
          <a:p>
            <a:r>
              <a:rPr lang="en-US" sz="4800" b="1" i="0" u="none" strike="noStrike" dirty="0">
                <a:solidFill>
                  <a:schemeClr val="bg1"/>
                </a:solidFill>
                <a:effectLst/>
                <a:latin typeface="Century Gothic" panose="020B0502020202020204" pitchFamily="34" charset="0"/>
              </a:rPr>
              <a:t>Project, Product, Feature,</a:t>
            </a:r>
          </a:p>
          <a:p>
            <a:r>
              <a:rPr lang="en-US" sz="4800" b="1" i="0" u="none" strike="noStrike" dirty="0">
                <a:solidFill>
                  <a:schemeClr val="bg1"/>
                </a:solidFill>
                <a:effectLst/>
                <a:latin typeface="Century Gothic" panose="020B0502020202020204" pitchFamily="34" charset="0"/>
              </a:rPr>
              <a:t>or Service</a:t>
            </a:r>
            <a:r>
              <a:rPr lang="en-US" sz="4800" b="1" dirty="0">
                <a:solidFill>
                  <a:schemeClr val="bg1"/>
                </a:solidFill>
                <a:latin typeface="Century Gothic" panose="020B0502020202020204" pitchFamily="34" charset="0"/>
              </a:rPr>
              <a:t> </a:t>
            </a:r>
            <a:r>
              <a:rPr lang="en-US" sz="4800" b="1" i="0" u="none" strike="noStrike" dirty="0">
                <a:solidFill>
                  <a:schemeClr val="bg1"/>
                </a:solidFill>
                <a:effectLst/>
                <a:latin typeface="Century Gothic" panose="020B0502020202020204" pitchFamily="34" charset="0"/>
              </a:rPr>
              <a:t> Name</a:t>
            </a:r>
            <a:endParaRPr lang="en-US" sz="4800" b="1" dirty="0">
              <a:solidFill>
                <a:schemeClr val="bg1"/>
              </a:solidFill>
              <a:latin typeface="Century Gothic" panose="020B0502020202020204" pitchFamily="34" charset="0"/>
            </a:endParaRPr>
          </a:p>
        </p:txBody>
      </p:sp>
      <p:grpSp>
        <p:nvGrpSpPr>
          <p:cNvPr id="7" name="Group 6">
            <a:extLst>
              <a:ext uri="{FF2B5EF4-FFF2-40B4-BE49-F238E27FC236}">
                <a16:creationId xmlns:a16="http://schemas.microsoft.com/office/drawing/2014/main" id="{C625B836-4BF2-DB20-C476-01AA2CF32061}"/>
              </a:ext>
            </a:extLst>
          </p:cNvPr>
          <p:cNvGrpSpPr/>
          <p:nvPr/>
        </p:nvGrpSpPr>
        <p:grpSpPr>
          <a:xfrm>
            <a:off x="7778839" y="4119702"/>
            <a:ext cx="4413161" cy="2775397"/>
            <a:chOff x="7778839" y="4119702"/>
            <a:chExt cx="4413161" cy="2775397"/>
          </a:xfrm>
        </p:grpSpPr>
        <p:sp>
          <p:nvSpPr>
            <p:cNvPr id="8" name="Rectangle 7">
              <a:extLst>
                <a:ext uri="{FF2B5EF4-FFF2-40B4-BE49-F238E27FC236}">
                  <a16:creationId xmlns:a16="http://schemas.microsoft.com/office/drawing/2014/main" id="{43B29F18-072B-B454-27D1-4C604EA93156}"/>
                </a:ext>
              </a:extLst>
            </p:cNvPr>
            <p:cNvSpPr/>
            <p:nvPr/>
          </p:nvSpPr>
          <p:spPr>
            <a:xfrm>
              <a:off x="7778839" y="4119702"/>
              <a:ext cx="4413161" cy="2775397"/>
            </a:xfrm>
            <a:prstGeom prst="rect">
              <a:avLst/>
            </a:prstGeom>
            <a:solidFill>
              <a:srgbClr val="57A79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55F05458-6ABC-4AF5-8ACE-15D1DAD959C6}"/>
                </a:ext>
              </a:extLst>
            </p:cNvPr>
            <p:cNvGrpSpPr/>
            <p:nvPr/>
          </p:nvGrpSpPr>
          <p:grpSpPr>
            <a:xfrm>
              <a:off x="8045991" y="4358552"/>
              <a:ext cx="3849192" cy="2146872"/>
              <a:chOff x="5632738" y="3168361"/>
              <a:chExt cx="922192" cy="514349"/>
            </a:xfrm>
          </p:grpSpPr>
          <p:sp>
            <p:nvSpPr>
              <p:cNvPr id="11" name="Freeform 10">
                <a:extLst>
                  <a:ext uri="{FF2B5EF4-FFF2-40B4-BE49-F238E27FC236}">
                    <a16:creationId xmlns:a16="http://schemas.microsoft.com/office/drawing/2014/main" id="{F034602D-3273-F465-9857-7F2BAC76BAE1}"/>
                  </a:ext>
                </a:extLst>
              </p:cNvPr>
              <p:cNvSpPr/>
              <p:nvPr/>
            </p:nvSpPr>
            <p:spPr>
              <a:xfrm>
                <a:off x="5643995" y="3169227"/>
                <a:ext cx="111702" cy="239856"/>
              </a:xfrm>
              <a:custGeom>
                <a:avLst/>
                <a:gdLst>
                  <a:gd name="connsiteX0" fmla="*/ 0 w 111702"/>
                  <a:gd name="connsiteY0" fmla="*/ 239857 h 239856"/>
                  <a:gd name="connsiteX1" fmla="*/ 0 w 111702"/>
                  <a:gd name="connsiteY1" fmla="*/ 0 h 239856"/>
                  <a:gd name="connsiteX2" fmla="*/ 51089 w 111702"/>
                  <a:gd name="connsiteY2" fmla="*/ 0 h 239856"/>
                  <a:gd name="connsiteX3" fmla="*/ 76200 w 111702"/>
                  <a:gd name="connsiteY3" fmla="*/ 3464 h 239856"/>
                  <a:gd name="connsiteX4" fmla="*/ 96116 w 111702"/>
                  <a:gd name="connsiteY4" fmla="*/ 16452 h 239856"/>
                  <a:gd name="connsiteX5" fmla="*/ 108239 w 111702"/>
                  <a:gd name="connsiteY5" fmla="*/ 38100 h 239856"/>
                  <a:gd name="connsiteX6" fmla="*/ 111702 w 111702"/>
                  <a:gd name="connsiteY6" fmla="*/ 71870 h 239856"/>
                  <a:gd name="connsiteX7" fmla="*/ 109970 w 111702"/>
                  <a:gd name="connsiteY7" fmla="*/ 98714 h 239856"/>
                  <a:gd name="connsiteX8" fmla="*/ 102177 w 111702"/>
                  <a:gd name="connsiteY8" fmla="*/ 119495 h 239856"/>
                  <a:gd name="connsiteX9" fmla="*/ 83127 w 111702"/>
                  <a:gd name="connsiteY9" fmla="*/ 137680 h 239856"/>
                  <a:gd name="connsiteX10" fmla="*/ 51954 w 111702"/>
                  <a:gd name="connsiteY10" fmla="*/ 144607 h 239856"/>
                  <a:gd name="connsiteX11" fmla="*/ 34636 w 111702"/>
                  <a:gd name="connsiteY11" fmla="*/ 144607 h 239856"/>
                  <a:gd name="connsiteX12" fmla="*/ 34636 w 111702"/>
                  <a:gd name="connsiteY12" fmla="*/ 238125 h 239856"/>
                  <a:gd name="connsiteX13" fmla="*/ 0 w 111702"/>
                  <a:gd name="connsiteY13" fmla="*/ 238125 h 239856"/>
                  <a:gd name="connsiteX14" fmla="*/ 34636 w 111702"/>
                  <a:gd name="connsiteY14" fmla="*/ 32904 h 239856"/>
                  <a:gd name="connsiteX15" fmla="*/ 34636 w 111702"/>
                  <a:gd name="connsiteY15" fmla="*/ 114300 h 239856"/>
                  <a:gd name="connsiteX16" fmla="*/ 51089 w 111702"/>
                  <a:gd name="connsiteY16" fmla="*/ 114300 h 239856"/>
                  <a:gd name="connsiteX17" fmla="*/ 67541 w 111702"/>
                  <a:gd name="connsiteY17" fmla="*/ 111702 h 239856"/>
                  <a:gd name="connsiteX18" fmla="*/ 76200 w 111702"/>
                  <a:gd name="connsiteY18" fmla="*/ 103043 h 239856"/>
                  <a:gd name="connsiteX19" fmla="*/ 79664 w 111702"/>
                  <a:gd name="connsiteY19" fmla="*/ 90920 h 239856"/>
                  <a:gd name="connsiteX20" fmla="*/ 80530 w 111702"/>
                  <a:gd name="connsiteY20" fmla="*/ 74468 h 239856"/>
                  <a:gd name="connsiteX21" fmla="*/ 80530 w 111702"/>
                  <a:gd name="connsiteY21" fmla="*/ 58882 h 239856"/>
                  <a:gd name="connsiteX22" fmla="*/ 77932 w 111702"/>
                  <a:gd name="connsiteY22" fmla="*/ 45893 h 239856"/>
                  <a:gd name="connsiteX23" fmla="*/ 70139 w 111702"/>
                  <a:gd name="connsiteY23" fmla="*/ 37234 h 239856"/>
                  <a:gd name="connsiteX24" fmla="*/ 54552 w 111702"/>
                  <a:gd name="connsiteY24" fmla="*/ 34636 h 239856"/>
                  <a:gd name="connsiteX25" fmla="*/ 34636 w 111702"/>
                  <a:gd name="connsiteY25" fmla="*/ 34636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1702" h="239856">
                    <a:moveTo>
                      <a:pt x="0" y="239857"/>
                    </a:moveTo>
                    <a:lnTo>
                      <a:pt x="0" y="0"/>
                    </a:lnTo>
                    <a:lnTo>
                      <a:pt x="51089" y="0"/>
                    </a:lnTo>
                    <a:cubicBezTo>
                      <a:pt x="60614" y="0"/>
                      <a:pt x="68407" y="866"/>
                      <a:pt x="76200" y="3464"/>
                    </a:cubicBezTo>
                    <a:cubicBezTo>
                      <a:pt x="83127" y="6061"/>
                      <a:pt x="90055" y="10391"/>
                      <a:pt x="96116" y="16452"/>
                    </a:cubicBezTo>
                    <a:cubicBezTo>
                      <a:pt x="102177" y="22514"/>
                      <a:pt x="105641" y="30307"/>
                      <a:pt x="108239" y="38100"/>
                    </a:cubicBezTo>
                    <a:cubicBezTo>
                      <a:pt x="110836" y="46759"/>
                      <a:pt x="111702" y="58016"/>
                      <a:pt x="111702" y="71870"/>
                    </a:cubicBezTo>
                    <a:cubicBezTo>
                      <a:pt x="111702" y="82261"/>
                      <a:pt x="110836" y="91786"/>
                      <a:pt x="109970" y="98714"/>
                    </a:cubicBezTo>
                    <a:cubicBezTo>
                      <a:pt x="109104" y="106507"/>
                      <a:pt x="106507" y="113434"/>
                      <a:pt x="102177" y="119495"/>
                    </a:cubicBezTo>
                    <a:cubicBezTo>
                      <a:pt x="97848" y="127289"/>
                      <a:pt x="90920" y="133350"/>
                      <a:pt x="83127" y="137680"/>
                    </a:cubicBezTo>
                    <a:cubicBezTo>
                      <a:pt x="75334" y="142009"/>
                      <a:pt x="64943" y="144607"/>
                      <a:pt x="51954" y="144607"/>
                    </a:cubicBezTo>
                    <a:lnTo>
                      <a:pt x="34636" y="144607"/>
                    </a:lnTo>
                    <a:lnTo>
                      <a:pt x="34636" y="238125"/>
                    </a:lnTo>
                    <a:lnTo>
                      <a:pt x="0" y="238125"/>
                    </a:lnTo>
                    <a:close/>
                    <a:moveTo>
                      <a:pt x="34636" y="32904"/>
                    </a:moveTo>
                    <a:lnTo>
                      <a:pt x="34636" y="114300"/>
                    </a:lnTo>
                    <a:lnTo>
                      <a:pt x="51089" y="114300"/>
                    </a:lnTo>
                    <a:cubicBezTo>
                      <a:pt x="58016" y="114300"/>
                      <a:pt x="63211" y="113434"/>
                      <a:pt x="67541" y="111702"/>
                    </a:cubicBezTo>
                    <a:cubicBezTo>
                      <a:pt x="71005" y="109971"/>
                      <a:pt x="74468" y="106507"/>
                      <a:pt x="76200" y="103043"/>
                    </a:cubicBezTo>
                    <a:cubicBezTo>
                      <a:pt x="77932" y="99580"/>
                      <a:pt x="78798" y="95250"/>
                      <a:pt x="79664" y="90920"/>
                    </a:cubicBezTo>
                    <a:cubicBezTo>
                      <a:pt x="79664" y="85725"/>
                      <a:pt x="80530" y="80529"/>
                      <a:pt x="80530" y="74468"/>
                    </a:cubicBezTo>
                    <a:cubicBezTo>
                      <a:pt x="80530" y="69273"/>
                      <a:pt x="80530" y="63211"/>
                      <a:pt x="80530" y="58882"/>
                    </a:cubicBezTo>
                    <a:cubicBezTo>
                      <a:pt x="80530" y="53686"/>
                      <a:pt x="79664" y="49357"/>
                      <a:pt x="77932" y="45893"/>
                    </a:cubicBezTo>
                    <a:cubicBezTo>
                      <a:pt x="76200" y="42429"/>
                      <a:pt x="73602" y="38966"/>
                      <a:pt x="70139" y="37234"/>
                    </a:cubicBezTo>
                    <a:cubicBezTo>
                      <a:pt x="66675" y="35502"/>
                      <a:pt x="61479" y="34636"/>
                      <a:pt x="54552" y="34636"/>
                    </a:cubicBezTo>
                    <a:lnTo>
                      <a:pt x="34636" y="34636"/>
                    </a:lnTo>
                    <a:close/>
                  </a:path>
                </a:pathLst>
              </a:custGeom>
              <a:solidFill>
                <a:srgbClr val="FFFFFF"/>
              </a:solidFill>
              <a:ln w="8653"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DD001E41-7F6C-0CDE-745B-C5DF5F7F6E71}"/>
                  </a:ext>
                </a:extLst>
              </p:cNvPr>
              <p:cNvSpPr/>
              <p:nvPr/>
            </p:nvSpPr>
            <p:spPr>
              <a:xfrm>
                <a:off x="5767820" y="3169227"/>
                <a:ext cx="122958" cy="239856"/>
              </a:xfrm>
              <a:custGeom>
                <a:avLst/>
                <a:gdLst>
                  <a:gd name="connsiteX0" fmla="*/ 0 w 122958"/>
                  <a:gd name="connsiteY0" fmla="*/ 239857 h 239856"/>
                  <a:gd name="connsiteX1" fmla="*/ 0 w 122958"/>
                  <a:gd name="connsiteY1" fmla="*/ 0 h 239856"/>
                  <a:gd name="connsiteX2" fmla="*/ 55418 w 122958"/>
                  <a:gd name="connsiteY2" fmla="*/ 0 h 239856"/>
                  <a:gd name="connsiteX3" fmla="*/ 116032 w 122958"/>
                  <a:gd name="connsiteY3" fmla="*/ 70139 h 239856"/>
                  <a:gd name="connsiteX4" fmla="*/ 109105 w 122958"/>
                  <a:gd name="connsiteY4" fmla="*/ 106507 h 239856"/>
                  <a:gd name="connsiteX5" fmla="*/ 85725 w 122958"/>
                  <a:gd name="connsiteY5" fmla="*/ 130752 h 239856"/>
                  <a:gd name="connsiteX6" fmla="*/ 122959 w 122958"/>
                  <a:gd name="connsiteY6" fmla="*/ 239857 h 239856"/>
                  <a:gd name="connsiteX7" fmla="*/ 86591 w 122958"/>
                  <a:gd name="connsiteY7" fmla="*/ 239857 h 239856"/>
                  <a:gd name="connsiteX8" fmla="*/ 54552 w 122958"/>
                  <a:gd name="connsiteY8" fmla="*/ 137680 h 239856"/>
                  <a:gd name="connsiteX9" fmla="*/ 33770 w 122958"/>
                  <a:gd name="connsiteY9" fmla="*/ 137680 h 239856"/>
                  <a:gd name="connsiteX10" fmla="*/ 33770 w 122958"/>
                  <a:gd name="connsiteY10" fmla="*/ 239857 h 239856"/>
                  <a:gd name="connsiteX11" fmla="*/ 0 w 122958"/>
                  <a:gd name="connsiteY11" fmla="*/ 239857 h 239856"/>
                  <a:gd name="connsiteX12" fmla="*/ 33770 w 122958"/>
                  <a:gd name="connsiteY12" fmla="*/ 32904 h 239856"/>
                  <a:gd name="connsiteX13" fmla="*/ 33770 w 122958"/>
                  <a:gd name="connsiteY13" fmla="*/ 107373 h 239856"/>
                  <a:gd name="connsiteX14" fmla="*/ 53686 w 122958"/>
                  <a:gd name="connsiteY14" fmla="*/ 107373 h 239856"/>
                  <a:gd name="connsiteX15" fmla="*/ 68407 w 122958"/>
                  <a:gd name="connsiteY15" fmla="*/ 104775 h 239856"/>
                  <a:gd name="connsiteX16" fmla="*/ 77066 w 122958"/>
                  <a:gd name="connsiteY16" fmla="*/ 97848 h 239856"/>
                  <a:gd name="connsiteX17" fmla="*/ 80529 w 122958"/>
                  <a:gd name="connsiteY17" fmla="*/ 86591 h 239856"/>
                  <a:gd name="connsiteX18" fmla="*/ 81395 w 122958"/>
                  <a:gd name="connsiteY18" fmla="*/ 71005 h 239856"/>
                  <a:gd name="connsiteX19" fmla="*/ 80529 w 122958"/>
                  <a:gd name="connsiteY19" fmla="*/ 55418 h 239856"/>
                  <a:gd name="connsiteX20" fmla="*/ 76200 w 122958"/>
                  <a:gd name="connsiteY20" fmla="*/ 43295 h 239856"/>
                  <a:gd name="connsiteX21" fmla="*/ 51955 w 122958"/>
                  <a:gd name="connsiteY21" fmla="*/ 33770 h 239856"/>
                  <a:gd name="connsiteX22" fmla="*/ 33770 w 122958"/>
                  <a:gd name="connsiteY22" fmla="*/ 33770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2958" h="239856">
                    <a:moveTo>
                      <a:pt x="0" y="239857"/>
                    </a:moveTo>
                    <a:lnTo>
                      <a:pt x="0" y="0"/>
                    </a:lnTo>
                    <a:lnTo>
                      <a:pt x="55418" y="0"/>
                    </a:lnTo>
                    <a:cubicBezTo>
                      <a:pt x="96116" y="0"/>
                      <a:pt x="116032" y="23380"/>
                      <a:pt x="116032" y="70139"/>
                    </a:cubicBezTo>
                    <a:cubicBezTo>
                      <a:pt x="116032" y="83993"/>
                      <a:pt x="113434" y="96116"/>
                      <a:pt x="109105" y="106507"/>
                    </a:cubicBezTo>
                    <a:cubicBezTo>
                      <a:pt x="104775" y="116032"/>
                      <a:pt x="96982" y="124691"/>
                      <a:pt x="85725" y="130752"/>
                    </a:cubicBezTo>
                    <a:lnTo>
                      <a:pt x="122959" y="239857"/>
                    </a:lnTo>
                    <a:lnTo>
                      <a:pt x="86591" y="239857"/>
                    </a:lnTo>
                    <a:lnTo>
                      <a:pt x="54552" y="137680"/>
                    </a:lnTo>
                    <a:lnTo>
                      <a:pt x="33770" y="137680"/>
                    </a:lnTo>
                    <a:lnTo>
                      <a:pt x="33770" y="239857"/>
                    </a:lnTo>
                    <a:lnTo>
                      <a:pt x="0" y="239857"/>
                    </a:lnTo>
                    <a:close/>
                    <a:moveTo>
                      <a:pt x="33770" y="32904"/>
                    </a:moveTo>
                    <a:lnTo>
                      <a:pt x="33770" y="107373"/>
                    </a:lnTo>
                    <a:lnTo>
                      <a:pt x="53686" y="107373"/>
                    </a:lnTo>
                    <a:cubicBezTo>
                      <a:pt x="59748" y="107373"/>
                      <a:pt x="64943" y="106507"/>
                      <a:pt x="68407" y="104775"/>
                    </a:cubicBezTo>
                    <a:cubicBezTo>
                      <a:pt x="71870" y="103043"/>
                      <a:pt x="74468" y="100446"/>
                      <a:pt x="77066" y="97848"/>
                    </a:cubicBezTo>
                    <a:cubicBezTo>
                      <a:pt x="78798" y="94384"/>
                      <a:pt x="79663" y="90920"/>
                      <a:pt x="80529" y="86591"/>
                    </a:cubicBezTo>
                    <a:cubicBezTo>
                      <a:pt x="81395" y="82261"/>
                      <a:pt x="81395" y="77066"/>
                      <a:pt x="81395" y="71005"/>
                    </a:cubicBezTo>
                    <a:cubicBezTo>
                      <a:pt x="81395" y="64943"/>
                      <a:pt x="81395" y="59748"/>
                      <a:pt x="80529" y="55418"/>
                    </a:cubicBezTo>
                    <a:cubicBezTo>
                      <a:pt x="79663" y="51089"/>
                      <a:pt x="78798" y="46759"/>
                      <a:pt x="76200" y="43295"/>
                    </a:cubicBezTo>
                    <a:cubicBezTo>
                      <a:pt x="71870" y="37234"/>
                      <a:pt x="64077" y="33770"/>
                      <a:pt x="51955" y="33770"/>
                    </a:cubicBezTo>
                    <a:lnTo>
                      <a:pt x="33770" y="33770"/>
                    </a:lnTo>
                    <a:close/>
                  </a:path>
                </a:pathLst>
              </a:custGeom>
              <a:solidFill>
                <a:srgbClr val="FFFFFF"/>
              </a:solid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584B6D80-07DC-CC02-0640-8F38F3B37B26}"/>
                  </a:ext>
                </a:extLst>
              </p:cNvPr>
              <p:cNvSpPr/>
              <p:nvPr/>
            </p:nvSpPr>
            <p:spPr>
              <a:xfrm>
                <a:off x="5908963" y="3168361"/>
                <a:ext cx="116031" cy="243320"/>
              </a:xfrm>
              <a:custGeom>
                <a:avLst/>
                <a:gdLst>
                  <a:gd name="connsiteX0" fmla="*/ 0 w 116031"/>
                  <a:gd name="connsiteY0" fmla="*/ 58016 h 243320"/>
                  <a:gd name="connsiteX1" fmla="*/ 5196 w 116031"/>
                  <a:gd name="connsiteY1" fmla="*/ 32039 h 243320"/>
                  <a:gd name="connsiteX2" fmla="*/ 19050 w 116031"/>
                  <a:gd name="connsiteY2" fmla="*/ 13855 h 243320"/>
                  <a:gd name="connsiteX3" fmla="*/ 37234 w 116031"/>
                  <a:gd name="connsiteY3" fmla="*/ 3464 h 243320"/>
                  <a:gd name="connsiteX4" fmla="*/ 58016 w 116031"/>
                  <a:gd name="connsiteY4" fmla="*/ 0 h 243320"/>
                  <a:gd name="connsiteX5" fmla="*/ 78798 w 116031"/>
                  <a:gd name="connsiteY5" fmla="*/ 3464 h 243320"/>
                  <a:gd name="connsiteX6" fmla="*/ 97848 w 116031"/>
                  <a:gd name="connsiteY6" fmla="*/ 13855 h 243320"/>
                  <a:gd name="connsiteX7" fmla="*/ 110837 w 116031"/>
                  <a:gd name="connsiteY7" fmla="*/ 32039 h 243320"/>
                  <a:gd name="connsiteX8" fmla="*/ 116032 w 116031"/>
                  <a:gd name="connsiteY8" fmla="*/ 58016 h 243320"/>
                  <a:gd name="connsiteX9" fmla="*/ 116032 w 116031"/>
                  <a:gd name="connsiteY9" fmla="*/ 184439 h 243320"/>
                  <a:gd name="connsiteX10" fmla="*/ 110837 w 116031"/>
                  <a:gd name="connsiteY10" fmla="*/ 210416 h 243320"/>
                  <a:gd name="connsiteX11" fmla="*/ 97848 w 116031"/>
                  <a:gd name="connsiteY11" fmla="*/ 228600 h 243320"/>
                  <a:gd name="connsiteX12" fmla="*/ 78798 w 116031"/>
                  <a:gd name="connsiteY12" fmla="*/ 239857 h 243320"/>
                  <a:gd name="connsiteX13" fmla="*/ 58016 w 116031"/>
                  <a:gd name="connsiteY13" fmla="*/ 243321 h 243320"/>
                  <a:gd name="connsiteX14" fmla="*/ 37234 w 116031"/>
                  <a:gd name="connsiteY14" fmla="*/ 239857 h 243320"/>
                  <a:gd name="connsiteX15" fmla="*/ 19050 w 116031"/>
                  <a:gd name="connsiteY15" fmla="*/ 228600 h 243320"/>
                  <a:gd name="connsiteX16" fmla="*/ 5196 w 116031"/>
                  <a:gd name="connsiteY16" fmla="*/ 210416 h 243320"/>
                  <a:gd name="connsiteX17" fmla="*/ 0 w 116031"/>
                  <a:gd name="connsiteY17" fmla="*/ 184439 h 243320"/>
                  <a:gd name="connsiteX18" fmla="*/ 0 w 116031"/>
                  <a:gd name="connsiteY18" fmla="*/ 58016 h 243320"/>
                  <a:gd name="connsiteX19" fmla="*/ 34636 w 116031"/>
                  <a:gd name="connsiteY19" fmla="*/ 184439 h 243320"/>
                  <a:gd name="connsiteX20" fmla="*/ 41564 w 116031"/>
                  <a:gd name="connsiteY20" fmla="*/ 202623 h 243320"/>
                  <a:gd name="connsiteX21" fmla="*/ 58016 w 116031"/>
                  <a:gd name="connsiteY21" fmla="*/ 208684 h 243320"/>
                  <a:gd name="connsiteX22" fmla="*/ 74468 w 116031"/>
                  <a:gd name="connsiteY22" fmla="*/ 202623 h 243320"/>
                  <a:gd name="connsiteX23" fmla="*/ 81395 w 116031"/>
                  <a:gd name="connsiteY23" fmla="*/ 184439 h 243320"/>
                  <a:gd name="connsiteX24" fmla="*/ 81395 w 116031"/>
                  <a:gd name="connsiteY24" fmla="*/ 58016 h 243320"/>
                  <a:gd name="connsiteX25" fmla="*/ 74468 w 116031"/>
                  <a:gd name="connsiteY25" fmla="*/ 39832 h 243320"/>
                  <a:gd name="connsiteX26" fmla="*/ 58016 w 116031"/>
                  <a:gd name="connsiteY26" fmla="*/ 33770 h 243320"/>
                  <a:gd name="connsiteX27" fmla="*/ 41564 w 116031"/>
                  <a:gd name="connsiteY27" fmla="*/ 39832 h 243320"/>
                  <a:gd name="connsiteX28" fmla="*/ 34636 w 116031"/>
                  <a:gd name="connsiteY28" fmla="*/ 58016 h 243320"/>
                  <a:gd name="connsiteX29" fmla="*/ 34636 w 116031"/>
                  <a:gd name="connsiteY29" fmla="*/ 184439 h 24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6031" h="243320">
                    <a:moveTo>
                      <a:pt x="0" y="58016"/>
                    </a:moveTo>
                    <a:cubicBezTo>
                      <a:pt x="0" y="48491"/>
                      <a:pt x="1732" y="39832"/>
                      <a:pt x="5196" y="32039"/>
                    </a:cubicBezTo>
                    <a:cubicBezTo>
                      <a:pt x="8659" y="24246"/>
                      <a:pt x="12989" y="18184"/>
                      <a:pt x="19050" y="13855"/>
                    </a:cubicBezTo>
                    <a:cubicBezTo>
                      <a:pt x="24246" y="9525"/>
                      <a:pt x="30307" y="5196"/>
                      <a:pt x="37234" y="3464"/>
                    </a:cubicBezTo>
                    <a:cubicBezTo>
                      <a:pt x="44161" y="1732"/>
                      <a:pt x="51089" y="0"/>
                      <a:pt x="58016" y="0"/>
                    </a:cubicBezTo>
                    <a:cubicBezTo>
                      <a:pt x="64943" y="0"/>
                      <a:pt x="71871" y="866"/>
                      <a:pt x="78798" y="3464"/>
                    </a:cubicBezTo>
                    <a:cubicBezTo>
                      <a:pt x="85725" y="6061"/>
                      <a:pt x="91786" y="9525"/>
                      <a:pt x="97848" y="13855"/>
                    </a:cubicBezTo>
                    <a:cubicBezTo>
                      <a:pt x="103043" y="19050"/>
                      <a:pt x="107373" y="25111"/>
                      <a:pt x="110837" y="32039"/>
                    </a:cubicBezTo>
                    <a:cubicBezTo>
                      <a:pt x="114300" y="39832"/>
                      <a:pt x="116032" y="47625"/>
                      <a:pt x="116032" y="58016"/>
                    </a:cubicBezTo>
                    <a:lnTo>
                      <a:pt x="116032" y="184439"/>
                    </a:lnTo>
                    <a:cubicBezTo>
                      <a:pt x="116032" y="194830"/>
                      <a:pt x="114300" y="203489"/>
                      <a:pt x="110837" y="210416"/>
                    </a:cubicBezTo>
                    <a:cubicBezTo>
                      <a:pt x="107373" y="217343"/>
                      <a:pt x="103043" y="223405"/>
                      <a:pt x="97848" y="228600"/>
                    </a:cubicBezTo>
                    <a:cubicBezTo>
                      <a:pt x="92652" y="233795"/>
                      <a:pt x="85725" y="237259"/>
                      <a:pt x="78798" y="239857"/>
                    </a:cubicBezTo>
                    <a:cubicBezTo>
                      <a:pt x="71871" y="242455"/>
                      <a:pt x="64943" y="243321"/>
                      <a:pt x="58016" y="243321"/>
                    </a:cubicBezTo>
                    <a:cubicBezTo>
                      <a:pt x="51089" y="243321"/>
                      <a:pt x="44161" y="242455"/>
                      <a:pt x="37234" y="239857"/>
                    </a:cubicBezTo>
                    <a:cubicBezTo>
                      <a:pt x="30307" y="237259"/>
                      <a:pt x="24246" y="233795"/>
                      <a:pt x="19050" y="228600"/>
                    </a:cubicBezTo>
                    <a:cubicBezTo>
                      <a:pt x="13855" y="224270"/>
                      <a:pt x="8659" y="218209"/>
                      <a:pt x="5196" y="210416"/>
                    </a:cubicBezTo>
                    <a:cubicBezTo>
                      <a:pt x="1732" y="203489"/>
                      <a:pt x="0" y="194830"/>
                      <a:pt x="0" y="184439"/>
                    </a:cubicBezTo>
                    <a:lnTo>
                      <a:pt x="0" y="58016"/>
                    </a:lnTo>
                    <a:close/>
                    <a:moveTo>
                      <a:pt x="34636" y="184439"/>
                    </a:moveTo>
                    <a:cubicBezTo>
                      <a:pt x="34636" y="193098"/>
                      <a:pt x="37234" y="199159"/>
                      <a:pt x="41564" y="202623"/>
                    </a:cubicBezTo>
                    <a:cubicBezTo>
                      <a:pt x="45893" y="206952"/>
                      <a:pt x="51955" y="208684"/>
                      <a:pt x="58016" y="208684"/>
                    </a:cubicBezTo>
                    <a:cubicBezTo>
                      <a:pt x="64077" y="208684"/>
                      <a:pt x="70139" y="206952"/>
                      <a:pt x="74468" y="202623"/>
                    </a:cubicBezTo>
                    <a:cubicBezTo>
                      <a:pt x="78798" y="198293"/>
                      <a:pt x="81395" y="192232"/>
                      <a:pt x="81395" y="184439"/>
                    </a:cubicBezTo>
                    <a:lnTo>
                      <a:pt x="81395" y="58016"/>
                    </a:lnTo>
                    <a:cubicBezTo>
                      <a:pt x="81395" y="49357"/>
                      <a:pt x="78798" y="43295"/>
                      <a:pt x="74468" y="39832"/>
                    </a:cubicBezTo>
                    <a:cubicBezTo>
                      <a:pt x="70139" y="35502"/>
                      <a:pt x="64077" y="33770"/>
                      <a:pt x="58016" y="33770"/>
                    </a:cubicBezTo>
                    <a:cubicBezTo>
                      <a:pt x="51955" y="33770"/>
                      <a:pt x="45893" y="35502"/>
                      <a:pt x="41564" y="39832"/>
                    </a:cubicBezTo>
                    <a:cubicBezTo>
                      <a:pt x="37234" y="44161"/>
                      <a:pt x="34636" y="50223"/>
                      <a:pt x="34636" y="58016"/>
                    </a:cubicBezTo>
                    <a:lnTo>
                      <a:pt x="34636" y="184439"/>
                    </a:lnTo>
                    <a:close/>
                  </a:path>
                </a:pathLst>
              </a:custGeom>
              <a:solidFill>
                <a:srgbClr val="FFFFFF"/>
              </a:solid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1EA3429C-8E84-BC58-767C-2F9A5F1BEBF9}"/>
                  </a:ext>
                </a:extLst>
              </p:cNvPr>
              <p:cNvSpPr/>
              <p:nvPr/>
            </p:nvSpPr>
            <p:spPr>
              <a:xfrm>
                <a:off x="6051838" y="3168361"/>
                <a:ext cx="116031" cy="243320"/>
              </a:xfrm>
              <a:custGeom>
                <a:avLst/>
                <a:gdLst>
                  <a:gd name="connsiteX0" fmla="*/ 0 w 116031"/>
                  <a:gd name="connsiteY0" fmla="*/ 58016 h 243320"/>
                  <a:gd name="connsiteX1" fmla="*/ 5196 w 116031"/>
                  <a:gd name="connsiteY1" fmla="*/ 32039 h 243320"/>
                  <a:gd name="connsiteX2" fmla="*/ 19050 w 116031"/>
                  <a:gd name="connsiteY2" fmla="*/ 13855 h 243320"/>
                  <a:gd name="connsiteX3" fmla="*/ 37234 w 116031"/>
                  <a:gd name="connsiteY3" fmla="*/ 3464 h 243320"/>
                  <a:gd name="connsiteX4" fmla="*/ 58016 w 116031"/>
                  <a:gd name="connsiteY4" fmla="*/ 0 h 243320"/>
                  <a:gd name="connsiteX5" fmla="*/ 78798 w 116031"/>
                  <a:gd name="connsiteY5" fmla="*/ 3464 h 243320"/>
                  <a:gd name="connsiteX6" fmla="*/ 97848 w 116031"/>
                  <a:gd name="connsiteY6" fmla="*/ 13855 h 243320"/>
                  <a:gd name="connsiteX7" fmla="*/ 110837 w 116031"/>
                  <a:gd name="connsiteY7" fmla="*/ 32039 h 243320"/>
                  <a:gd name="connsiteX8" fmla="*/ 116032 w 116031"/>
                  <a:gd name="connsiteY8" fmla="*/ 58016 h 243320"/>
                  <a:gd name="connsiteX9" fmla="*/ 116032 w 116031"/>
                  <a:gd name="connsiteY9" fmla="*/ 184439 h 243320"/>
                  <a:gd name="connsiteX10" fmla="*/ 110837 w 116031"/>
                  <a:gd name="connsiteY10" fmla="*/ 210416 h 243320"/>
                  <a:gd name="connsiteX11" fmla="*/ 97848 w 116031"/>
                  <a:gd name="connsiteY11" fmla="*/ 228600 h 243320"/>
                  <a:gd name="connsiteX12" fmla="*/ 78798 w 116031"/>
                  <a:gd name="connsiteY12" fmla="*/ 239857 h 243320"/>
                  <a:gd name="connsiteX13" fmla="*/ 58016 w 116031"/>
                  <a:gd name="connsiteY13" fmla="*/ 243321 h 243320"/>
                  <a:gd name="connsiteX14" fmla="*/ 37234 w 116031"/>
                  <a:gd name="connsiteY14" fmla="*/ 239857 h 243320"/>
                  <a:gd name="connsiteX15" fmla="*/ 19050 w 116031"/>
                  <a:gd name="connsiteY15" fmla="*/ 228600 h 243320"/>
                  <a:gd name="connsiteX16" fmla="*/ 5196 w 116031"/>
                  <a:gd name="connsiteY16" fmla="*/ 210416 h 243320"/>
                  <a:gd name="connsiteX17" fmla="*/ 0 w 116031"/>
                  <a:gd name="connsiteY17" fmla="*/ 184439 h 243320"/>
                  <a:gd name="connsiteX18" fmla="*/ 0 w 116031"/>
                  <a:gd name="connsiteY18" fmla="*/ 58016 h 243320"/>
                  <a:gd name="connsiteX19" fmla="*/ 34636 w 116031"/>
                  <a:gd name="connsiteY19" fmla="*/ 184439 h 243320"/>
                  <a:gd name="connsiteX20" fmla="*/ 41564 w 116031"/>
                  <a:gd name="connsiteY20" fmla="*/ 202623 h 243320"/>
                  <a:gd name="connsiteX21" fmla="*/ 58016 w 116031"/>
                  <a:gd name="connsiteY21" fmla="*/ 208684 h 243320"/>
                  <a:gd name="connsiteX22" fmla="*/ 74468 w 116031"/>
                  <a:gd name="connsiteY22" fmla="*/ 202623 h 243320"/>
                  <a:gd name="connsiteX23" fmla="*/ 81395 w 116031"/>
                  <a:gd name="connsiteY23" fmla="*/ 184439 h 243320"/>
                  <a:gd name="connsiteX24" fmla="*/ 81395 w 116031"/>
                  <a:gd name="connsiteY24" fmla="*/ 58016 h 243320"/>
                  <a:gd name="connsiteX25" fmla="*/ 74468 w 116031"/>
                  <a:gd name="connsiteY25" fmla="*/ 39832 h 243320"/>
                  <a:gd name="connsiteX26" fmla="*/ 58016 w 116031"/>
                  <a:gd name="connsiteY26" fmla="*/ 33770 h 243320"/>
                  <a:gd name="connsiteX27" fmla="*/ 41564 w 116031"/>
                  <a:gd name="connsiteY27" fmla="*/ 39832 h 243320"/>
                  <a:gd name="connsiteX28" fmla="*/ 34636 w 116031"/>
                  <a:gd name="connsiteY28" fmla="*/ 58016 h 243320"/>
                  <a:gd name="connsiteX29" fmla="*/ 34636 w 116031"/>
                  <a:gd name="connsiteY29" fmla="*/ 184439 h 24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6031" h="243320">
                    <a:moveTo>
                      <a:pt x="0" y="58016"/>
                    </a:moveTo>
                    <a:cubicBezTo>
                      <a:pt x="0" y="48491"/>
                      <a:pt x="1732" y="39832"/>
                      <a:pt x="5196" y="32039"/>
                    </a:cubicBezTo>
                    <a:cubicBezTo>
                      <a:pt x="8659" y="24246"/>
                      <a:pt x="12989" y="18184"/>
                      <a:pt x="19050" y="13855"/>
                    </a:cubicBezTo>
                    <a:cubicBezTo>
                      <a:pt x="24246" y="9525"/>
                      <a:pt x="30307" y="5196"/>
                      <a:pt x="37234" y="3464"/>
                    </a:cubicBezTo>
                    <a:cubicBezTo>
                      <a:pt x="44161" y="1732"/>
                      <a:pt x="51089" y="0"/>
                      <a:pt x="58016" y="0"/>
                    </a:cubicBezTo>
                    <a:cubicBezTo>
                      <a:pt x="64943" y="0"/>
                      <a:pt x="71871" y="866"/>
                      <a:pt x="78798" y="3464"/>
                    </a:cubicBezTo>
                    <a:cubicBezTo>
                      <a:pt x="85725" y="6061"/>
                      <a:pt x="91786" y="9525"/>
                      <a:pt x="97848" y="13855"/>
                    </a:cubicBezTo>
                    <a:cubicBezTo>
                      <a:pt x="103043" y="19050"/>
                      <a:pt x="107373" y="25111"/>
                      <a:pt x="110837" y="32039"/>
                    </a:cubicBezTo>
                    <a:cubicBezTo>
                      <a:pt x="114300" y="39832"/>
                      <a:pt x="116032" y="47625"/>
                      <a:pt x="116032" y="58016"/>
                    </a:cubicBezTo>
                    <a:lnTo>
                      <a:pt x="116032" y="184439"/>
                    </a:lnTo>
                    <a:cubicBezTo>
                      <a:pt x="116032" y="194830"/>
                      <a:pt x="114300" y="203489"/>
                      <a:pt x="110837" y="210416"/>
                    </a:cubicBezTo>
                    <a:cubicBezTo>
                      <a:pt x="107373" y="217343"/>
                      <a:pt x="103043" y="223405"/>
                      <a:pt x="97848" y="228600"/>
                    </a:cubicBezTo>
                    <a:cubicBezTo>
                      <a:pt x="92652" y="233795"/>
                      <a:pt x="85725" y="237259"/>
                      <a:pt x="78798" y="239857"/>
                    </a:cubicBezTo>
                    <a:cubicBezTo>
                      <a:pt x="71871" y="242455"/>
                      <a:pt x="64943" y="243321"/>
                      <a:pt x="58016" y="243321"/>
                    </a:cubicBezTo>
                    <a:cubicBezTo>
                      <a:pt x="51089" y="243321"/>
                      <a:pt x="44161" y="242455"/>
                      <a:pt x="37234" y="239857"/>
                    </a:cubicBezTo>
                    <a:cubicBezTo>
                      <a:pt x="30307" y="237259"/>
                      <a:pt x="24246" y="233795"/>
                      <a:pt x="19050" y="228600"/>
                    </a:cubicBezTo>
                    <a:cubicBezTo>
                      <a:pt x="13855" y="224270"/>
                      <a:pt x="8659" y="218209"/>
                      <a:pt x="5196" y="210416"/>
                    </a:cubicBezTo>
                    <a:cubicBezTo>
                      <a:pt x="1732" y="203489"/>
                      <a:pt x="0" y="194830"/>
                      <a:pt x="0" y="184439"/>
                    </a:cubicBezTo>
                    <a:lnTo>
                      <a:pt x="0" y="58016"/>
                    </a:lnTo>
                    <a:close/>
                    <a:moveTo>
                      <a:pt x="34636" y="184439"/>
                    </a:moveTo>
                    <a:cubicBezTo>
                      <a:pt x="34636" y="193098"/>
                      <a:pt x="37234" y="199159"/>
                      <a:pt x="41564" y="202623"/>
                    </a:cubicBezTo>
                    <a:cubicBezTo>
                      <a:pt x="45893" y="206952"/>
                      <a:pt x="51955" y="208684"/>
                      <a:pt x="58016" y="208684"/>
                    </a:cubicBezTo>
                    <a:cubicBezTo>
                      <a:pt x="64077" y="208684"/>
                      <a:pt x="70139" y="206952"/>
                      <a:pt x="74468" y="202623"/>
                    </a:cubicBezTo>
                    <a:cubicBezTo>
                      <a:pt x="78798" y="198293"/>
                      <a:pt x="81395" y="192232"/>
                      <a:pt x="81395" y="184439"/>
                    </a:cubicBezTo>
                    <a:lnTo>
                      <a:pt x="81395" y="58016"/>
                    </a:lnTo>
                    <a:cubicBezTo>
                      <a:pt x="81395" y="49357"/>
                      <a:pt x="78798" y="43295"/>
                      <a:pt x="74468" y="39832"/>
                    </a:cubicBezTo>
                    <a:cubicBezTo>
                      <a:pt x="70139" y="35502"/>
                      <a:pt x="64077" y="33770"/>
                      <a:pt x="58016" y="33770"/>
                    </a:cubicBezTo>
                    <a:cubicBezTo>
                      <a:pt x="51955" y="33770"/>
                      <a:pt x="45893" y="35502"/>
                      <a:pt x="41564" y="39832"/>
                    </a:cubicBezTo>
                    <a:cubicBezTo>
                      <a:pt x="37234" y="44161"/>
                      <a:pt x="34636" y="50223"/>
                      <a:pt x="34636" y="58016"/>
                    </a:cubicBezTo>
                    <a:lnTo>
                      <a:pt x="34636" y="184439"/>
                    </a:lnTo>
                    <a:close/>
                  </a:path>
                </a:pathLst>
              </a:custGeom>
              <a:solidFill>
                <a:srgbClr val="FFFFFF"/>
              </a:solid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AF4B57DD-A514-D592-9CF3-2FFE3AF077AD}"/>
                  </a:ext>
                </a:extLst>
              </p:cNvPr>
              <p:cNvSpPr/>
              <p:nvPr/>
            </p:nvSpPr>
            <p:spPr>
              <a:xfrm>
                <a:off x="6197311" y="3169227"/>
                <a:ext cx="102177" cy="239856"/>
              </a:xfrm>
              <a:custGeom>
                <a:avLst/>
                <a:gdLst>
                  <a:gd name="connsiteX0" fmla="*/ 0 w 102177"/>
                  <a:gd name="connsiteY0" fmla="*/ 239857 h 239856"/>
                  <a:gd name="connsiteX1" fmla="*/ 0 w 102177"/>
                  <a:gd name="connsiteY1" fmla="*/ 0 h 239856"/>
                  <a:gd name="connsiteX2" fmla="*/ 102177 w 102177"/>
                  <a:gd name="connsiteY2" fmla="*/ 0 h 239856"/>
                  <a:gd name="connsiteX3" fmla="*/ 102177 w 102177"/>
                  <a:gd name="connsiteY3" fmla="*/ 32039 h 239856"/>
                  <a:gd name="connsiteX4" fmla="*/ 34636 w 102177"/>
                  <a:gd name="connsiteY4" fmla="*/ 32039 h 239856"/>
                  <a:gd name="connsiteX5" fmla="*/ 34636 w 102177"/>
                  <a:gd name="connsiteY5" fmla="*/ 104775 h 239856"/>
                  <a:gd name="connsiteX6" fmla="*/ 93518 w 102177"/>
                  <a:gd name="connsiteY6" fmla="*/ 104775 h 239856"/>
                  <a:gd name="connsiteX7" fmla="*/ 93518 w 102177"/>
                  <a:gd name="connsiteY7" fmla="*/ 136814 h 239856"/>
                  <a:gd name="connsiteX8" fmla="*/ 34636 w 102177"/>
                  <a:gd name="connsiteY8" fmla="*/ 136814 h 239856"/>
                  <a:gd name="connsiteX9" fmla="*/ 34636 w 102177"/>
                  <a:gd name="connsiteY9" fmla="*/ 238991 h 239856"/>
                  <a:gd name="connsiteX10" fmla="*/ 0 w 102177"/>
                  <a:gd name="connsiteY10" fmla="*/ 238991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77" h="239856">
                    <a:moveTo>
                      <a:pt x="0" y="239857"/>
                    </a:moveTo>
                    <a:lnTo>
                      <a:pt x="0" y="0"/>
                    </a:lnTo>
                    <a:lnTo>
                      <a:pt x="102177" y="0"/>
                    </a:lnTo>
                    <a:lnTo>
                      <a:pt x="102177" y="32039"/>
                    </a:lnTo>
                    <a:lnTo>
                      <a:pt x="34636" y="32039"/>
                    </a:lnTo>
                    <a:lnTo>
                      <a:pt x="34636" y="104775"/>
                    </a:lnTo>
                    <a:lnTo>
                      <a:pt x="93518" y="104775"/>
                    </a:lnTo>
                    <a:lnTo>
                      <a:pt x="93518" y="136814"/>
                    </a:lnTo>
                    <a:lnTo>
                      <a:pt x="34636" y="136814"/>
                    </a:lnTo>
                    <a:lnTo>
                      <a:pt x="34636" y="238991"/>
                    </a:lnTo>
                    <a:lnTo>
                      <a:pt x="0" y="238991"/>
                    </a:lnTo>
                    <a:close/>
                  </a:path>
                </a:pathLst>
              </a:custGeom>
              <a:solidFill>
                <a:srgbClr val="FFFFFF"/>
              </a:solidFill>
              <a:ln w="8653" cap="flat">
                <a:noFill/>
                <a:prstDash val="solid"/>
                <a:miter/>
              </a:ln>
            </p:spPr>
            <p:txBody>
              <a:bodyPr rtlCol="0" anchor="ctr"/>
              <a:lstStyle/>
              <a:p>
                <a:endParaRPr lang="en-US"/>
              </a:p>
            </p:txBody>
          </p:sp>
          <p:grpSp>
            <p:nvGrpSpPr>
              <p:cNvPr id="16" name="Graphic 7">
                <a:extLst>
                  <a:ext uri="{FF2B5EF4-FFF2-40B4-BE49-F238E27FC236}">
                    <a16:creationId xmlns:a16="http://schemas.microsoft.com/office/drawing/2014/main" id="{C4930BCB-9E5A-4FFF-A059-E399EAD9BA01}"/>
                  </a:ext>
                </a:extLst>
              </p:cNvPr>
              <p:cNvGrpSpPr/>
              <p:nvPr/>
            </p:nvGrpSpPr>
            <p:grpSpPr>
              <a:xfrm>
                <a:off x="6363565" y="3222047"/>
                <a:ext cx="191365" cy="188768"/>
                <a:chOff x="6363565" y="3222047"/>
                <a:chExt cx="191365" cy="188768"/>
              </a:xfrm>
              <a:solidFill>
                <a:srgbClr val="FFFFFF">
                  <a:alpha val="80000"/>
                </a:srgbClr>
              </a:solidFill>
            </p:grpSpPr>
            <p:sp>
              <p:nvSpPr>
                <p:cNvPr id="43" name="Freeform 42">
                  <a:extLst>
                    <a:ext uri="{FF2B5EF4-FFF2-40B4-BE49-F238E27FC236}">
                      <a16:creationId xmlns:a16="http://schemas.microsoft.com/office/drawing/2014/main" id="{174D6134-0C06-3AE5-59E5-EDB1AA9C234C}"/>
                    </a:ext>
                  </a:extLst>
                </p:cNvPr>
                <p:cNvSpPr/>
                <p:nvPr/>
              </p:nvSpPr>
              <p:spPr>
                <a:xfrm>
                  <a:off x="6363565" y="3222047"/>
                  <a:ext cx="89188" cy="188768"/>
                </a:xfrm>
                <a:custGeom>
                  <a:avLst/>
                  <a:gdLst>
                    <a:gd name="connsiteX0" fmla="*/ 0 w 89188"/>
                    <a:gd name="connsiteY0" fmla="*/ 45893 h 188768"/>
                    <a:gd name="connsiteX1" fmla="*/ 4330 w 89188"/>
                    <a:gd name="connsiteY1" fmla="*/ 25977 h 188768"/>
                    <a:gd name="connsiteX2" fmla="*/ 14721 w 89188"/>
                    <a:gd name="connsiteY2" fmla="*/ 11257 h 188768"/>
                    <a:gd name="connsiteX3" fmla="*/ 28575 w 89188"/>
                    <a:gd name="connsiteY3" fmla="*/ 2598 h 188768"/>
                    <a:gd name="connsiteX4" fmla="*/ 44161 w 89188"/>
                    <a:gd name="connsiteY4" fmla="*/ 0 h 188768"/>
                    <a:gd name="connsiteX5" fmla="*/ 59748 w 89188"/>
                    <a:gd name="connsiteY5" fmla="*/ 2598 h 188768"/>
                    <a:gd name="connsiteX6" fmla="*/ 74468 w 89188"/>
                    <a:gd name="connsiteY6" fmla="*/ 11257 h 188768"/>
                    <a:gd name="connsiteX7" fmla="*/ 84859 w 89188"/>
                    <a:gd name="connsiteY7" fmla="*/ 25977 h 188768"/>
                    <a:gd name="connsiteX8" fmla="*/ 89189 w 89188"/>
                    <a:gd name="connsiteY8" fmla="*/ 45893 h 188768"/>
                    <a:gd name="connsiteX9" fmla="*/ 89189 w 89188"/>
                    <a:gd name="connsiteY9" fmla="*/ 143741 h 188768"/>
                    <a:gd name="connsiteX10" fmla="*/ 84859 w 89188"/>
                    <a:gd name="connsiteY10" fmla="*/ 163657 h 188768"/>
                    <a:gd name="connsiteX11" fmla="*/ 74468 w 89188"/>
                    <a:gd name="connsiteY11" fmla="*/ 177511 h 188768"/>
                    <a:gd name="connsiteX12" fmla="*/ 59748 w 89188"/>
                    <a:gd name="connsiteY12" fmla="*/ 186170 h 188768"/>
                    <a:gd name="connsiteX13" fmla="*/ 44161 w 89188"/>
                    <a:gd name="connsiteY13" fmla="*/ 188768 h 188768"/>
                    <a:gd name="connsiteX14" fmla="*/ 28575 w 89188"/>
                    <a:gd name="connsiteY14" fmla="*/ 186170 h 188768"/>
                    <a:gd name="connsiteX15" fmla="*/ 14721 w 89188"/>
                    <a:gd name="connsiteY15" fmla="*/ 177511 h 188768"/>
                    <a:gd name="connsiteX16" fmla="*/ 4330 w 89188"/>
                    <a:gd name="connsiteY16" fmla="*/ 163657 h 188768"/>
                    <a:gd name="connsiteX17" fmla="*/ 0 w 89188"/>
                    <a:gd name="connsiteY17" fmla="*/ 143741 h 188768"/>
                    <a:gd name="connsiteX18" fmla="*/ 0 w 89188"/>
                    <a:gd name="connsiteY18" fmla="*/ 45893 h 188768"/>
                    <a:gd name="connsiteX19" fmla="*/ 26843 w 89188"/>
                    <a:gd name="connsiteY19" fmla="*/ 142875 h 188768"/>
                    <a:gd name="connsiteX20" fmla="*/ 32039 w 89188"/>
                    <a:gd name="connsiteY20" fmla="*/ 156730 h 188768"/>
                    <a:gd name="connsiteX21" fmla="*/ 45027 w 89188"/>
                    <a:gd name="connsiteY21" fmla="*/ 161059 h 188768"/>
                    <a:gd name="connsiteX22" fmla="*/ 58016 w 89188"/>
                    <a:gd name="connsiteY22" fmla="*/ 156730 h 188768"/>
                    <a:gd name="connsiteX23" fmla="*/ 63212 w 89188"/>
                    <a:gd name="connsiteY23" fmla="*/ 142875 h 188768"/>
                    <a:gd name="connsiteX24" fmla="*/ 63212 w 89188"/>
                    <a:gd name="connsiteY24" fmla="*/ 45027 h 188768"/>
                    <a:gd name="connsiteX25" fmla="*/ 58016 w 89188"/>
                    <a:gd name="connsiteY25" fmla="*/ 31173 h 188768"/>
                    <a:gd name="connsiteX26" fmla="*/ 45027 w 89188"/>
                    <a:gd name="connsiteY26" fmla="*/ 26843 h 188768"/>
                    <a:gd name="connsiteX27" fmla="*/ 32039 w 89188"/>
                    <a:gd name="connsiteY27" fmla="*/ 31173 h 188768"/>
                    <a:gd name="connsiteX28" fmla="*/ 26843 w 89188"/>
                    <a:gd name="connsiteY28" fmla="*/ 45027 h 188768"/>
                    <a:gd name="connsiteX29" fmla="*/ 26843 w 89188"/>
                    <a:gd name="connsiteY29" fmla="*/ 142875 h 188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9188" h="188768">
                      <a:moveTo>
                        <a:pt x="0" y="45893"/>
                      </a:moveTo>
                      <a:cubicBezTo>
                        <a:pt x="0" y="38100"/>
                        <a:pt x="1732" y="32038"/>
                        <a:pt x="4330" y="25977"/>
                      </a:cubicBezTo>
                      <a:cubicBezTo>
                        <a:pt x="6927" y="19916"/>
                        <a:pt x="10391" y="15586"/>
                        <a:pt x="14721" y="11257"/>
                      </a:cubicBezTo>
                      <a:cubicBezTo>
                        <a:pt x="19050" y="7793"/>
                        <a:pt x="23380" y="5196"/>
                        <a:pt x="28575" y="2598"/>
                      </a:cubicBezTo>
                      <a:cubicBezTo>
                        <a:pt x="33770" y="866"/>
                        <a:pt x="38966" y="0"/>
                        <a:pt x="44161" y="0"/>
                      </a:cubicBezTo>
                      <a:cubicBezTo>
                        <a:pt x="49357" y="0"/>
                        <a:pt x="54552" y="866"/>
                        <a:pt x="59748" y="2598"/>
                      </a:cubicBezTo>
                      <a:cubicBezTo>
                        <a:pt x="64943" y="4330"/>
                        <a:pt x="70139" y="6927"/>
                        <a:pt x="74468" y="11257"/>
                      </a:cubicBezTo>
                      <a:cubicBezTo>
                        <a:pt x="78798" y="14720"/>
                        <a:pt x="82261" y="19916"/>
                        <a:pt x="84859" y="25977"/>
                      </a:cubicBezTo>
                      <a:cubicBezTo>
                        <a:pt x="87457" y="32038"/>
                        <a:pt x="89189" y="38100"/>
                        <a:pt x="89189" y="45893"/>
                      </a:cubicBezTo>
                      <a:lnTo>
                        <a:pt x="89189" y="143741"/>
                      </a:lnTo>
                      <a:cubicBezTo>
                        <a:pt x="89189" y="151534"/>
                        <a:pt x="88323" y="158461"/>
                        <a:pt x="84859" y="163657"/>
                      </a:cubicBezTo>
                      <a:cubicBezTo>
                        <a:pt x="82261" y="168852"/>
                        <a:pt x="78798" y="174048"/>
                        <a:pt x="74468" y="177511"/>
                      </a:cubicBezTo>
                      <a:cubicBezTo>
                        <a:pt x="70139" y="180975"/>
                        <a:pt x="64943" y="184439"/>
                        <a:pt x="59748" y="186170"/>
                      </a:cubicBezTo>
                      <a:cubicBezTo>
                        <a:pt x="54552" y="187902"/>
                        <a:pt x="49357" y="188768"/>
                        <a:pt x="44161" y="188768"/>
                      </a:cubicBezTo>
                      <a:cubicBezTo>
                        <a:pt x="38966" y="188768"/>
                        <a:pt x="33770" y="187902"/>
                        <a:pt x="28575" y="186170"/>
                      </a:cubicBezTo>
                      <a:cubicBezTo>
                        <a:pt x="23380" y="184439"/>
                        <a:pt x="18184" y="181841"/>
                        <a:pt x="14721" y="177511"/>
                      </a:cubicBezTo>
                      <a:cubicBezTo>
                        <a:pt x="10391" y="174048"/>
                        <a:pt x="6927" y="168852"/>
                        <a:pt x="4330" y="163657"/>
                      </a:cubicBezTo>
                      <a:cubicBezTo>
                        <a:pt x="1732" y="158461"/>
                        <a:pt x="0" y="151534"/>
                        <a:pt x="0" y="143741"/>
                      </a:cubicBezTo>
                      <a:lnTo>
                        <a:pt x="0" y="45893"/>
                      </a:lnTo>
                      <a:close/>
                      <a:moveTo>
                        <a:pt x="26843" y="142875"/>
                      </a:moveTo>
                      <a:cubicBezTo>
                        <a:pt x="26843" y="148936"/>
                        <a:pt x="28575" y="154132"/>
                        <a:pt x="32039" y="156730"/>
                      </a:cubicBezTo>
                      <a:cubicBezTo>
                        <a:pt x="35502" y="160193"/>
                        <a:pt x="39832" y="161059"/>
                        <a:pt x="45027" y="161059"/>
                      </a:cubicBezTo>
                      <a:cubicBezTo>
                        <a:pt x="50223" y="161059"/>
                        <a:pt x="53686" y="159327"/>
                        <a:pt x="58016" y="156730"/>
                      </a:cubicBezTo>
                      <a:cubicBezTo>
                        <a:pt x="61480" y="154132"/>
                        <a:pt x="63212" y="148936"/>
                        <a:pt x="63212" y="142875"/>
                      </a:cubicBezTo>
                      <a:lnTo>
                        <a:pt x="63212" y="45027"/>
                      </a:lnTo>
                      <a:cubicBezTo>
                        <a:pt x="63212" y="38966"/>
                        <a:pt x="61480" y="33770"/>
                        <a:pt x="58016" y="31173"/>
                      </a:cubicBezTo>
                      <a:cubicBezTo>
                        <a:pt x="54552" y="28575"/>
                        <a:pt x="50223" y="26843"/>
                        <a:pt x="45027" y="26843"/>
                      </a:cubicBezTo>
                      <a:cubicBezTo>
                        <a:pt x="39832" y="26843"/>
                        <a:pt x="36368" y="28575"/>
                        <a:pt x="32039" y="31173"/>
                      </a:cubicBezTo>
                      <a:cubicBezTo>
                        <a:pt x="28575" y="34636"/>
                        <a:pt x="26843" y="38966"/>
                        <a:pt x="26843" y="45027"/>
                      </a:cubicBezTo>
                      <a:lnTo>
                        <a:pt x="26843" y="142875"/>
                      </a:lnTo>
                      <a:close/>
                    </a:path>
                  </a:pathLst>
                </a:custGeom>
                <a:solidFill>
                  <a:srgbClr val="FFFFFF">
                    <a:alpha val="80000"/>
                  </a:srgbClr>
                </a:solidFill>
                <a:ln w="8653"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571624D5-5C17-EF69-1295-7C6C81AA9F6A}"/>
                    </a:ext>
                  </a:extLst>
                </p:cNvPr>
                <p:cNvSpPr/>
                <p:nvPr/>
              </p:nvSpPr>
              <p:spPr>
                <a:xfrm>
                  <a:off x="6476134" y="3223779"/>
                  <a:ext cx="78797" cy="185304"/>
                </a:xfrm>
                <a:custGeom>
                  <a:avLst/>
                  <a:gdLst>
                    <a:gd name="connsiteX0" fmla="*/ 0 w 78797"/>
                    <a:gd name="connsiteY0" fmla="*/ 185305 h 185304"/>
                    <a:gd name="connsiteX1" fmla="*/ 0 w 78797"/>
                    <a:gd name="connsiteY1" fmla="*/ 0 h 185304"/>
                    <a:gd name="connsiteX2" fmla="*/ 78798 w 78797"/>
                    <a:gd name="connsiteY2" fmla="*/ 0 h 185304"/>
                    <a:gd name="connsiteX3" fmla="*/ 78798 w 78797"/>
                    <a:gd name="connsiteY3" fmla="*/ 25112 h 185304"/>
                    <a:gd name="connsiteX4" fmla="*/ 25977 w 78797"/>
                    <a:gd name="connsiteY4" fmla="*/ 25112 h 185304"/>
                    <a:gd name="connsiteX5" fmla="*/ 25977 w 78797"/>
                    <a:gd name="connsiteY5" fmla="*/ 81396 h 185304"/>
                    <a:gd name="connsiteX6" fmla="*/ 71871 w 78797"/>
                    <a:gd name="connsiteY6" fmla="*/ 81396 h 185304"/>
                    <a:gd name="connsiteX7" fmla="*/ 71871 w 78797"/>
                    <a:gd name="connsiteY7" fmla="*/ 106507 h 185304"/>
                    <a:gd name="connsiteX8" fmla="*/ 25977 w 78797"/>
                    <a:gd name="connsiteY8" fmla="*/ 106507 h 185304"/>
                    <a:gd name="connsiteX9" fmla="*/ 25977 w 78797"/>
                    <a:gd name="connsiteY9" fmla="*/ 185305 h 185304"/>
                    <a:gd name="connsiteX10" fmla="*/ 0 w 78797"/>
                    <a:gd name="connsiteY10" fmla="*/ 185305 h 18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797" h="185304">
                      <a:moveTo>
                        <a:pt x="0" y="185305"/>
                      </a:moveTo>
                      <a:lnTo>
                        <a:pt x="0" y="0"/>
                      </a:lnTo>
                      <a:lnTo>
                        <a:pt x="78798" y="0"/>
                      </a:lnTo>
                      <a:lnTo>
                        <a:pt x="78798" y="25112"/>
                      </a:lnTo>
                      <a:lnTo>
                        <a:pt x="25977" y="25112"/>
                      </a:lnTo>
                      <a:lnTo>
                        <a:pt x="25977" y="81396"/>
                      </a:lnTo>
                      <a:lnTo>
                        <a:pt x="71871" y="81396"/>
                      </a:lnTo>
                      <a:lnTo>
                        <a:pt x="71871" y="106507"/>
                      </a:lnTo>
                      <a:lnTo>
                        <a:pt x="25977" y="106507"/>
                      </a:lnTo>
                      <a:lnTo>
                        <a:pt x="25977" y="185305"/>
                      </a:lnTo>
                      <a:lnTo>
                        <a:pt x="0" y="185305"/>
                      </a:lnTo>
                      <a:close/>
                    </a:path>
                  </a:pathLst>
                </a:custGeom>
                <a:solidFill>
                  <a:srgbClr val="FFFFFF">
                    <a:alpha val="80000"/>
                  </a:srgbClr>
                </a:solidFill>
                <a:ln w="8653" cap="flat">
                  <a:noFill/>
                  <a:prstDash val="solid"/>
                  <a:miter/>
                </a:ln>
              </p:spPr>
              <p:txBody>
                <a:bodyPr rtlCol="0" anchor="ctr"/>
                <a:lstStyle/>
                <a:p>
                  <a:endParaRPr lang="en-US"/>
                </a:p>
              </p:txBody>
            </p:sp>
          </p:grpSp>
          <p:grpSp>
            <p:nvGrpSpPr>
              <p:cNvPr id="17" name="Graphic 7">
                <a:extLst>
                  <a:ext uri="{FF2B5EF4-FFF2-40B4-BE49-F238E27FC236}">
                    <a16:creationId xmlns:a16="http://schemas.microsoft.com/office/drawing/2014/main" id="{F24029F1-E966-C466-F18D-A094F3AE3CDE}"/>
                  </a:ext>
                </a:extLst>
              </p:cNvPr>
              <p:cNvGrpSpPr/>
              <p:nvPr/>
            </p:nvGrpSpPr>
            <p:grpSpPr>
              <a:xfrm>
                <a:off x="5632738" y="3441122"/>
                <a:ext cx="916997" cy="241588"/>
                <a:chOff x="5632738" y="3441122"/>
                <a:chExt cx="916997" cy="241588"/>
              </a:xfrm>
              <a:solidFill>
                <a:srgbClr val="FFFFFF"/>
              </a:solidFill>
            </p:grpSpPr>
            <p:sp>
              <p:nvSpPr>
                <p:cNvPr id="18" name="Freeform 17">
                  <a:extLst>
                    <a:ext uri="{FF2B5EF4-FFF2-40B4-BE49-F238E27FC236}">
                      <a16:creationId xmlns:a16="http://schemas.microsoft.com/office/drawing/2014/main" id="{3F84B473-3611-3755-8BBC-0E04D63B0EA1}"/>
                    </a:ext>
                  </a:extLst>
                </p:cNvPr>
                <p:cNvSpPr/>
                <p:nvPr/>
              </p:nvSpPr>
              <p:spPr>
                <a:xfrm>
                  <a:off x="5632738" y="3441122"/>
                  <a:ext cx="109970" cy="241588"/>
                </a:xfrm>
                <a:custGeom>
                  <a:avLst/>
                  <a:gdLst>
                    <a:gd name="connsiteX0" fmla="*/ 109971 w 109970"/>
                    <a:gd name="connsiteY0" fmla="*/ 172316 h 241588"/>
                    <a:gd name="connsiteX1" fmla="*/ 109971 w 109970"/>
                    <a:gd name="connsiteY1" fmla="*/ 187036 h 241588"/>
                    <a:gd name="connsiteX2" fmla="*/ 105641 w 109970"/>
                    <a:gd name="connsiteY2" fmla="*/ 207818 h 241588"/>
                    <a:gd name="connsiteX3" fmla="*/ 94384 w 109970"/>
                    <a:gd name="connsiteY3" fmla="*/ 225136 h 241588"/>
                    <a:gd name="connsiteX4" fmla="*/ 77066 w 109970"/>
                    <a:gd name="connsiteY4" fmla="*/ 237259 h 241588"/>
                    <a:gd name="connsiteX5" fmla="*/ 56284 w 109970"/>
                    <a:gd name="connsiteY5" fmla="*/ 241589 h 241588"/>
                    <a:gd name="connsiteX6" fmla="*/ 36368 w 109970"/>
                    <a:gd name="connsiteY6" fmla="*/ 238991 h 241588"/>
                    <a:gd name="connsiteX7" fmla="*/ 18184 w 109970"/>
                    <a:gd name="connsiteY7" fmla="*/ 229466 h 241588"/>
                    <a:gd name="connsiteX8" fmla="*/ 5196 w 109970"/>
                    <a:gd name="connsiteY8" fmla="*/ 212148 h 241588"/>
                    <a:gd name="connsiteX9" fmla="*/ 0 w 109970"/>
                    <a:gd name="connsiteY9" fmla="*/ 185305 h 241588"/>
                    <a:gd name="connsiteX10" fmla="*/ 0 w 109970"/>
                    <a:gd name="connsiteY10" fmla="*/ 54552 h 241588"/>
                    <a:gd name="connsiteX11" fmla="*/ 4330 w 109970"/>
                    <a:gd name="connsiteY11" fmla="*/ 32905 h 241588"/>
                    <a:gd name="connsiteX12" fmla="*/ 15586 w 109970"/>
                    <a:gd name="connsiteY12" fmla="*/ 15587 h 241588"/>
                    <a:gd name="connsiteX13" fmla="*/ 32904 w 109970"/>
                    <a:gd name="connsiteY13" fmla="*/ 4330 h 241588"/>
                    <a:gd name="connsiteX14" fmla="*/ 55418 w 109970"/>
                    <a:gd name="connsiteY14" fmla="*/ 0 h 241588"/>
                    <a:gd name="connsiteX15" fmla="*/ 94384 w 109970"/>
                    <a:gd name="connsiteY15" fmla="*/ 15587 h 241588"/>
                    <a:gd name="connsiteX16" fmla="*/ 105641 w 109970"/>
                    <a:gd name="connsiteY16" fmla="*/ 33770 h 241588"/>
                    <a:gd name="connsiteX17" fmla="*/ 109971 w 109970"/>
                    <a:gd name="connsiteY17" fmla="*/ 56284 h 241588"/>
                    <a:gd name="connsiteX18" fmla="*/ 109971 w 109970"/>
                    <a:gd name="connsiteY18" fmla="*/ 69273 h 241588"/>
                    <a:gd name="connsiteX19" fmla="*/ 76200 w 109970"/>
                    <a:gd name="connsiteY19" fmla="*/ 69273 h 241588"/>
                    <a:gd name="connsiteX20" fmla="*/ 76200 w 109970"/>
                    <a:gd name="connsiteY20" fmla="*/ 58016 h 241588"/>
                    <a:gd name="connsiteX21" fmla="*/ 70139 w 109970"/>
                    <a:gd name="connsiteY21" fmla="*/ 40698 h 241588"/>
                    <a:gd name="connsiteX22" fmla="*/ 54552 w 109970"/>
                    <a:gd name="connsiteY22" fmla="*/ 33770 h 241588"/>
                    <a:gd name="connsiteX23" fmla="*/ 38100 w 109970"/>
                    <a:gd name="connsiteY23" fmla="*/ 41564 h 241588"/>
                    <a:gd name="connsiteX24" fmla="*/ 33770 w 109970"/>
                    <a:gd name="connsiteY24" fmla="*/ 61480 h 241588"/>
                    <a:gd name="connsiteX25" fmla="*/ 33770 w 109970"/>
                    <a:gd name="connsiteY25" fmla="*/ 182707 h 241588"/>
                    <a:gd name="connsiteX26" fmla="*/ 38100 w 109970"/>
                    <a:gd name="connsiteY26" fmla="*/ 200025 h 241588"/>
                    <a:gd name="connsiteX27" fmla="*/ 54552 w 109970"/>
                    <a:gd name="connsiteY27" fmla="*/ 206952 h 241588"/>
                    <a:gd name="connsiteX28" fmla="*/ 61480 w 109970"/>
                    <a:gd name="connsiteY28" fmla="*/ 206087 h 241588"/>
                    <a:gd name="connsiteX29" fmla="*/ 68407 w 109970"/>
                    <a:gd name="connsiteY29" fmla="*/ 202623 h 241588"/>
                    <a:gd name="connsiteX30" fmla="*/ 73602 w 109970"/>
                    <a:gd name="connsiteY30" fmla="*/ 195696 h 241588"/>
                    <a:gd name="connsiteX31" fmla="*/ 75334 w 109970"/>
                    <a:gd name="connsiteY31" fmla="*/ 184439 h 241588"/>
                    <a:gd name="connsiteX32" fmla="*/ 75334 w 109970"/>
                    <a:gd name="connsiteY32" fmla="*/ 173182 h 241588"/>
                    <a:gd name="connsiteX33" fmla="*/ 109971 w 109970"/>
                    <a:gd name="connsiteY33" fmla="*/ 173182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9970" h="241588">
                      <a:moveTo>
                        <a:pt x="109971" y="172316"/>
                      </a:moveTo>
                      <a:lnTo>
                        <a:pt x="109971" y="187036"/>
                      </a:lnTo>
                      <a:cubicBezTo>
                        <a:pt x="109971" y="193964"/>
                        <a:pt x="108239" y="200891"/>
                        <a:pt x="105641" y="207818"/>
                      </a:cubicBezTo>
                      <a:cubicBezTo>
                        <a:pt x="103043" y="214746"/>
                        <a:pt x="98714" y="219941"/>
                        <a:pt x="94384" y="225136"/>
                      </a:cubicBezTo>
                      <a:cubicBezTo>
                        <a:pt x="89189" y="230332"/>
                        <a:pt x="83993" y="234661"/>
                        <a:pt x="77066" y="237259"/>
                      </a:cubicBezTo>
                      <a:cubicBezTo>
                        <a:pt x="70139" y="239857"/>
                        <a:pt x="63211" y="241589"/>
                        <a:pt x="56284" y="241589"/>
                      </a:cubicBezTo>
                      <a:cubicBezTo>
                        <a:pt x="50223" y="241589"/>
                        <a:pt x="43295" y="240723"/>
                        <a:pt x="36368" y="238991"/>
                      </a:cubicBezTo>
                      <a:cubicBezTo>
                        <a:pt x="29441" y="237259"/>
                        <a:pt x="23380" y="233795"/>
                        <a:pt x="18184" y="229466"/>
                      </a:cubicBezTo>
                      <a:cubicBezTo>
                        <a:pt x="12989" y="225136"/>
                        <a:pt x="8659" y="219075"/>
                        <a:pt x="5196" y="212148"/>
                      </a:cubicBezTo>
                      <a:cubicBezTo>
                        <a:pt x="1732" y="205221"/>
                        <a:pt x="0" y="196561"/>
                        <a:pt x="0" y="185305"/>
                      </a:cubicBezTo>
                      <a:lnTo>
                        <a:pt x="0" y="54552"/>
                      </a:lnTo>
                      <a:cubicBezTo>
                        <a:pt x="0" y="46759"/>
                        <a:pt x="1732" y="39832"/>
                        <a:pt x="4330" y="32905"/>
                      </a:cubicBezTo>
                      <a:cubicBezTo>
                        <a:pt x="6927" y="25977"/>
                        <a:pt x="10391" y="20782"/>
                        <a:pt x="15586" y="15587"/>
                      </a:cubicBezTo>
                      <a:cubicBezTo>
                        <a:pt x="20782" y="10391"/>
                        <a:pt x="25977" y="6927"/>
                        <a:pt x="32904" y="4330"/>
                      </a:cubicBezTo>
                      <a:cubicBezTo>
                        <a:pt x="39832" y="1732"/>
                        <a:pt x="46759" y="0"/>
                        <a:pt x="55418" y="0"/>
                      </a:cubicBezTo>
                      <a:cubicBezTo>
                        <a:pt x="71005" y="0"/>
                        <a:pt x="83993" y="5196"/>
                        <a:pt x="94384" y="15587"/>
                      </a:cubicBezTo>
                      <a:cubicBezTo>
                        <a:pt x="99580" y="20782"/>
                        <a:pt x="103043" y="26843"/>
                        <a:pt x="105641" y="33770"/>
                      </a:cubicBezTo>
                      <a:cubicBezTo>
                        <a:pt x="108239" y="40698"/>
                        <a:pt x="109971" y="48491"/>
                        <a:pt x="109971" y="56284"/>
                      </a:cubicBezTo>
                      <a:lnTo>
                        <a:pt x="109971" y="69273"/>
                      </a:lnTo>
                      <a:lnTo>
                        <a:pt x="76200" y="69273"/>
                      </a:lnTo>
                      <a:lnTo>
                        <a:pt x="76200" y="58016"/>
                      </a:lnTo>
                      <a:cubicBezTo>
                        <a:pt x="76200" y="51089"/>
                        <a:pt x="74468" y="45893"/>
                        <a:pt x="70139" y="40698"/>
                      </a:cubicBezTo>
                      <a:cubicBezTo>
                        <a:pt x="65809" y="35502"/>
                        <a:pt x="61480" y="33770"/>
                        <a:pt x="54552" y="33770"/>
                      </a:cubicBezTo>
                      <a:cubicBezTo>
                        <a:pt x="45893" y="33770"/>
                        <a:pt x="40698" y="36368"/>
                        <a:pt x="38100" y="41564"/>
                      </a:cubicBezTo>
                      <a:cubicBezTo>
                        <a:pt x="35502" y="46759"/>
                        <a:pt x="33770" y="53686"/>
                        <a:pt x="33770" y="61480"/>
                      </a:cubicBezTo>
                      <a:lnTo>
                        <a:pt x="33770" y="182707"/>
                      </a:lnTo>
                      <a:cubicBezTo>
                        <a:pt x="33770" y="189634"/>
                        <a:pt x="35502" y="195696"/>
                        <a:pt x="38100" y="200025"/>
                      </a:cubicBezTo>
                      <a:cubicBezTo>
                        <a:pt x="40698" y="204355"/>
                        <a:pt x="46759" y="206952"/>
                        <a:pt x="54552" y="206952"/>
                      </a:cubicBezTo>
                      <a:cubicBezTo>
                        <a:pt x="57150" y="206952"/>
                        <a:pt x="58882" y="206952"/>
                        <a:pt x="61480" y="206087"/>
                      </a:cubicBezTo>
                      <a:cubicBezTo>
                        <a:pt x="64077" y="205221"/>
                        <a:pt x="66675" y="204355"/>
                        <a:pt x="68407" y="202623"/>
                      </a:cubicBezTo>
                      <a:cubicBezTo>
                        <a:pt x="70139" y="200891"/>
                        <a:pt x="71870" y="198293"/>
                        <a:pt x="73602" y="195696"/>
                      </a:cubicBezTo>
                      <a:cubicBezTo>
                        <a:pt x="75334" y="192232"/>
                        <a:pt x="75334" y="188768"/>
                        <a:pt x="75334" y="184439"/>
                      </a:cubicBezTo>
                      <a:lnTo>
                        <a:pt x="75334" y="173182"/>
                      </a:lnTo>
                      <a:lnTo>
                        <a:pt x="109971" y="173182"/>
                      </a:lnTo>
                      <a:close/>
                    </a:path>
                  </a:pathLst>
                </a:custGeom>
                <a:solidFill>
                  <a:srgbClr val="FFFFFF"/>
                </a:solid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94B8FEE-105D-3D72-2103-807C340C7497}"/>
                    </a:ext>
                  </a:extLst>
                </p:cNvPr>
                <p:cNvSpPr/>
                <p:nvPr/>
              </p:nvSpPr>
              <p:spPr>
                <a:xfrm>
                  <a:off x="5768686" y="3442854"/>
                  <a:ext cx="114299" cy="239856"/>
                </a:xfrm>
                <a:custGeom>
                  <a:avLst/>
                  <a:gdLst>
                    <a:gd name="connsiteX0" fmla="*/ 0 w 114299"/>
                    <a:gd name="connsiteY0" fmla="*/ 57150 h 239856"/>
                    <a:gd name="connsiteX1" fmla="*/ 5195 w 114299"/>
                    <a:gd name="connsiteY1" fmla="*/ 32038 h 239856"/>
                    <a:gd name="connsiteX2" fmla="*/ 18184 w 114299"/>
                    <a:gd name="connsiteY2" fmla="*/ 13855 h 239856"/>
                    <a:gd name="connsiteX3" fmla="*/ 36368 w 114299"/>
                    <a:gd name="connsiteY3" fmla="*/ 3464 h 239856"/>
                    <a:gd name="connsiteX4" fmla="*/ 57150 w 114299"/>
                    <a:gd name="connsiteY4" fmla="*/ 0 h 239856"/>
                    <a:gd name="connsiteX5" fmla="*/ 77932 w 114299"/>
                    <a:gd name="connsiteY5" fmla="*/ 3464 h 239856"/>
                    <a:gd name="connsiteX6" fmla="*/ 96116 w 114299"/>
                    <a:gd name="connsiteY6" fmla="*/ 13855 h 239856"/>
                    <a:gd name="connsiteX7" fmla="*/ 109104 w 114299"/>
                    <a:gd name="connsiteY7" fmla="*/ 32038 h 239856"/>
                    <a:gd name="connsiteX8" fmla="*/ 114300 w 114299"/>
                    <a:gd name="connsiteY8" fmla="*/ 57150 h 239856"/>
                    <a:gd name="connsiteX9" fmla="*/ 114300 w 114299"/>
                    <a:gd name="connsiteY9" fmla="*/ 181841 h 239856"/>
                    <a:gd name="connsiteX10" fmla="*/ 109104 w 114299"/>
                    <a:gd name="connsiteY10" fmla="*/ 207818 h 239856"/>
                    <a:gd name="connsiteX11" fmla="*/ 96116 w 114299"/>
                    <a:gd name="connsiteY11" fmla="*/ 225136 h 239856"/>
                    <a:gd name="connsiteX12" fmla="*/ 77932 w 114299"/>
                    <a:gd name="connsiteY12" fmla="*/ 236393 h 239856"/>
                    <a:gd name="connsiteX13" fmla="*/ 57150 w 114299"/>
                    <a:gd name="connsiteY13" fmla="*/ 239857 h 239856"/>
                    <a:gd name="connsiteX14" fmla="*/ 36368 w 114299"/>
                    <a:gd name="connsiteY14" fmla="*/ 236393 h 239856"/>
                    <a:gd name="connsiteX15" fmla="*/ 18184 w 114299"/>
                    <a:gd name="connsiteY15" fmla="*/ 225136 h 239856"/>
                    <a:gd name="connsiteX16" fmla="*/ 5195 w 114299"/>
                    <a:gd name="connsiteY16" fmla="*/ 207818 h 239856"/>
                    <a:gd name="connsiteX17" fmla="*/ 0 w 114299"/>
                    <a:gd name="connsiteY17" fmla="*/ 181841 h 239856"/>
                    <a:gd name="connsiteX18" fmla="*/ 0 w 114299"/>
                    <a:gd name="connsiteY18" fmla="*/ 57150 h 239856"/>
                    <a:gd name="connsiteX19" fmla="*/ 33770 w 114299"/>
                    <a:gd name="connsiteY19" fmla="*/ 182707 h 239856"/>
                    <a:gd name="connsiteX20" fmla="*/ 40698 w 114299"/>
                    <a:gd name="connsiteY20" fmla="*/ 200891 h 239856"/>
                    <a:gd name="connsiteX21" fmla="*/ 57150 w 114299"/>
                    <a:gd name="connsiteY21" fmla="*/ 206952 h 239856"/>
                    <a:gd name="connsiteX22" fmla="*/ 73602 w 114299"/>
                    <a:gd name="connsiteY22" fmla="*/ 200891 h 239856"/>
                    <a:gd name="connsiteX23" fmla="*/ 80529 w 114299"/>
                    <a:gd name="connsiteY23" fmla="*/ 182707 h 239856"/>
                    <a:gd name="connsiteX24" fmla="*/ 80529 w 114299"/>
                    <a:gd name="connsiteY24" fmla="*/ 58016 h 239856"/>
                    <a:gd name="connsiteX25" fmla="*/ 73602 w 114299"/>
                    <a:gd name="connsiteY25" fmla="*/ 39832 h 239856"/>
                    <a:gd name="connsiteX26" fmla="*/ 57150 w 114299"/>
                    <a:gd name="connsiteY26" fmla="*/ 33770 h 239856"/>
                    <a:gd name="connsiteX27" fmla="*/ 40698 w 114299"/>
                    <a:gd name="connsiteY27" fmla="*/ 39832 h 239856"/>
                    <a:gd name="connsiteX28" fmla="*/ 33770 w 114299"/>
                    <a:gd name="connsiteY28" fmla="*/ 58016 h 239856"/>
                    <a:gd name="connsiteX29" fmla="*/ 33770 w 114299"/>
                    <a:gd name="connsiteY29" fmla="*/ 182707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4299" h="239856">
                      <a:moveTo>
                        <a:pt x="0" y="57150"/>
                      </a:moveTo>
                      <a:cubicBezTo>
                        <a:pt x="0" y="47625"/>
                        <a:pt x="1732" y="38966"/>
                        <a:pt x="5195" y="32038"/>
                      </a:cubicBezTo>
                      <a:cubicBezTo>
                        <a:pt x="8659" y="25111"/>
                        <a:pt x="12989" y="19050"/>
                        <a:pt x="18184" y="13855"/>
                      </a:cubicBezTo>
                      <a:cubicBezTo>
                        <a:pt x="23379" y="9525"/>
                        <a:pt x="29441" y="6061"/>
                        <a:pt x="36368" y="3464"/>
                      </a:cubicBezTo>
                      <a:cubicBezTo>
                        <a:pt x="43295" y="866"/>
                        <a:pt x="50223" y="0"/>
                        <a:pt x="57150" y="0"/>
                      </a:cubicBezTo>
                      <a:cubicBezTo>
                        <a:pt x="64077" y="0"/>
                        <a:pt x="71004" y="866"/>
                        <a:pt x="77932" y="3464"/>
                      </a:cubicBezTo>
                      <a:cubicBezTo>
                        <a:pt x="84859" y="6061"/>
                        <a:pt x="90920" y="9525"/>
                        <a:pt x="96116" y="13855"/>
                      </a:cubicBezTo>
                      <a:cubicBezTo>
                        <a:pt x="101311" y="19050"/>
                        <a:pt x="105641" y="25111"/>
                        <a:pt x="109104" y="32038"/>
                      </a:cubicBezTo>
                      <a:cubicBezTo>
                        <a:pt x="112568" y="38966"/>
                        <a:pt x="114300" y="47625"/>
                        <a:pt x="114300" y="57150"/>
                      </a:cubicBezTo>
                      <a:lnTo>
                        <a:pt x="114300" y="181841"/>
                      </a:lnTo>
                      <a:cubicBezTo>
                        <a:pt x="114300" y="192232"/>
                        <a:pt x="112568" y="200025"/>
                        <a:pt x="109104" y="207818"/>
                      </a:cubicBezTo>
                      <a:cubicBezTo>
                        <a:pt x="105641" y="214745"/>
                        <a:pt x="101311" y="220807"/>
                        <a:pt x="96116" y="225136"/>
                      </a:cubicBezTo>
                      <a:cubicBezTo>
                        <a:pt x="90920" y="230332"/>
                        <a:pt x="83993" y="233795"/>
                        <a:pt x="77932" y="236393"/>
                      </a:cubicBezTo>
                      <a:cubicBezTo>
                        <a:pt x="71004" y="238991"/>
                        <a:pt x="64077" y="239857"/>
                        <a:pt x="57150" y="239857"/>
                      </a:cubicBezTo>
                      <a:cubicBezTo>
                        <a:pt x="50223" y="239857"/>
                        <a:pt x="43295" y="238991"/>
                        <a:pt x="36368" y="236393"/>
                      </a:cubicBezTo>
                      <a:cubicBezTo>
                        <a:pt x="29441" y="233795"/>
                        <a:pt x="23379" y="230332"/>
                        <a:pt x="18184" y="225136"/>
                      </a:cubicBezTo>
                      <a:cubicBezTo>
                        <a:pt x="12989" y="220807"/>
                        <a:pt x="7793" y="214745"/>
                        <a:pt x="5195" y="207818"/>
                      </a:cubicBezTo>
                      <a:cubicBezTo>
                        <a:pt x="1732" y="200891"/>
                        <a:pt x="0" y="192232"/>
                        <a:pt x="0" y="181841"/>
                      </a:cubicBezTo>
                      <a:lnTo>
                        <a:pt x="0" y="57150"/>
                      </a:lnTo>
                      <a:close/>
                      <a:moveTo>
                        <a:pt x="33770" y="182707"/>
                      </a:moveTo>
                      <a:cubicBezTo>
                        <a:pt x="33770" y="190500"/>
                        <a:pt x="36368" y="196561"/>
                        <a:pt x="40698" y="200891"/>
                      </a:cubicBezTo>
                      <a:cubicBezTo>
                        <a:pt x="45027" y="204355"/>
                        <a:pt x="50223" y="206952"/>
                        <a:pt x="57150" y="206952"/>
                      </a:cubicBezTo>
                      <a:cubicBezTo>
                        <a:pt x="63211" y="206952"/>
                        <a:pt x="68407" y="205220"/>
                        <a:pt x="73602" y="200891"/>
                      </a:cubicBezTo>
                      <a:cubicBezTo>
                        <a:pt x="77932" y="197427"/>
                        <a:pt x="80529" y="191366"/>
                        <a:pt x="80529" y="182707"/>
                      </a:cubicBezTo>
                      <a:lnTo>
                        <a:pt x="80529" y="58016"/>
                      </a:lnTo>
                      <a:cubicBezTo>
                        <a:pt x="80529" y="50223"/>
                        <a:pt x="77932" y="44161"/>
                        <a:pt x="73602" y="39832"/>
                      </a:cubicBezTo>
                      <a:cubicBezTo>
                        <a:pt x="69273" y="36368"/>
                        <a:pt x="64077" y="33770"/>
                        <a:pt x="57150" y="33770"/>
                      </a:cubicBezTo>
                      <a:cubicBezTo>
                        <a:pt x="51089" y="33770"/>
                        <a:pt x="45893" y="35502"/>
                        <a:pt x="40698" y="39832"/>
                      </a:cubicBezTo>
                      <a:cubicBezTo>
                        <a:pt x="36368" y="43295"/>
                        <a:pt x="33770" y="49357"/>
                        <a:pt x="33770" y="58016"/>
                      </a:cubicBezTo>
                      <a:lnTo>
                        <a:pt x="33770" y="182707"/>
                      </a:lnTo>
                      <a:close/>
                    </a:path>
                  </a:pathLst>
                </a:custGeom>
                <a:solidFill>
                  <a:srgbClr val="FFFFFF"/>
                </a:solid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F7D21C85-CCE6-85AE-EA22-A4FBC52C5C96}"/>
                    </a:ext>
                  </a:extLst>
                </p:cNvPr>
                <p:cNvSpPr/>
                <p:nvPr/>
              </p:nvSpPr>
              <p:spPr>
                <a:xfrm>
                  <a:off x="5910695" y="3443720"/>
                  <a:ext cx="118629" cy="237259"/>
                </a:xfrm>
                <a:custGeom>
                  <a:avLst/>
                  <a:gdLst>
                    <a:gd name="connsiteX0" fmla="*/ 0 w 118629"/>
                    <a:gd name="connsiteY0" fmla="*/ 237259 h 237259"/>
                    <a:gd name="connsiteX1" fmla="*/ 0 w 118629"/>
                    <a:gd name="connsiteY1" fmla="*/ 0 h 237259"/>
                    <a:gd name="connsiteX2" fmla="*/ 32904 w 118629"/>
                    <a:gd name="connsiteY2" fmla="*/ 0 h 237259"/>
                    <a:gd name="connsiteX3" fmla="*/ 83993 w 118629"/>
                    <a:gd name="connsiteY3" fmla="*/ 142875 h 237259"/>
                    <a:gd name="connsiteX4" fmla="*/ 84859 w 118629"/>
                    <a:gd name="connsiteY4" fmla="*/ 142875 h 237259"/>
                    <a:gd name="connsiteX5" fmla="*/ 84859 w 118629"/>
                    <a:gd name="connsiteY5" fmla="*/ 0 h 237259"/>
                    <a:gd name="connsiteX6" fmla="*/ 118629 w 118629"/>
                    <a:gd name="connsiteY6" fmla="*/ 0 h 237259"/>
                    <a:gd name="connsiteX7" fmla="*/ 118629 w 118629"/>
                    <a:gd name="connsiteY7" fmla="*/ 237259 h 237259"/>
                    <a:gd name="connsiteX8" fmla="*/ 86591 w 118629"/>
                    <a:gd name="connsiteY8" fmla="*/ 237259 h 237259"/>
                    <a:gd name="connsiteX9" fmla="*/ 34636 w 118629"/>
                    <a:gd name="connsiteY9" fmla="*/ 95250 h 237259"/>
                    <a:gd name="connsiteX10" fmla="*/ 33770 w 118629"/>
                    <a:gd name="connsiteY10" fmla="*/ 95250 h 237259"/>
                    <a:gd name="connsiteX11" fmla="*/ 33770 w 118629"/>
                    <a:gd name="connsiteY11" fmla="*/ 237259 h 237259"/>
                    <a:gd name="connsiteX12" fmla="*/ 0 w 118629"/>
                    <a:gd name="connsiteY12" fmla="*/ 237259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8629" h="237259">
                      <a:moveTo>
                        <a:pt x="0" y="237259"/>
                      </a:moveTo>
                      <a:lnTo>
                        <a:pt x="0" y="0"/>
                      </a:lnTo>
                      <a:lnTo>
                        <a:pt x="32904" y="0"/>
                      </a:lnTo>
                      <a:lnTo>
                        <a:pt x="83993" y="142875"/>
                      </a:lnTo>
                      <a:lnTo>
                        <a:pt x="84859" y="142875"/>
                      </a:lnTo>
                      <a:lnTo>
                        <a:pt x="84859" y="0"/>
                      </a:lnTo>
                      <a:lnTo>
                        <a:pt x="118629" y="0"/>
                      </a:lnTo>
                      <a:lnTo>
                        <a:pt x="118629" y="237259"/>
                      </a:lnTo>
                      <a:lnTo>
                        <a:pt x="86591" y="237259"/>
                      </a:lnTo>
                      <a:lnTo>
                        <a:pt x="34636" y="95250"/>
                      </a:lnTo>
                      <a:lnTo>
                        <a:pt x="33770" y="95250"/>
                      </a:lnTo>
                      <a:lnTo>
                        <a:pt x="33770" y="237259"/>
                      </a:lnTo>
                      <a:lnTo>
                        <a:pt x="0" y="237259"/>
                      </a:lnTo>
                      <a:close/>
                    </a:path>
                  </a:pathLst>
                </a:custGeom>
                <a:solidFill>
                  <a:srgbClr val="FFFFFF"/>
                </a:solidFill>
                <a:ln w="8653"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92541060-8ADA-E5FF-80B5-EC425FC0096D}"/>
                    </a:ext>
                  </a:extLst>
                </p:cNvPr>
                <p:cNvSpPr/>
                <p:nvPr/>
              </p:nvSpPr>
              <p:spPr>
                <a:xfrm>
                  <a:off x="6057900" y="3441122"/>
                  <a:ext cx="109970" cy="241588"/>
                </a:xfrm>
                <a:custGeom>
                  <a:avLst/>
                  <a:gdLst>
                    <a:gd name="connsiteX0" fmla="*/ 109970 w 109970"/>
                    <a:gd name="connsiteY0" fmla="*/ 172316 h 241588"/>
                    <a:gd name="connsiteX1" fmla="*/ 109970 w 109970"/>
                    <a:gd name="connsiteY1" fmla="*/ 187036 h 241588"/>
                    <a:gd name="connsiteX2" fmla="*/ 105641 w 109970"/>
                    <a:gd name="connsiteY2" fmla="*/ 207818 h 241588"/>
                    <a:gd name="connsiteX3" fmla="*/ 94384 w 109970"/>
                    <a:gd name="connsiteY3" fmla="*/ 225136 h 241588"/>
                    <a:gd name="connsiteX4" fmla="*/ 77066 w 109970"/>
                    <a:gd name="connsiteY4" fmla="*/ 237259 h 241588"/>
                    <a:gd name="connsiteX5" fmla="*/ 56284 w 109970"/>
                    <a:gd name="connsiteY5" fmla="*/ 241589 h 241588"/>
                    <a:gd name="connsiteX6" fmla="*/ 36368 w 109970"/>
                    <a:gd name="connsiteY6" fmla="*/ 238991 h 241588"/>
                    <a:gd name="connsiteX7" fmla="*/ 18184 w 109970"/>
                    <a:gd name="connsiteY7" fmla="*/ 229466 h 241588"/>
                    <a:gd name="connsiteX8" fmla="*/ 5196 w 109970"/>
                    <a:gd name="connsiteY8" fmla="*/ 212148 h 241588"/>
                    <a:gd name="connsiteX9" fmla="*/ 0 w 109970"/>
                    <a:gd name="connsiteY9" fmla="*/ 185305 h 241588"/>
                    <a:gd name="connsiteX10" fmla="*/ 0 w 109970"/>
                    <a:gd name="connsiteY10" fmla="*/ 54552 h 241588"/>
                    <a:gd name="connsiteX11" fmla="*/ 4330 w 109970"/>
                    <a:gd name="connsiteY11" fmla="*/ 32905 h 241588"/>
                    <a:gd name="connsiteX12" fmla="*/ 15586 w 109970"/>
                    <a:gd name="connsiteY12" fmla="*/ 15587 h 241588"/>
                    <a:gd name="connsiteX13" fmla="*/ 32904 w 109970"/>
                    <a:gd name="connsiteY13" fmla="*/ 4330 h 241588"/>
                    <a:gd name="connsiteX14" fmla="*/ 55418 w 109970"/>
                    <a:gd name="connsiteY14" fmla="*/ 0 h 241588"/>
                    <a:gd name="connsiteX15" fmla="*/ 94384 w 109970"/>
                    <a:gd name="connsiteY15" fmla="*/ 15587 h 241588"/>
                    <a:gd name="connsiteX16" fmla="*/ 105641 w 109970"/>
                    <a:gd name="connsiteY16" fmla="*/ 33770 h 241588"/>
                    <a:gd name="connsiteX17" fmla="*/ 109970 w 109970"/>
                    <a:gd name="connsiteY17" fmla="*/ 56284 h 241588"/>
                    <a:gd name="connsiteX18" fmla="*/ 109970 w 109970"/>
                    <a:gd name="connsiteY18" fmla="*/ 69273 h 241588"/>
                    <a:gd name="connsiteX19" fmla="*/ 76200 w 109970"/>
                    <a:gd name="connsiteY19" fmla="*/ 69273 h 241588"/>
                    <a:gd name="connsiteX20" fmla="*/ 76200 w 109970"/>
                    <a:gd name="connsiteY20" fmla="*/ 58016 h 241588"/>
                    <a:gd name="connsiteX21" fmla="*/ 70139 w 109970"/>
                    <a:gd name="connsiteY21" fmla="*/ 40698 h 241588"/>
                    <a:gd name="connsiteX22" fmla="*/ 54552 w 109970"/>
                    <a:gd name="connsiteY22" fmla="*/ 33770 h 241588"/>
                    <a:gd name="connsiteX23" fmla="*/ 38100 w 109970"/>
                    <a:gd name="connsiteY23" fmla="*/ 41564 h 241588"/>
                    <a:gd name="connsiteX24" fmla="*/ 33770 w 109970"/>
                    <a:gd name="connsiteY24" fmla="*/ 61480 h 241588"/>
                    <a:gd name="connsiteX25" fmla="*/ 33770 w 109970"/>
                    <a:gd name="connsiteY25" fmla="*/ 182707 h 241588"/>
                    <a:gd name="connsiteX26" fmla="*/ 38100 w 109970"/>
                    <a:gd name="connsiteY26" fmla="*/ 200025 h 241588"/>
                    <a:gd name="connsiteX27" fmla="*/ 54552 w 109970"/>
                    <a:gd name="connsiteY27" fmla="*/ 206952 h 241588"/>
                    <a:gd name="connsiteX28" fmla="*/ 61480 w 109970"/>
                    <a:gd name="connsiteY28" fmla="*/ 206087 h 241588"/>
                    <a:gd name="connsiteX29" fmla="*/ 68407 w 109970"/>
                    <a:gd name="connsiteY29" fmla="*/ 202623 h 241588"/>
                    <a:gd name="connsiteX30" fmla="*/ 73602 w 109970"/>
                    <a:gd name="connsiteY30" fmla="*/ 195696 h 241588"/>
                    <a:gd name="connsiteX31" fmla="*/ 75334 w 109970"/>
                    <a:gd name="connsiteY31" fmla="*/ 184439 h 241588"/>
                    <a:gd name="connsiteX32" fmla="*/ 75334 w 109970"/>
                    <a:gd name="connsiteY32" fmla="*/ 173182 h 241588"/>
                    <a:gd name="connsiteX33" fmla="*/ 109970 w 109970"/>
                    <a:gd name="connsiteY33" fmla="*/ 173182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9970" h="241588">
                      <a:moveTo>
                        <a:pt x="109970" y="172316"/>
                      </a:moveTo>
                      <a:lnTo>
                        <a:pt x="109970" y="187036"/>
                      </a:lnTo>
                      <a:cubicBezTo>
                        <a:pt x="109970" y="193964"/>
                        <a:pt x="108239" y="200891"/>
                        <a:pt x="105641" y="207818"/>
                      </a:cubicBezTo>
                      <a:cubicBezTo>
                        <a:pt x="103043" y="214746"/>
                        <a:pt x="98714" y="219941"/>
                        <a:pt x="94384" y="225136"/>
                      </a:cubicBezTo>
                      <a:cubicBezTo>
                        <a:pt x="89189" y="230332"/>
                        <a:pt x="83993" y="234661"/>
                        <a:pt x="77066" y="237259"/>
                      </a:cubicBezTo>
                      <a:cubicBezTo>
                        <a:pt x="70139" y="239857"/>
                        <a:pt x="63211" y="241589"/>
                        <a:pt x="56284" y="241589"/>
                      </a:cubicBezTo>
                      <a:cubicBezTo>
                        <a:pt x="50223" y="241589"/>
                        <a:pt x="43295" y="240723"/>
                        <a:pt x="36368" y="238991"/>
                      </a:cubicBezTo>
                      <a:cubicBezTo>
                        <a:pt x="29441" y="237259"/>
                        <a:pt x="23379" y="233795"/>
                        <a:pt x="18184" y="229466"/>
                      </a:cubicBezTo>
                      <a:cubicBezTo>
                        <a:pt x="12989" y="225136"/>
                        <a:pt x="8659" y="219075"/>
                        <a:pt x="5196" y="212148"/>
                      </a:cubicBezTo>
                      <a:cubicBezTo>
                        <a:pt x="1732" y="205221"/>
                        <a:pt x="0" y="196561"/>
                        <a:pt x="0" y="185305"/>
                      </a:cubicBezTo>
                      <a:lnTo>
                        <a:pt x="0" y="54552"/>
                      </a:lnTo>
                      <a:cubicBezTo>
                        <a:pt x="0" y="46759"/>
                        <a:pt x="1732" y="39832"/>
                        <a:pt x="4330" y="32905"/>
                      </a:cubicBezTo>
                      <a:cubicBezTo>
                        <a:pt x="6927" y="25977"/>
                        <a:pt x="10391" y="20782"/>
                        <a:pt x="15586" y="15587"/>
                      </a:cubicBezTo>
                      <a:cubicBezTo>
                        <a:pt x="20782" y="10391"/>
                        <a:pt x="25977" y="6927"/>
                        <a:pt x="32904" y="4330"/>
                      </a:cubicBezTo>
                      <a:cubicBezTo>
                        <a:pt x="39832" y="1732"/>
                        <a:pt x="46759" y="0"/>
                        <a:pt x="55418" y="0"/>
                      </a:cubicBezTo>
                      <a:cubicBezTo>
                        <a:pt x="71004" y="0"/>
                        <a:pt x="83993" y="5196"/>
                        <a:pt x="94384" y="15587"/>
                      </a:cubicBezTo>
                      <a:cubicBezTo>
                        <a:pt x="99580" y="20782"/>
                        <a:pt x="103043" y="26843"/>
                        <a:pt x="105641" y="33770"/>
                      </a:cubicBezTo>
                      <a:cubicBezTo>
                        <a:pt x="108239" y="40698"/>
                        <a:pt x="109970" y="48491"/>
                        <a:pt x="109970" y="56284"/>
                      </a:cubicBezTo>
                      <a:lnTo>
                        <a:pt x="109970" y="69273"/>
                      </a:lnTo>
                      <a:lnTo>
                        <a:pt x="76200" y="69273"/>
                      </a:lnTo>
                      <a:lnTo>
                        <a:pt x="76200" y="58016"/>
                      </a:lnTo>
                      <a:cubicBezTo>
                        <a:pt x="76200" y="51089"/>
                        <a:pt x="74468" y="45893"/>
                        <a:pt x="70139" y="40698"/>
                      </a:cubicBezTo>
                      <a:cubicBezTo>
                        <a:pt x="65809" y="35502"/>
                        <a:pt x="61480" y="33770"/>
                        <a:pt x="54552" y="33770"/>
                      </a:cubicBezTo>
                      <a:cubicBezTo>
                        <a:pt x="45893" y="33770"/>
                        <a:pt x="40698" y="36368"/>
                        <a:pt x="38100" y="41564"/>
                      </a:cubicBezTo>
                      <a:cubicBezTo>
                        <a:pt x="35502" y="46759"/>
                        <a:pt x="33770" y="53686"/>
                        <a:pt x="33770" y="61480"/>
                      </a:cubicBezTo>
                      <a:lnTo>
                        <a:pt x="33770" y="182707"/>
                      </a:lnTo>
                      <a:cubicBezTo>
                        <a:pt x="33770" y="189634"/>
                        <a:pt x="35502" y="195696"/>
                        <a:pt x="38100" y="200025"/>
                      </a:cubicBezTo>
                      <a:cubicBezTo>
                        <a:pt x="40698" y="204355"/>
                        <a:pt x="46759" y="206952"/>
                        <a:pt x="54552" y="206952"/>
                      </a:cubicBezTo>
                      <a:cubicBezTo>
                        <a:pt x="57150" y="206952"/>
                        <a:pt x="58882" y="206952"/>
                        <a:pt x="61480" y="206087"/>
                      </a:cubicBezTo>
                      <a:cubicBezTo>
                        <a:pt x="64077" y="205221"/>
                        <a:pt x="66675" y="204355"/>
                        <a:pt x="68407" y="202623"/>
                      </a:cubicBezTo>
                      <a:cubicBezTo>
                        <a:pt x="70139" y="200891"/>
                        <a:pt x="71870" y="198293"/>
                        <a:pt x="73602" y="195696"/>
                      </a:cubicBezTo>
                      <a:cubicBezTo>
                        <a:pt x="75334" y="192232"/>
                        <a:pt x="75334" y="188768"/>
                        <a:pt x="75334" y="184439"/>
                      </a:cubicBezTo>
                      <a:lnTo>
                        <a:pt x="75334" y="173182"/>
                      </a:lnTo>
                      <a:lnTo>
                        <a:pt x="109970" y="173182"/>
                      </a:lnTo>
                      <a:close/>
                    </a:path>
                  </a:pathLst>
                </a:custGeom>
                <a:solidFill>
                  <a:srgbClr val="FFFFFF"/>
                </a:solidFill>
                <a:ln w="8653"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7E2BD1EC-8AD3-67B3-9DA9-B8F87D4C20AC}"/>
                    </a:ext>
                  </a:extLst>
                </p:cNvPr>
                <p:cNvSpPr/>
                <p:nvPr/>
              </p:nvSpPr>
              <p:spPr>
                <a:xfrm>
                  <a:off x="6195579" y="3443720"/>
                  <a:ext cx="101311" cy="237259"/>
                </a:xfrm>
                <a:custGeom>
                  <a:avLst/>
                  <a:gdLst>
                    <a:gd name="connsiteX0" fmla="*/ 0 w 101311"/>
                    <a:gd name="connsiteY0" fmla="*/ 237259 h 237259"/>
                    <a:gd name="connsiteX1" fmla="*/ 0 w 101311"/>
                    <a:gd name="connsiteY1" fmla="*/ 0 h 237259"/>
                    <a:gd name="connsiteX2" fmla="*/ 101311 w 101311"/>
                    <a:gd name="connsiteY2" fmla="*/ 0 h 237259"/>
                    <a:gd name="connsiteX3" fmla="*/ 101311 w 101311"/>
                    <a:gd name="connsiteY3" fmla="*/ 32038 h 237259"/>
                    <a:gd name="connsiteX4" fmla="*/ 33770 w 101311"/>
                    <a:gd name="connsiteY4" fmla="*/ 32038 h 237259"/>
                    <a:gd name="connsiteX5" fmla="*/ 33770 w 101311"/>
                    <a:gd name="connsiteY5" fmla="*/ 101311 h 237259"/>
                    <a:gd name="connsiteX6" fmla="*/ 92652 w 101311"/>
                    <a:gd name="connsiteY6" fmla="*/ 101311 h 237259"/>
                    <a:gd name="connsiteX7" fmla="*/ 92652 w 101311"/>
                    <a:gd name="connsiteY7" fmla="*/ 133350 h 237259"/>
                    <a:gd name="connsiteX8" fmla="*/ 33770 w 101311"/>
                    <a:gd name="connsiteY8" fmla="*/ 133350 h 237259"/>
                    <a:gd name="connsiteX9" fmla="*/ 33770 w 101311"/>
                    <a:gd name="connsiteY9" fmla="*/ 202623 h 237259"/>
                    <a:gd name="connsiteX10" fmla="*/ 101311 w 101311"/>
                    <a:gd name="connsiteY10" fmla="*/ 202623 h 237259"/>
                    <a:gd name="connsiteX11" fmla="*/ 101311 w 101311"/>
                    <a:gd name="connsiteY11" fmla="*/ 236393 h 237259"/>
                    <a:gd name="connsiteX12" fmla="*/ 0 w 101311"/>
                    <a:gd name="connsiteY12" fmla="*/ 236393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1311" h="237259">
                      <a:moveTo>
                        <a:pt x="0" y="237259"/>
                      </a:moveTo>
                      <a:lnTo>
                        <a:pt x="0" y="0"/>
                      </a:lnTo>
                      <a:lnTo>
                        <a:pt x="101311" y="0"/>
                      </a:lnTo>
                      <a:lnTo>
                        <a:pt x="101311" y="32038"/>
                      </a:lnTo>
                      <a:lnTo>
                        <a:pt x="33770" y="32038"/>
                      </a:lnTo>
                      <a:lnTo>
                        <a:pt x="33770" y="101311"/>
                      </a:lnTo>
                      <a:lnTo>
                        <a:pt x="92652" y="101311"/>
                      </a:lnTo>
                      <a:lnTo>
                        <a:pt x="92652" y="133350"/>
                      </a:lnTo>
                      <a:lnTo>
                        <a:pt x="33770" y="133350"/>
                      </a:lnTo>
                      <a:lnTo>
                        <a:pt x="33770" y="202623"/>
                      </a:lnTo>
                      <a:lnTo>
                        <a:pt x="101311" y="202623"/>
                      </a:lnTo>
                      <a:lnTo>
                        <a:pt x="101311" y="236393"/>
                      </a:lnTo>
                      <a:lnTo>
                        <a:pt x="0" y="236393"/>
                      </a:lnTo>
                      <a:close/>
                    </a:path>
                  </a:pathLst>
                </a:custGeom>
                <a:solidFill>
                  <a:srgbClr val="FFFFFF"/>
                </a:solidFill>
                <a:ln w="8653"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9187CD6B-809C-B1F9-0424-471E8BF5EACE}"/>
                    </a:ext>
                  </a:extLst>
                </p:cNvPr>
                <p:cNvSpPr/>
                <p:nvPr/>
              </p:nvSpPr>
              <p:spPr>
                <a:xfrm>
                  <a:off x="6318538" y="3443720"/>
                  <a:ext cx="109970" cy="237259"/>
                </a:xfrm>
                <a:custGeom>
                  <a:avLst/>
                  <a:gdLst>
                    <a:gd name="connsiteX0" fmla="*/ 0 w 109970"/>
                    <a:gd name="connsiteY0" fmla="*/ 237259 h 237259"/>
                    <a:gd name="connsiteX1" fmla="*/ 0 w 109970"/>
                    <a:gd name="connsiteY1" fmla="*/ 0 h 237259"/>
                    <a:gd name="connsiteX2" fmla="*/ 51089 w 109970"/>
                    <a:gd name="connsiteY2" fmla="*/ 0 h 237259"/>
                    <a:gd name="connsiteX3" fmla="*/ 75334 w 109970"/>
                    <a:gd name="connsiteY3" fmla="*/ 3464 h 237259"/>
                    <a:gd name="connsiteX4" fmla="*/ 94384 w 109970"/>
                    <a:gd name="connsiteY4" fmla="*/ 16452 h 237259"/>
                    <a:gd name="connsiteX5" fmla="*/ 106507 w 109970"/>
                    <a:gd name="connsiteY5" fmla="*/ 38100 h 237259"/>
                    <a:gd name="connsiteX6" fmla="*/ 109970 w 109970"/>
                    <a:gd name="connsiteY6" fmla="*/ 71870 h 237259"/>
                    <a:gd name="connsiteX7" fmla="*/ 108239 w 109970"/>
                    <a:gd name="connsiteY7" fmla="*/ 98714 h 237259"/>
                    <a:gd name="connsiteX8" fmla="*/ 100445 w 109970"/>
                    <a:gd name="connsiteY8" fmla="*/ 119495 h 237259"/>
                    <a:gd name="connsiteX9" fmla="*/ 81395 w 109970"/>
                    <a:gd name="connsiteY9" fmla="*/ 137680 h 237259"/>
                    <a:gd name="connsiteX10" fmla="*/ 51089 w 109970"/>
                    <a:gd name="connsiteY10" fmla="*/ 144607 h 237259"/>
                    <a:gd name="connsiteX11" fmla="*/ 33770 w 109970"/>
                    <a:gd name="connsiteY11" fmla="*/ 144607 h 237259"/>
                    <a:gd name="connsiteX12" fmla="*/ 33770 w 109970"/>
                    <a:gd name="connsiteY12" fmla="*/ 237259 h 237259"/>
                    <a:gd name="connsiteX13" fmla="*/ 0 w 109970"/>
                    <a:gd name="connsiteY13" fmla="*/ 237259 h 237259"/>
                    <a:gd name="connsiteX14" fmla="*/ 33770 w 109970"/>
                    <a:gd name="connsiteY14" fmla="*/ 32904 h 237259"/>
                    <a:gd name="connsiteX15" fmla="*/ 33770 w 109970"/>
                    <a:gd name="connsiteY15" fmla="*/ 113434 h 237259"/>
                    <a:gd name="connsiteX16" fmla="*/ 50223 w 109970"/>
                    <a:gd name="connsiteY16" fmla="*/ 113434 h 237259"/>
                    <a:gd name="connsiteX17" fmla="*/ 65809 w 109970"/>
                    <a:gd name="connsiteY17" fmla="*/ 110836 h 237259"/>
                    <a:gd name="connsiteX18" fmla="*/ 74468 w 109970"/>
                    <a:gd name="connsiteY18" fmla="*/ 102177 h 237259"/>
                    <a:gd name="connsiteX19" fmla="*/ 77932 w 109970"/>
                    <a:gd name="connsiteY19" fmla="*/ 90054 h 237259"/>
                    <a:gd name="connsiteX20" fmla="*/ 78798 w 109970"/>
                    <a:gd name="connsiteY20" fmla="*/ 73602 h 237259"/>
                    <a:gd name="connsiteX21" fmla="*/ 78798 w 109970"/>
                    <a:gd name="connsiteY21" fmla="*/ 58016 h 237259"/>
                    <a:gd name="connsiteX22" fmla="*/ 76200 w 109970"/>
                    <a:gd name="connsiteY22" fmla="*/ 45027 h 237259"/>
                    <a:gd name="connsiteX23" fmla="*/ 68407 w 109970"/>
                    <a:gd name="connsiteY23" fmla="*/ 36368 h 237259"/>
                    <a:gd name="connsiteX24" fmla="*/ 52820 w 109970"/>
                    <a:gd name="connsiteY24" fmla="*/ 33770 h 237259"/>
                    <a:gd name="connsiteX25" fmla="*/ 33770 w 109970"/>
                    <a:gd name="connsiteY25" fmla="*/ 33770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970" h="237259">
                      <a:moveTo>
                        <a:pt x="0" y="237259"/>
                      </a:moveTo>
                      <a:lnTo>
                        <a:pt x="0" y="0"/>
                      </a:lnTo>
                      <a:lnTo>
                        <a:pt x="51089" y="0"/>
                      </a:lnTo>
                      <a:cubicBezTo>
                        <a:pt x="60614" y="0"/>
                        <a:pt x="68407" y="866"/>
                        <a:pt x="75334" y="3464"/>
                      </a:cubicBezTo>
                      <a:cubicBezTo>
                        <a:pt x="82261" y="6061"/>
                        <a:pt x="89189" y="10391"/>
                        <a:pt x="94384" y="16452"/>
                      </a:cubicBezTo>
                      <a:cubicBezTo>
                        <a:pt x="100445" y="22513"/>
                        <a:pt x="103909" y="30307"/>
                        <a:pt x="106507" y="38100"/>
                      </a:cubicBezTo>
                      <a:cubicBezTo>
                        <a:pt x="109104" y="46759"/>
                        <a:pt x="109970" y="58016"/>
                        <a:pt x="109970" y="71870"/>
                      </a:cubicBezTo>
                      <a:cubicBezTo>
                        <a:pt x="109970" y="82261"/>
                        <a:pt x="109104" y="91786"/>
                        <a:pt x="108239" y="98714"/>
                      </a:cubicBezTo>
                      <a:cubicBezTo>
                        <a:pt x="107373" y="105641"/>
                        <a:pt x="104775" y="112568"/>
                        <a:pt x="100445" y="119495"/>
                      </a:cubicBezTo>
                      <a:cubicBezTo>
                        <a:pt x="96116" y="127288"/>
                        <a:pt x="89189" y="133350"/>
                        <a:pt x="81395" y="137680"/>
                      </a:cubicBezTo>
                      <a:cubicBezTo>
                        <a:pt x="73602" y="142009"/>
                        <a:pt x="63211" y="144607"/>
                        <a:pt x="51089" y="144607"/>
                      </a:cubicBezTo>
                      <a:lnTo>
                        <a:pt x="33770" y="144607"/>
                      </a:lnTo>
                      <a:lnTo>
                        <a:pt x="33770" y="237259"/>
                      </a:lnTo>
                      <a:lnTo>
                        <a:pt x="0" y="237259"/>
                      </a:lnTo>
                      <a:close/>
                      <a:moveTo>
                        <a:pt x="33770" y="32904"/>
                      </a:moveTo>
                      <a:lnTo>
                        <a:pt x="33770" y="113434"/>
                      </a:lnTo>
                      <a:lnTo>
                        <a:pt x="50223" y="113434"/>
                      </a:lnTo>
                      <a:cubicBezTo>
                        <a:pt x="57150" y="113434"/>
                        <a:pt x="62345" y="112568"/>
                        <a:pt x="65809" y="110836"/>
                      </a:cubicBezTo>
                      <a:cubicBezTo>
                        <a:pt x="69273" y="109104"/>
                        <a:pt x="72736" y="105641"/>
                        <a:pt x="74468" y="102177"/>
                      </a:cubicBezTo>
                      <a:cubicBezTo>
                        <a:pt x="76200" y="98714"/>
                        <a:pt x="77066" y="94384"/>
                        <a:pt x="77932" y="90054"/>
                      </a:cubicBezTo>
                      <a:cubicBezTo>
                        <a:pt x="77932" y="84859"/>
                        <a:pt x="78798" y="79663"/>
                        <a:pt x="78798" y="73602"/>
                      </a:cubicBezTo>
                      <a:cubicBezTo>
                        <a:pt x="78798" y="68407"/>
                        <a:pt x="78798" y="63211"/>
                        <a:pt x="78798" y="58016"/>
                      </a:cubicBezTo>
                      <a:cubicBezTo>
                        <a:pt x="78798" y="52820"/>
                        <a:pt x="77932" y="48491"/>
                        <a:pt x="76200" y="45027"/>
                      </a:cubicBezTo>
                      <a:cubicBezTo>
                        <a:pt x="74468" y="41564"/>
                        <a:pt x="71870" y="38100"/>
                        <a:pt x="68407" y="36368"/>
                      </a:cubicBezTo>
                      <a:cubicBezTo>
                        <a:pt x="64943" y="34636"/>
                        <a:pt x="59748" y="33770"/>
                        <a:pt x="52820" y="33770"/>
                      </a:cubicBezTo>
                      <a:lnTo>
                        <a:pt x="33770" y="33770"/>
                      </a:lnTo>
                      <a:close/>
                    </a:path>
                  </a:pathLst>
                </a:custGeom>
                <a:solidFill>
                  <a:srgbClr val="FFFFFF"/>
                </a:solidFill>
                <a:ln w="8653"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3073326-32D0-F2A1-1C8F-98392494C42C}"/>
                    </a:ext>
                  </a:extLst>
                </p:cNvPr>
                <p:cNvSpPr/>
                <p:nvPr/>
              </p:nvSpPr>
              <p:spPr>
                <a:xfrm>
                  <a:off x="6437168" y="3443720"/>
                  <a:ext cx="112568" cy="237259"/>
                </a:xfrm>
                <a:custGeom>
                  <a:avLst/>
                  <a:gdLst>
                    <a:gd name="connsiteX0" fmla="*/ 38966 w 112568"/>
                    <a:gd name="connsiteY0" fmla="*/ 237259 h 237259"/>
                    <a:gd name="connsiteX1" fmla="*/ 38966 w 112568"/>
                    <a:gd name="connsiteY1" fmla="*/ 32038 h 237259"/>
                    <a:gd name="connsiteX2" fmla="*/ 0 w 112568"/>
                    <a:gd name="connsiteY2" fmla="*/ 32038 h 237259"/>
                    <a:gd name="connsiteX3" fmla="*/ 0 w 112568"/>
                    <a:gd name="connsiteY3" fmla="*/ 0 h 237259"/>
                    <a:gd name="connsiteX4" fmla="*/ 112568 w 112568"/>
                    <a:gd name="connsiteY4" fmla="*/ 0 h 237259"/>
                    <a:gd name="connsiteX5" fmla="*/ 112568 w 112568"/>
                    <a:gd name="connsiteY5" fmla="*/ 32038 h 237259"/>
                    <a:gd name="connsiteX6" fmla="*/ 73602 w 112568"/>
                    <a:gd name="connsiteY6" fmla="*/ 32038 h 237259"/>
                    <a:gd name="connsiteX7" fmla="*/ 73602 w 112568"/>
                    <a:gd name="connsiteY7" fmla="*/ 237259 h 237259"/>
                    <a:gd name="connsiteX8" fmla="*/ 38966 w 112568"/>
                    <a:gd name="connsiteY8" fmla="*/ 237259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568" h="237259">
                      <a:moveTo>
                        <a:pt x="38966" y="237259"/>
                      </a:moveTo>
                      <a:lnTo>
                        <a:pt x="38966" y="32038"/>
                      </a:lnTo>
                      <a:lnTo>
                        <a:pt x="0" y="32038"/>
                      </a:lnTo>
                      <a:lnTo>
                        <a:pt x="0" y="0"/>
                      </a:lnTo>
                      <a:lnTo>
                        <a:pt x="112568" y="0"/>
                      </a:lnTo>
                      <a:lnTo>
                        <a:pt x="112568" y="32038"/>
                      </a:lnTo>
                      <a:lnTo>
                        <a:pt x="73602" y="32038"/>
                      </a:lnTo>
                      <a:lnTo>
                        <a:pt x="73602" y="237259"/>
                      </a:lnTo>
                      <a:lnTo>
                        <a:pt x="38966" y="237259"/>
                      </a:lnTo>
                      <a:close/>
                    </a:path>
                  </a:pathLst>
                </a:custGeom>
                <a:solidFill>
                  <a:srgbClr val="FFFFFF"/>
                </a:solidFill>
                <a:ln w="8653" cap="flat">
                  <a:noFill/>
                  <a:prstDash val="solid"/>
                  <a:miter/>
                </a:ln>
              </p:spPr>
              <p:txBody>
                <a:bodyPr rtlCol="0" anchor="ctr"/>
                <a:lstStyle/>
                <a:p>
                  <a:endParaRPr lang="en-US"/>
                </a:p>
              </p:txBody>
            </p:sp>
          </p:grpSp>
        </p:grpSp>
      </p:grpSp>
    </p:spTree>
    <p:extLst>
      <p:ext uri="{BB962C8B-B14F-4D97-AF65-F5344CB8AC3E}">
        <p14:creationId xmlns:p14="http://schemas.microsoft.com/office/powerpoint/2010/main" val="3458522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36D3DE3-8C67-C538-71E4-A8C402384D25}"/>
              </a:ext>
            </a:extLst>
          </p:cNvPr>
          <p:cNvPicPr>
            <a:picLocks noChangeAspect="1"/>
          </p:cNvPicPr>
          <p:nvPr/>
        </p:nvPicPr>
        <p:blipFill>
          <a:blip r:embed="rId2"/>
          <a:stretch>
            <a:fillRect/>
          </a:stretch>
        </p:blipFill>
        <p:spPr>
          <a:xfrm>
            <a:off x="0" y="1"/>
            <a:ext cx="12192000" cy="6858000"/>
          </a:xfrm>
          <a:prstGeom prst="rect">
            <a:avLst/>
          </a:prstGeom>
        </p:spPr>
      </p:pic>
      <p:cxnSp>
        <p:nvCxnSpPr>
          <p:cNvPr id="6" name="Straight Connector 5">
            <a:extLst>
              <a:ext uri="{FF2B5EF4-FFF2-40B4-BE49-F238E27FC236}">
                <a16:creationId xmlns:a16="http://schemas.microsoft.com/office/drawing/2014/main" id="{093C5D3F-1C12-8716-35DD-B631B0D8E4E1}"/>
              </a:ext>
            </a:extLst>
          </p:cNvPr>
          <p:cNvCxnSpPr>
            <a:cxnSpLocks/>
          </p:cNvCxnSpPr>
          <p:nvPr/>
        </p:nvCxnSpPr>
        <p:spPr>
          <a:xfrm>
            <a:off x="11857830" y="2707695"/>
            <a:ext cx="0" cy="3858205"/>
          </a:xfrm>
          <a:prstGeom prst="line">
            <a:avLst/>
          </a:prstGeom>
          <a:ln w="57150">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02B9E428-815F-4B9A-0DAB-D4C3520E5ED0}"/>
              </a:ext>
            </a:extLst>
          </p:cNvPr>
          <p:cNvCxnSpPr>
            <a:cxnSpLocks/>
          </p:cNvCxnSpPr>
          <p:nvPr/>
        </p:nvCxnSpPr>
        <p:spPr>
          <a:xfrm>
            <a:off x="12017932" y="365528"/>
            <a:ext cx="0" cy="6297451"/>
          </a:xfrm>
          <a:prstGeom prst="line">
            <a:avLst/>
          </a:prstGeom>
          <a:ln w="3175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4B4F0765-2FB3-2A52-773C-50520C29ACE6}"/>
              </a:ext>
            </a:extLst>
          </p:cNvPr>
          <p:cNvCxnSpPr>
            <a:cxnSpLocks/>
          </p:cNvCxnSpPr>
          <p:nvPr/>
        </p:nvCxnSpPr>
        <p:spPr>
          <a:xfrm>
            <a:off x="308532" y="6662979"/>
            <a:ext cx="11709400" cy="0"/>
          </a:xfrm>
          <a:prstGeom prst="line">
            <a:avLst/>
          </a:prstGeom>
          <a:ln w="3175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3" name="Group 2">
            <a:extLst>
              <a:ext uri="{FF2B5EF4-FFF2-40B4-BE49-F238E27FC236}">
                <a16:creationId xmlns:a16="http://schemas.microsoft.com/office/drawing/2014/main" id="{69A10837-EAA0-9F5D-E356-5776535656DB}"/>
              </a:ext>
            </a:extLst>
          </p:cNvPr>
          <p:cNvGrpSpPr/>
          <p:nvPr/>
        </p:nvGrpSpPr>
        <p:grpSpPr>
          <a:xfrm>
            <a:off x="9835068" y="5353665"/>
            <a:ext cx="2356932" cy="1504335"/>
            <a:chOff x="7778839" y="4082603"/>
            <a:chExt cx="4413161" cy="2775397"/>
          </a:xfrm>
        </p:grpSpPr>
        <p:sp>
          <p:nvSpPr>
            <p:cNvPr id="46" name="Rectangle 45">
              <a:extLst>
                <a:ext uri="{FF2B5EF4-FFF2-40B4-BE49-F238E27FC236}">
                  <a16:creationId xmlns:a16="http://schemas.microsoft.com/office/drawing/2014/main" id="{0FB5CEC3-7FB9-7C28-5508-E30B51F0FA30}"/>
                </a:ext>
              </a:extLst>
            </p:cNvPr>
            <p:cNvSpPr/>
            <p:nvPr/>
          </p:nvSpPr>
          <p:spPr>
            <a:xfrm>
              <a:off x="7778839" y="4082603"/>
              <a:ext cx="4413161" cy="2775397"/>
            </a:xfrm>
            <a:prstGeom prst="rect">
              <a:avLst/>
            </a:prstGeom>
            <a:solidFill>
              <a:srgbClr val="57A79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EE8C3C0A-2C64-C148-678F-F9ACF2FC7C00}"/>
                </a:ext>
              </a:extLst>
            </p:cNvPr>
            <p:cNvGrpSpPr/>
            <p:nvPr/>
          </p:nvGrpSpPr>
          <p:grpSpPr>
            <a:xfrm>
              <a:off x="8045991" y="4358552"/>
              <a:ext cx="3849192" cy="2146872"/>
              <a:chOff x="5632738" y="3168361"/>
              <a:chExt cx="922192" cy="514349"/>
            </a:xfrm>
          </p:grpSpPr>
          <p:sp>
            <p:nvSpPr>
              <p:cNvPr id="21" name="Freeform 20">
                <a:extLst>
                  <a:ext uri="{FF2B5EF4-FFF2-40B4-BE49-F238E27FC236}">
                    <a16:creationId xmlns:a16="http://schemas.microsoft.com/office/drawing/2014/main" id="{A67C8164-D52B-C186-21AA-BF654857D44F}"/>
                  </a:ext>
                </a:extLst>
              </p:cNvPr>
              <p:cNvSpPr/>
              <p:nvPr/>
            </p:nvSpPr>
            <p:spPr>
              <a:xfrm>
                <a:off x="5643995" y="3169227"/>
                <a:ext cx="111702" cy="239856"/>
              </a:xfrm>
              <a:custGeom>
                <a:avLst/>
                <a:gdLst>
                  <a:gd name="connsiteX0" fmla="*/ 0 w 111702"/>
                  <a:gd name="connsiteY0" fmla="*/ 239857 h 239856"/>
                  <a:gd name="connsiteX1" fmla="*/ 0 w 111702"/>
                  <a:gd name="connsiteY1" fmla="*/ 0 h 239856"/>
                  <a:gd name="connsiteX2" fmla="*/ 51089 w 111702"/>
                  <a:gd name="connsiteY2" fmla="*/ 0 h 239856"/>
                  <a:gd name="connsiteX3" fmla="*/ 76200 w 111702"/>
                  <a:gd name="connsiteY3" fmla="*/ 3464 h 239856"/>
                  <a:gd name="connsiteX4" fmla="*/ 96116 w 111702"/>
                  <a:gd name="connsiteY4" fmla="*/ 16452 h 239856"/>
                  <a:gd name="connsiteX5" fmla="*/ 108239 w 111702"/>
                  <a:gd name="connsiteY5" fmla="*/ 38100 h 239856"/>
                  <a:gd name="connsiteX6" fmla="*/ 111702 w 111702"/>
                  <a:gd name="connsiteY6" fmla="*/ 71870 h 239856"/>
                  <a:gd name="connsiteX7" fmla="*/ 109970 w 111702"/>
                  <a:gd name="connsiteY7" fmla="*/ 98714 h 239856"/>
                  <a:gd name="connsiteX8" fmla="*/ 102177 w 111702"/>
                  <a:gd name="connsiteY8" fmla="*/ 119495 h 239856"/>
                  <a:gd name="connsiteX9" fmla="*/ 83127 w 111702"/>
                  <a:gd name="connsiteY9" fmla="*/ 137680 h 239856"/>
                  <a:gd name="connsiteX10" fmla="*/ 51954 w 111702"/>
                  <a:gd name="connsiteY10" fmla="*/ 144607 h 239856"/>
                  <a:gd name="connsiteX11" fmla="*/ 34636 w 111702"/>
                  <a:gd name="connsiteY11" fmla="*/ 144607 h 239856"/>
                  <a:gd name="connsiteX12" fmla="*/ 34636 w 111702"/>
                  <a:gd name="connsiteY12" fmla="*/ 238125 h 239856"/>
                  <a:gd name="connsiteX13" fmla="*/ 0 w 111702"/>
                  <a:gd name="connsiteY13" fmla="*/ 238125 h 239856"/>
                  <a:gd name="connsiteX14" fmla="*/ 34636 w 111702"/>
                  <a:gd name="connsiteY14" fmla="*/ 32904 h 239856"/>
                  <a:gd name="connsiteX15" fmla="*/ 34636 w 111702"/>
                  <a:gd name="connsiteY15" fmla="*/ 114300 h 239856"/>
                  <a:gd name="connsiteX16" fmla="*/ 51089 w 111702"/>
                  <a:gd name="connsiteY16" fmla="*/ 114300 h 239856"/>
                  <a:gd name="connsiteX17" fmla="*/ 67541 w 111702"/>
                  <a:gd name="connsiteY17" fmla="*/ 111702 h 239856"/>
                  <a:gd name="connsiteX18" fmla="*/ 76200 w 111702"/>
                  <a:gd name="connsiteY18" fmla="*/ 103043 h 239856"/>
                  <a:gd name="connsiteX19" fmla="*/ 79664 w 111702"/>
                  <a:gd name="connsiteY19" fmla="*/ 90920 h 239856"/>
                  <a:gd name="connsiteX20" fmla="*/ 80530 w 111702"/>
                  <a:gd name="connsiteY20" fmla="*/ 74468 h 239856"/>
                  <a:gd name="connsiteX21" fmla="*/ 80530 w 111702"/>
                  <a:gd name="connsiteY21" fmla="*/ 58882 h 239856"/>
                  <a:gd name="connsiteX22" fmla="*/ 77932 w 111702"/>
                  <a:gd name="connsiteY22" fmla="*/ 45893 h 239856"/>
                  <a:gd name="connsiteX23" fmla="*/ 70139 w 111702"/>
                  <a:gd name="connsiteY23" fmla="*/ 37234 h 239856"/>
                  <a:gd name="connsiteX24" fmla="*/ 54552 w 111702"/>
                  <a:gd name="connsiteY24" fmla="*/ 34636 h 239856"/>
                  <a:gd name="connsiteX25" fmla="*/ 34636 w 111702"/>
                  <a:gd name="connsiteY25" fmla="*/ 34636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1702" h="239856">
                    <a:moveTo>
                      <a:pt x="0" y="239857"/>
                    </a:moveTo>
                    <a:lnTo>
                      <a:pt x="0" y="0"/>
                    </a:lnTo>
                    <a:lnTo>
                      <a:pt x="51089" y="0"/>
                    </a:lnTo>
                    <a:cubicBezTo>
                      <a:pt x="60614" y="0"/>
                      <a:pt x="68407" y="866"/>
                      <a:pt x="76200" y="3464"/>
                    </a:cubicBezTo>
                    <a:cubicBezTo>
                      <a:pt x="83127" y="6061"/>
                      <a:pt x="90055" y="10391"/>
                      <a:pt x="96116" y="16452"/>
                    </a:cubicBezTo>
                    <a:cubicBezTo>
                      <a:pt x="102177" y="22514"/>
                      <a:pt x="105641" y="30307"/>
                      <a:pt x="108239" y="38100"/>
                    </a:cubicBezTo>
                    <a:cubicBezTo>
                      <a:pt x="110836" y="46759"/>
                      <a:pt x="111702" y="58016"/>
                      <a:pt x="111702" y="71870"/>
                    </a:cubicBezTo>
                    <a:cubicBezTo>
                      <a:pt x="111702" y="82261"/>
                      <a:pt x="110836" y="91786"/>
                      <a:pt x="109970" y="98714"/>
                    </a:cubicBezTo>
                    <a:cubicBezTo>
                      <a:pt x="109104" y="106507"/>
                      <a:pt x="106507" y="113434"/>
                      <a:pt x="102177" y="119495"/>
                    </a:cubicBezTo>
                    <a:cubicBezTo>
                      <a:pt x="97848" y="127289"/>
                      <a:pt x="90920" y="133350"/>
                      <a:pt x="83127" y="137680"/>
                    </a:cubicBezTo>
                    <a:cubicBezTo>
                      <a:pt x="75334" y="142009"/>
                      <a:pt x="64943" y="144607"/>
                      <a:pt x="51954" y="144607"/>
                    </a:cubicBezTo>
                    <a:lnTo>
                      <a:pt x="34636" y="144607"/>
                    </a:lnTo>
                    <a:lnTo>
                      <a:pt x="34636" y="238125"/>
                    </a:lnTo>
                    <a:lnTo>
                      <a:pt x="0" y="238125"/>
                    </a:lnTo>
                    <a:close/>
                    <a:moveTo>
                      <a:pt x="34636" y="32904"/>
                    </a:moveTo>
                    <a:lnTo>
                      <a:pt x="34636" y="114300"/>
                    </a:lnTo>
                    <a:lnTo>
                      <a:pt x="51089" y="114300"/>
                    </a:lnTo>
                    <a:cubicBezTo>
                      <a:pt x="58016" y="114300"/>
                      <a:pt x="63211" y="113434"/>
                      <a:pt x="67541" y="111702"/>
                    </a:cubicBezTo>
                    <a:cubicBezTo>
                      <a:pt x="71005" y="109971"/>
                      <a:pt x="74468" y="106507"/>
                      <a:pt x="76200" y="103043"/>
                    </a:cubicBezTo>
                    <a:cubicBezTo>
                      <a:pt x="77932" y="99580"/>
                      <a:pt x="78798" y="95250"/>
                      <a:pt x="79664" y="90920"/>
                    </a:cubicBezTo>
                    <a:cubicBezTo>
                      <a:pt x="79664" y="85725"/>
                      <a:pt x="80530" y="80529"/>
                      <a:pt x="80530" y="74468"/>
                    </a:cubicBezTo>
                    <a:cubicBezTo>
                      <a:pt x="80530" y="69273"/>
                      <a:pt x="80530" y="63211"/>
                      <a:pt x="80530" y="58882"/>
                    </a:cubicBezTo>
                    <a:cubicBezTo>
                      <a:pt x="80530" y="53686"/>
                      <a:pt x="79664" y="49357"/>
                      <a:pt x="77932" y="45893"/>
                    </a:cubicBezTo>
                    <a:cubicBezTo>
                      <a:pt x="76200" y="42429"/>
                      <a:pt x="73602" y="38966"/>
                      <a:pt x="70139" y="37234"/>
                    </a:cubicBezTo>
                    <a:cubicBezTo>
                      <a:pt x="66675" y="35502"/>
                      <a:pt x="61479" y="34636"/>
                      <a:pt x="54552" y="34636"/>
                    </a:cubicBezTo>
                    <a:lnTo>
                      <a:pt x="34636" y="34636"/>
                    </a:lnTo>
                    <a:close/>
                  </a:path>
                </a:pathLst>
              </a:custGeom>
              <a:solidFill>
                <a:srgbClr val="FFFFFF"/>
              </a:solid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18D1D90-D6DF-C1C9-AC78-C82F1DD96BA2}"/>
                  </a:ext>
                </a:extLst>
              </p:cNvPr>
              <p:cNvSpPr/>
              <p:nvPr/>
            </p:nvSpPr>
            <p:spPr>
              <a:xfrm>
                <a:off x="5767820" y="3169227"/>
                <a:ext cx="122958" cy="239856"/>
              </a:xfrm>
              <a:custGeom>
                <a:avLst/>
                <a:gdLst>
                  <a:gd name="connsiteX0" fmla="*/ 0 w 122958"/>
                  <a:gd name="connsiteY0" fmla="*/ 239857 h 239856"/>
                  <a:gd name="connsiteX1" fmla="*/ 0 w 122958"/>
                  <a:gd name="connsiteY1" fmla="*/ 0 h 239856"/>
                  <a:gd name="connsiteX2" fmla="*/ 55418 w 122958"/>
                  <a:gd name="connsiteY2" fmla="*/ 0 h 239856"/>
                  <a:gd name="connsiteX3" fmla="*/ 116032 w 122958"/>
                  <a:gd name="connsiteY3" fmla="*/ 70139 h 239856"/>
                  <a:gd name="connsiteX4" fmla="*/ 109105 w 122958"/>
                  <a:gd name="connsiteY4" fmla="*/ 106507 h 239856"/>
                  <a:gd name="connsiteX5" fmla="*/ 85725 w 122958"/>
                  <a:gd name="connsiteY5" fmla="*/ 130752 h 239856"/>
                  <a:gd name="connsiteX6" fmla="*/ 122959 w 122958"/>
                  <a:gd name="connsiteY6" fmla="*/ 239857 h 239856"/>
                  <a:gd name="connsiteX7" fmla="*/ 86591 w 122958"/>
                  <a:gd name="connsiteY7" fmla="*/ 239857 h 239856"/>
                  <a:gd name="connsiteX8" fmla="*/ 54552 w 122958"/>
                  <a:gd name="connsiteY8" fmla="*/ 137680 h 239856"/>
                  <a:gd name="connsiteX9" fmla="*/ 33770 w 122958"/>
                  <a:gd name="connsiteY9" fmla="*/ 137680 h 239856"/>
                  <a:gd name="connsiteX10" fmla="*/ 33770 w 122958"/>
                  <a:gd name="connsiteY10" fmla="*/ 239857 h 239856"/>
                  <a:gd name="connsiteX11" fmla="*/ 0 w 122958"/>
                  <a:gd name="connsiteY11" fmla="*/ 239857 h 239856"/>
                  <a:gd name="connsiteX12" fmla="*/ 33770 w 122958"/>
                  <a:gd name="connsiteY12" fmla="*/ 32904 h 239856"/>
                  <a:gd name="connsiteX13" fmla="*/ 33770 w 122958"/>
                  <a:gd name="connsiteY13" fmla="*/ 107373 h 239856"/>
                  <a:gd name="connsiteX14" fmla="*/ 53686 w 122958"/>
                  <a:gd name="connsiteY14" fmla="*/ 107373 h 239856"/>
                  <a:gd name="connsiteX15" fmla="*/ 68407 w 122958"/>
                  <a:gd name="connsiteY15" fmla="*/ 104775 h 239856"/>
                  <a:gd name="connsiteX16" fmla="*/ 77066 w 122958"/>
                  <a:gd name="connsiteY16" fmla="*/ 97848 h 239856"/>
                  <a:gd name="connsiteX17" fmla="*/ 80529 w 122958"/>
                  <a:gd name="connsiteY17" fmla="*/ 86591 h 239856"/>
                  <a:gd name="connsiteX18" fmla="*/ 81395 w 122958"/>
                  <a:gd name="connsiteY18" fmla="*/ 71005 h 239856"/>
                  <a:gd name="connsiteX19" fmla="*/ 80529 w 122958"/>
                  <a:gd name="connsiteY19" fmla="*/ 55418 h 239856"/>
                  <a:gd name="connsiteX20" fmla="*/ 76200 w 122958"/>
                  <a:gd name="connsiteY20" fmla="*/ 43295 h 239856"/>
                  <a:gd name="connsiteX21" fmla="*/ 51955 w 122958"/>
                  <a:gd name="connsiteY21" fmla="*/ 33770 h 239856"/>
                  <a:gd name="connsiteX22" fmla="*/ 33770 w 122958"/>
                  <a:gd name="connsiteY22" fmla="*/ 33770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2958" h="239856">
                    <a:moveTo>
                      <a:pt x="0" y="239857"/>
                    </a:moveTo>
                    <a:lnTo>
                      <a:pt x="0" y="0"/>
                    </a:lnTo>
                    <a:lnTo>
                      <a:pt x="55418" y="0"/>
                    </a:lnTo>
                    <a:cubicBezTo>
                      <a:pt x="96116" y="0"/>
                      <a:pt x="116032" y="23380"/>
                      <a:pt x="116032" y="70139"/>
                    </a:cubicBezTo>
                    <a:cubicBezTo>
                      <a:pt x="116032" y="83993"/>
                      <a:pt x="113434" y="96116"/>
                      <a:pt x="109105" y="106507"/>
                    </a:cubicBezTo>
                    <a:cubicBezTo>
                      <a:pt x="104775" y="116032"/>
                      <a:pt x="96982" y="124691"/>
                      <a:pt x="85725" y="130752"/>
                    </a:cubicBezTo>
                    <a:lnTo>
                      <a:pt x="122959" y="239857"/>
                    </a:lnTo>
                    <a:lnTo>
                      <a:pt x="86591" y="239857"/>
                    </a:lnTo>
                    <a:lnTo>
                      <a:pt x="54552" y="137680"/>
                    </a:lnTo>
                    <a:lnTo>
                      <a:pt x="33770" y="137680"/>
                    </a:lnTo>
                    <a:lnTo>
                      <a:pt x="33770" y="239857"/>
                    </a:lnTo>
                    <a:lnTo>
                      <a:pt x="0" y="239857"/>
                    </a:lnTo>
                    <a:close/>
                    <a:moveTo>
                      <a:pt x="33770" y="32904"/>
                    </a:moveTo>
                    <a:lnTo>
                      <a:pt x="33770" y="107373"/>
                    </a:lnTo>
                    <a:lnTo>
                      <a:pt x="53686" y="107373"/>
                    </a:lnTo>
                    <a:cubicBezTo>
                      <a:pt x="59748" y="107373"/>
                      <a:pt x="64943" y="106507"/>
                      <a:pt x="68407" y="104775"/>
                    </a:cubicBezTo>
                    <a:cubicBezTo>
                      <a:pt x="71870" y="103043"/>
                      <a:pt x="74468" y="100446"/>
                      <a:pt x="77066" y="97848"/>
                    </a:cubicBezTo>
                    <a:cubicBezTo>
                      <a:pt x="78798" y="94384"/>
                      <a:pt x="79663" y="90920"/>
                      <a:pt x="80529" y="86591"/>
                    </a:cubicBezTo>
                    <a:cubicBezTo>
                      <a:pt x="81395" y="82261"/>
                      <a:pt x="81395" y="77066"/>
                      <a:pt x="81395" y="71005"/>
                    </a:cubicBezTo>
                    <a:cubicBezTo>
                      <a:pt x="81395" y="64943"/>
                      <a:pt x="81395" y="59748"/>
                      <a:pt x="80529" y="55418"/>
                    </a:cubicBezTo>
                    <a:cubicBezTo>
                      <a:pt x="79663" y="51089"/>
                      <a:pt x="78798" y="46759"/>
                      <a:pt x="76200" y="43295"/>
                    </a:cubicBezTo>
                    <a:cubicBezTo>
                      <a:pt x="71870" y="37234"/>
                      <a:pt x="64077" y="33770"/>
                      <a:pt x="51955" y="33770"/>
                    </a:cubicBezTo>
                    <a:lnTo>
                      <a:pt x="33770" y="33770"/>
                    </a:lnTo>
                    <a:close/>
                  </a:path>
                </a:pathLst>
              </a:custGeom>
              <a:solidFill>
                <a:srgbClr val="FFFFFF"/>
              </a:solid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36574255-D778-5E58-2A3C-8A209EBA6CCC}"/>
                  </a:ext>
                </a:extLst>
              </p:cNvPr>
              <p:cNvSpPr/>
              <p:nvPr/>
            </p:nvSpPr>
            <p:spPr>
              <a:xfrm>
                <a:off x="5908963" y="3168361"/>
                <a:ext cx="116031" cy="243320"/>
              </a:xfrm>
              <a:custGeom>
                <a:avLst/>
                <a:gdLst>
                  <a:gd name="connsiteX0" fmla="*/ 0 w 116031"/>
                  <a:gd name="connsiteY0" fmla="*/ 58016 h 243320"/>
                  <a:gd name="connsiteX1" fmla="*/ 5196 w 116031"/>
                  <a:gd name="connsiteY1" fmla="*/ 32039 h 243320"/>
                  <a:gd name="connsiteX2" fmla="*/ 19050 w 116031"/>
                  <a:gd name="connsiteY2" fmla="*/ 13855 h 243320"/>
                  <a:gd name="connsiteX3" fmla="*/ 37234 w 116031"/>
                  <a:gd name="connsiteY3" fmla="*/ 3464 h 243320"/>
                  <a:gd name="connsiteX4" fmla="*/ 58016 w 116031"/>
                  <a:gd name="connsiteY4" fmla="*/ 0 h 243320"/>
                  <a:gd name="connsiteX5" fmla="*/ 78798 w 116031"/>
                  <a:gd name="connsiteY5" fmla="*/ 3464 h 243320"/>
                  <a:gd name="connsiteX6" fmla="*/ 97848 w 116031"/>
                  <a:gd name="connsiteY6" fmla="*/ 13855 h 243320"/>
                  <a:gd name="connsiteX7" fmla="*/ 110837 w 116031"/>
                  <a:gd name="connsiteY7" fmla="*/ 32039 h 243320"/>
                  <a:gd name="connsiteX8" fmla="*/ 116032 w 116031"/>
                  <a:gd name="connsiteY8" fmla="*/ 58016 h 243320"/>
                  <a:gd name="connsiteX9" fmla="*/ 116032 w 116031"/>
                  <a:gd name="connsiteY9" fmla="*/ 184439 h 243320"/>
                  <a:gd name="connsiteX10" fmla="*/ 110837 w 116031"/>
                  <a:gd name="connsiteY10" fmla="*/ 210416 h 243320"/>
                  <a:gd name="connsiteX11" fmla="*/ 97848 w 116031"/>
                  <a:gd name="connsiteY11" fmla="*/ 228600 h 243320"/>
                  <a:gd name="connsiteX12" fmla="*/ 78798 w 116031"/>
                  <a:gd name="connsiteY12" fmla="*/ 239857 h 243320"/>
                  <a:gd name="connsiteX13" fmla="*/ 58016 w 116031"/>
                  <a:gd name="connsiteY13" fmla="*/ 243321 h 243320"/>
                  <a:gd name="connsiteX14" fmla="*/ 37234 w 116031"/>
                  <a:gd name="connsiteY14" fmla="*/ 239857 h 243320"/>
                  <a:gd name="connsiteX15" fmla="*/ 19050 w 116031"/>
                  <a:gd name="connsiteY15" fmla="*/ 228600 h 243320"/>
                  <a:gd name="connsiteX16" fmla="*/ 5196 w 116031"/>
                  <a:gd name="connsiteY16" fmla="*/ 210416 h 243320"/>
                  <a:gd name="connsiteX17" fmla="*/ 0 w 116031"/>
                  <a:gd name="connsiteY17" fmla="*/ 184439 h 243320"/>
                  <a:gd name="connsiteX18" fmla="*/ 0 w 116031"/>
                  <a:gd name="connsiteY18" fmla="*/ 58016 h 243320"/>
                  <a:gd name="connsiteX19" fmla="*/ 34636 w 116031"/>
                  <a:gd name="connsiteY19" fmla="*/ 184439 h 243320"/>
                  <a:gd name="connsiteX20" fmla="*/ 41564 w 116031"/>
                  <a:gd name="connsiteY20" fmla="*/ 202623 h 243320"/>
                  <a:gd name="connsiteX21" fmla="*/ 58016 w 116031"/>
                  <a:gd name="connsiteY21" fmla="*/ 208684 h 243320"/>
                  <a:gd name="connsiteX22" fmla="*/ 74468 w 116031"/>
                  <a:gd name="connsiteY22" fmla="*/ 202623 h 243320"/>
                  <a:gd name="connsiteX23" fmla="*/ 81395 w 116031"/>
                  <a:gd name="connsiteY23" fmla="*/ 184439 h 243320"/>
                  <a:gd name="connsiteX24" fmla="*/ 81395 w 116031"/>
                  <a:gd name="connsiteY24" fmla="*/ 58016 h 243320"/>
                  <a:gd name="connsiteX25" fmla="*/ 74468 w 116031"/>
                  <a:gd name="connsiteY25" fmla="*/ 39832 h 243320"/>
                  <a:gd name="connsiteX26" fmla="*/ 58016 w 116031"/>
                  <a:gd name="connsiteY26" fmla="*/ 33770 h 243320"/>
                  <a:gd name="connsiteX27" fmla="*/ 41564 w 116031"/>
                  <a:gd name="connsiteY27" fmla="*/ 39832 h 243320"/>
                  <a:gd name="connsiteX28" fmla="*/ 34636 w 116031"/>
                  <a:gd name="connsiteY28" fmla="*/ 58016 h 243320"/>
                  <a:gd name="connsiteX29" fmla="*/ 34636 w 116031"/>
                  <a:gd name="connsiteY29" fmla="*/ 184439 h 24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6031" h="243320">
                    <a:moveTo>
                      <a:pt x="0" y="58016"/>
                    </a:moveTo>
                    <a:cubicBezTo>
                      <a:pt x="0" y="48491"/>
                      <a:pt x="1732" y="39832"/>
                      <a:pt x="5196" y="32039"/>
                    </a:cubicBezTo>
                    <a:cubicBezTo>
                      <a:pt x="8659" y="24246"/>
                      <a:pt x="12989" y="18184"/>
                      <a:pt x="19050" y="13855"/>
                    </a:cubicBezTo>
                    <a:cubicBezTo>
                      <a:pt x="24246" y="9525"/>
                      <a:pt x="30307" y="5196"/>
                      <a:pt x="37234" y="3464"/>
                    </a:cubicBezTo>
                    <a:cubicBezTo>
                      <a:pt x="44161" y="1732"/>
                      <a:pt x="51089" y="0"/>
                      <a:pt x="58016" y="0"/>
                    </a:cubicBezTo>
                    <a:cubicBezTo>
                      <a:pt x="64943" y="0"/>
                      <a:pt x="71871" y="866"/>
                      <a:pt x="78798" y="3464"/>
                    </a:cubicBezTo>
                    <a:cubicBezTo>
                      <a:pt x="85725" y="6061"/>
                      <a:pt x="91786" y="9525"/>
                      <a:pt x="97848" y="13855"/>
                    </a:cubicBezTo>
                    <a:cubicBezTo>
                      <a:pt x="103043" y="19050"/>
                      <a:pt x="107373" y="25111"/>
                      <a:pt x="110837" y="32039"/>
                    </a:cubicBezTo>
                    <a:cubicBezTo>
                      <a:pt x="114300" y="39832"/>
                      <a:pt x="116032" y="47625"/>
                      <a:pt x="116032" y="58016"/>
                    </a:cubicBezTo>
                    <a:lnTo>
                      <a:pt x="116032" y="184439"/>
                    </a:lnTo>
                    <a:cubicBezTo>
                      <a:pt x="116032" y="194830"/>
                      <a:pt x="114300" y="203489"/>
                      <a:pt x="110837" y="210416"/>
                    </a:cubicBezTo>
                    <a:cubicBezTo>
                      <a:pt x="107373" y="217343"/>
                      <a:pt x="103043" y="223405"/>
                      <a:pt x="97848" y="228600"/>
                    </a:cubicBezTo>
                    <a:cubicBezTo>
                      <a:pt x="92652" y="233795"/>
                      <a:pt x="85725" y="237259"/>
                      <a:pt x="78798" y="239857"/>
                    </a:cubicBezTo>
                    <a:cubicBezTo>
                      <a:pt x="71871" y="242455"/>
                      <a:pt x="64943" y="243321"/>
                      <a:pt x="58016" y="243321"/>
                    </a:cubicBezTo>
                    <a:cubicBezTo>
                      <a:pt x="51089" y="243321"/>
                      <a:pt x="44161" y="242455"/>
                      <a:pt x="37234" y="239857"/>
                    </a:cubicBezTo>
                    <a:cubicBezTo>
                      <a:pt x="30307" y="237259"/>
                      <a:pt x="24246" y="233795"/>
                      <a:pt x="19050" y="228600"/>
                    </a:cubicBezTo>
                    <a:cubicBezTo>
                      <a:pt x="13855" y="224270"/>
                      <a:pt x="8659" y="218209"/>
                      <a:pt x="5196" y="210416"/>
                    </a:cubicBezTo>
                    <a:cubicBezTo>
                      <a:pt x="1732" y="203489"/>
                      <a:pt x="0" y="194830"/>
                      <a:pt x="0" y="184439"/>
                    </a:cubicBezTo>
                    <a:lnTo>
                      <a:pt x="0" y="58016"/>
                    </a:lnTo>
                    <a:close/>
                    <a:moveTo>
                      <a:pt x="34636" y="184439"/>
                    </a:moveTo>
                    <a:cubicBezTo>
                      <a:pt x="34636" y="193098"/>
                      <a:pt x="37234" y="199159"/>
                      <a:pt x="41564" y="202623"/>
                    </a:cubicBezTo>
                    <a:cubicBezTo>
                      <a:pt x="45893" y="206952"/>
                      <a:pt x="51955" y="208684"/>
                      <a:pt x="58016" y="208684"/>
                    </a:cubicBezTo>
                    <a:cubicBezTo>
                      <a:pt x="64077" y="208684"/>
                      <a:pt x="70139" y="206952"/>
                      <a:pt x="74468" y="202623"/>
                    </a:cubicBezTo>
                    <a:cubicBezTo>
                      <a:pt x="78798" y="198293"/>
                      <a:pt x="81395" y="192232"/>
                      <a:pt x="81395" y="184439"/>
                    </a:cubicBezTo>
                    <a:lnTo>
                      <a:pt x="81395" y="58016"/>
                    </a:lnTo>
                    <a:cubicBezTo>
                      <a:pt x="81395" y="49357"/>
                      <a:pt x="78798" y="43295"/>
                      <a:pt x="74468" y="39832"/>
                    </a:cubicBezTo>
                    <a:cubicBezTo>
                      <a:pt x="70139" y="35502"/>
                      <a:pt x="64077" y="33770"/>
                      <a:pt x="58016" y="33770"/>
                    </a:cubicBezTo>
                    <a:cubicBezTo>
                      <a:pt x="51955" y="33770"/>
                      <a:pt x="45893" y="35502"/>
                      <a:pt x="41564" y="39832"/>
                    </a:cubicBezTo>
                    <a:cubicBezTo>
                      <a:pt x="37234" y="44161"/>
                      <a:pt x="34636" y="50223"/>
                      <a:pt x="34636" y="58016"/>
                    </a:cubicBezTo>
                    <a:lnTo>
                      <a:pt x="34636" y="184439"/>
                    </a:lnTo>
                    <a:close/>
                  </a:path>
                </a:pathLst>
              </a:custGeom>
              <a:solidFill>
                <a:srgbClr val="FFFFFF"/>
              </a:solid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BF23EF4F-EA21-AF01-CD90-B60CD0505130}"/>
                  </a:ext>
                </a:extLst>
              </p:cNvPr>
              <p:cNvSpPr/>
              <p:nvPr/>
            </p:nvSpPr>
            <p:spPr>
              <a:xfrm>
                <a:off x="6051838" y="3168361"/>
                <a:ext cx="116031" cy="243320"/>
              </a:xfrm>
              <a:custGeom>
                <a:avLst/>
                <a:gdLst>
                  <a:gd name="connsiteX0" fmla="*/ 0 w 116031"/>
                  <a:gd name="connsiteY0" fmla="*/ 58016 h 243320"/>
                  <a:gd name="connsiteX1" fmla="*/ 5196 w 116031"/>
                  <a:gd name="connsiteY1" fmla="*/ 32039 h 243320"/>
                  <a:gd name="connsiteX2" fmla="*/ 19050 w 116031"/>
                  <a:gd name="connsiteY2" fmla="*/ 13855 h 243320"/>
                  <a:gd name="connsiteX3" fmla="*/ 37234 w 116031"/>
                  <a:gd name="connsiteY3" fmla="*/ 3464 h 243320"/>
                  <a:gd name="connsiteX4" fmla="*/ 58016 w 116031"/>
                  <a:gd name="connsiteY4" fmla="*/ 0 h 243320"/>
                  <a:gd name="connsiteX5" fmla="*/ 78798 w 116031"/>
                  <a:gd name="connsiteY5" fmla="*/ 3464 h 243320"/>
                  <a:gd name="connsiteX6" fmla="*/ 97848 w 116031"/>
                  <a:gd name="connsiteY6" fmla="*/ 13855 h 243320"/>
                  <a:gd name="connsiteX7" fmla="*/ 110837 w 116031"/>
                  <a:gd name="connsiteY7" fmla="*/ 32039 h 243320"/>
                  <a:gd name="connsiteX8" fmla="*/ 116032 w 116031"/>
                  <a:gd name="connsiteY8" fmla="*/ 58016 h 243320"/>
                  <a:gd name="connsiteX9" fmla="*/ 116032 w 116031"/>
                  <a:gd name="connsiteY9" fmla="*/ 184439 h 243320"/>
                  <a:gd name="connsiteX10" fmla="*/ 110837 w 116031"/>
                  <a:gd name="connsiteY10" fmla="*/ 210416 h 243320"/>
                  <a:gd name="connsiteX11" fmla="*/ 97848 w 116031"/>
                  <a:gd name="connsiteY11" fmla="*/ 228600 h 243320"/>
                  <a:gd name="connsiteX12" fmla="*/ 78798 w 116031"/>
                  <a:gd name="connsiteY12" fmla="*/ 239857 h 243320"/>
                  <a:gd name="connsiteX13" fmla="*/ 58016 w 116031"/>
                  <a:gd name="connsiteY13" fmla="*/ 243321 h 243320"/>
                  <a:gd name="connsiteX14" fmla="*/ 37234 w 116031"/>
                  <a:gd name="connsiteY14" fmla="*/ 239857 h 243320"/>
                  <a:gd name="connsiteX15" fmla="*/ 19050 w 116031"/>
                  <a:gd name="connsiteY15" fmla="*/ 228600 h 243320"/>
                  <a:gd name="connsiteX16" fmla="*/ 5196 w 116031"/>
                  <a:gd name="connsiteY16" fmla="*/ 210416 h 243320"/>
                  <a:gd name="connsiteX17" fmla="*/ 0 w 116031"/>
                  <a:gd name="connsiteY17" fmla="*/ 184439 h 243320"/>
                  <a:gd name="connsiteX18" fmla="*/ 0 w 116031"/>
                  <a:gd name="connsiteY18" fmla="*/ 58016 h 243320"/>
                  <a:gd name="connsiteX19" fmla="*/ 34636 w 116031"/>
                  <a:gd name="connsiteY19" fmla="*/ 184439 h 243320"/>
                  <a:gd name="connsiteX20" fmla="*/ 41564 w 116031"/>
                  <a:gd name="connsiteY20" fmla="*/ 202623 h 243320"/>
                  <a:gd name="connsiteX21" fmla="*/ 58016 w 116031"/>
                  <a:gd name="connsiteY21" fmla="*/ 208684 h 243320"/>
                  <a:gd name="connsiteX22" fmla="*/ 74468 w 116031"/>
                  <a:gd name="connsiteY22" fmla="*/ 202623 h 243320"/>
                  <a:gd name="connsiteX23" fmla="*/ 81395 w 116031"/>
                  <a:gd name="connsiteY23" fmla="*/ 184439 h 243320"/>
                  <a:gd name="connsiteX24" fmla="*/ 81395 w 116031"/>
                  <a:gd name="connsiteY24" fmla="*/ 58016 h 243320"/>
                  <a:gd name="connsiteX25" fmla="*/ 74468 w 116031"/>
                  <a:gd name="connsiteY25" fmla="*/ 39832 h 243320"/>
                  <a:gd name="connsiteX26" fmla="*/ 58016 w 116031"/>
                  <a:gd name="connsiteY26" fmla="*/ 33770 h 243320"/>
                  <a:gd name="connsiteX27" fmla="*/ 41564 w 116031"/>
                  <a:gd name="connsiteY27" fmla="*/ 39832 h 243320"/>
                  <a:gd name="connsiteX28" fmla="*/ 34636 w 116031"/>
                  <a:gd name="connsiteY28" fmla="*/ 58016 h 243320"/>
                  <a:gd name="connsiteX29" fmla="*/ 34636 w 116031"/>
                  <a:gd name="connsiteY29" fmla="*/ 184439 h 24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6031" h="243320">
                    <a:moveTo>
                      <a:pt x="0" y="58016"/>
                    </a:moveTo>
                    <a:cubicBezTo>
                      <a:pt x="0" y="48491"/>
                      <a:pt x="1732" y="39832"/>
                      <a:pt x="5196" y="32039"/>
                    </a:cubicBezTo>
                    <a:cubicBezTo>
                      <a:pt x="8659" y="24246"/>
                      <a:pt x="12989" y="18184"/>
                      <a:pt x="19050" y="13855"/>
                    </a:cubicBezTo>
                    <a:cubicBezTo>
                      <a:pt x="24246" y="9525"/>
                      <a:pt x="30307" y="5196"/>
                      <a:pt x="37234" y="3464"/>
                    </a:cubicBezTo>
                    <a:cubicBezTo>
                      <a:pt x="44161" y="1732"/>
                      <a:pt x="51089" y="0"/>
                      <a:pt x="58016" y="0"/>
                    </a:cubicBezTo>
                    <a:cubicBezTo>
                      <a:pt x="64943" y="0"/>
                      <a:pt x="71871" y="866"/>
                      <a:pt x="78798" y="3464"/>
                    </a:cubicBezTo>
                    <a:cubicBezTo>
                      <a:pt x="85725" y="6061"/>
                      <a:pt x="91786" y="9525"/>
                      <a:pt x="97848" y="13855"/>
                    </a:cubicBezTo>
                    <a:cubicBezTo>
                      <a:pt x="103043" y="19050"/>
                      <a:pt x="107373" y="25111"/>
                      <a:pt x="110837" y="32039"/>
                    </a:cubicBezTo>
                    <a:cubicBezTo>
                      <a:pt x="114300" y="39832"/>
                      <a:pt x="116032" y="47625"/>
                      <a:pt x="116032" y="58016"/>
                    </a:cubicBezTo>
                    <a:lnTo>
                      <a:pt x="116032" y="184439"/>
                    </a:lnTo>
                    <a:cubicBezTo>
                      <a:pt x="116032" y="194830"/>
                      <a:pt x="114300" y="203489"/>
                      <a:pt x="110837" y="210416"/>
                    </a:cubicBezTo>
                    <a:cubicBezTo>
                      <a:pt x="107373" y="217343"/>
                      <a:pt x="103043" y="223405"/>
                      <a:pt x="97848" y="228600"/>
                    </a:cubicBezTo>
                    <a:cubicBezTo>
                      <a:pt x="92652" y="233795"/>
                      <a:pt x="85725" y="237259"/>
                      <a:pt x="78798" y="239857"/>
                    </a:cubicBezTo>
                    <a:cubicBezTo>
                      <a:pt x="71871" y="242455"/>
                      <a:pt x="64943" y="243321"/>
                      <a:pt x="58016" y="243321"/>
                    </a:cubicBezTo>
                    <a:cubicBezTo>
                      <a:pt x="51089" y="243321"/>
                      <a:pt x="44161" y="242455"/>
                      <a:pt x="37234" y="239857"/>
                    </a:cubicBezTo>
                    <a:cubicBezTo>
                      <a:pt x="30307" y="237259"/>
                      <a:pt x="24246" y="233795"/>
                      <a:pt x="19050" y="228600"/>
                    </a:cubicBezTo>
                    <a:cubicBezTo>
                      <a:pt x="13855" y="224270"/>
                      <a:pt x="8659" y="218209"/>
                      <a:pt x="5196" y="210416"/>
                    </a:cubicBezTo>
                    <a:cubicBezTo>
                      <a:pt x="1732" y="203489"/>
                      <a:pt x="0" y="194830"/>
                      <a:pt x="0" y="184439"/>
                    </a:cubicBezTo>
                    <a:lnTo>
                      <a:pt x="0" y="58016"/>
                    </a:lnTo>
                    <a:close/>
                    <a:moveTo>
                      <a:pt x="34636" y="184439"/>
                    </a:moveTo>
                    <a:cubicBezTo>
                      <a:pt x="34636" y="193098"/>
                      <a:pt x="37234" y="199159"/>
                      <a:pt x="41564" y="202623"/>
                    </a:cubicBezTo>
                    <a:cubicBezTo>
                      <a:pt x="45893" y="206952"/>
                      <a:pt x="51955" y="208684"/>
                      <a:pt x="58016" y="208684"/>
                    </a:cubicBezTo>
                    <a:cubicBezTo>
                      <a:pt x="64077" y="208684"/>
                      <a:pt x="70139" y="206952"/>
                      <a:pt x="74468" y="202623"/>
                    </a:cubicBezTo>
                    <a:cubicBezTo>
                      <a:pt x="78798" y="198293"/>
                      <a:pt x="81395" y="192232"/>
                      <a:pt x="81395" y="184439"/>
                    </a:cubicBezTo>
                    <a:lnTo>
                      <a:pt x="81395" y="58016"/>
                    </a:lnTo>
                    <a:cubicBezTo>
                      <a:pt x="81395" y="49357"/>
                      <a:pt x="78798" y="43295"/>
                      <a:pt x="74468" y="39832"/>
                    </a:cubicBezTo>
                    <a:cubicBezTo>
                      <a:pt x="70139" y="35502"/>
                      <a:pt x="64077" y="33770"/>
                      <a:pt x="58016" y="33770"/>
                    </a:cubicBezTo>
                    <a:cubicBezTo>
                      <a:pt x="51955" y="33770"/>
                      <a:pt x="45893" y="35502"/>
                      <a:pt x="41564" y="39832"/>
                    </a:cubicBezTo>
                    <a:cubicBezTo>
                      <a:pt x="37234" y="44161"/>
                      <a:pt x="34636" y="50223"/>
                      <a:pt x="34636" y="58016"/>
                    </a:cubicBezTo>
                    <a:lnTo>
                      <a:pt x="34636" y="184439"/>
                    </a:lnTo>
                    <a:close/>
                  </a:path>
                </a:pathLst>
              </a:custGeom>
              <a:solidFill>
                <a:srgbClr val="FFFFFF"/>
              </a:solid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F205357-A62F-2B42-C3DD-ABAB71382F0B}"/>
                  </a:ext>
                </a:extLst>
              </p:cNvPr>
              <p:cNvSpPr/>
              <p:nvPr/>
            </p:nvSpPr>
            <p:spPr>
              <a:xfrm>
                <a:off x="6197311" y="3169227"/>
                <a:ext cx="102177" cy="239856"/>
              </a:xfrm>
              <a:custGeom>
                <a:avLst/>
                <a:gdLst>
                  <a:gd name="connsiteX0" fmla="*/ 0 w 102177"/>
                  <a:gd name="connsiteY0" fmla="*/ 239857 h 239856"/>
                  <a:gd name="connsiteX1" fmla="*/ 0 w 102177"/>
                  <a:gd name="connsiteY1" fmla="*/ 0 h 239856"/>
                  <a:gd name="connsiteX2" fmla="*/ 102177 w 102177"/>
                  <a:gd name="connsiteY2" fmla="*/ 0 h 239856"/>
                  <a:gd name="connsiteX3" fmla="*/ 102177 w 102177"/>
                  <a:gd name="connsiteY3" fmla="*/ 32039 h 239856"/>
                  <a:gd name="connsiteX4" fmla="*/ 34636 w 102177"/>
                  <a:gd name="connsiteY4" fmla="*/ 32039 h 239856"/>
                  <a:gd name="connsiteX5" fmla="*/ 34636 w 102177"/>
                  <a:gd name="connsiteY5" fmla="*/ 104775 h 239856"/>
                  <a:gd name="connsiteX6" fmla="*/ 93518 w 102177"/>
                  <a:gd name="connsiteY6" fmla="*/ 104775 h 239856"/>
                  <a:gd name="connsiteX7" fmla="*/ 93518 w 102177"/>
                  <a:gd name="connsiteY7" fmla="*/ 136814 h 239856"/>
                  <a:gd name="connsiteX8" fmla="*/ 34636 w 102177"/>
                  <a:gd name="connsiteY8" fmla="*/ 136814 h 239856"/>
                  <a:gd name="connsiteX9" fmla="*/ 34636 w 102177"/>
                  <a:gd name="connsiteY9" fmla="*/ 238991 h 239856"/>
                  <a:gd name="connsiteX10" fmla="*/ 0 w 102177"/>
                  <a:gd name="connsiteY10" fmla="*/ 238991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77" h="239856">
                    <a:moveTo>
                      <a:pt x="0" y="239857"/>
                    </a:moveTo>
                    <a:lnTo>
                      <a:pt x="0" y="0"/>
                    </a:lnTo>
                    <a:lnTo>
                      <a:pt x="102177" y="0"/>
                    </a:lnTo>
                    <a:lnTo>
                      <a:pt x="102177" y="32039"/>
                    </a:lnTo>
                    <a:lnTo>
                      <a:pt x="34636" y="32039"/>
                    </a:lnTo>
                    <a:lnTo>
                      <a:pt x="34636" y="104775"/>
                    </a:lnTo>
                    <a:lnTo>
                      <a:pt x="93518" y="104775"/>
                    </a:lnTo>
                    <a:lnTo>
                      <a:pt x="93518" y="136814"/>
                    </a:lnTo>
                    <a:lnTo>
                      <a:pt x="34636" y="136814"/>
                    </a:lnTo>
                    <a:lnTo>
                      <a:pt x="34636" y="238991"/>
                    </a:lnTo>
                    <a:lnTo>
                      <a:pt x="0" y="238991"/>
                    </a:lnTo>
                    <a:close/>
                  </a:path>
                </a:pathLst>
              </a:custGeom>
              <a:solidFill>
                <a:srgbClr val="FFFFFF"/>
              </a:solidFill>
              <a:ln w="8653" cap="flat">
                <a:noFill/>
                <a:prstDash val="solid"/>
                <a:miter/>
              </a:ln>
            </p:spPr>
            <p:txBody>
              <a:bodyPr rtlCol="0" anchor="ctr"/>
              <a:lstStyle/>
              <a:p>
                <a:endParaRPr lang="en-US"/>
              </a:p>
            </p:txBody>
          </p:sp>
          <p:grpSp>
            <p:nvGrpSpPr>
              <p:cNvPr id="26" name="Graphic 7">
                <a:extLst>
                  <a:ext uri="{FF2B5EF4-FFF2-40B4-BE49-F238E27FC236}">
                    <a16:creationId xmlns:a16="http://schemas.microsoft.com/office/drawing/2014/main" id="{D398700F-5754-1849-9F9F-E62624C0A936}"/>
                  </a:ext>
                </a:extLst>
              </p:cNvPr>
              <p:cNvGrpSpPr/>
              <p:nvPr/>
            </p:nvGrpSpPr>
            <p:grpSpPr>
              <a:xfrm>
                <a:off x="6363565" y="3222047"/>
                <a:ext cx="191365" cy="188768"/>
                <a:chOff x="6363565" y="3222047"/>
                <a:chExt cx="191365" cy="188768"/>
              </a:xfrm>
              <a:solidFill>
                <a:srgbClr val="FFFFFF">
                  <a:alpha val="80000"/>
                </a:srgbClr>
              </a:solidFill>
            </p:grpSpPr>
            <p:sp>
              <p:nvSpPr>
                <p:cNvPr id="27" name="Freeform 26">
                  <a:extLst>
                    <a:ext uri="{FF2B5EF4-FFF2-40B4-BE49-F238E27FC236}">
                      <a16:creationId xmlns:a16="http://schemas.microsoft.com/office/drawing/2014/main" id="{12CF771B-B424-A73F-482A-F7F17197DBBD}"/>
                    </a:ext>
                  </a:extLst>
                </p:cNvPr>
                <p:cNvSpPr/>
                <p:nvPr/>
              </p:nvSpPr>
              <p:spPr>
                <a:xfrm>
                  <a:off x="6363565" y="3222047"/>
                  <a:ext cx="89188" cy="188768"/>
                </a:xfrm>
                <a:custGeom>
                  <a:avLst/>
                  <a:gdLst>
                    <a:gd name="connsiteX0" fmla="*/ 0 w 89188"/>
                    <a:gd name="connsiteY0" fmla="*/ 45893 h 188768"/>
                    <a:gd name="connsiteX1" fmla="*/ 4330 w 89188"/>
                    <a:gd name="connsiteY1" fmla="*/ 25977 h 188768"/>
                    <a:gd name="connsiteX2" fmla="*/ 14721 w 89188"/>
                    <a:gd name="connsiteY2" fmla="*/ 11257 h 188768"/>
                    <a:gd name="connsiteX3" fmla="*/ 28575 w 89188"/>
                    <a:gd name="connsiteY3" fmla="*/ 2598 h 188768"/>
                    <a:gd name="connsiteX4" fmla="*/ 44161 w 89188"/>
                    <a:gd name="connsiteY4" fmla="*/ 0 h 188768"/>
                    <a:gd name="connsiteX5" fmla="*/ 59748 w 89188"/>
                    <a:gd name="connsiteY5" fmla="*/ 2598 h 188768"/>
                    <a:gd name="connsiteX6" fmla="*/ 74468 w 89188"/>
                    <a:gd name="connsiteY6" fmla="*/ 11257 h 188768"/>
                    <a:gd name="connsiteX7" fmla="*/ 84859 w 89188"/>
                    <a:gd name="connsiteY7" fmla="*/ 25977 h 188768"/>
                    <a:gd name="connsiteX8" fmla="*/ 89189 w 89188"/>
                    <a:gd name="connsiteY8" fmla="*/ 45893 h 188768"/>
                    <a:gd name="connsiteX9" fmla="*/ 89189 w 89188"/>
                    <a:gd name="connsiteY9" fmla="*/ 143741 h 188768"/>
                    <a:gd name="connsiteX10" fmla="*/ 84859 w 89188"/>
                    <a:gd name="connsiteY10" fmla="*/ 163657 h 188768"/>
                    <a:gd name="connsiteX11" fmla="*/ 74468 w 89188"/>
                    <a:gd name="connsiteY11" fmla="*/ 177511 h 188768"/>
                    <a:gd name="connsiteX12" fmla="*/ 59748 w 89188"/>
                    <a:gd name="connsiteY12" fmla="*/ 186170 h 188768"/>
                    <a:gd name="connsiteX13" fmla="*/ 44161 w 89188"/>
                    <a:gd name="connsiteY13" fmla="*/ 188768 h 188768"/>
                    <a:gd name="connsiteX14" fmla="*/ 28575 w 89188"/>
                    <a:gd name="connsiteY14" fmla="*/ 186170 h 188768"/>
                    <a:gd name="connsiteX15" fmla="*/ 14721 w 89188"/>
                    <a:gd name="connsiteY15" fmla="*/ 177511 h 188768"/>
                    <a:gd name="connsiteX16" fmla="*/ 4330 w 89188"/>
                    <a:gd name="connsiteY16" fmla="*/ 163657 h 188768"/>
                    <a:gd name="connsiteX17" fmla="*/ 0 w 89188"/>
                    <a:gd name="connsiteY17" fmla="*/ 143741 h 188768"/>
                    <a:gd name="connsiteX18" fmla="*/ 0 w 89188"/>
                    <a:gd name="connsiteY18" fmla="*/ 45893 h 188768"/>
                    <a:gd name="connsiteX19" fmla="*/ 26843 w 89188"/>
                    <a:gd name="connsiteY19" fmla="*/ 142875 h 188768"/>
                    <a:gd name="connsiteX20" fmla="*/ 32039 w 89188"/>
                    <a:gd name="connsiteY20" fmla="*/ 156730 h 188768"/>
                    <a:gd name="connsiteX21" fmla="*/ 45027 w 89188"/>
                    <a:gd name="connsiteY21" fmla="*/ 161059 h 188768"/>
                    <a:gd name="connsiteX22" fmla="*/ 58016 w 89188"/>
                    <a:gd name="connsiteY22" fmla="*/ 156730 h 188768"/>
                    <a:gd name="connsiteX23" fmla="*/ 63212 w 89188"/>
                    <a:gd name="connsiteY23" fmla="*/ 142875 h 188768"/>
                    <a:gd name="connsiteX24" fmla="*/ 63212 w 89188"/>
                    <a:gd name="connsiteY24" fmla="*/ 45027 h 188768"/>
                    <a:gd name="connsiteX25" fmla="*/ 58016 w 89188"/>
                    <a:gd name="connsiteY25" fmla="*/ 31173 h 188768"/>
                    <a:gd name="connsiteX26" fmla="*/ 45027 w 89188"/>
                    <a:gd name="connsiteY26" fmla="*/ 26843 h 188768"/>
                    <a:gd name="connsiteX27" fmla="*/ 32039 w 89188"/>
                    <a:gd name="connsiteY27" fmla="*/ 31173 h 188768"/>
                    <a:gd name="connsiteX28" fmla="*/ 26843 w 89188"/>
                    <a:gd name="connsiteY28" fmla="*/ 45027 h 188768"/>
                    <a:gd name="connsiteX29" fmla="*/ 26843 w 89188"/>
                    <a:gd name="connsiteY29" fmla="*/ 142875 h 188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9188" h="188768">
                      <a:moveTo>
                        <a:pt x="0" y="45893"/>
                      </a:moveTo>
                      <a:cubicBezTo>
                        <a:pt x="0" y="38100"/>
                        <a:pt x="1732" y="32038"/>
                        <a:pt x="4330" y="25977"/>
                      </a:cubicBezTo>
                      <a:cubicBezTo>
                        <a:pt x="6927" y="19916"/>
                        <a:pt x="10391" y="15586"/>
                        <a:pt x="14721" y="11257"/>
                      </a:cubicBezTo>
                      <a:cubicBezTo>
                        <a:pt x="19050" y="7793"/>
                        <a:pt x="23380" y="5196"/>
                        <a:pt x="28575" y="2598"/>
                      </a:cubicBezTo>
                      <a:cubicBezTo>
                        <a:pt x="33770" y="866"/>
                        <a:pt x="38966" y="0"/>
                        <a:pt x="44161" y="0"/>
                      </a:cubicBezTo>
                      <a:cubicBezTo>
                        <a:pt x="49357" y="0"/>
                        <a:pt x="54552" y="866"/>
                        <a:pt x="59748" y="2598"/>
                      </a:cubicBezTo>
                      <a:cubicBezTo>
                        <a:pt x="64943" y="4330"/>
                        <a:pt x="70139" y="6927"/>
                        <a:pt x="74468" y="11257"/>
                      </a:cubicBezTo>
                      <a:cubicBezTo>
                        <a:pt x="78798" y="14720"/>
                        <a:pt x="82261" y="19916"/>
                        <a:pt x="84859" y="25977"/>
                      </a:cubicBezTo>
                      <a:cubicBezTo>
                        <a:pt x="87457" y="32038"/>
                        <a:pt x="89189" y="38100"/>
                        <a:pt x="89189" y="45893"/>
                      </a:cubicBezTo>
                      <a:lnTo>
                        <a:pt x="89189" y="143741"/>
                      </a:lnTo>
                      <a:cubicBezTo>
                        <a:pt x="89189" y="151534"/>
                        <a:pt x="88323" y="158461"/>
                        <a:pt x="84859" y="163657"/>
                      </a:cubicBezTo>
                      <a:cubicBezTo>
                        <a:pt x="82261" y="168852"/>
                        <a:pt x="78798" y="174048"/>
                        <a:pt x="74468" y="177511"/>
                      </a:cubicBezTo>
                      <a:cubicBezTo>
                        <a:pt x="70139" y="180975"/>
                        <a:pt x="64943" y="184439"/>
                        <a:pt x="59748" y="186170"/>
                      </a:cubicBezTo>
                      <a:cubicBezTo>
                        <a:pt x="54552" y="187902"/>
                        <a:pt x="49357" y="188768"/>
                        <a:pt x="44161" y="188768"/>
                      </a:cubicBezTo>
                      <a:cubicBezTo>
                        <a:pt x="38966" y="188768"/>
                        <a:pt x="33770" y="187902"/>
                        <a:pt x="28575" y="186170"/>
                      </a:cubicBezTo>
                      <a:cubicBezTo>
                        <a:pt x="23380" y="184439"/>
                        <a:pt x="18184" y="181841"/>
                        <a:pt x="14721" y="177511"/>
                      </a:cubicBezTo>
                      <a:cubicBezTo>
                        <a:pt x="10391" y="174048"/>
                        <a:pt x="6927" y="168852"/>
                        <a:pt x="4330" y="163657"/>
                      </a:cubicBezTo>
                      <a:cubicBezTo>
                        <a:pt x="1732" y="158461"/>
                        <a:pt x="0" y="151534"/>
                        <a:pt x="0" y="143741"/>
                      </a:cubicBezTo>
                      <a:lnTo>
                        <a:pt x="0" y="45893"/>
                      </a:lnTo>
                      <a:close/>
                      <a:moveTo>
                        <a:pt x="26843" y="142875"/>
                      </a:moveTo>
                      <a:cubicBezTo>
                        <a:pt x="26843" y="148936"/>
                        <a:pt x="28575" y="154132"/>
                        <a:pt x="32039" y="156730"/>
                      </a:cubicBezTo>
                      <a:cubicBezTo>
                        <a:pt x="35502" y="160193"/>
                        <a:pt x="39832" y="161059"/>
                        <a:pt x="45027" y="161059"/>
                      </a:cubicBezTo>
                      <a:cubicBezTo>
                        <a:pt x="50223" y="161059"/>
                        <a:pt x="53686" y="159327"/>
                        <a:pt x="58016" y="156730"/>
                      </a:cubicBezTo>
                      <a:cubicBezTo>
                        <a:pt x="61480" y="154132"/>
                        <a:pt x="63212" y="148936"/>
                        <a:pt x="63212" y="142875"/>
                      </a:cubicBezTo>
                      <a:lnTo>
                        <a:pt x="63212" y="45027"/>
                      </a:lnTo>
                      <a:cubicBezTo>
                        <a:pt x="63212" y="38966"/>
                        <a:pt x="61480" y="33770"/>
                        <a:pt x="58016" y="31173"/>
                      </a:cubicBezTo>
                      <a:cubicBezTo>
                        <a:pt x="54552" y="28575"/>
                        <a:pt x="50223" y="26843"/>
                        <a:pt x="45027" y="26843"/>
                      </a:cubicBezTo>
                      <a:cubicBezTo>
                        <a:pt x="39832" y="26843"/>
                        <a:pt x="36368" y="28575"/>
                        <a:pt x="32039" y="31173"/>
                      </a:cubicBezTo>
                      <a:cubicBezTo>
                        <a:pt x="28575" y="34636"/>
                        <a:pt x="26843" y="38966"/>
                        <a:pt x="26843" y="45027"/>
                      </a:cubicBezTo>
                      <a:lnTo>
                        <a:pt x="26843" y="142875"/>
                      </a:lnTo>
                      <a:close/>
                    </a:path>
                  </a:pathLst>
                </a:custGeom>
                <a:solidFill>
                  <a:srgbClr val="FFFFFF">
                    <a:alpha val="80000"/>
                  </a:srgbClr>
                </a:solid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5A827BA3-54AA-B4B7-C12B-4A4BFDF126DA}"/>
                    </a:ext>
                  </a:extLst>
                </p:cNvPr>
                <p:cNvSpPr/>
                <p:nvPr/>
              </p:nvSpPr>
              <p:spPr>
                <a:xfrm>
                  <a:off x="6476134" y="3223779"/>
                  <a:ext cx="78797" cy="185304"/>
                </a:xfrm>
                <a:custGeom>
                  <a:avLst/>
                  <a:gdLst>
                    <a:gd name="connsiteX0" fmla="*/ 0 w 78797"/>
                    <a:gd name="connsiteY0" fmla="*/ 185305 h 185304"/>
                    <a:gd name="connsiteX1" fmla="*/ 0 w 78797"/>
                    <a:gd name="connsiteY1" fmla="*/ 0 h 185304"/>
                    <a:gd name="connsiteX2" fmla="*/ 78798 w 78797"/>
                    <a:gd name="connsiteY2" fmla="*/ 0 h 185304"/>
                    <a:gd name="connsiteX3" fmla="*/ 78798 w 78797"/>
                    <a:gd name="connsiteY3" fmla="*/ 25112 h 185304"/>
                    <a:gd name="connsiteX4" fmla="*/ 25977 w 78797"/>
                    <a:gd name="connsiteY4" fmla="*/ 25112 h 185304"/>
                    <a:gd name="connsiteX5" fmla="*/ 25977 w 78797"/>
                    <a:gd name="connsiteY5" fmla="*/ 81396 h 185304"/>
                    <a:gd name="connsiteX6" fmla="*/ 71871 w 78797"/>
                    <a:gd name="connsiteY6" fmla="*/ 81396 h 185304"/>
                    <a:gd name="connsiteX7" fmla="*/ 71871 w 78797"/>
                    <a:gd name="connsiteY7" fmla="*/ 106507 h 185304"/>
                    <a:gd name="connsiteX8" fmla="*/ 25977 w 78797"/>
                    <a:gd name="connsiteY8" fmla="*/ 106507 h 185304"/>
                    <a:gd name="connsiteX9" fmla="*/ 25977 w 78797"/>
                    <a:gd name="connsiteY9" fmla="*/ 185305 h 185304"/>
                    <a:gd name="connsiteX10" fmla="*/ 0 w 78797"/>
                    <a:gd name="connsiteY10" fmla="*/ 185305 h 18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797" h="185304">
                      <a:moveTo>
                        <a:pt x="0" y="185305"/>
                      </a:moveTo>
                      <a:lnTo>
                        <a:pt x="0" y="0"/>
                      </a:lnTo>
                      <a:lnTo>
                        <a:pt x="78798" y="0"/>
                      </a:lnTo>
                      <a:lnTo>
                        <a:pt x="78798" y="25112"/>
                      </a:lnTo>
                      <a:lnTo>
                        <a:pt x="25977" y="25112"/>
                      </a:lnTo>
                      <a:lnTo>
                        <a:pt x="25977" y="81396"/>
                      </a:lnTo>
                      <a:lnTo>
                        <a:pt x="71871" y="81396"/>
                      </a:lnTo>
                      <a:lnTo>
                        <a:pt x="71871" y="106507"/>
                      </a:lnTo>
                      <a:lnTo>
                        <a:pt x="25977" y="106507"/>
                      </a:lnTo>
                      <a:lnTo>
                        <a:pt x="25977" y="185305"/>
                      </a:lnTo>
                      <a:lnTo>
                        <a:pt x="0" y="185305"/>
                      </a:lnTo>
                      <a:close/>
                    </a:path>
                  </a:pathLst>
                </a:custGeom>
                <a:solidFill>
                  <a:srgbClr val="FFFFFF">
                    <a:alpha val="80000"/>
                  </a:srgbClr>
                </a:solidFill>
                <a:ln w="8653" cap="flat">
                  <a:noFill/>
                  <a:prstDash val="solid"/>
                  <a:miter/>
                </a:ln>
              </p:spPr>
              <p:txBody>
                <a:bodyPr rtlCol="0" anchor="ctr"/>
                <a:lstStyle/>
                <a:p>
                  <a:endParaRPr lang="en-US"/>
                </a:p>
              </p:txBody>
            </p:sp>
          </p:grpSp>
          <p:grpSp>
            <p:nvGrpSpPr>
              <p:cNvPr id="29" name="Graphic 7">
                <a:extLst>
                  <a:ext uri="{FF2B5EF4-FFF2-40B4-BE49-F238E27FC236}">
                    <a16:creationId xmlns:a16="http://schemas.microsoft.com/office/drawing/2014/main" id="{0D73E799-460A-D8AF-F7D9-614E2258137E}"/>
                  </a:ext>
                </a:extLst>
              </p:cNvPr>
              <p:cNvGrpSpPr/>
              <p:nvPr/>
            </p:nvGrpSpPr>
            <p:grpSpPr>
              <a:xfrm>
                <a:off x="5632738" y="3441122"/>
                <a:ext cx="916997" cy="241588"/>
                <a:chOff x="5632738" y="3441122"/>
                <a:chExt cx="916997" cy="241588"/>
              </a:xfrm>
              <a:solidFill>
                <a:srgbClr val="FFFFFF"/>
              </a:solidFill>
            </p:grpSpPr>
            <p:sp>
              <p:nvSpPr>
                <p:cNvPr id="30" name="Freeform 29">
                  <a:extLst>
                    <a:ext uri="{FF2B5EF4-FFF2-40B4-BE49-F238E27FC236}">
                      <a16:creationId xmlns:a16="http://schemas.microsoft.com/office/drawing/2014/main" id="{D03BC4E6-949B-A1F6-646F-6557372C7259}"/>
                    </a:ext>
                  </a:extLst>
                </p:cNvPr>
                <p:cNvSpPr/>
                <p:nvPr/>
              </p:nvSpPr>
              <p:spPr>
                <a:xfrm>
                  <a:off x="5632738" y="3441122"/>
                  <a:ext cx="109970" cy="241588"/>
                </a:xfrm>
                <a:custGeom>
                  <a:avLst/>
                  <a:gdLst>
                    <a:gd name="connsiteX0" fmla="*/ 109971 w 109970"/>
                    <a:gd name="connsiteY0" fmla="*/ 172316 h 241588"/>
                    <a:gd name="connsiteX1" fmla="*/ 109971 w 109970"/>
                    <a:gd name="connsiteY1" fmla="*/ 187036 h 241588"/>
                    <a:gd name="connsiteX2" fmla="*/ 105641 w 109970"/>
                    <a:gd name="connsiteY2" fmla="*/ 207818 h 241588"/>
                    <a:gd name="connsiteX3" fmla="*/ 94384 w 109970"/>
                    <a:gd name="connsiteY3" fmla="*/ 225136 h 241588"/>
                    <a:gd name="connsiteX4" fmla="*/ 77066 w 109970"/>
                    <a:gd name="connsiteY4" fmla="*/ 237259 h 241588"/>
                    <a:gd name="connsiteX5" fmla="*/ 56284 w 109970"/>
                    <a:gd name="connsiteY5" fmla="*/ 241589 h 241588"/>
                    <a:gd name="connsiteX6" fmla="*/ 36368 w 109970"/>
                    <a:gd name="connsiteY6" fmla="*/ 238991 h 241588"/>
                    <a:gd name="connsiteX7" fmla="*/ 18184 w 109970"/>
                    <a:gd name="connsiteY7" fmla="*/ 229466 h 241588"/>
                    <a:gd name="connsiteX8" fmla="*/ 5196 w 109970"/>
                    <a:gd name="connsiteY8" fmla="*/ 212148 h 241588"/>
                    <a:gd name="connsiteX9" fmla="*/ 0 w 109970"/>
                    <a:gd name="connsiteY9" fmla="*/ 185305 h 241588"/>
                    <a:gd name="connsiteX10" fmla="*/ 0 w 109970"/>
                    <a:gd name="connsiteY10" fmla="*/ 54552 h 241588"/>
                    <a:gd name="connsiteX11" fmla="*/ 4330 w 109970"/>
                    <a:gd name="connsiteY11" fmla="*/ 32905 h 241588"/>
                    <a:gd name="connsiteX12" fmla="*/ 15586 w 109970"/>
                    <a:gd name="connsiteY12" fmla="*/ 15587 h 241588"/>
                    <a:gd name="connsiteX13" fmla="*/ 32904 w 109970"/>
                    <a:gd name="connsiteY13" fmla="*/ 4330 h 241588"/>
                    <a:gd name="connsiteX14" fmla="*/ 55418 w 109970"/>
                    <a:gd name="connsiteY14" fmla="*/ 0 h 241588"/>
                    <a:gd name="connsiteX15" fmla="*/ 94384 w 109970"/>
                    <a:gd name="connsiteY15" fmla="*/ 15587 h 241588"/>
                    <a:gd name="connsiteX16" fmla="*/ 105641 w 109970"/>
                    <a:gd name="connsiteY16" fmla="*/ 33770 h 241588"/>
                    <a:gd name="connsiteX17" fmla="*/ 109971 w 109970"/>
                    <a:gd name="connsiteY17" fmla="*/ 56284 h 241588"/>
                    <a:gd name="connsiteX18" fmla="*/ 109971 w 109970"/>
                    <a:gd name="connsiteY18" fmla="*/ 69273 h 241588"/>
                    <a:gd name="connsiteX19" fmla="*/ 76200 w 109970"/>
                    <a:gd name="connsiteY19" fmla="*/ 69273 h 241588"/>
                    <a:gd name="connsiteX20" fmla="*/ 76200 w 109970"/>
                    <a:gd name="connsiteY20" fmla="*/ 58016 h 241588"/>
                    <a:gd name="connsiteX21" fmla="*/ 70139 w 109970"/>
                    <a:gd name="connsiteY21" fmla="*/ 40698 h 241588"/>
                    <a:gd name="connsiteX22" fmla="*/ 54552 w 109970"/>
                    <a:gd name="connsiteY22" fmla="*/ 33770 h 241588"/>
                    <a:gd name="connsiteX23" fmla="*/ 38100 w 109970"/>
                    <a:gd name="connsiteY23" fmla="*/ 41564 h 241588"/>
                    <a:gd name="connsiteX24" fmla="*/ 33770 w 109970"/>
                    <a:gd name="connsiteY24" fmla="*/ 61480 h 241588"/>
                    <a:gd name="connsiteX25" fmla="*/ 33770 w 109970"/>
                    <a:gd name="connsiteY25" fmla="*/ 182707 h 241588"/>
                    <a:gd name="connsiteX26" fmla="*/ 38100 w 109970"/>
                    <a:gd name="connsiteY26" fmla="*/ 200025 h 241588"/>
                    <a:gd name="connsiteX27" fmla="*/ 54552 w 109970"/>
                    <a:gd name="connsiteY27" fmla="*/ 206952 h 241588"/>
                    <a:gd name="connsiteX28" fmla="*/ 61480 w 109970"/>
                    <a:gd name="connsiteY28" fmla="*/ 206087 h 241588"/>
                    <a:gd name="connsiteX29" fmla="*/ 68407 w 109970"/>
                    <a:gd name="connsiteY29" fmla="*/ 202623 h 241588"/>
                    <a:gd name="connsiteX30" fmla="*/ 73602 w 109970"/>
                    <a:gd name="connsiteY30" fmla="*/ 195696 h 241588"/>
                    <a:gd name="connsiteX31" fmla="*/ 75334 w 109970"/>
                    <a:gd name="connsiteY31" fmla="*/ 184439 h 241588"/>
                    <a:gd name="connsiteX32" fmla="*/ 75334 w 109970"/>
                    <a:gd name="connsiteY32" fmla="*/ 173182 h 241588"/>
                    <a:gd name="connsiteX33" fmla="*/ 109971 w 109970"/>
                    <a:gd name="connsiteY33" fmla="*/ 173182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9970" h="241588">
                      <a:moveTo>
                        <a:pt x="109971" y="172316"/>
                      </a:moveTo>
                      <a:lnTo>
                        <a:pt x="109971" y="187036"/>
                      </a:lnTo>
                      <a:cubicBezTo>
                        <a:pt x="109971" y="193964"/>
                        <a:pt x="108239" y="200891"/>
                        <a:pt x="105641" y="207818"/>
                      </a:cubicBezTo>
                      <a:cubicBezTo>
                        <a:pt x="103043" y="214746"/>
                        <a:pt x="98714" y="219941"/>
                        <a:pt x="94384" y="225136"/>
                      </a:cubicBezTo>
                      <a:cubicBezTo>
                        <a:pt x="89189" y="230332"/>
                        <a:pt x="83993" y="234661"/>
                        <a:pt x="77066" y="237259"/>
                      </a:cubicBezTo>
                      <a:cubicBezTo>
                        <a:pt x="70139" y="239857"/>
                        <a:pt x="63211" y="241589"/>
                        <a:pt x="56284" y="241589"/>
                      </a:cubicBezTo>
                      <a:cubicBezTo>
                        <a:pt x="50223" y="241589"/>
                        <a:pt x="43295" y="240723"/>
                        <a:pt x="36368" y="238991"/>
                      </a:cubicBezTo>
                      <a:cubicBezTo>
                        <a:pt x="29441" y="237259"/>
                        <a:pt x="23380" y="233795"/>
                        <a:pt x="18184" y="229466"/>
                      </a:cubicBezTo>
                      <a:cubicBezTo>
                        <a:pt x="12989" y="225136"/>
                        <a:pt x="8659" y="219075"/>
                        <a:pt x="5196" y="212148"/>
                      </a:cubicBezTo>
                      <a:cubicBezTo>
                        <a:pt x="1732" y="205221"/>
                        <a:pt x="0" y="196561"/>
                        <a:pt x="0" y="185305"/>
                      </a:cubicBezTo>
                      <a:lnTo>
                        <a:pt x="0" y="54552"/>
                      </a:lnTo>
                      <a:cubicBezTo>
                        <a:pt x="0" y="46759"/>
                        <a:pt x="1732" y="39832"/>
                        <a:pt x="4330" y="32905"/>
                      </a:cubicBezTo>
                      <a:cubicBezTo>
                        <a:pt x="6927" y="25977"/>
                        <a:pt x="10391" y="20782"/>
                        <a:pt x="15586" y="15587"/>
                      </a:cubicBezTo>
                      <a:cubicBezTo>
                        <a:pt x="20782" y="10391"/>
                        <a:pt x="25977" y="6927"/>
                        <a:pt x="32904" y="4330"/>
                      </a:cubicBezTo>
                      <a:cubicBezTo>
                        <a:pt x="39832" y="1732"/>
                        <a:pt x="46759" y="0"/>
                        <a:pt x="55418" y="0"/>
                      </a:cubicBezTo>
                      <a:cubicBezTo>
                        <a:pt x="71005" y="0"/>
                        <a:pt x="83993" y="5196"/>
                        <a:pt x="94384" y="15587"/>
                      </a:cubicBezTo>
                      <a:cubicBezTo>
                        <a:pt x="99580" y="20782"/>
                        <a:pt x="103043" y="26843"/>
                        <a:pt x="105641" y="33770"/>
                      </a:cubicBezTo>
                      <a:cubicBezTo>
                        <a:pt x="108239" y="40698"/>
                        <a:pt x="109971" y="48491"/>
                        <a:pt x="109971" y="56284"/>
                      </a:cubicBezTo>
                      <a:lnTo>
                        <a:pt x="109971" y="69273"/>
                      </a:lnTo>
                      <a:lnTo>
                        <a:pt x="76200" y="69273"/>
                      </a:lnTo>
                      <a:lnTo>
                        <a:pt x="76200" y="58016"/>
                      </a:lnTo>
                      <a:cubicBezTo>
                        <a:pt x="76200" y="51089"/>
                        <a:pt x="74468" y="45893"/>
                        <a:pt x="70139" y="40698"/>
                      </a:cubicBezTo>
                      <a:cubicBezTo>
                        <a:pt x="65809" y="35502"/>
                        <a:pt x="61480" y="33770"/>
                        <a:pt x="54552" y="33770"/>
                      </a:cubicBezTo>
                      <a:cubicBezTo>
                        <a:pt x="45893" y="33770"/>
                        <a:pt x="40698" y="36368"/>
                        <a:pt x="38100" y="41564"/>
                      </a:cubicBezTo>
                      <a:cubicBezTo>
                        <a:pt x="35502" y="46759"/>
                        <a:pt x="33770" y="53686"/>
                        <a:pt x="33770" y="61480"/>
                      </a:cubicBezTo>
                      <a:lnTo>
                        <a:pt x="33770" y="182707"/>
                      </a:lnTo>
                      <a:cubicBezTo>
                        <a:pt x="33770" y="189634"/>
                        <a:pt x="35502" y="195696"/>
                        <a:pt x="38100" y="200025"/>
                      </a:cubicBezTo>
                      <a:cubicBezTo>
                        <a:pt x="40698" y="204355"/>
                        <a:pt x="46759" y="206952"/>
                        <a:pt x="54552" y="206952"/>
                      </a:cubicBezTo>
                      <a:cubicBezTo>
                        <a:pt x="57150" y="206952"/>
                        <a:pt x="58882" y="206952"/>
                        <a:pt x="61480" y="206087"/>
                      </a:cubicBezTo>
                      <a:cubicBezTo>
                        <a:pt x="64077" y="205221"/>
                        <a:pt x="66675" y="204355"/>
                        <a:pt x="68407" y="202623"/>
                      </a:cubicBezTo>
                      <a:cubicBezTo>
                        <a:pt x="70139" y="200891"/>
                        <a:pt x="71870" y="198293"/>
                        <a:pt x="73602" y="195696"/>
                      </a:cubicBezTo>
                      <a:cubicBezTo>
                        <a:pt x="75334" y="192232"/>
                        <a:pt x="75334" y="188768"/>
                        <a:pt x="75334" y="184439"/>
                      </a:cubicBezTo>
                      <a:lnTo>
                        <a:pt x="75334" y="173182"/>
                      </a:lnTo>
                      <a:lnTo>
                        <a:pt x="109971" y="173182"/>
                      </a:lnTo>
                      <a:close/>
                    </a:path>
                  </a:pathLst>
                </a:custGeom>
                <a:solidFill>
                  <a:srgbClr val="FFFFFF"/>
                </a:solid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4CB1F000-5C7A-B92E-0A3C-88D1D6EDB297}"/>
                    </a:ext>
                  </a:extLst>
                </p:cNvPr>
                <p:cNvSpPr/>
                <p:nvPr/>
              </p:nvSpPr>
              <p:spPr>
                <a:xfrm>
                  <a:off x="5768686" y="3442854"/>
                  <a:ext cx="114299" cy="239856"/>
                </a:xfrm>
                <a:custGeom>
                  <a:avLst/>
                  <a:gdLst>
                    <a:gd name="connsiteX0" fmla="*/ 0 w 114299"/>
                    <a:gd name="connsiteY0" fmla="*/ 57150 h 239856"/>
                    <a:gd name="connsiteX1" fmla="*/ 5195 w 114299"/>
                    <a:gd name="connsiteY1" fmla="*/ 32038 h 239856"/>
                    <a:gd name="connsiteX2" fmla="*/ 18184 w 114299"/>
                    <a:gd name="connsiteY2" fmla="*/ 13855 h 239856"/>
                    <a:gd name="connsiteX3" fmla="*/ 36368 w 114299"/>
                    <a:gd name="connsiteY3" fmla="*/ 3464 h 239856"/>
                    <a:gd name="connsiteX4" fmla="*/ 57150 w 114299"/>
                    <a:gd name="connsiteY4" fmla="*/ 0 h 239856"/>
                    <a:gd name="connsiteX5" fmla="*/ 77932 w 114299"/>
                    <a:gd name="connsiteY5" fmla="*/ 3464 h 239856"/>
                    <a:gd name="connsiteX6" fmla="*/ 96116 w 114299"/>
                    <a:gd name="connsiteY6" fmla="*/ 13855 h 239856"/>
                    <a:gd name="connsiteX7" fmla="*/ 109104 w 114299"/>
                    <a:gd name="connsiteY7" fmla="*/ 32038 h 239856"/>
                    <a:gd name="connsiteX8" fmla="*/ 114300 w 114299"/>
                    <a:gd name="connsiteY8" fmla="*/ 57150 h 239856"/>
                    <a:gd name="connsiteX9" fmla="*/ 114300 w 114299"/>
                    <a:gd name="connsiteY9" fmla="*/ 181841 h 239856"/>
                    <a:gd name="connsiteX10" fmla="*/ 109104 w 114299"/>
                    <a:gd name="connsiteY10" fmla="*/ 207818 h 239856"/>
                    <a:gd name="connsiteX11" fmla="*/ 96116 w 114299"/>
                    <a:gd name="connsiteY11" fmla="*/ 225136 h 239856"/>
                    <a:gd name="connsiteX12" fmla="*/ 77932 w 114299"/>
                    <a:gd name="connsiteY12" fmla="*/ 236393 h 239856"/>
                    <a:gd name="connsiteX13" fmla="*/ 57150 w 114299"/>
                    <a:gd name="connsiteY13" fmla="*/ 239857 h 239856"/>
                    <a:gd name="connsiteX14" fmla="*/ 36368 w 114299"/>
                    <a:gd name="connsiteY14" fmla="*/ 236393 h 239856"/>
                    <a:gd name="connsiteX15" fmla="*/ 18184 w 114299"/>
                    <a:gd name="connsiteY15" fmla="*/ 225136 h 239856"/>
                    <a:gd name="connsiteX16" fmla="*/ 5195 w 114299"/>
                    <a:gd name="connsiteY16" fmla="*/ 207818 h 239856"/>
                    <a:gd name="connsiteX17" fmla="*/ 0 w 114299"/>
                    <a:gd name="connsiteY17" fmla="*/ 181841 h 239856"/>
                    <a:gd name="connsiteX18" fmla="*/ 0 w 114299"/>
                    <a:gd name="connsiteY18" fmla="*/ 57150 h 239856"/>
                    <a:gd name="connsiteX19" fmla="*/ 33770 w 114299"/>
                    <a:gd name="connsiteY19" fmla="*/ 182707 h 239856"/>
                    <a:gd name="connsiteX20" fmla="*/ 40698 w 114299"/>
                    <a:gd name="connsiteY20" fmla="*/ 200891 h 239856"/>
                    <a:gd name="connsiteX21" fmla="*/ 57150 w 114299"/>
                    <a:gd name="connsiteY21" fmla="*/ 206952 h 239856"/>
                    <a:gd name="connsiteX22" fmla="*/ 73602 w 114299"/>
                    <a:gd name="connsiteY22" fmla="*/ 200891 h 239856"/>
                    <a:gd name="connsiteX23" fmla="*/ 80529 w 114299"/>
                    <a:gd name="connsiteY23" fmla="*/ 182707 h 239856"/>
                    <a:gd name="connsiteX24" fmla="*/ 80529 w 114299"/>
                    <a:gd name="connsiteY24" fmla="*/ 58016 h 239856"/>
                    <a:gd name="connsiteX25" fmla="*/ 73602 w 114299"/>
                    <a:gd name="connsiteY25" fmla="*/ 39832 h 239856"/>
                    <a:gd name="connsiteX26" fmla="*/ 57150 w 114299"/>
                    <a:gd name="connsiteY26" fmla="*/ 33770 h 239856"/>
                    <a:gd name="connsiteX27" fmla="*/ 40698 w 114299"/>
                    <a:gd name="connsiteY27" fmla="*/ 39832 h 239856"/>
                    <a:gd name="connsiteX28" fmla="*/ 33770 w 114299"/>
                    <a:gd name="connsiteY28" fmla="*/ 58016 h 239856"/>
                    <a:gd name="connsiteX29" fmla="*/ 33770 w 114299"/>
                    <a:gd name="connsiteY29" fmla="*/ 182707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4299" h="239856">
                      <a:moveTo>
                        <a:pt x="0" y="57150"/>
                      </a:moveTo>
                      <a:cubicBezTo>
                        <a:pt x="0" y="47625"/>
                        <a:pt x="1732" y="38966"/>
                        <a:pt x="5195" y="32038"/>
                      </a:cubicBezTo>
                      <a:cubicBezTo>
                        <a:pt x="8659" y="25111"/>
                        <a:pt x="12989" y="19050"/>
                        <a:pt x="18184" y="13855"/>
                      </a:cubicBezTo>
                      <a:cubicBezTo>
                        <a:pt x="23379" y="9525"/>
                        <a:pt x="29441" y="6061"/>
                        <a:pt x="36368" y="3464"/>
                      </a:cubicBezTo>
                      <a:cubicBezTo>
                        <a:pt x="43295" y="866"/>
                        <a:pt x="50223" y="0"/>
                        <a:pt x="57150" y="0"/>
                      </a:cubicBezTo>
                      <a:cubicBezTo>
                        <a:pt x="64077" y="0"/>
                        <a:pt x="71004" y="866"/>
                        <a:pt x="77932" y="3464"/>
                      </a:cubicBezTo>
                      <a:cubicBezTo>
                        <a:pt x="84859" y="6061"/>
                        <a:pt x="90920" y="9525"/>
                        <a:pt x="96116" y="13855"/>
                      </a:cubicBezTo>
                      <a:cubicBezTo>
                        <a:pt x="101311" y="19050"/>
                        <a:pt x="105641" y="25111"/>
                        <a:pt x="109104" y="32038"/>
                      </a:cubicBezTo>
                      <a:cubicBezTo>
                        <a:pt x="112568" y="38966"/>
                        <a:pt x="114300" y="47625"/>
                        <a:pt x="114300" y="57150"/>
                      </a:cubicBezTo>
                      <a:lnTo>
                        <a:pt x="114300" y="181841"/>
                      </a:lnTo>
                      <a:cubicBezTo>
                        <a:pt x="114300" y="192232"/>
                        <a:pt x="112568" y="200025"/>
                        <a:pt x="109104" y="207818"/>
                      </a:cubicBezTo>
                      <a:cubicBezTo>
                        <a:pt x="105641" y="214745"/>
                        <a:pt x="101311" y="220807"/>
                        <a:pt x="96116" y="225136"/>
                      </a:cubicBezTo>
                      <a:cubicBezTo>
                        <a:pt x="90920" y="230332"/>
                        <a:pt x="83993" y="233795"/>
                        <a:pt x="77932" y="236393"/>
                      </a:cubicBezTo>
                      <a:cubicBezTo>
                        <a:pt x="71004" y="238991"/>
                        <a:pt x="64077" y="239857"/>
                        <a:pt x="57150" y="239857"/>
                      </a:cubicBezTo>
                      <a:cubicBezTo>
                        <a:pt x="50223" y="239857"/>
                        <a:pt x="43295" y="238991"/>
                        <a:pt x="36368" y="236393"/>
                      </a:cubicBezTo>
                      <a:cubicBezTo>
                        <a:pt x="29441" y="233795"/>
                        <a:pt x="23379" y="230332"/>
                        <a:pt x="18184" y="225136"/>
                      </a:cubicBezTo>
                      <a:cubicBezTo>
                        <a:pt x="12989" y="220807"/>
                        <a:pt x="7793" y="214745"/>
                        <a:pt x="5195" y="207818"/>
                      </a:cubicBezTo>
                      <a:cubicBezTo>
                        <a:pt x="1732" y="200891"/>
                        <a:pt x="0" y="192232"/>
                        <a:pt x="0" y="181841"/>
                      </a:cubicBezTo>
                      <a:lnTo>
                        <a:pt x="0" y="57150"/>
                      </a:lnTo>
                      <a:close/>
                      <a:moveTo>
                        <a:pt x="33770" y="182707"/>
                      </a:moveTo>
                      <a:cubicBezTo>
                        <a:pt x="33770" y="190500"/>
                        <a:pt x="36368" y="196561"/>
                        <a:pt x="40698" y="200891"/>
                      </a:cubicBezTo>
                      <a:cubicBezTo>
                        <a:pt x="45027" y="204355"/>
                        <a:pt x="50223" y="206952"/>
                        <a:pt x="57150" y="206952"/>
                      </a:cubicBezTo>
                      <a:cubicBezTo>
                        <a:pt x="63211" y="206952"/>
                        <a:pt x="68407" y="205220"/>
                        <a:pt x="73602" y="200891"/>
                      </a:cubicBezTo>
                      <a:cubicBezTo>
                        <a:pt x="77932" y="197427"/>
                        <a:pt x="80529" y="191366"/>
                        <a:pt x="80529" y="182707"/>
                      </a:cubicBezTo>
                      <a:lnTo>
                        <a:pt x="80529" y="58016"/>
                      </a:lnTo>
                      <a:cubicBezTo>
                        <a:pt x="80529" y="50223"/>
                        <a:pt x="77932" y="44161"/>
                        <a:pt x="73602" y="39832"/>
                      </a:cubicBezTo>
                      <a:cubicBezTo>
                        <a:pt x="69273" y="36368"/>
                        <a:pt x="64077" y="33770"/>
                        <a:pt x="57150" y="33770"/>
                      </a:cubicBezTo>
                      <a:cubicBezTo>
                        <a:pt x="51089" y="33770"/>
                        <a:pt x="45893" y="35502"/>
                        <a:pt x="40698" y="39832"/>
                      </a:cubicBezTo>
                      <a:cubicBezTo>
                        <a:pt x="36368" y="43295"/>
                        <a:pt x="33770" y="49357"/>
                        <a:pt x="33770" y="58016"/>
                      </a:cubicBezTo>
                      <a:lnTo>
                        <a:pt x="33770" y="182707"/>
                      </a:lnTo>
                      <a:close/>
                    </a:path>
                  </a:pathLst>
                </a:custGeom>
                <a:solidFill>
                  <a:srgbClr val="FFFFFF"/>
                </a:solid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EB962D29-2437-DF8A-DFA7-6931C9F8ECE7}"/>
                    </a:ext>
                  </a:extLst>
                </p:cNvPr>
                <p:cNvSpPr/>
                <p:nvPr/>
              </p:nvSpPr>
              <p:spPr>
                <a:xfrm>
                  <a:off x="5910695" y="3443720"/>
                  <a:ext cx="118629" cy="237259"/>
                </a:xfrm>
                <a:custGeom>
                  <a:avLst/>
                  <a:gdLst>
                    <a:gd name="connsiteX0" fmla="*/ 0 w 118629"/>
                    <a:gd name="connsiteY0" fmla="*/ 237259 h 237259"/>
                    <a:gd name="connsiteX1" fmla="*/ 0 w 118629"/>
                    <a:gd name="connsiteY1" fmla="*/ 0 h 237259"/>
                    <a:gd name="connsiteX2" fmla="*/ 32904 w 118629"/>
                    <a:gd name="connsiteY2" fmla="*/ 0 h 237259"/>
                    <a:gd name="connsiteX3" fmla="*/ 83993 w 118629"/>
                    <a:gd name="connsiteY3" fmla="*/ 142875 h 237259"/>
                    <a:gd name="connsiteX4" fmla="*/ 84859 w 118629"/>
                    <a:gd name="connsiteY4" fmla="*/ 142875 h 237259"/>
                    <a:gd name="connsiteX5" fmla="*/ 84859 w 118629"/>
                    <a:gd name="connsiteY5" fmla="*/ 0 h 237259"/>
                    <a:gd name="connsiteX6" fmla="*/ 118629 w 118629"/>
                    <a:gd name="connsiteY6" fmla="*/ 0 h 237259"/>
                    <a:gd name="connsiteX7" fmla="*/ 118629 w 118629"/>
                    <a:gd name="connsiteY7" fmla="*/ 237259 h 237259"/>
                    <a:gd name="connsiteX8" fmla="*/ 86591 w 118629"/>
                    <a:gd name="connsiteY8" fmla="*/ 237259 h 237259"/>
                    <a:gd name="connsiteX9" fmla="*/ 34636 w 118629"/>
                    <a:gd name="connsiteY9" fmla="*/ 95250 h 237259"/>
                    <a:gd name="connsiteX10" fmla="*/ 33770 w 118629"/>
                    <a:gd name="connsiteY10" fmla="*/ 95250 h 237259"/>
                    <a:gd name="connsiteX11" fmla="*/ 33770 w 118629"/>
                    <a:gd name="connsiteY11" fmla="*/ 237259 h 237259"/>
                    <a:gd name="connsiteX12" fmla="*/ 0 w 118629"/>
                    <a:gd name="connsiteY12" fmla="*/ 237259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8629" h="237259">
                      <a:moveTo>
                        <a:pt x="0" y="237259"/>
                      </a:moveTo>
                      <a:lnTo>
                        <a:pt x="0" y="0"/>
                      </a:lnTo>
                      <a:lnTo>
                        <a:pt x="32904" y="0"/>
                      </a:lnTo>
                      <a:lnTo>
                        <a:pt x="83993" y="142875"/>
                      </a:lnTo>
                      <a:lnTo>
                        <a:pt x="84859" y="142875"/>
                      </a:lnTo>
                      <a:lnTo>
                        <a:pt x="84859" y="0"/>
                      </a:lnTo>
                      <a:lnTo>
                        <a:pt x="118629" y="0"/>
                      </a:lnTo>
                      <a:lnTo>
                        <a:pt x="118629" y="237259"/>
                      </a:lnTo>
                      <a:lnTo>
                        <a:pt x="86591" y="237259"/>
                      </a:lnTo>
                      <a:lnTo>
                        <a:pt x="34636" y="95250"/>
                      </a:lnTo>
                      <a:lnTo>
                        <a:pt x="33770" y="95250"/>
                      </a:lnTo>
                      <a:lnTo>
                        <a:pt x="33770" y="237259"/>
                      </a:lnTo>
                      <a:lnTo>
                        <a:pt x="0" y="237259"/>
                      </a:lnTo>
                      <a:close/>
                    </a:path>
                  </a:pathLst>
                </a:custGeom>
                <a:solidFill>
                  <a:srgbClr val="FFFFFF"/>
                </a:solid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FC1E497F-F2B8-7005-8CB6-083BD08200D8}"/>
                    </a:ext>
                  </a:extLst>
                </p:cNvPr>
                <p:cNvSpPr/>
                <p:nvPr/>
              </p:nvSpPr>
              <p:spPr>
                <a:xfrm>
                  <a:off x="6057900" y="3441122"/>
                  <a:ext cx="109970" cy="241588"/>
                </a:xfrm>
                <a:custGeom>
                  <a:avLst/>
                  <a:gdLst>
                    <a:gd name="connsiteX0" fmla="*/ 109970 w 109970"/>
                    <a:gd name="connsiteY0" fmla="*/ 172316 h 241588"/>
                    <a:gd name="connsiteX1" fmla="*/ 109970 w 109970"/>
                    <a:gd name="connsiteY1" fmla="*/ 187036 h 241588"/>
                    <a:gd name="connsiteX2" fmla="*/ 105641 w 109970"/>
                    <a:gd name="connsiteY2" fmla="*/ 207818 h 241588"/>
                    <a:gd name="connsiteX3" fmla="*/ 94384 w 109970"/>
                    <a:gd name="connsiteY3" fmla="*/ 225136 h 241588"/>
                    <a:gd name="connsiteX4" fmla="*/ 77066 w 109970"/>
                    <a:gd name="connsiteY4" fmla="*/ 237259 h 241588"/>
                    <a:gd name="connsiteX5" fmla="*/ 56284 w 109970"/>
                    <a:gd name="connsiteY5" fmla="*/ 241589 h 241588"/>
                    <a:gd name="connsiteX6" fmla="*/ 36368 w 109970"/>
                    <a:gd name="connsiteY6" fmla="*/ 238991 h 241588"/>
                    <a:gd name="connsiteX7" fmla="*/ 18184 w 109970"/>
                    <a:gd name="connsiteY7" fmla="*/ 229466 h 241588"/>
                    <a:gd name="connsiteX8" fmla="*/ 5196 w 109970"/>
                    <a:gd name="connsiteY8" fmla="*/ 212148 h 241588"/>
                    <a:gd name="connsiteX9" fmla="*/ 0 w 109970"/>
                    <a:gd name="connsiteY9" fmla="*/ 185305 h 241588"/>
                    <a:gd name="connsiteX10" fmla="*/ 0 w 109970"/>
                    <a:gd name="connsiteY10" fmla="*/ 54552 h 241588"/>
                    <a:gd name="connsiteX11" fmla="*/ 4330 w 109970"/>
                    <a:gd name="connsiteY11" fmla="*/ 32905 h 241588"/>
                    <a:gd name="connsiteX12" fmla="*/ 15586 w 109970"/>
                    <a:gd name="connsiteY12" fmla="*/ 15587 h 241588"/>
                    <a:gd name="connsiteX13" fmla="*/ 32904 w 109970"/>
                    <a:gd name="connsiteY13" fmla="*/ 4330 h 241588"/>
                    <a:gd name="connsiteX14" fmla="*/ 55418 w 109970"/>
                    <a:gd name="connsiteY14" fmla="*/ 0 h 241588"/>
                    <a:gd name="connsiteX15" fmla="*/ 94384 w 109970"/>
                    <a:gd name="connsiteY15" fmla="*/ 15587 h 241588"/>
                    <a:gd name="connsiteX16" fmla="*/ 105641 w 109970"/>
                    <a:gd name="connsiteY16" fmla="*/ 33770 h 241588"/>
                    <a:gd name="connsiteX17" fmla="*/ 109970 w 109970"/>
                    <a:gd name="connsiteY17" fmla="*/ 56284 h 241588"/>
                    <a:gd name="connsiteX18" fmla="*/ 109970 w 109970"/>
                    <a:gd name="connsiteY18" fmla="*/ 69273 h 241588"/>
                    <a:gd name="connsiteX19" fmla="*/ 76200 w 109970"/>
                    <a:gd name="connsiteY19" fmla="*/ 69273 h 241588"/>
                    <a:gd name="connsiteX20" fmla="*/ 76200 w 109970"/>
                    <a:gd name="connsiteY20" fmla="*/ 58016 h 241588"/>
                    <a:gd name="connsiteX21" fmla="*/ 70139 w 109970"/>
                    <a:gd name="connsiteY21" fmla="*/ 40698 h 241588"/>
                    <a:gd name="connsiteX22" fmla="*/ 54552 w 109970"/>
                    <a:gd name="connsiteY22" fmla="*/ 33770 h 241588"/>
                    <a:gd name="connsiteX23" fmla="*/ 38100 w 109970"/>
                    <a:gd name="connsiteY23" fmla="*/ 41564 h 241588"/>
                    <a:gd name="connsiteX24" fmla="*/ 33770 w 109970"/>
                    <a:gd name="connsiteY24" fmla="*/ 61480 h 241588"/>
                    <a:gd name="connsiteX25" fmla="*/ 33770 w 109970"/>
                    <a:gd name="connsiteY25" fmla="*/ 182707 h 241588"/>
                    <a:gd name="connsiteX26" fmla="*/ 38100 w 109970"/>
                    <a:gd name="connsiteY26" fmla="*/ 200025 h 241588"/>
                    <a:gd name="connsiteX27" fmla="*/ 54552 w 109970"/>
                    <a:gd name="connsiteY27" fmla="*/ 206952 h 241588"/>
                    <a:gd name="connsiteX28" fmla="*/ 61480 w 109970"/>
                    <a:gd name="connsiteY28" fmla="*/ 206087 h 241588"/>
                    <a:gd name="connsiteX29" fmla="*/ 68407 w 109970"/>
                    <a:gd name="connsiteY29" fmla="*/ 202623 h 241588"/>
                    <a:gd name="connsiteX30" fmla="*/ 73602 w 109970"/>
                    <a:gd name="connsiteY30" fmla="*/ 195696 h 241588"/>
                    <a:gd name="connsiteX31" fmla="*/ 75334 w 109970"/>
                    <a:gd name="connsiteY31" fmla="*/ 184439 h 241588"/>
                    <a:gd name="connsiteX32" fmla="*/ 75334 w 109970"/>
                    <a:gd name="connsiteY32" fmla="*/ 173182 h 241588"/>
                    <a:gd name="connsiteX33" fmla="*/ 109970 w 109970"/>
                    <a:gd name="connsiteY33" fmla="*/ 173182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9970" h="241588">
                      <a:moveTo>
                        <a:pt x="109970" y="172316"/>
                      </a:moveTo>
                      <a:lnTo>
                        <a:pt x="109970" y="187036"/>
                      </a:lnTo>
                      <a:cubicBezTo>
                        <a:pt x="109970" y="193964"/>
                        <a:pt x="108239" y="200891"/>
                        <a:pt x="105641" y="207818"/>
                      </a:cubicBezTo>
                      <a:cubicBezTo>
                        <a:pt x="103043" y="214746"/>
                        <a:pt x="98714" y="219941"/>
                        <a:pt x="94384" y="225136"/>
                      </a:cubicBezTo>
                      <a:cubicBezTo>
                        <a:pt x="89189" y="230332"/>
                        <a:pt x="83993" y="234661"/>
                        <a:pt x="77066" y="237259"/>
                      </a:cubicBezTo>
                      <a:cubicBezTo>
                        <a:pt x="70139" y="239857"/>
                        <a:pt x="63211" y="241589"/>
                        <a:pt x="56284" y="241589"/>
                      </a:cubicBezTo>
                      <a:cubicBezTo>
                        <a:pt x="50223" y="241589"/>
                        <a:pt x="43295" y="240723"/>
                        <a:pt x="36368" y="238991"/>
                      </a:cubicBezTo>
                      <a:cubicBezTo>
                        <a:pt x="29441" y="237259"/>
                        <a:pt x="23379" y="233795"/>
                        <a:pt x="18184" y="229466"/>
                      </a:cubicBezTo>
                      <a:cubicBezTo>
                        <a:pt x="12989" y="225136"/>
                        <a:pt x="8659" y="219075"/>
                        <a:pt x="5196" y="212148"/>
                      </a:cubicBezTo>
                      <a:cubicBezTo>
                        <a:pt x="1732" y="205221"/>
                        <a:pt x="0" y="196561"/>
                        <a:pt x="0" y="185305"/>
                      </a:cubicBezTo>
                      <a:lnTo>
                        <a:pt x="0" y="54552"/>
                      </a:lnTo>
                      <a:cubicBezTo>
                        <a:pt x="0" y="46759"/>
                        <a:pt x="1732" y="39832"/>
                        <a:pt x="4330" y="32905"/>
                      </a:cubicBezTo>
                      <a:cubicBezTo>
                        <a:pt x="6927" y="25977"/>
                        <a:pt x="10391" y="20782"/>
                        <a:pt x="15586" y="15587"/>
                      </a:cubicBezTo>
                      <a:cubicBezTo>
                        <a:pt x="20782" y="10391"/>
                        <a:pt x="25977" y="6927"/>
                        <a:pt x="32904" y="4330"/>
                      </a:cubicBezTo>
                      <a:cubicBezTo>
                        <a:pt x="39832" y="1732"/>
                        <a:pt x="46759" y="0"/>
                        <a:pt x="55418" y="0"/>
                      </a:cubicBezTo>
                      <a:cubicBezTo>
                        <a:pt x="71004" y="0"/>
                        <a:pt x="83993" y="5196"/>
                        <a:pt x="94384" y="15587"/>
                      </a:cubicBezTo>
                      <a:cubicBezTo>
                        <a:pt x="99580" y="20782"/>
                        <a:pt x="103043" y="26843"/>
                        <a:pt x="105641" y="33770"/>
                      </a:cubicBezTo>
                      <a:cubicBezTo>
                        <a:pt x="108239" y="40698"/>
                        <a:pt x="109970" y="48491"/>
                        <a:pt x="109970" y="56284"/>
                      </a:cubicBezTo>
                      <a:lnTo>
                        <a:pt x="109970" y="69273"/>
                      </a:lnTo>
                      <a:lnTo>
                        <a:pt x="76200" y="69273"/>
                      </a:lnTo>
                      <a:lnTo>
                        <a:pt x="76200" y="58016"/>
                      </a:lnTo>
                      <a:cubicBezTo>
                        <a:pt x="76200" y="51089"/>
                        <a:pt x="74468" y="45893"/>
                        <a:pt x="70139" y="40698"/>
                      </a:cubicBezTo>
                      <a:cubicBezTo>
                        <a:pt x="65809" y="35502"/>
                        <a:pt x="61480" y="33770"/>
                        <a:pt x="54552" y="33770"/>
                      </a:cubicBezTo>
                      <a:cubicBezTo>
                        <a:pt x="45893" y="33770"/>
                        <a:pt x="40698" y="36368"/>
                        <a:pt x="38100" y="41564"/>
                      </a:cubicBezTo>
                      <a:cubicBezTo>
                        <a:pt x="35502" y="46759"/>
                        <a:pt x="33770" y="53686"/>
                        <a:pt x="33770" y="61480"/>
                      </a:cubicBezTo>
                      <a:lnTo>
                        <a:pt x="33770" y="182707"/>
                      </a:lnTo>
                      <a:cubicBezTo>
                        <a:pt x="33770" y="189634"/>
                        <a:pt x="35502" y="195696"/>
                        <a:pt x="38100" y="200025"/>
                      </a:cubicBezTo>
                      <a:cubicBezTo>
                        <a:pt x="40698" y="204355"/>
                        <a:pt x="46759" y="206952"/>
                        <a:pt x="54552" y="206952"/>
                      </a:cubicBezTo>
                      <a:cubicBezTo>
                        <a:pt x="57150" y="206952"/>
                        <a:pt x="58882" y="206952"/>
                        <a:pt x="61480" y="206087"/>
                      </a:cubicBezTo>
                      <a:cubicBezTo>
                        <a:pt x="64077" y="205221"/>
                        <a:pt x="66675" y="204355"/>
                        <a:pt x="68407" y="202623"/>
                      </a:cubicBezTo>
                      <a:cubicBezTo>
                        <a:pt x="70139" y="200891"/>
                        <a:pt x="71870" y="198293"/>
                        <a:pt x="73602" y="195696"/>
                      </a:cubicBezTo>
                      <a:cubicBezTo>
                        <a:pt x="75334" y="192232"/>
                        <a:pt x="75334" y="188768"/>
                        <a:pt x="75334" y="184439"/>
                      </a:cubicBezTo>
                      <a:lnTo>
                        <a:pt x="75334" y="173182"/>
                      </a:lnTo>
                      <a:lnTo>
                        <a:pt x="109970" y="173182"/>
                      </a:lnTo>
                      <a:close/>
                    </a:path>
                  </a:pathLst>
                </a:custGeom>
                <a:solidFill>
                  <a:srgbClr val="FFFFFF"/>
                </a:solidFill>
                <a:ln w="8653"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44932495-8DC4-93E2-A82E-9CB0DC859A7E}"/>
                    </a:ext>
                  </a:extLst>
                </p:cNvPr>
                <p:cNvSpPr/>
                <p:nvPr/>
              </p:nvSpPr>
              <p:spPr>
                <a:xfrm>
                  <a:off x="6195579" y="3443720"/>
                  <a:ext cx="101311" cy="237259"/>
                </a:xfrm>
                <a:custGeom>
                  <a:avLst/>
                  <a:gdLst>
                    <a:gd name="connsiteX0" fmla="*/ 0 w 101311"/>
                    <a:gd name="connsiteY0" fmla="*/ 237259 h 237259"/>
                    <a:gd name="connsiteX1" fmla="*/ 0 w 101311"/>
                    <a:gd name="connsiteY1" fmla="*/ 0 h 237259"/>
                    <a:gd name="connsiteX2" fmla="*/ 101311 w 101311"/>
                    <a:gd name="connsiteY2" fmla="*/ 0 h 237259"/>
                    <a:gd name="connsiteX3" fmla="*/ 101311 w 101311"/>
                    <a:gd name="connsiteY3" fmla="*/ 32038 h 237259"/>
                    <a:gd name="connsiteX4" fmla="*/ 33770 w 101311"/>
                    <a:gd name="connsiteY4" fmla="*/ 32038 h 237259"/>
                    <a:gd name="connsiteX5" fmla="*/ 33770 w 101311"/>
                    <a:gd name="connsiteY5" fmla="*/ 101311 h 237259"/>
                    <a:gd name="connsiteX6" fmla="*/ 92652 w 101311"/>
                    <a:gd name="connsiteY6" fmla="*/ 101311 h 237259"/>
                    <a:gd name="connsiteX7" fmla="*/ 92652 w 101311"/>
                    <a:gd name="connsiteY7" fmla="*/ 133350 h 237259"/>
                    <a:gd name="connsiteX8" fmla="*/ 33770 w 101311"/>
                    <a:gd name="connsiteY8" fmla="*/ 133350 h 237259"/>
                    <a:gd name="connsiteX9" fmla="*/ 33770 w 101311"/>
                    <a:gd name="connsiteY9" fmla="*/ 202623 h 237259"/>
                    <a:gd name="connsiteX10" fmla="*/ 101311 w 101311"/>
                    <a:gd name="connsiteY10" fmla="*/ 202623 h 237259"/>
                    <a:gd name="connsiteX11" fmla="*/ 101311 w 101311"/>
                    <a:gd name="connsiteY11" fmla="*/ 236393 h 237259"/>
                    <a:gd name="connsiteX12" fmla="*/ 0 w 101311"/>
                    <a:gd name="connsiteY12" fmla="*/ 236393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1311" h="237259">
                      <a:moveTo>
                        <a:pt x="0" y="237259"/>
                      </a:moveTo>
                      <a:lnTo>
                        <a:pt x="0" y="0"/>
                      </a:lnTo>
                      <a:lnTo>
                        <a:pt x="101311" y="0"/>
                      </a:lnTo>
                      <a:lnTo>
                        <a:pt x="101311" y="32038"/>
                      </a:lnTo>
                      <a:lnTo>
                        <a:pt x="33770" y="32038"/>
                      </a:lnTo>
                      <a:lnTo>
                        <a:pt x="33770" y="101311"/>
                      </a:lnTo>
                      <a:lnTo>
                        <a:pt x="92652" y="101311"/>
                      </a:lnTo>
                      <a:lnTo>
                        <a:pt x="92652" y="133350"/>
                      </a:lnTo>
                      <a:lnTo>
                        <a:pt x="33770" y="133350"/>
                      </a:lnTo>
                      <a:lnTo>
                        <a:pt x="33770" y="202623"/>
                      </a:lnTo>
                      <a:lnTo>
                        <a:pt x="101311" y="202623"/>
                      </a:lnTo>
                      <a:lnTo>
                        <a:pt x="101311" y="236393"/>
                      </a:lnTo>
                      <a:lnTo>
                        <a:pt x="0" y="236393"/>
                      </a:lnTo>
                      <a:close/>
                    </a:path>
                  </a:pathLst>
                </a:custGeom>
                <a:solidFill>
                  <a:srgbClr val="FFFFFF"/>
                </a:solidFill>
                <a:ln w="8653"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48CEC8D7-124A-8C71-9204-9BFDA49F6344}"/>
                    </a:ext>
                  </a:extLst>
                </p:cNvPr>
                <p:cNvSpPr/>
                <p:nvPr/>
              </p:nvSpPr>
              <p:spPr>
                <a:xfrm>
                  <a:off x="6318538" y="3443720"/>
                  <a:ext cx="109970" cy="237259"/>
                </a:xfrm>
                <a:custGeom>
                  <a:avLst/>
                  <a:gdLst>
                    <a:gd name="connsiteX0" fmla="*/ 0 w 109970"/>
                    <a:gd name="connsiteY0" fmla="*/ 237259 h 237259"/>
                    <a:gd name="connsiteX1" fmla="*/ 0 w 109970"/>
                    <a:gd name="connsiteY1" fmla="*/ 0 h 237259"/>
                    <a:gd name="connsiteX2" fmla="*/ 51089 w 109970"/>
                    <a:gd name="connsiteY2" fmla="*/ 0 h 237259"/>
                    <a:gd name="connsiteX3" fmla="*/ 75334 w 109970"/>
                    <a:gd name="connsiteY3" fmla="*/ 3464 h 237259"/>
                    <a:gd name="connsiteX4" fmla="*/ 94384 w 109970"/>
                    <a:gd name="connsiteY4" fmla="*/ 16452 h 237259"/>
                    <a:gd name="connsiteX5" fmla="*/ 106507 w 109970"/>
                    <a:gd name="connsiteY5" fmla="*/ 38100 h 237259"/>
                    <a:gd name="connsiteX6" fmla="*/ 109970 w 109970"/>
                    <a:gd name="connsiteY6" fmla="*/ 71870 h 237259"/>
                    <a:gd name="connsiteX7" fmla="*/ 108239 w 109970"/>
                    <a:gd name="connsiteY7" fmla="*/ 98714 h 237259"/>
                    <a:gd name="connsiteX8" fmla="*/ 100445 w 109970"/>
                    <a:gd name="connsiteY8" fmla="*/ 119495 h 237259"/>
                    <a:gd name="connsiteX9" fmla="*/ 81395 w 109970"/>
                    <a:gd name="connsiteY9" fmla="*/ 137680 h 237259"/>
                    <a:gd name="connsiteX10" fmla="*/ 51089 w 109970"/>
                    <a:gd name="connsiteY10" fmla="*/ 144607 h 237259"/>
                    <a:gd name="connsiteX11" fmla="*/ 33770 w 109970"/>
                    <a:gd name="connsiteY11" fmla="*/ 144607 h 237259"/>
                    <a:gd name="connsiteX12" fmla="*/ 33770 w 109970"/>
                    <a:gd name="connsiteY12" fmla="*/ 237259 h 237259"/>
                    <a:gd name="connsiteX13" fmla="*/ 0 w 109970"/>
                    <a:gd name="connsiteY13" fmla="*/ 237259 h 237259"/>
                    <a:gd name="connsiteX14" fmla="*/ 33770 w 109970"/>
                    <a:gd name="connsiteY14" fmla="*/ 32904 h 237259"/>
                    <a:gd name="connsiteX15" fmla="*/ 33770 w 109970"/>
                    <a:gd name="connsiteY15" fmla="*/ 113434 h 237259"/>
                    <a:gd name="connsiteX16" fmla="*/ 50223 w 109970"/>
                    <a:gd name="connsiteY16" fmla="*/ 113434 h 237259"/>
                    <a:gd name="connsiteX17" fmla="*/ 65809 w 109970"/>
                    <a:gd name="connsiteY17" fmla="*/ 110836 h 237259"/>
                    <a:gd name="connsiteX18" fmla="*/ 74468 w 109970"/>
                    <a:gd name="connsiteY18" fmla="*/ 102177 h 237259"/>
                    <a:gd name="connsiteX19" fmla="*/ 77932 w 109970"/>
                    <a:gd name="connsiteY19" fmla="*/ 90054 h 237259"/>
                    <a:gd name="connsiteX20" fmla="*/ 78798 w 109970"/>
                    <a:gd name="connsiteY20" fmla="*/ 73602 h 237259"/>
                    <a:gd name="connsiteX21" fmla="*/ 78798 w 109970"/>
                    <a:gd name="connsiteY21" fmla="*/ 58016 h 237259"/>
                    <a:gd name="connsiteX22" fmla="*/ 76200 w 109970"/>
                    <a:gd name="connsiteY22" fmla="*/ 45027 h 237259"/>
                    <a:gd name="connsiteX23" fmla="*/ 68407 w 109970"/>
                    <a:gd name="connsiteY23" fmla="*/ 36368 h 237259"/>
                    <a:gd name="connsiteX24" fmla="*/ 52820 w 109970"/>
                    <a:gd name="connsiteY24" fmla="*/ 33770 h 237259"/>
                    <a:gd name="connsiteX25" fmla="*/ 33770 w 109970"/>
                    <a:gd name="connsiteY25" fmla="*/ 33770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970" h="237259">
                      <a:moveTo>
                        <a:pt x="0" y="237259"/>
                      </a:moveTo>
                      <a:lnTo>
                        <a:pt x="0" y="0"/>
                      </a:lnTo>
                      <a:lnTo>
                        <a:pt x="51089" y="0"/>
                      </a:lnTo>
                      <a:cubicBezTo>
                        <a:pt x="60614" y="0"/>
                        <a:pt x="68407" y="866"/>
                        <a:pt x="75334" y="3464"/>
                      </a:cubicBezTo>
                      <a:cubicBezTo>
                        <a:pt x="82261" y="6061"/>
                        <a:pt x="89189" y="10391"/>
                        <a:pt x="94384" y="16452"/>
                      </a:cubicBezTo>
                      <a:cubicBezTo>
                        <a:pt x="100445" y="22513"/>
                        <a:pt x="103909" y="30307"/>
                        <a:pt x="106507" y="38100"/>
                      </a:cubicBezTo>
                      <a:cubicBezTo>
                        <a:pt x="109104" y="46759"/>
                        <a:pt x="109970" y="58016"/>
                        <a:pt x="109970" y="71870"/>
                      </a:cubicBezTo>
                      <a:cubicBezTo>
                        <a:pt x="109970" y="82261"/>
                        <a:pt x="109104" y="91786"/>
                        <a:pt x="108239" y="98714"/>
                      </a:cubicBezTo>
                      <a:cubicBezTo>
                        <a:pt x="107373" y="105641"/>
                        <a:pt x="104775" y="112568"/>
                        <a:pt x="100445" y="119495"/>
                      </a:cubicBezTo>
                      <a:cubicBezTo>
                        <a:pt x="96116" y="127288"/>
                        <a:pt x="89189" y="133350"/>
                        <a:pt x="81395" y="137680"/>
                      </a:cubicBezTo>
                      <a:cubicBezTo>
                        <a:pt x="73602" y="142009"/>
                        <a:pt x="63211" y="144607"/>
                        <a:pt x="51089" y="144607"/>
                      </a:cubicBezTo>
                      <a:lnTo>
                        <a:pt x="33770" y="144607"/>
                      </a:lnTo>
                      <a:lnTo>
                        <a:pt x="33770" y="237259"/>
                      </a:lnTo>
                      <a:lnTo>
                        <a:pt x="0" y="237259"/>
                      </a:lnTo>
                      <a:close/>
                      <a:moveTo>
                        <a:pt x="33770" y="32904"/>
                      </a:moveTo>
                      <a:lnTo>
                        <a:pt x="33770" y="113434"/>
                      </a:lnTo>
                      <a:lnTo>
                        <a:pt x="50223" y="113434"/>
                      </a:lnTo>
                      <a:cubicBezTo>
                        <a:pt x="57150" y="113434"/>
                        <a:pt x="62345" y="112568"/>
                        <a:pt x="65809" y="110836"/>
                      </a:cubicBezTo>
                      <a:cubicBezTo>
                        <a:pt x="69273" y="109104"/>
                        <a:pt x="72736" y="105641"/>
                        <a:pt x="74468" y="102177"/>
                      </a:cubicBezTo>
                      <a:cubicBezTo>
                        <a:pt x="76200" y="98714"/>
                        <a:pt x="77066" y="94384"/>
                        <a:pt x="77932" y="90054"/>
                      </a:cubicBezTo>
                      <a:cubicBezTo>
                        <a:pt x="77932" y="84859"/>
                        <a:pt x="78798" y="79663"/>
                        <a:pt x="78798" y="73602"/>
                      </a:cubicBezTo>
                      <a:cubicBezTo>
                        <a:pt x="78798" y="68407"/>
                        <a:pt x="78798" y="63211"/>
                        <a:pt x="78798" y="58016"/>
                      </a:cubicBezTo>
                      <a:cubicBezTo>
                        <a:pt x="78798" y="52820"/>
                        <a:pt x="77932" y="48491"/>
                        <a:pt x="76200" y="45027"/>
                      </a:cubicBezTo>
                      <a:cubicBezTo>
                        <a:pt x="74468" y="41564"/>
                        <a:pt x="71870" y="38100"/>
                        <a:pt x="68407" y="36368"/>
                      </a:cubicBezTo>
                      <a:cubicBezTo>
                        <a:pt x="64943" y="34636"/>
                        <a:pt x="59748" y="33770"/>
                        <a:pt x="52820" y="33770"/>
                      </a:cubicBezTo>
                      <a:lnTo>
                        <a:pt x="33770" y="33770"/>
                      </a:lnTo>
                      <a:close/>
                    </a:path>
                  </a:pathLst>
                </a:custGeom>
                <a:solidFill>
                  <a:srgbClr val="FFFFFF"/>
                </a:solidFill>
                <a:ln w="8653"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D7200CBC-9FFC-8E75-1492-40981A3956E8}"/>
                    </a:ext>
                  </a:extLst>
                </p:cNvPr>
                <p:cNvSpPr/>
                <p:nvPr/>
              </p:nvSpPr>
              <p:spPr>
                <a:xfrm>
                  <a:off x="6437168" y="3443720"/>
                  <a:ext cx="112568" cy="237259"/>
                </a:xfrm>
                <a:custGeom>
                  <a:avLst/>
                  <a:gdLst>
                    <a:gd name="connsiteX0" fmla="*/ 38966 w 112568"/>
                    <a:gd name="connsiteY0" fmla="*/ 237259 h 237259"/>
                    <a:gd name="connsiteX1" fmla="*/ 38966 w 112568"/>
                    <a:gd name="connsiteY1" fmla="*/ 32038 h 237259"/>
                    <a:gd name="connsiteX2" fmla="*/ 0 w 112568"/>
                    <a:gd name="connsiteY2" fmla="*/ 32038 h 237259"/>
                    <a:gd name="connsiteX3" fmla="*/ 0 w 112568"/>
                    <a:gd name="connsiteY3" fmla="*/ 0 h 237259"/>
                    <a:gd name="connsiteX4" fmla="*/ 112568 w 112568"/>
                    <a:gd name="connsiteY4" fmla="*/ 0 h 237259"/>
                    <a:gd name="connsiteX5" fmla="*/ 112568 w 112568"/>
                    <a:gd name="connsiteY5" fmla="*/ 32038 h 237259"/>
                    <a:gd name="connsiteX6" fmla="*/ 73602 w 112568"/>
                    <a:gd name="connsiteY6" fmla="*/ 32038 h 237259"/>
                    <a:gd name="connsiteX7" fmla="*/ 73602 w 112568"/>
                    <a:gd name="connsiteY7" fmla="*/ 237259 h 237259"/>
                    <a:gd name="connsiteX8" fmla="*/ 38966 w 112568"/>
                    <a:gd name="connsiteY8" fmla="*/ 237259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568" h="237259">
                      <a:moveTo>
                        <a:pt x="38966" y="237259"/>
                      </a:moveTo>
                      <a:lnTo>
                        <a:pt x="38966" y="32038"/>
                      </a:lnTo>
                      <a:lnTo>
                        <a:pt x="0" y="32038"/>
                      </a:lnTo>
                      <a:lnTo>
                        <a:pt x="0" y="0"/>
                      </a:lnTo>
                      <a:lnTo>
                        <a:pt x="112568" y="0"/>
                      </a:lnTo>
                      <a:lnTo>
                        <a:pt x="112568" y="32038"/>
                      </a:lnTo>
                      <a:lnTo>
                        <a:pt x="73602" y="32038"/>
                      </a:lnTo>
                      <a:lnTo>
                        <a:pt x="73602" y="237259"/>
                      </a:lnTo>
                      <a:lnTo>
                        <a:pt x="38966" y="237259"/>
                      </a:lnTo>
                      <a:close/>
                    </a:path>
                  </a:pathLst>
                </a:custGeom>
                <a:solidFill>
                  <a:srgbClr val="FFFFFF"/>
                </a:solidFill>
                <a:ln w="8653" cap="flat">
                  <a:noFill/>
                  <a:prstDash val="solid"/>
                  <a:miter/>
                </a:ln>
              </p:spPr>
              <p:txBody>
                <a:bodyPr rtlCol="0" anchor="ctr"/>
                <a:lstStyle/>
                <a:p>
                  <a:endParaRPr lang="en-US"/>
                </a:p>
              </p:txBody>
            </p:sp>
          </p:grpSp>
        </p:grpSp>
      </p:grpSp>
      <p:sp>
        <p:nvSpPr>
          <p:cNvPr id="5" name="TextBox 4">
            <a:extLst>
              <a:ext uri="{FF2B5EF4-FFF2-40B4-BE49-F238E27FC236}">
                <a16:creationId xmlns:a16="http://schemas.microsoft.com/office/drawing/2014/main" id="{EA38F318-543C-C832-58D8-D22C85CF839E}"/>
              </a:ext>
            </a:extLst>
          </p:cNvPr>
          <p:cNvSpPr txBox="1"/>
          <p:nvPr/>
        </p:nvSpPr>
        <p:spPr>
          <a:xfrm>
            <a:off x="643283" y="773907"/>
            <a:ext cx="5921173" cy="5047536"/>
          </a:xfrm>
          <a:prstGeom prst="rect">
            <a:avLst/>
          </a:prstGeom>
          <a:noFill/>
          <a:effectLst/>
        </p:spPr>
        <p:txBody>
          <a:bodyPr wrap="square" rtlCol="0">
            <a:spAutoFit/>
          </a:bodyPr>
          <a:lstStyle/>
          <a:p>
            <a:pPr marL="342900" marR="0" indent="-342900">
              <a:spcBef>
                <a:spcPts val="600"/>
              </a:spcBef>
              <a:spcAft>
                <a:spcPts val="0"/>
              </a:spcAft>
              <a:buClr>
                <a:schemeClr val="bg1"/>
              </a:buClr>
              <a:buFont typeface="Arial" panose="020B0604020202020204" pitchFamily="34" charset="0"/>
              <a:buChar char="•"/>
            </a:pPr>
            <a:r>
              <a:rPr lang="en-US" sz="28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Business Case</a:t>
            </a:r>
          </a:p>
          <a:p>
            <a:pPr marL="800100" lvl="1" indent="-342900">
              <a:spcBef>
                <a:spcPts val="600"/>
              </a:spcBef>
              <a:buClr>
                <a:schemeClr val="bg1"/>
              </a:buClr>
              <a:buFont typeface="Arial" panose="020B0604020202020204" pitchFamily="34" charset="0"/>
              <a:buChar char="•"/>
            </a:pPr>
            <a:r>
              <a:rPr lang="en-US" sz="24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Problem Statement</a:t>
            </a:r>
          </a:p>
          <a:p>
            <a:pPr marL="800100" lvl="1" indent="-342900">
              <a:spcBef>
                <a:spcPts val="600"/>
              </a:spcBef>
              <a:buClr>
                <a:schemeClr val="bg1"/>
              </a:buClr>
              <a:buFont typeface="Arial" panose="020B0604020202020204" pitchFamily="34" charset="0"/>
              <a:buChar char="•"/>
            </a:pPr>
            <a:r>
              <a:rPr lang="en-US" sz="24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Business Opportunity</a:t>
            </a:r>
          </a:p>
          <a:p>
            <a:pPr marL="342900" marR="0" indent="-342900">
              <a:spcBef>
                <a:spcPts val="1200"/>
              </a:spcBef>
              <a:spcAft>
                <a:spcPts val="0"/>
              </a:spcAft>
              <a:buClr>
                <a:schemeClr val="bg1"/>
              </a:buClr>
              <a:buFont typeface="Arial" panose="020B0604020202020204" pitchFamily="34" charset="0"/>
              <a:buChar char="•"/>
            </a:pPr>
            <a:r>
              <a:rPr lang="en-US" sz="28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POC Goals</a:t>
            </a:r>
          </a:p>
          <a:p>
            <a:pPr marL="342900" marR="0" indent="-342900">
              <a:spcBef>
                <a:spcPts val="1200"/>
              </a:spcBef>
              <a:spcAft>
                <a:spcPts val="0"/>
              </a:spcAft>
              <a:buClr>
                <a:schemeClr val="bg1"/>
              </a:buClr>
              <a:buFont typeface="Arial" panose="020B0604020202020204" pitchFamily="34" charset="0"/>
              <a:buChar char="•"/>
            </a:pPr>
            <a:r>
              <a:rPr lang="en-US" sz="28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POC Approach</a:t>
            </a:r>
          </a:p>
          <a:p>
            <a:pPr marL="342900" marR="0" indent="-342900">
              <a:spcBef>
                <a:spcPts val="1200"/>
              </a:spcBef>
              <a:spcAft>
                <a:spcPts val="0"/>
              </a:spcAft>
              <a:buClr>
                <a:schemeClr val="bg1"/>
              </a:buClr>
              <a:buFont typeface="Arial" panose="020B0604020202020204" pitchFamily="34" charset="0"/>
              <a:buChar char="•"/>
            </a:pPr>
            <a:r>
              <a:rPr lang="en-US" sz="28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Required Resources</a:t>
            </a:r>
          </a:p>
          <a:p>
            <a:pPr marL="342900" marR="0" indent="-342900">
              <a:spcBef>
                <a:spcPts val="1200"/>
              </a:spcBef>
              <a:spcAft>
                <a:spcPts val="0"/>
              </a:spcAft>
              <a:buClr>
                <a:schemeClr val="bg1"/>
              </a:buClr>
              <a:buFont typeface="Arial" panose="020B0604020202020204" pitchFamily="34" charset="0"/>
              <a:buChar char="•"/>
            </a:pPr>
            <a:r>
              <a:rPr lang="en-US" sz="28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Success Criteria</a:t>
            </a:r>
          </a:p>
          <a:p>
            <a:pPr marL="342900" marR="0" indent="-342900">
              <a:spcBef>
                <a:spcPts val="1200"/>
              </a:spcBef>
              <a:spcAft>
                <a:spcPts val="0"/>
              </a:spcAft>
              <a:buClr>
                <a:schemeClr val="bg1"/>
              </a:buClr>
              <a:buFont typeface="Arial" panose="020B0604020202020204" pitchFamily="34" charset="0"/>
              <a:buChar char="•"/>
            </a:pPr>
            <a:r>
              <a:rPr lang="en-US" sz="28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Timeline</a:t>
            </a:r>
          </a:p>
          <a:p>
            <a:pPr marL="342900" marR="0" indent="-342900">
              <a:spcBef>
                <a:spcPts val="1200"/>
              </a:spcBef>
              <a:spcAft>
                <a:spcPts val="0"/>
              </a:spcAft>
              <a:buClr>
                <a:schemeClr val="bg1"/>
              </a:buClr>
              <a:buFont typeface="Arial" panose="020B0604020202020204" pitchFamily="34" charset="0"/>
              <a:buChar char="•"/>
            </a:pPr>
            <a:r>
              <a:rPr lang="en-US" sz="28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Next Steps if POC Is Successful</a:t>
            </a:r>
          </a:p>
        </p:txBody>
      </p:sp>
    </p:spTree>
    <p:extLst>
      <p:ext uri="{BB962C8B-B14F-4D97-AF65-F5344CB8AC3E}">
        <p14:creationId xmlns:p14="http://schemas.microsoft.com/office/powerpoint/2010/main" val="2841458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36D3DE3-8C67-C538-71E4-A8C402384D25}"/>
              </a:ext>
            </a:extLst>
          </p:cNvPr>
          <p:cNvPicPr>
            <a:picLocks noChangeAspect="1"/>
          </p:cNvPicPr>
          <p:nvPr/>
        </p:nvPicPr>
        <p:blipFill rotWithShape="1">
          <a:blip r:embed="rId2"/>
          <a:srcRect r="51434"/>
          <a:stretch/>
        </p:blipFill>
        <p:spPr>
          <a:xfrm>
            <a:off x="0" y="1"/>
            <a:ext cx="12192000" cy="6858000"/>
          </a:xfrm>
          <a:prstGeom prst="rect">
            <a:avLst/>
          </a:prstGeom>
        </p:spPr>
      </p:pic>
      <p:cxnSp>
        <p:nvCxnSpPr>
          <p:cNvPr id="48" name="Straight Connector 47">
            <a:extLst>
              <a:ext uri="{FF2B5EF4-FFF2-40B4-BE49-F238E27FC236}">
                <a16:creationId xmlns:a16="http://schemas.microsoft.com/office/drawing/2014/main" id="{9F8CA2E9-7C31-11A6-FB75-87621746B91E}"/>
              </a:ext>
            </a:extLst>
          </p:cNvPr>
          <p:cNvCxnSpPr>
            <a:cxnSpLocks/>
          </p:cNvCxnSpPr>
          <p:nvPr/>
        </p:nvCxnSpPr>
        <p:spPr>
          <a:xfrm>
            <a:off x="11857830" y="2707695"/>
            <a:ext cx="0" cy="3858205"/>
          </a:xfrm>
          <a:prstGeom prst="line">
            <a:avLst/>
          </a:prstGeom>
          <a:ln w="57150">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55A13D1-C722-E905-7A62-5ADB5383CD83}"/>
              </a:ext>
            </a:extLst>
          </p:cNvPr>
          <p:cNvCxnSpPr>
            <a:cxnSpLocks/>
          </p:cNvCxnSpPr>
          <p:nvPr/>
        </p:nvCxnSpPr>
        <p:spPr>
          <a:xfrm>
            <a:off x="12017932" y="365528"/>
            <a:ext cx="0" cy="6297451"/>
          </a:xfrm>
          <a:prstGeom prst="line">
            <a:avLst/>
          </a:prstGeom>
          <a:ln w="3175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5122E463-E6E8-CCBA-B275-C7298FC2A0A8}"/>
              </a:ext>
            </a:extLst>
          </p:cNvPr>
          <p:cNvCxnSpPr>
            <a:cxnSpLocks/>
          </p:cNvCxnSpPr>
          <p:nvPr/>
        </p:nvCxnSpPr>
        <p:spPr>
          <a:xfrm>
            <a:off x="308532" y="6662979"/>
            <a:ext cx="11709400" cy="0"/>
          </a:xfrm>
          <a:prstGeom prst="line">
            <a:avLst/>
          </a:prstGeom>
          <a:ln w="3175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4F856AC7-AD58-EC57-5CA0-295E8E3E18F4}"/>
              </a:ext>
            </a:extLst>
          </p:cNvPr>
          <p:cNvSpPr/>
          <p:nvPr/>
        </p:nvSpPr>
        <p:spPr>
          <a:xfrm>
            <a:off x="0" y="1"/>
            <a:ext cx="4537427" cy="843970"/>
          </a:xfrm>
          <a:prstGeom prst="rect">
            <a:avLst/>
          </a:prstGeom>
          <a:solidFill>
            <a:srgbClr val="CE8A1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2">
            <a:extLst>
              <a:ext uri="{FF2B5EF4-FFF2-40B4-BE49-F238E27FC236}">
                <a16:creationId xmlns:a16="http://schemas.microsoft.com/office/drawing/2014/main" id="{69A10837-EAA0-9F5D-E356-5776535656DB}"/>
              </a:ext>
            </a:extLst>
          </p:cNvPr>
          <p:cNvGrpSpPr/>
          <p:nvPr/>
        </p:nvGrpSpPr>
        <p:grpSpPr>
          <a:xfrm>
            <a:off x="9835068" y="5353665"/>
            <a:ext cx="2356932" cy="1504335"/>
            <a:chOff x="7778839" y="4082603"/>
            <a:chExt cx="4413161" cy="2775397"/>
          </a:xfrm>
        </p:grpSpPr>
        <p:sp>
          <p:nvSpPr>
            <p:cNvPr id="46" name="Rectangle 45">
              <a:extLst>
                <a:ext uri="{FF2B5EF4-FFF2-40B4-BE49-F238E27FC236}">
                  <a16:creationId xmlns:a16="http://schemas.microsoft.com/office/drawing/2014/main" id="{0FB5CEC3-7FB9-7C28-5508-E30B51F0FA30}"/>
                </a:ext>
              </a:extLst>
            </p:cNvPr>
            <p:cNvSpPr/>
            <p:nvPr/>
          </p:nvSpPr>
          <p:spPr>
            <a:xfrm>
              <a:off x="7778839" y="4082603"/>
              <a:ext cx="4413161" cy="2775397"/>
            </a:xfrm>
            <a:prstGeom prst="rect">
              <a:avLst/>
            </a:prstGeom>
            <a:solidFill>
              <a:srgbClr val="F6AB0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8" name="Group 37">
              <a:extLst>
                <a:ext uri="{FF2B5EF4-FFF2-40B4-BE49-F238E27FC236}">
                  <a16:creationId xmlns:a16="http://schemas.microsoft.com/office/drawing/2014/main" id="{EE8C3C0A-2C64-C148-678F-F9ACF2FC7C00}"/>
                </a:ext>
              </a:extLst>
            </p:cNvPr>
            <p:cNvGrpSpPr/>
            <p:nvPr/>
          </p:nvGrpSpPr>
          <p:grpSpPr>
            <a:xfrm>
              <a:off x="8045991" y="4358552"/>
              <a:ext cx="3849192" cy="2146872"/>
              <a:chOff x="5632738" y="3168361"/>
              <a:chExt cx="922192" cy="514349"/>
            </a:xfrm>
          </p:grpSpPr>
          <p:sp>
            <p:nvSpPr>
              <p:cNvPr id="21" name="Freeform 20">
                <a:extLst>
                  <a:ext uri="{FF2B5EF4-FFF2-40B4-BE49-F238E27FC236}">
                    <a16:creationId xmlns:a16="http://schemas.microsoft.com/office/drawing/2014/main" id="{A67C8164-D52B-C186-21AA-BF654857D44F}"/>
                  </a:ext>
                </a:extLst>
              </p:cNvPr>
              <p:cNvSpPr/>
              <p:nvPr/>
            </p:nvSpPr>
            <p:spPr>
              <a:xfrm>
                <a:off x="5643995" y="3169227"/>
                <a:ext cx="111702" cy="239856"/>
              </a:xfrm>
              <a:custGeom>
                <a:avLst/>
                <a:gdLst>
                  <a:gd name="connsiteX0" fmla="*/ 0 w 111702"/>
                  <a:gd name="connsiteY0" fmla="*/ 239857 h 239856"/>
                  <a:gd name="connsiteX1" fmla="*/ 0 w 111702"/>
                  <a:gd name="connsiteY1" fmla="*/ 0 h 239856"/>
                  <a:gd name="connsiteX2" fmla="*/ 51089 w 111702"/>
                  <a:gd name="connsiteY2" fmla="*/ 0 h 239856"/>
                  <a:gd name="connsiteX3" fmla="*/ 76200 w 111702"/>
                  <a:gd name="connsiteY3" fmla="*/ 3464 h 239856"/>
                  <a:gd name="connsiteX4" fmla="*/ 96116 w 111702"/>
                  <a:gd name="connsiteY4" fmla="*/ 16452 h 239856"/>
                  <a:gd name="connsiteX5" fmla="*/ 108239 w 111702"/>
                  <a:gd name="connsiteY5" fmla="*/ 38100 h 239856"/>
                  <a:gd name="connsiteX6" fmla="*/ 111702 w 111702"/>
                  <a:gd name="connsiteY6" fmla="*/ 71870 h 239856"/>
                  <a:gd name="connsiteX7" fmla="*/ 109970 w 111702"/>
                  <a:gd name="connsiteY7" fmla="*/ 98714 h 239856"/>
                  <a:gd name="connsiteX8" fmla="*/ 102177 w 111702"/>
                  <a:gd name="connsiteY8" fmla="*/ 119495 h 239856"/>
                  <a:gd name="connsiteX9" fmla="*/ 83127 w 111702"/>
                  <a:gd name="connsiteY9" fmla="*/ 137680 h 239856"/>
                  <a:gd name="connsiteX10" fmla="*/ 51954 w 111702"/>
                  <a:gd name="connsiteY10" fmla="*/ 144607 h 239856"/>
                  <a:gd name="connsiteX11" fmla="*/ 34636 w 111702"/>
                  <a:gd name="connsiteY11" fmla="*/ 144607 h 239856"/>
                  <a:gd name="connsiteX12" fmla="*/ 34636 w 111702"/>
                  <a:gd name="connsiteY12" fmla="*/ 238125 h 239856"/>
                  <a:gd name="connsiteX13" fmla="*/ 0 w 111702"/>
                  <a:gd name="connsiteY13" fmla="*/ 238125 h 239856"/>
                  <a:gd name="connsiteX14" fmla="*/ 34636 w 111702"/>
                  <a:gd name="connsiteY14" fmla="*/ 32904 h 239856"/>
                  <a:gd name="connsiteX15" fmla="*/ 34636 w 111702"/>
                  <a:gd name="connsiteY15" fmla="*/ 114300 h 239856"/>
                  <a:gd name="connsiteX16" fmla="*/ 51089 w 111702"/>
                  <a:gd name="connsiteY16" fmla="*/ 114300 h 239856"/>
                  <a:gd name="connsiteX17" fmla="*/ 67541 w 111702"/>
                  <a:gd name="connsiteY17" fmla="*/ 111702 h 239856"/>
                  <a:gd name="connsiteX18" fmla="*/ 76200 w 111702"/>
                  <a:gd name="connsiteY18" fmla="*/ 103043 h 239856"/>
                  <a:gd name="connsiteX19" fmla="*/ 79664 w 111702"/>
                  <a:gd name="connsiteY19" fmla="*/ 90920 h 239856"/>
                  <a:gd name="connsiteX20" fmla="*/ 80530 w 111702"/>
                  <a:gd name="connsiteY20" fmla="*/ 74468 h 239856"/>
                  <a:gd name="connsiteX21" fmla="*/ 80530 w 111702"/>
                  <a:gd name="connsiteY21" fmla="*/ 58882 h 239856"/>
                  <a:gd name="connsiteX22" fmla="*/ 77932 w 111702"/>
                  <a:gd name="connsiteY22" fmla="*/ 45893 h 239856"/>
                  <a:gd name="connsiteX23" fmla="*/ 70139 w 111702"/>
                  <a:gd name="connsiteY23" fmla="*/ 37234 h 239856"/>
                  <a:gd name="connsiteX24" fmla="*/ 54552 w 111702"/>
                  <a:gd name="connsiteY24" fmla="*/ 34636 h 239856"/>
                  <a:gd name="connsiteX25" fmla="*/ 34636 w 111702"/>
                  <a:gd name="connsiteY25" fmla="*/ 34636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1702" h="239856">
                    <a:moveTo>
                      <a:pt x="0" y="239857"/>
                    </a:moveTo>
                    <a:lnTo>
                      <a:pt x="0" y="0"/>
                    </a:lnTo>
                    <a:lnTo>
                      <a:pt x="51089" y="0"/>
                    </a:lnTo>
                    <a:cubicBezTo>
                      <a:pt x="60614" y="0"/>
                      <a:pt x="68407" y="866"/>
                      <a:pt x="76200" y="3464"/>
                    </a:cubicBezTo>
                    <a:cubicBezTo>
                      <a:pt x="83127" y="6061"/>
                      <a:pt x="90055" y="10391"/>
                      <a:pt x="96116" y="16452"/>
                    </a:cubicBezTo>
                    <a:cubicBezTo>
                      <a:pt x="102177" y="22514"/>
                      <a:pt x="105641" y="30307"/>
                      <a:pt x="108239" y="38100"/>
                    </a:cubicBezTo>
                    <a:cubicBezTo>
                      <a:pt x="110836" y="46759"/>
                      <a:pt x="111702" y="58016"/>
                      <a:pt x="111702" y="71870"/>
                    </a:cubicBezTo>
                    <a:cubicBezTo>
                      <a:pt x="111702" y="82261"/>
                      <a:pt x="110836" y="91786"/>
                      <a:pt x="109970" y="98714"/>
                    </a:cubicBezTo>
                    <a:cubicBezTo>
                      <a:pt x="109104" y="106507"/>
                      <a:pt x="106507" y="113434"/>
                      <a:pt x="102177" y="119495"/>
                    </a:cubicBezTo>
                    <a:cubicBezTo>
                      <a:pt x="97848" y="127289"/>
                      <a:pt x="90920" y="133350"/>
                      <a:pt x="83127" y="137680"/>
                    </a:cubicBezTo>
                    <a:cubicBezTo>
                      <a:pt x="75334" y="142009"/>
                      <a:pt x="64943" y="144607"/>
                      <a:pt x="51954" y="144607"/>
                    </a:cubicBezTo>
                    <a:lnTo>
                      <a:pt x="34636" y="144607"/>
                    </a:lnTo>
                    <a:lnTo>
                      <a:pt x="34636" y="238125"/>
                    </a:lnTo>
                    <a:lnTo>
                      <a:pt x="0" y="238125"/>
                    </a:lnTo>
                    <a:close/>
                    <a:moveTo>
                      <a:pt x="34636" y="32904"/>
                    </a:moveTo>
                    <a:lnTo>
                      <a:pt x="34636" y="114300"/>
                    </a:lnTo>
                    <a:lnTo>
                      <a:pt x="51089" y="114300"/>
                    </a:lnTo>
                    <a:cubicBezTo>
                      <a:pt x="58016" y="114300"/>
                      <a:pt x="63211" y="113434"/>
                      <a:pt x="67541" y="111702"/>
                    </a:cubicBezTo>
                    <a:cubicBezTo>
                      <a:pt x="71005" y="109971"/>
                      <a:pt x="74468" y="106507"/>
                      <a:pt x="76200" y="103043"/>
                    </a:cubicBezTo>
                    <a:cubicBezTo>
                      <a:pt x="77932" y="99580"/>
                      <a:pt x="78798" y="95250"/>
                      <a:pt x="79664" y="90920"/>
                    </a:cubicBezTo>
                    <a:cubicBezTo>
                      <a:pt x="79664" y="85725"/>
                      <a:pt x="80530" y="80529"/>
                      <a:pt x="80530" y="74468"/>
                    </a:cubicBezTo>
                    <a:cubicBezTo>
                      <a:pt x="80530" y="69273"/>
                      <a:pt x="80530" y="63211"/>
                      <a:pt x="80530" y="58882"/>
                    </a:cubicBezTo>
                    <a:cubicBezTo>
                      <a:pt x="80530" y="53686"/>
                      <a:pt x="79664" y="49357"/>
                      <a:pt x="77932" y="45893"/>
                    </a:cubicBezTo>
                    <a:cubicBezTo>
                      <a:pt x="76200" y="42429"/>
                      <a:pt x="73602" y="38966"/>
                      <a:pt x="70139" y="37234"/>
                    </a:cubicBezTo>
                    <a:cubicBezTo>
                      <a:pt x="66675" y="35502"/>
                      <a:pt x="61479" y="34636"/>
                      <a:pt x="54552" y="34636"/>
                    </a:cubicBezTo>
                    <a:lnTo>
                      <a:pt x="34636" y="34636"/>
                    </a:lnTo>
                    <a:close/>
                  </a:path>
                </a:pathLst>
              </a:custGeom>
              <a:solidFill>
                <a:srgbClr val="FFFFFF"/>
              </a:solid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18D1D90-D6DF-C1C9-AC78-C82F1DD96BA2}"/>
                  </a:ext>
                </a:extLst>
              </p:cNvPr>
              <p:cNvSpPr/>
              <p:nvPr/>
            </p:nvSpPr>
            <p:spPr>
              <a:xfrm>
                <a:off x="5767820" y="3169227"/>
                <a:ext cx="122958" cy="239856"/>
              </a:xfrm>
              <a:custGeom>
                <a:avLst/>
                <a:gdLst>
                  <a:gd name="connsiteX0" fmla="*/ 0 w 122958"/>
                  <a:gd name="connsiteY0" fmla="*/ 239857 h 239856"/>
                  <a:gd name="connsiteX1" fmla="*/ 0 w 122958"/>
                  <a:gd name="connsiteY1" fmla="*/ 0 h 239856"/>
                  <a:gd name="connsiteX2" fmla="*/ 55418 w 122958"/>
                  <a:gd name="connsiteY2" fmla="*/ 0 h 239856"/>
                  <a:gd name="connsiteX3" fmla="*/ 116032 w 122958"/>
                  <a:gd name="connsiteY3" fmla="*/ 70139 h 239856"/>
                  <a:gd name="connsiteX4" fmla="*/ 109105 w 122958"/>
                  <a:gd name="connsiteY4" fmla="*/ 106507 h 239856"/>
                  <a:gd name="connsiteX5" fmla="*/ 85725 w 122958"/>
                  <a:gd name="connsiteY5" fmla="*/ 130752 h 239856"/>
                  <a:gd name="connsiteX6" fmla="*/ 122959 w 122958"/>
                  <a:gd name="connsiteY6" fmla="*/ 239857 h 239856"/>
                  <a:gd name="connsiteX7" fmla="*/ 86591 w 122958"/>
                  <a:gd name="connsiteY7" fmla="*/ 239857 h 239856"/>
                  <a:gd name="connsiteX8" fmla="*/ 54552 w 122958"/>
                  <a:gd name="connsiteY8" fmla="*/ 137680 h 239856"/>
                  <a:gd name="connsiteX9" fmla="*/ 33770 w 122958"/>
                  <a:gd name="connsiteY9" fmla="*/ 137680 h 239856"/>
                  <a:gd name="connsiteX10" fmla="*/ 33770 w 122958"/>
                  <a:gd name="connsiteY10" fmla="*/ 239857 h 239856"/>
                  <a:gd name="connsiteX11" fmla="*/ 0 w 122958"/>
                  <a:gd name="connsiteY11" fmla="*/ 239857 h 239856"/>
                  <a:gd name="connsiteX12" fmla="*/ 33770 w 122958"/>
                  <a:gd name="connsiteY12" fmla="*/ 32904 h 239856"/>
                  <a:gd name="connsiteX13" fmla="*/ 33770 w 122958"/>
                  <a:gd name="connsiteY13" fmla="*/ 107373 h 239856"/>
                  <a:gd name="connsiteX14" fmla="*/ 53686 w 122958"/>
                  <a:gd name="connsiteY14" fmla="*/ 107373 h 239856"/>
                  <a:gd name="connsiteX15" fmla="*/ 68407 w 122958"/>
                  <a:gd name="connsiteY15" fmla="*/ 104775 h 239856"/>
                  <a:gd name="connsiteX16" fmla="*/ 77066 w 122958"/>
                  <a:gd name="connsiteY16" fmla="*/ 97848 h 239856"/>
                  <a:gd name="connsiteX17" fmla="*/ 80529 w 122958"/>
                  <a:gd name="connsiteY17" fmla="*/ 86591 h 239856"/>
                  <a:gd name="connsiteX18" fmla="*/ 81395 w 122958"/>
                  <a:gd name="connsiteY18" fmla="*/ 71005 h 239856"/>
                  <a:gd name="connsiteX19" fmla="*/ 80529 w 122958"/>
                  <a:gd name="connsiteY19" fmla="*/ 55418 h 239856"/>
                  <a:gd name="connsiteX20" fmla="*/ 76200 w 122958"/>
                  <a:gd name="connsiteY20" fmla="*/ 43295 h 239856"/>
                  <a:gd name="connsiteX21" fmla="*/ 51955 w 122958"/>
                  <a:gd name="connsiteY21" fmla="*/ 33770 h 239856"/>
                  <a:gd name="connsiteX22" fmla="*/ 33770 w 122958"/>
                  <a:gd name="connsiteY22" fmla="*/ 33770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2958" h="239856">
                    <a:moveTo>
                      <a:pt x="0" y="239857"/>
                    </a:moveTo>
                    <a:lnTo>
                      <a:pt x="0" y="0"/>
                    </a:lnTo>
                    <a:lnTo>
                      <a:pt x="55418" y="0"/>
                    </a:lnTo>
                    <a:cubicBezTo>
                      <a:pt x="96116" y="0"/>
                      <a:pt x="116032" y="23380"/>
                      <a:pt x="116032" y="70139"/>
                    </a:cubicBezTo>
                    <a:cubicBezTo>
                      <a:pt x="116032" y="83993"/>
                      <a:pt x="113434" y="96116"/>
                      <a:pt x="109105" y="106507"/>
                    </a:cubicBezTo>
                    <a:cubicBezTo>
                      <a:pt x="104775" y="116032"/>
                      <a:pt x="96982" y="124691"/>
                      <a:pt x="85725" y="130752"/>
                    </a:cubicBezTo>
                    <a:lnTo>
                      <a:pt x="122959" y="239857"/>
                    </a:lnTo>
                    <a:lnTo>
                      <a:pt x="86591" y="239857"/>
                    </a:lnTo>
                    <a:lnTo>
                      <a:pt x="54552" y="137680"/>
                    </a:lnTo>
                    <a:lnTo>
                      <a:pt x="33770" y="137680"/>
                    </a:lnTo>
                    <a:lnTo>
                      <a:pt x="33770" y="239857"/>
                    </a:lnTo>
                    <a:lnTo>
                      <a:pt x="0" y="239857"/>
                    </a:lnTo>
                    <a:close/>
                    <a:moveTo>
                      <a:pt x="33770" y="32904"/>
                    </a:moveTo>
                    <a:lnTo>
                      <a:pt x="33770" y="107373"/>
                    </a:lnTo>
                    <a:lnTo>
                      <a:pt x="53686" y="107373"/>
                    </a:lnTo>
                    <a:cubicBezTo>
                      <a:pt x="59748" y="107373"/>
                      <a:pt x="64943" y="106507"/>
                      <a:pt x="68407" y="104775"/>
                    </a:cubicBezTo>
                    <a:cubicBezTo>
                      <a:pt x="71870" y="103043"/>
                      <a:pt x="74468" y="100446"/>
                      <a:pt x="77066" y="97848"/>
                    </a:cubicBezTo>
                    <a:cubicBezTo>
                      <a:pt x="78798" y="94384"/>
                      <a:pt x="79663" y="90920"/>
                      <a:pt x="80529" y="86591"/>
                    </a:cubicBezTo>
                    <a:cubicBezTo>
                      <a:pt x="81395" y="82261"/>
                      <a:pt x="81395" y="77066"/>
                      <a:pt x="81395" y="71005"/>
                    </a:cubicBezTo>
                    <a:cubicBezTo>
                      <a:pt x="81395" y="64943"/>
                      <a:pt x="81395" y="59748"/>
                      <a:pt x="80529" y="55418"/>
                    </a:cubicBezTo>
                    <a:cubicBezTo>
                      <a:pt x="79663" y="51089"/>
                      <a:pt x="78798" y="46759"/>
                      <a:pt x="76200" y="43295"/>
                    </a:cubicBezTo>
                    <a:cubicBezTo>
                      <a:pt x="71870" y="37234"/>
                      <a:pt x="64077" y="33770"/>
                      <a:pt x="51955" y="33770"/>
                    </a:cubicBezTo>
                    <a:lnTo>
                      <a:pt x="33770" y="33770"/>
                    </a:lnTo>
                    <a:close/>
                  </a:path>
                </a:pathLst>
              </a:custGeom>
              <a:solidFill>
                <a:srgbClr val="FFFFFF"/>
              </a:solid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36574255-D778-5E58-2A3C-8A209EBA6CCC}"/>
                  </a:ext>
                </a:extLst>
              </p:cNvPr>
              <p:cNvSpPr/>
              <p:nvPr/>
            </p:nvSpPr>
            <p:spPr>
              <a:xfrm>
                <a:off x="5908963" y="3168361"/>
                <a:ext cx="116031" cy="243320"/>
              </a:xfrm>
              <a:custGeom>
                <a:avLst/>
                <a:gdLst>
                  <a:gd name="connsiteX0" fmla="*/ 0 w 116031"/>
                  <a:gd name="connsiteY0" fmla="*/ 58016 h 243320"/>
                  <a:gd name="connsiteX1" fmla="*/ 5196 w 116031"/>
                  <a:gd name="connsiteY1" fmla="*/ 32039 h 243320"/>
                  <a:gd name="connsiteX2" fmla="*/ 19050 w 116031"/>
                  <a:gd name="connsiteY2" fmla="*/ 13855 h 243320"/>
                  <a:gd name="connsiteX3" fmla="*/ 37234 w 116031"/>
                  <a:gd name="connsiteY3" fmla="*/ 3464 h 243320"/>
                  <a:gd name="connsiteX4" fmla="*/ 58016 w 116031"/>
                  <a:gd name="connsiteY4" fmla="*/ 0 h 243320"/>
                  <a:gd name="connsiteX5" fmla="*/ 78798 w 116031"/>
                  <a:gd name="connsiteY5" fmla="*/ 3464 h 243320"/>
                  <a:gd name="connsiteX6" fmla="*/ 97848 w 116031"/>
                  <a:gd name="connsiteY6" fmla="*/ 13855 h 243320"/>
                  <a:gd name="connsiteX7" fmla="*/ 110837 w 116031"/>
                  <a:gd name="connsiteY7" fmla="*/ 32039 h 243320"/>
                  <a:gd name="connsiteX8" fmla="*/ 116032 w 116031"/>
                  <a:gd name="connsiteY8" fmla="*/ 58016 h 243320"/>
                  <a:gd name="connsiteX9" fmla="*/ 116032 w 116031"/>
                  <a:gd name="connsiteY9" fmla="*/ 184439 h 243320"/>
                  <a:gd name="connsiteX10" fmla="*/ 110837 w 116031"/>
                  <a:gd name="connsiteY10" fmla="*/ 210416 h 243320"/>
                  <a:gd name="connsiteX11" fmla="*/ 97848 w 116031"/>
                  <a:gd name="connsiteY11" fmla="*/ 228600 h 243320"/>
                  <a:gd name="connsiteX12" fmla="*/ 78798 w 116031"/>
                  <a:gd name="connsiteY12" fmla="*/ 239857 h 243320"/>
                  <a:gd name="connsiteX13" fmla="*/ 58016 w 116031"/>
                  <a:gd name="connsiteY13" fmla="*/ 243321 h 243320"/>
                  <a:gd name="connsiteX14" fmla="*/ 37234 w 116031"/>
                  <a:gd name="connsiteY14" fmla="*/ 239857 h 243320"/>
                  <a:gd name="connsiteX15" fmla="*/ 19050 w 116031"/>
                  <a:gd name="connsiteY15" fmla="*/ 228600 h 243320"/>
                  <a:gd name="connsiteX16" fmla="*/ 5196 w 116031"/>
                  <a:gd name="connsiteY16" fmla="*/ 210416 h 243320"/>
                  <a:gd name="connsiteX17" fmla="*/ 0 w 116031"/>
                  <a:gd name="connsiteY17" fmla="*/ 184439 h 243320"/>
                  <a:gd name="connsiteX18" fmla="*/ 0 w 116031"/>
                  <a:gd name="connsiteY18" fmla="*/ 58016 h 243320"/>
                  <a:gd name="connsiteX19" fmla="*/ 34636 w 116031"/>
                  <a:gd name="connsiteY19" fmla="*/ 184439 h 243320"/>
                  <a:gd name="connsiteX20" fmla="*/ 41564 w 116031"/>
                  <a:gd name="connsiteY20" fmla="*/ 202623 h 243320"/>
                  <a:gd name="connsiteX21" fmla="*/ 58016 w 116031"/>
                  <a:gd name="connsiteY21" fmla="*/ 208684 h 243320"/>
                  <a:gd name="connsiteX22" fmla="*/ 74468 w 116031"/>
                  <a:gd name="connsiteY22" fmla="*/ 202623 h 243320"/>
                  <a:gd name="connsiteX23" fmla="*/ 81395 w 116031"/>
                  <a:gd name="connsiteY23" fmla="*/ 184439 h 243320"/>
                  <a:gd name="connsiteX24" fmla="*/ 81395 w 116031"/>
                  <a:gd name="connsiteY24" fmla="*/ 58016 h 243320"/>
                  <a:gd name="connsiteX25" fmla="*/ 74468 w 116031"/>
                  <a:gd name="connsiteY25" fmla="*/ 39832 h 243320"/>
                  <a:gd name="connsiteX26" fmla="*/ 58016 w 116031"/>
                  <a:gd name="connsiteY26" fmla="*/ 33770 h 243320"/>
                  <a:gd name="connsiteX27" fmla="*/ 41564 w 116031"/>
                  <a:gd name="connsiteY27" fmla="*/ 39832 h 243320"/>
                  <a:gd name="connsiteX28" fmla="*/ 34636 w 116031"/>
                  <a:gd name="connsiteY28" fmla="*/ 58016 h 243320"/>
                  <a:gd name="connsiteX29" fmla="*/ 34636 w 116031"/>
                  <a:gd name="connsiteY29" fmla="*/ 184439 h 24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6031" h="243320">
                    <a:moveTo>
                      <a:pt x="0" y="58016"/>
                    </a:moveTo>
                    <a:cubicBezTo>
                      <a:pt x="0" y="48491"/>
                      <a:pt x="1732" y="39832"/>
                      <a:pt x="5196" y="32039"/>
                    </a:cubicBezTo>
                    <a:cubicBezTo>
                      <a:pt x="8659" y="24246"/>
                      <a:pt x="12989" y="18184"/>
                      <a:pt x="19050" y="13855"/>
                    </a:cubicBezTo>
                    <a:cubicBezTo>
                      <a:pt x="24246" y="9525"/>
                      <a:pt x="30307" y="5196"/>
                      <a:pt x="37234" y="3464"/>
                    </a:cubicBezTo>
                    <a:cubicBezTo>
                      <a:pt x="44161" y="1732"/>
                      <a:pt x="51089" y="0"/>
                      <a:pt x="58016" y="0"/>
                    </a:cubicBezTo>
                    <a:cubicBezTo>
                      <a:pt x="64943" y="0"/>
                      <a:pt x="71871" y="866"/>
                      <a:pt x="78798" y="3464"/>
                    </a:cubicBezTo>
                    <a:cubicBezTo>
                      <a:pt x="85725" y="6061"/>
                      <a:pt x="91786" y="9525"/>
                      <a:pt x="97848" y="13855"/>
                    </a:cubicBezTo>
                    <a:cubicBezTo>
                      <a:pt x="103043" y="19050"/>
                      <a:pt x="107373" y="25111"/>
                      <a:pt x="110837" y="32039"/>
                    </a:cubicBezTo>
                    <a:cubicBezTo>
                      <a:pt x="114300" y="39832"/>
                      <a:pt x="116032" y="47625"/>
                      <a:pt x="116032" y="58016"/>
                    </a:cubicBezTo>
                    <a:lnTo>
                      <a:pt x="116032" y="184439"/>
                    </a:lnTo>
                    <a:cubicBezTo>
                      <a:pt x="116032" y="194830"/>
                      <a:pt x="114300" y="203489"/>
                      <a:pt x="110837" y="210416"/>
                    </a:cubicBezTo>
                    <a:cubicBezTo>
                      <a:pt x="107373" y="217343"/>
                      <a:pt x="103043" y="223405"/>
                      <a:pt x="97848" y="228600"/>
                    </a:cubicBezTo>
                    <a:cubicBezTo>
                      <a:pt x="92652" y="233795"/>
                      <a:pt x="85725" y="237259"/>
                      <a:pt x="78798" y="239857"/>
                    </a:cubicBezTo>
                    <a:cubicBezTo>
                      <a:pt x="71871" y="242455"/>
                      <a:pt x="64943" y="243321"/>
                      <a:pt x="58016" y="243321"/>
                    </a:cubicBezTo>
                    <a:cubicBezTo>
                      <a:pt x="51089" y="243321"/>
                      <a:pt x="44161" y="242455"/>
                      <a:pt x="37234" y="239857"/>
                    </a:cubicBezTo>
                    <a:cubicBezTo>
                      <a:pt x="30307" y="237259"/>
                      <a:pt x="24246" y="233795"/>
                      <a:pt x="19050" y="228600"/>
                    </a:cubicBezTo>
                    <a:cubicBezTo>
                      <a:pt x="13855" y="224270"/>
                      <a:pt x="8659" y="218209"/>
                      <a:pt x="5196" y="210416"/>
                    </a:cubicBezTo>
                    <a:cubicBezTo>
                      <a:pt x="1732" y="203489"/>
                      <a:pt x="0" y="194830"/>
                      <a:pt x="0" y="184439"/>
                    </a:cubicBezTo>
                    <a:lnTo>
                      <a:pt x="0" y="58016"/>
                    </a:lnTo>
                    <a:close/>
                    <a:moveTo>
                      <a:pt x="34636" y="184439"/>
                    </a:moveTo>
                    <a:cubicBezTo>
                      <a:pt x="34636" y="193098"/>
                      <a:pt x="37234" y="199159"/>
                      <a:pt x="41564" y="202623"/>
                    </a:cubicBezTo>
                    <a:cubicBezTo>
                      <a:pt x="45893" y="206952"/>
                      <a:pt x="51955" y="208684"/>
                      <a:pt x="58016" y="208684"/>
                    </a:cubicBezTo>
                    <a:cubicBezTo>
                      <a:pt x="64077" y="208684"/>
                      <a:pt x="70139" y="206952"/>
                      <a:pt x="74468" y="202623"/>
                    </a:cubicBezTo>
                    <a:cubicBezTo>
                      <a:pt x="78798" y="198293"/>
                      <a:pt x="81395" y="192232"/>
                      <a:pt x="81395" y="184439"/>
                    </a:cubicBezTo>
                    <a:lnTo>
                      <a:pt x="81395" y="58016"/>
                    </a:lnTo>
                    <a:cubicBezTo>
                      <a:pt x="81395" y="49357"/>
                      <a:pt x="78798" y="43295"/>
                      <a:pt x="74468" y="39832"/>
                    </a:cubicBezTo>
                    <a:cubicBezTo>
                      <a:pt x="70139" y="35502"/>
                      <a:pt x="64077" y="33770"/>
                      <a:pt x="58016" y="33770"/>
                    </a:cubicBezTo>
                    <a:cubicBezTo>
                      <a:pt x="51955" y="33770"/>
                      <a:pt x="45893" y="35502"/>
                      <a:pt x="41564" y="39832"/>
                    </a:cubicBezTo>
                    <a:cubicBezTo>
                      <a:pt x="37234" y="44161"/>
                      <a:pt x="34636" y="50223"/>
                      <a:pt x="34636" y="58016"/>
                    </a:cubicBezTo>
                    <a:lnTo>
                      <a:pt x="34636" y="184439"/>
                    </a:lnTo>
                    <a:close/>
                  </a:path>
                </a:pathLst>
              </a:custGeom>
              <a:solidFill>
                <a:srgbClr val="FFFFFF"/>
              </a:solid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BF23EF4F-EA21-AF01-CD90-B60CD0505130}"/>
                  </a:ext>
                </a:extLst>
              </p:cNvPr>
              <p:cNvSpPr/>
              <p:nvPr/>
            </p:nvSpPr>
            <p:spPr>
              <a:xfrm>
                <a:off x="6051838" y="3168361"/>
                <a:ext cx="116031" cy="243320"/>
              </a:xfrm>
              <a:custGeom>
                <a:avLst/>
                <a:gdLst>
                  <a:gd name="connsiteX0" fmla="*/ 0 w 116031"/>
                  <a:gd name="connsiteY0" fmla="*/ 58016 h 243320"/>
                  <a:gd name="connsiteX1" fmla="*/ 5196 w 116031"/>
                  <a:gd name="connsiteY1" fmla="*/ 32039 h 243320"/>
                  <a:gd name="connsiteX2" fmla="*/ 19050 w 116031"/>
                  <a:gd name="connsiteY2" fmla="*/ 13855 h 243320"/>
                  <a:gd name="connsiteX3" fmla="*/ 37234 w 116031"/>
                  <a:gd name="connsiteY3" fmla="*/ 3464 h 243320"/>
                  <a:gd name="connsiteX4" fmla="*/ 58016 w 116031"/>
                  <a:gd name="connsiteY4" fmla="*/ 0 h 243320"/>
                  <a:gd name="connsiteX5" fmla="*/ 78798 w 116031"/>
                  <a:gd name="connsiteY5" fmla="*/ 3464 h 243320"/>
                  <a:gd name="connsiteX6" fmla="*/ 97848 w 116031"/>
                  <a:gd name="connsiteY6" fmla="*/ 13855 h 243320"/>
                  <a:gd name="connsiteX7" fmla="*/ 110837 w 116031"/>
                  <a:gd name="connsiteY7" fmla="*/ 32039 h 243320"/>
                  <a:gd name="connsiteX8" fmla="*/ 116032 w 116031"/>
                  <a:gd name="connsiteY8" fmla="*/ 58016 h 243320"/>
                  <a:gd name="connsiteX9" fmla="*/ 116032 w 116031"/>
                  <a:gd name="connsiteY9" fmla="*/ 184439 h 243320"/>
                  <a:gd name="connsiteX10" fmla="*/ 110837 w 116031"/>
                  <a:gd name="connsiteY10" fmla="*/ 210416 h 243320"/>
                  <a:gd name="connsiteX11" fmla="*/ 97848 w 116031"/>
                  <a:gd name="connsiteY11" fmla="*/ 228600 h 243320"/>
                  <a:gd name="connsiteX12" fmla="*/ 78798 w 116031"/>
                  <a:gd name="connsiteY12" fmla="*/ 239857 h 243320"/>
                  <a:gd name="connsiteX13" fmla="*/ 58016 w 116031"/>
                  <a:gd name="connsiteY13" fmla="*/ 243321 h 243320"/>
                  <a:gd name="connsiteX14" fmla="*/ 37234 w 116031"/>
                  <a:gd name="connsiteY14" fmla="*/ 239857 h 243320"/>
                  <a:gd name="connsiteX15" fmla="*/ 19050 w 116031"/>
                  <a:gd name="connsiteY15" fmla="*/ 228600 h 243320"/>
                  <a:gd name="connsiteX16" fmla="*/ 5196 w 116031"/>
                  <a:gd name="connsiteY16" fmla="*/ 210416 h 243320"/>
                  <a:gd name="connsiteX17" fmla="*/ 0 w 116031"/>
                  <a:gd name="connsiteY17" fmla="*/ 184439 h 243320"/>
                  <a:gd name="connsiteX18" fmla="*/ 0 w 116031"/>
                  <a:gd name="connsiteY18" fmla="*/ 58016 h 243320"/>
                  <a:gd name="connsiteX19" fmla="*/ 34636 w 116031"/>
                  <a:gd name="connsiteY19" fmla="*/ 184439 h 243320"/>
                  <a:gd name="connsiteX20" fmla="*/ 41564 w 116031"/>
                  <a:gd name="connsiteY20" fmla="*/ 202623 h 243320"/>
                  <a:gd name="connsiteX21" fmla="*/ 58016 w 116031"/>
                  <a:gd name="connsiteY21" fmla="*/ 208684 h 243320"/>
                  <a:gd name="connsiteX22" fmla="*/ 74468 w 116031"/>
                  <a:gd name="connsiteY22" fmla="*/ 202623 h 243320"/>
                  <a:gd name="connsiteX23" fmla="*/ 81395 w 116031"/>
                  <a:gd name="connsiteY23" fmla="*/ 184439 h 243320"/>
                  <a:gd name="connsiteX24" fmla="*/ 81395 w 116031"/>
                  <a:gd name="connsiteY24" fmla="*/ 58016 h 243320"/>
                  <a:gd name="connsiteX25" fmla="*/ 74468 w 116031"/>
                  <a:gd name="connsiteY25" fmla="*/ 39832 h 243320"/>
                  <a:gd name="connsiteX26" fmla="*/ 58016 w 116031"/>
                  <a:gd name="connsiteY26" fmla="*/ 33770 h 243320"/>
                  <a:gd name="connsiteX27" fmla="*/ 41564 w 116031"/>
                  <a:gd name="connsiteY27" fmla="*/ 39832 h 243320"/>
                  <a:gd name="connsiteX28" fmla="*/ 34636 w 116031"/>
                  <a:gd name="connsiteY28" fmla="*/ 58016 h 243320"/>
                  <a:gd name="connsiteX29" fmla="*/ 34636 w 116031"/>
                  <a:gd name="connsiteY29" fmla="*/ 184439 h 24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6031" h="243320">
                    <a:moveTo>
                      <a:pt x="0" y="58016"/>
                    </a:moveTo>
                    <a:cubicBezTo>
                      <a:pt x="0" y="48491"/>
                      <a:pt x="1732" y="39832"/>
                      <a:pt x="5196" y="32039"/>
                    </a:cubicBezTo>
                    <a:cubicBezTo>
                      <a:pt x="8659" y="24246"/>
                      <a:pt x="12989" y="18184"/>
                      <a:pt x="19050" y="13855"/>
                    </a:cubicBezTo>
                    <a:cubicBezTo>
                      <a:pt x="24246" y="9525"/>
                      <a:pt x="30307" y="5196"/>
                      <a:pt x="37234" y="3464"/>
                    </a:cubicBezTo>
                    <a:cubicBezTo>
                      <a:pt x="44161" y="1732"/>
                      <a:pt x="51089" y="0"/>
                      <a:pt x="58016" y="0"/>
                    </a:cubicBezTo>
                    <a:cubicBezTo>
                      <a:pt x="64943" y="0"/>
                      <a:pt x="71871" y="866"/>
                      <a:pt x="78798" y="3464"/>
                    </a:cubicBezTo>
                    <a:cubicBezTo>
                      <a:pt x="85725" y="6061"/>
                      <a:pt x="91786" y="9525"/>
                      <a:pt x="97848" y="13855"/>
                    </a:cubicBezTo>
                    <a:cubicBezTo>
                      <a:pt x="103043" y="19050"/>
                      <a:pt x="107373" y="25111"/>
                      <a:pt x="110837" y="32039"/>
                    </a:cubicBezTo>
                    <a:cubicBezTo>
                      <a:pt x="114300" y="39832"/>
                      <a:pt x="116032" y="47625"/>
                      <a:pt x="116032" y="58016"/>
                    </a:cubicBezTo>
                    <a:lnTo>
                      <a:pt x="116032" y="184439"/>
                    </a:lnTo>
                    <a:cubicBezTo>
                      <a:pt x="116032" y="194830"/>
                      <a:pt x="114300" y="203489"/>
                      <a:pt x="110837" y="210416"/>
                    </a:cubicBezTo>
                    <a:cubicBezTo>
                      <a:pt x="107373" y="217343"/>
                      <a:pt x="103043" y="223405"/>
                      <a:pt x="97848" y="228600"/>
                    </a:cubicBezTo>
                    <a:cubicBezTo>
                      <a:pt x="92652" y="233795"/>
                      <a:pt x="85725" y="237259"/>
                      <a:pt x="78798" y="239857"/>
                    </a:cubicBezTo>
                    <a:cubicBezTo>
                      <a:pt x="71871" y="242455"/>
                      <a:pt x="64943" y="243321"/>
                      <a:pt x="58016" y="243321"/>
                    </a:cubicBezTo>
                    <a:cubicBezTo>
                      <a:pt x="51089" y="243321"/>
                      <a:pt x="44161" y="242455"/>
                      <a:pt x="37234" y="239857"/>
                    </a:cubicBezTo>
                    <a:cubicBezTo>
                      <a:pt x="30307" y="237259"/>
                      <a:pt x="24246" y="233795"/>
                      <a:pt x="19050" y="228600"/>
                    </a:cubicBezTo>
                    <a:cubicBezTo>
                      <a:pt x="13855" y="224270"/>
                      <a:pt x="8659" y="218209"/>
                      <a:pt x="5196" y="210416"/>
                    </a:cubicBezTo>
                    <a:cubicBezTo>
                      <a:pt x="1732" y="203489"/>
                      <a:pt x="0" y="194830"/>
                      <a:pt x="0" y="184439"/>
                    </a:cubicBezTo>
                    <a:lnTo>
                      <a:pt x="0" y="58016"/>
                    </a:lnTo>
                    <a:close/>
                    <a:moveTo>
                      <a:pt x="34636" y="184439"/>
                    </a:moveTo>
                    <a:cubicBezTo>
                      <a:pt x="34636" y="193098"/>
                      <a:pt x="37234" y="199159"/>
                      <a:pt x="41564" y="202623"/>
                    </a:cubicBezTo>
                    <a:cubicBezTo>
                      <a:pt x="45893" y="206952"/>
                      <a:pt x="51955" y="208684"/>
                      <a:pt x="58016" y="208684"/>
                    </a:cubicBezTo>
                    <a:cubicBezTo>
                      <a:pt x="64077" y="208684"/>
                      <a:pt x="70139" y="206952"/>
                      <a:pt x="74468" y="202623"/>
                    </a:cubicBezTo>
                    <a:cubicBezTo>
                      <a:pt x="78798" y="198293"/>
                      <a:pt x="81395" y="192232"/>
                      <a:pt x="81395" y="184439"/>
                    </a:cubicBezTo>
                    <a:lnTo>
                      <a:pt x="81395" y="58016"/>
                    </a:lnTo>
                    <a:cubicBezTo>
                      <a:pt x="81395" y="49357"/>
                      <a:pt x="78798" y="43295"/>
                      <a:pt x="74468" y="39832"/>
                    </a:cubicBezTo>
                    <a:cubicBezTo>
                      <a:pt x="70139" y="35502"/>
                      <a:pt x="64077" y="33770"/>
                      <a:pt x="58016" y="33770"/>
                    </a:cubicBezTo>
                    <a:cubicBezTo>
                      <a:pt x="51955" y="33770"/>
                      <a:pt x="45893" y="35502"/>
                      <a:pt x="41564" y="39832"/>
                    </a:cubicBezTo>
                    <a:cubicBezTo>
                      <a:pt x="37234" y="44161"/>
                      <a:pt x="34636" y="50223"/>
                      <a:pt x="34636" y="58016"/>
                    </a:cubicBezTo>
                    <a:lnTo>
                      <a:pt x="34636" y="184439"/>
                    </a:lnTo>
                    <a:close/>
                  </a:path>
                </a:pathLst>
              </a:custGeom>
              <a:solidFill>
                <a:srgbClr val="FFFFFF"/>
              </a:solid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F205357-A62F-2B42-C3DD-ABAB71382F0B}"/>
                  </a:ext>
                </a:extLst>
              </p:cNvPr>
              <p:cNvSpPr/>
              <p:nvPr/>
            </p:nvSpPr>
            <p:spPr>
              <a:xfrm>
                <a:off x="6197311" y="3169227"/>
                <a:ext cx="102177" cy="239856"/>
              </a:xfrm>
              <a:custGeom>
                <a:avLst/>
                <a:gdLst>
                  <a:gd name="connsiteX0" fmla="*/ 0 w 102177"/>
                  <a:gd name="connsiteY0" fmla="*/ 239857 h 239856"/>
                  <a:gd name="connsiteX1" fmla="*/ 0 w 102177"/>
                  <a:gd name="connsiteY1" fmla="*/ 0 h 239856"/>
                  <a:gd name="connsiteX2" fmla="*/ 102177 w 102177"/>
                  <a:gd name="connsiteY2" fmla="*/ 0 h 239856"/>
                  <a:gd name="connsiteX3" fmla="*/ 102177 w 102177"/>
                  <a:gd name="connsiteY3" fmla="*/ 32039 h 239856"/>
                  <a:gd name="connsiteX4" fmla="*/ 34636 w 102177"/>
                  <a:gd name="connsiteY4" fmla="*/ 32039 h 239856"/>
                  <a:gd name="connsiteX5" fmla="*/ 34636 w 102177"/>
                  <a:gd name="connsiteY5" fmla="*/ 104775 h 239856"/>
                  <a:gd name="connsiteX6" fmla="*/ 93518 w 102177"/>
                  <a:gd name="connsiteY6" fmla="*/ 104775 h 239856"/>
                  <a:gd name="connsiteX7" fmla="*/ 93518 w 102177"/>
                  <a:gd name="connsiteY7" fmla="*/ 136814 h 239856"/>
                  <a:gd name="connsiteX8" fmla="*/ 34636 w 102177"/>
                  <a:gd name="connsiteY8" fmla="*/ 136814 h 239856"/>
                  <a:gd name="connsiteX9" fmla="*/ 34636 w 102177"/>
                  <a:gd name="connsiteY9" fmla="*/ 238991 h 239856"/>
                  <a:gd name="connsiteX10" fmla="*/ 0 w 102177"/>
                  <a:gd name="connsiteY10" fmla="*/ 238991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77" h="239856">
                    <a:moveTo>
                      <a:pt x="0" y="239857"/>
                    </a:moveTo>
                    <a:lnTo>
                      <a:pt x="0" y="0"/>
                    </a:lnTo>
                    <a:lnTo>
                      <a:pt x="102177" y="0"/>
                    </a:lnTo>
                    <a:lnTo>
                      <a:pt x="102177" y="32039"/>
                    </a:lnTo>
                    <a:lnTo>
                      <a:pt x="34636" y="32039"/>
                    </a:lnTo>
                    <a:lnTo>
                      <a:pt x="34636" y="104775"/>
                    </a:lnTo>
                    <a:lnTo>
                      <a:pt x="93518" y="104775"/>
                    </a:lnTo>
                    <a:lnTo>
                      <a:pt x="93518" y="136814"/>
                    </a:lnTo>
                    <a:lnTo>
                      <a:pt x="34636" y="136814"/>
                    </a:lnTo>
                    <a:lnTo>
                      <a:pt x="34636" y="238991"/>
                    </a:lnTo>
                    <a:lnTo>
                      <a:pt x="0" y="238991"/>
                    </a:lnTo>
                    <a:close/>
                  </a:path>
                </a:pathLst>
              </a:custGeom>
              <a:solidFill>
                <a:srgbClr val="FFFFFF"/>
              </a:solidFill>
              <a:ln w="8653" cap="flat">
                <a:noFill/>
                <a:prstDash val="solid"/>
                <a:miter/>
              </a:ln>
            </p:spPr>
            <p:txBody>
              <a:bodyPr rtlCol="0" anchor="ctr"/>
              <a:lstStyle/>
              <a:p>
                <a:endParaRPr lang="en-US"/>
              </a:p>
            </p:txBody>
          </p:sp>
          <p:grpSp>
            <p:nvGrpSpPr>
              <p:cNvPr id="26" name="Graphic 7">
                <a:extLst>
                  <a:ext uri="{FF2B5EF4-FFF2-40B4-BE49-F238E27FC236}">
                    <a16:creationId xmlns:a16="http://schemas.microsoft.com/office/drawing/2014/main" id="{D398700F-5754-1849-9F9F-E62624C0A936}"/>
                  </a:ext>
                </a:extLst>
              </p:cNvPr>
              <p:cNvGrpSpPr/>
              <p:nvPr/>
            </p:nvGrpSpPr>
            <p:grpSpPr>
              <a:xfrm>
                <a:off x="6363565" y="3222047"/>
                <a:ext cx="191365" cy="188768"/>
                <a:chOff x="6363565" y="3222047"/>
                <a:chExt cx="191365" cy="188768"/>
              </a:xfrm>
              <a:solidFill>
                <a:srgbClr val="FFFFFF">
                  <a:alpha val="80000"/>
                </a:srgbClr>
              </a:solidFill>
            </p:grpSpPr>
            <p:sp>
              <p:nvSpPr>
                <p:cNvPr id="27" name="Freeform 26">
                  <a:extLst>
                    <a:ext uri="{FF2B5EF4-FFF2-40B4-BE49-F238E27FC236}">
                      <a16:creationId xmlns:a16="http://schemas.microsoft.com/office/drawing/2014/main" id="{12CF771B-B424-A73F-482A-F7F17197DBBD}"/>
                    </a:ext>
                  </a:extLst>
                </p:cNvPr>
                <p:cNvSpPr/>
                <p:nvPr/>
              </p:nvSpPr>
              <p:spPr>
                <a:xfrm>
                  <a:off x="6363565" y="3222047"/>
                  <a:ext cx="89188" cy="188768"/>
                </a:xfrm>
                <a:custGeom>
                  <a:avLst/>
                  <a:gdLst>
                    <a:gd name="connsiteX0" fmla="*/ 0 w 89188"/>
                    <a:gd name="connsiteY0" fmla="*/ 45893 h 188768"/>
                    <a:gd name="connsiteX1" fmla="*/ 4330 w 89188"/>
                    <a:gd name="connsiteY1" fmla="*/ 25977 h 188768"/>
                    <a:gd name="connsiteX2" fmla="*/ 14721 w 89188"/>
                    <a:gd name="connsiteY2" fmla="*/ 11257 h 188768"/>
                    <a:gd name="connsiteX3" fmla="*/ 28575 w 89188"/>
                    <a:gd name="connsiteY3" fmla="*/ 2598 h 188768"/>
                    <a:gd name="connsiteX4" fmla="*/ 44161 w 89188"/>
                    <a:gd name="connsiteY4" fmla="*/ 0 h 188768"/>
                    <a:gd name="connsiteX5" fmla="*/ 59748 w 89188"/>
                    <a:gd name="connsiteY5" fmla="*/ 2598 h 188768"/>
                    <a:gd name="connsiteX6" fmla="*/ 74468 w 89188"/>
                    <a:gd name="connsiteY6" fmla="*/ 11257 h 188768"/>
                    <a:gd name="connsiteX7" fmla="*/ 84859 w 89188"/>
                    <a:gd name="connsiteY7" fmla="*/ 25977 h 188768"/>
                    <a:gd name="connsiteX8" fmla="*/ 89189 w 89188"/>
                    <a:gd name="connsiteY8" fmla="*/ 45893 h 188768"/>
                    <a:gd name="connsiteX9" fmla="*/ 89189 w 89188"/>
                    <a:gd name="connsiteY9" fmla="*/ 143741 h 188768"/>
                    <a:gd name="connsiteX10" fmla="*/ 84859 w 89188"/>
                    <a:gd name="connsiteY10" fmla="*/ 163657 h 188768"/>
                    <a:gd name="connsiteX11" fmla="*/ 74468 w 89188"/>
                    <a:gd name="connsiteY11" fmla="*/ 177511 h 188768"/>
                    <a:gd name="connsiteX12" fmla="*/ 59748 w 89188"/>
                    <a:gd name="connsiteY12" fmla="*/ 186170 h 188768"/>
                    <a:gd name="connsiteX13" fmla="*/ 44161 w 89188"/>
                    <a:gd name="connsiteY13" fmla="*/ 188768 h 188768"/>
                    <a:gd name="connsiteX14" fmla="*/ 28575 w 89188"/>
                    <a:gd name="connsiteY14" fmla="*/ 186170 h 188768"/>
                    <a:gd name="connsiteX15" fmla="*/ 14721 w 89188"/>
                    <a:gd name="connsiteY15" fmla="*/ 177511 h 188768"/>
                    <a:gd name="connsiteX16" fmla="*/ 4330 w 89188"/>
                    <a:gd name="connsiteY16" fmla="*/ 163657 h 188768"/>
                    <a:gd name="connsiteX17" fmla="*/ 0 w 89188"/>
                    <a:gd name="connsiteY17" fmla="*/ 143741 h 188768"/>
                    <a:gd name="connsiteX18" fmla="*/ 0 w 89188"/>
                    <a:gd name="connsiteY18" fmla="*/ 45893 h 188768"/>
                    <a:gd name="connsiteX19" fmla="*/ 26843 w 89188"/>
                    <a:gd name="connsiteY19" fmla="*/ 142875 h 188768"/>
                    <a:gd name="connsiteX20" fmla="*/ 32039 w 89188"/>
                    <a:gd name="connsiteY20" fmla="*/ 156730 h 188768"/>
                    <a:gd name="connsiteX21" fmla="*/ 45027 w 89188"/>
                    <a:gd name="connsiteY21" fmla="*/ 161059 h 188768"/>
                    <a:gd name="connsiteX22" fmla="*/ 58016 w 89188"/>
                    <a:gd name="connsiteY22" fmla="*/ 156730 h 188768"/>
                    <a:gd name="connsiteX23" fmla="*/ 63212 w 89188"/>
                    <a:gd name="connsiteY23" fmla="*/ 142875 h 188768"/>
                    <a:gd name="connsiteX24" fmla="*/ 63212 w 89188"/>
                    <a:gd name="connsiteY24" fmla="*/ 45027 h 188768"/>
                    <a:gd name="connsiteX25" fmla="*/ 58016 w 89188"/>
                    <a:gd name="connsiteY25" fmla="*/ 31173 h 188768"/>
                    <a:gd name="connsiteX26" fmla="*/ 45027 w 89188"/>
                    <a:gd name="connsiteY26" fmla="*/ 26843 h 188768"/>
                    <a:gd name="connsiteX27" fmla="*/ 32039 w 89188"/>
                    <a:gd name="connsiteY27" fmla="*/ 31173 h 188768"/>
                    <a:gd name="connsiteX28" fmla="*/ 26843 w 89188"/>
                    <a:gd name="connsiteY28" fmla="*/ 45027 h 188768"/>
                    <a:gd name="connsiteX29" fmla="*/ 26843 w 89188"/>
                    <a:gd name="connsiteY29" fmla="*/ 142875 h 188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9188" h="188768">
                      <a:moveTo>
                        <a:pt x="0" y="45893"/>
                      </a:moveTo>
                      <a:cubicBezTo>
                        <a:pt x="0" y="38100"/>
                        <a:pt x="1732" y="32038"/>
                        <a:pt x="4330" y="25977"/>
                      </a:cubicBezTo>
                      <a:cubicBezTo>
                        <a:pt x="6927" y="19916"/>
                        <a:pt x="10391" y="15586"/>
                        <a:pt x="14721" y="11257"/>
                      </a:cubicBezTo>
                      <a:cubicBezTo>
                        <a:pt x="19050" y="7793"/>
                        <a:pt x="23380" y="5196"/>
                        <a:pt x="28575" y="2598"/>
                      </a:cubicBezTo>
                      <a:cubicBezTo>
                        <a:pt x="33770" y="866"/>
                        <a:pt x="38966" y="0"/>
                        <a:pt x="44161" y="0"/>
                      </a:cubicBezTo>
                      <a:cubicBezTo>
                        <a:pt x="49357" y="0"/>
                        <a:pt x="54552" y="866"/>
                        <a:pt x="59748" y="2598"/>
                      </a:cubicBezTo>
                      <a:cubicBezTo>
                        <a:pt x="64943" y="4330"/>
                        <a:pt x="70139" y="6927"/>
                        <a:pt x="74468" y="11257"/>
                      </a:cubicBezTo>
                      <a:cubicBezTo>
                        <a:pt x="78798" y="14720"/>
                        <a:pt x="82261" y="19916"/>
                        <a:pt x="84859" y="25977"/>
                      </a:cubicBezTo>
                      <a:cubicBezTo>
                        <a:pt x="87457" y="32038"/>
                        <a:pt x="89189" y="38100"/>
                        <a:pt x="89189" y="45893"/>
                      </a:cubicBezTo>
                      <a:lnTo>
                        <a:pt x="89189" y="143741"/>
                      </a:lnTo>
                      <a:cubicBezTo>
                        <a:pt x="89189" y="151534"/>
                        <a:pt x="88323" y="158461"/>
                        <a:pt x="84859" y="163657"/>
                      </a:cubicBezTo>
                      <a:cubicBezTo>
                        <a:pt x="82261" y="168852"/>
                        <a:pt x="78798" y="174048"/>
                        <a:pt x="74468" y="177511"/>
                      </a:cubicBezTo>
                      <a:cubicBezTo>
                        <a:pt x="70139" y="180975"/>
                        <a:pt x="64943" y="184439"/>
                        <a:pt x="59748" y="186170"/>
                      </a:cubicBezTo>
                      <a:cubicBezTo>
                        <a:pt x="54552" y="187902"/>
                        <a:pt x="49357" y="188768"/>
                        <a:pt x="44161" y="188768"/>
                      </a:cubicBezTo>
                      <a:cubicBezTo>
                        <a:pt x="38966" y="188768"/>
                        <a:pt x="33770" y="187902"/>
                        <a:pt x="28575" y="186170"/>
                      </a:cubicBezTo>
                      <a:cubicBezTo>
                        <a:pt x="23380" y="184439"/>
                        <a:pt x="18184" y="181841"/>
                        <a:pt x="14721" y="177511"/>
                      </a:cubicBezTo>
                      <a:cubicBezTo>
                        <a:pt x="10391" y="174048"/>
                        <a:pt x="6927" y="168852"/>
                        <a:pt x="4330" y="163657"/>
                      </a:cubicBezTo>
                      <a:cubicBezTo>
                        <a:pt x="1732" y="158461"/>
                        <a:pt x="0" y="151534"/>
                        <a:pt x="0" y="143741"/>
                      </a:cubicBezTo>
                      <a:lnTo>
                        <a:pt x="0" y="45893"/>
                      </a:lnTo>
                      <a:close/>
                      <a:moveTo>
                        <a:pt x="26843" y="142875"/>
                      </a:moveTo>
                      <a:cubicBezTo>
                        <a:pt x="26843" y="148936"/>
                        <a:pt x="28575" y="154132"/>
                        <a:pt x="32039" y="156730"/>
                      </a:cubicBezTo>
                      <a:cubicBezTo>
                        <a:pt x="35502" y="160193"/>
                        <a:pt x="39832" y="161059"/>
                        <a:pt x="45027" y="161059"/>
                      </a:cubicBezTo>
                      <a:cubicBezTo>
                        <a:pt x="50223" y="161059"/>
                        <a:pt x="53686" y="159327"/>
                        <a:pt x="58016" y="156730"/>
                      </a:cubicBezTo>
                      <a:cubicBezTo>
                        <a:pt x="61480" y="154132"/>
                        <a:pt x="63212" y="148936"/>
                        <a:pt x="63212" y="142875"/>
                      </a:cubicBezTo>
                      <a:lnTo>
                        <a:pt x="63212" y="45027"/>
                      </a:lnTo>
                      <a:cubicBezTo>
                        <a:pt x="63212" y="38966"/>
                        <a:pt x="61480" y="33770"/>
                        <a:pt x="58016" y="31173"/>
                      </a:cubicBezTo>
                      <a:cubicBezTo>
                        <a:pt x="54552" y="28575"/>
                        <a:pt x="50223" y="26843"/>
                        <a:pt x="45027" y="26843"/>
                      </a:cubicBezTo>
                      <a:cubicBezTo>
                        <a:pt x="39832" y="26843"/>
                        <a:pt x="36368" y="28575"/>
                        <a:pt x="32039" y="31173"/>
                      </a:cubicBezTo>
                      <a:cubicBezTo>
                        <a:pt x="28575" y="34636"/>
                        <a:pt x="26843" y="38966"/>
                        <a:pt x="26843" y="45027"/>
                      </a:cubicBezTo>
                      <a:lnTo>
                        <a:pt x="26843" y="142875"/>
                      </a:lnTo>
                      <a:close/>
                    </a:path>
                  </a:pathLst>
                </a:custGeom>
                <a:solidFill>
                  <a:srgbClr val="FFFFFF">
                    <a:alpha val="80000"/>
                  </a:srgbClr>
                </a:solid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5A827BA3-54AA-B4B7-C12B-4A4BFDF126DA}"/>
                    </a:ext>
                  </a:extLst>
                </p:cNvPr>
                <p:cNvSpPr/>
                <p:nvPr/>
              </p:nvSpPr>
              <p:spPr>
                <a:xfrm>
                  <a:off x="6476134" y="3223779"/>
                  <a:ext cx="78797" cy="185304"/>
                </a:xfrm>
                <a:custGeom>
                  <a:avLst/>
                  <a:gdLst>
                    <a:gd name="connsiteX0" fmla="*/ 0 w 78797"/>
                    <a:gd name="connsiteY0" fmla="*/ 185305 h 185304"/>
                    <a:gd name="connsiteX1" fmla="*/ 0 w 78797"/>
                    <a:gd name="connsiteY1" fmla="*/ 0 h 185304"/>
                    <a:gd name="connsiteX2" fmla="*/ 78798 w 78797"/>
                    <a:gd name="connsiteY2" fmla="*/ 0 h 185304"/>
                    <a:gd name="connsiteX3" fmla="*/ 78798 w 78797"/>
                    <a:gd name="connsiteY3" fmla="*/ 25112 h 185304"/>
                    <a:gd name="connsiteX4" fmla="*/ 25977 w 78797"/>
                    <a:gd name="connsiteY4" fmla="*/ 25112 h 185304"/>
                    <a:gd name="connsiteX5" fmla="*/ 25977 w 78797"/>
                    <a:gd name="connsiteY5" fmla="*/ 81396 h 185304"/>
                    <a:gd name="connsiteX6" fmla="*/ 71871 w 78797"/>
                    <a:gd name="connsiteY6" fmla="*/ 81396 h 185304"/>
                    <a:gd name="connsiteX7" fmla="*/ 71871 w 78797"/>
                    <a:gd name="connsiteY7" fmla="*/ 106507 h 185304"/>
                    <a:gd name="connsiteX8" fmla="*/ 25977 w 78797"/>
                    <a:gd name="connsiteY8" fmla="*/ 106507 h 185304"/>
                    <a:gd name="connsiteX9" fmla="*/ 25977 w 78797"/>
                    <a:gd name="connsiteY9" fmla="*/ 185305 h 185304"/>
                    <a:gd name="connsiteX10" fmla="*/ 0 w 78797"/>
                    <a:gd name="connsiteY10" fmla="*/ 185305 h 18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797" h="185304">
                      <a:moveTo>
                        <a:pt x="0" y="185305"/>
                      </a:moveTo>
                      <a:lnTo>
                        <a:pt x="0" y="0"/>
                      </a:lnTo>
                      <a:lnTo>
                        <a:pt x="78798" y="0"/>
                      </a:lnTo>
                      <a:lnTo>
                        <a:pt x="78798" y="25112"/>
                      </a:lnTo>
                      <a:lnTo>
                        <a:pt x="25977" y="25112"/>
                      </a:lnTo>
                      <a:lnTo>
                        <a:pt x="25977" y="81396"/>
                      </a:lnTo>
                      <a:lnTo>
                        <a:pt x="71871" y="81396"/>
                      </a:lnTo>
                      <a:lnTo>
                        <a:pt x="71871" y="106507"/>
                      </a:lnTo>
                      <a:lnTo>
                        <a:pt x="25977" y="106507"/>
                      </a:lnTo>
                      <a:lnTo>
                        <a:pt x="25977" y="185305"/>
                      </a:lnTo>
                      <a:lnTo>
                        <a:pt x="0" y="185305"/>
                      </a:lnTo>
                      <a:close/>
                    </a:path>
                  </a:pathLst>
                </a:custGeom>
                <a:solidFill>
                  <a:srgbClr val="FFFFFF">
                    <a:alpha val="80000"/>
                  </a:srgbClr>
                </a:solidFill>
                <a:ln w="8653" cap="flat">
                  <a:noFill/>
                  <a:prstDash val="solid"/>
                  <a:miter/>
                </a:ln>
              </p:spPr>
              <p:txBody>
                <a:bodyPr rtlCol="0" anchor="ctr"/>
                <a:lstStyle/>
                <a:p>
                  <a:endParaRPr lang="en-US"/>
                </a:p>
              </p:txBody>
            </p:sp>
          </p:grpSp>
          <p:grpSp>
            <p:nvGrpSpPr>
              <p:cNvPr id="29" name="Graphic 7">
                <a:extLst>
                  <a:ext uri="{FF2B5EF4-FFF2-40B4-BE49-F238E27FC236}">
                    <a16:creationId xmlns:a16="http://schemas.microsoft.com/office/drawing/2014/main" id="{0D73E799-460A-D8AF-F7D9-614E2258137E}"/>
                  </a:ext>
                </a:extLst>
              </p:cNvPr>
              <p:cNvGrpSpPr/>
              <p:nvPr/>
            </p:nvGrpSpPr>
            <p:grpSpPr>
              <a:xfrm>
                <a:off x="5632738" y="3441122"/>
                <a:ext cx="916997" cy="241588"/>
                <a:chOff x="5632738" y="3441122"/>
                <a:chExt cx="916997" cy="241588"/>
              </a:xfrm>
              <a:solidFill>
                <a:srgbClr val="FFFFFF"/>
              </a:solidFill>
            </p:grpSpPr>
            <p:sp>
              <p:nvSpPr>
                <p:cNvPr id="30" name="Freeform 29">
                  <a:extLst>
                    <a:ext uri="{FF2B5EF4-FFF2-40B4-BE49-F238E27FC236}">
                      <a16:creationId xmlns:a16="http://schemas.microsoft.com/office/drawing/2014/main" id="{D03BC4E6-949B-A1F6-646F-6557372C7259}"/>
                    </a:ext>
                  </a:extLst>
                </p:cNvPr>
                <p:cNvSpPr/>
                <p:nvPr/>
              </p:nvSpPr>
              <p:spPr>
                <a:xfrm>
                  <a:off x="5632738" y="3441122"/>
                  <a:ext cx="109970" cy="241588"/>
                </a:xfrm>
                <a:custGeom>
                  <a:avLst/>
                  <a:gdLst>
                    <a:gd name="connsiteX0" fmla="*/ 109971 w 109970"/>
                    <a:gd name="connsiteY0" fmla="*/ 172316 h 241588"/>
                    <a:gd name="connsiteX1" fmla="*/ 109971 w 109970"/>
                    <a:gd name="connsiteY1" fmla="*/ 187036 h 241588"/>
                    <a:gd name="connsiteX2" fmla="*/ 105641 w 109970"/>
                    <a:gd name="connsiteY2" fmla="*/ 207818 h 241588"/>
                    <a:gd name="connsiteX3" fmla="*/ 94384 w 109970"/>
                    <a:gd name="connsiteY3" fmla="*/ 225136 h 241588"/>
                    <a:gd name="connsiteX4" fmla="*/ 77066 w 109970"/>
                    <a:gd name="connsiteY4" fmla="*/ 237259 h 241588"/>
                    <a:gd name="connsiteX5" fmla="*/ 56284 w 109970"/>
                    <a:gd name="connsiteY5" fmla="*/ 241589 h 241588"/>
                    <a:gd name="connsiteX6" fmla="*/ 36368 w 109970"/>
                    <a:gd name="connsiteY6" fmla="*/ 238991 h 241588"/>
                    <a:gd name="connsiteX7" fmla="*/ 18184 w 109970"/>
                    <a:gd name="connsiteY7" fmla="*/ 229466 h 241588"/>
                    <a:gd name="connsiteX8" fmla="*/ 5196 w 109970"/>
                    <a:gd name="connsiteY8" fmla="*/ 212148 h 241588"/>
                    <a:gd name="connsiteX9" fmla="*/ 0 w 109970"/>
                    <a:gd name="connsiteY9" fmla="*/ 185305 h 241588"/>
                    <a:gd name="connsiteX10" fmla="*/ 0 w 109970"/>
                    <a:gd name="connsiteY10" fmla="*/ 54552 h 241588"/>
                    <a:gd name="connsiteX11" fmla="*/ 4330 w 109970"/>
                    <a:gd name="connsiteY11" fmla="*/ 32905 h 241588"/>
                    <a:gd name="connsiteX12" fmla="*/ 15586 w 109970"/>
                    <a:gd name="connsiteY12" fmla="*/ 15587 h 241588"/>
                    <a:gd name="connsiteX13" fmla="*/ 32904 w 109970"/>
                    <a:gd name="connsiteY13" fmla="*/ 4330 h 241588"/>
                    <a:gd name="connsiteX14" fmla="*/ 55418 w 109970"/>
                    <a:gd name="connsiteY14" fmla="*/ 0 h 241588"/>
                    <a:gd name="connsiteX15" fmla="*/ 94384 w 109970"/>
                    <a:gd name="connsiteY15" fmla="*/ 15587 h 241588"/>
                    <a:gd name="connsiteX16" fmla="*/ 105641 w 109970"/>
                    <a:gd name="connsiteY16" fmla="*/ 33770 h 241588"/>
                    <a:gd name="connsiteX17" fmla="*/ 109971 w 109970"/>
                    <a:gd name="connsiteY17" fmla="*/ 56284 h 241588"/>
                    <a:gd name="connsiteX18" fmla="*/ 109971 w 109970"/>
                    <a:gd name="connsiteY18" fmla="*/ 69273 h 241588"/>
                    <a:gd name="connsiteX19" fmla="*/ 76200 w 109970"/>
                    <a:gd name="connsiteY19" fmla="*/ 69273 h 241588"/>
                    <a:gd name="connsiteX20" fmla="*/ 76200 w 109970"/>
                    <a:gd name="connsiteY20" fmla="*/ 58016 h 241588"/>
                    <a:gd name="connsiteX21" fmla="*/ 70139 w 109970"/>
                    <a:gd name="connsiteY21" fmla="*/ 40698 h 241588"/>
                    <a:gd name="connsiteX22" fmla="*/ 54552 w 109970"/>
                    <a:gd name="connsiteY22" fmla="*/ 33770 h 241588"/>
                    <a:gd name="connsiteX23" fmla="*/ 38100 w 109970"/>
                    <a:gd name="connsiteY23" fmla="*/ 41564 h 241588"/>
                    <a:gd name="connsiteX24" fmla="*/ 33770 w 109970"/>
                    <a:gd name="connsiteY24" fmla="*/ 61480 h 241588"/>
                    <a:gd name="connsiteX25" fmla="*/ 33770 w 109970"/>
                    <a:gd name="connsiteY25" fmla="*/ 182707 h 241588"/>
                    <a:gd name="connsiteX26" fmla="*/ 38100 w 109970"/>
                    <a:gd name="connsiteY26" fmla="*/ 200025 h 241588"/>
                    <a:gd name="connsiteX27" fmla="*/ 54552 w 109970"/>
                    <a:gd name="connsiteY27" fmla="*/ 206952 h 241588"/>
                    <a:gd name="connsiteX28" fmla="*/ 61480 w 109970"/>
                    <a:gd name="connsiteY28" fmla="*/ 206087 h 241588"/>
                    <a:gd name="connsiteX29" fmla="*/ 68407 w 109970"/>
                    <a:gd name="connsiteY29" fmla="*/ 202623 h 241588"/>
                    <a:gd name="connsiteX30" fmla="*/ 73602 w 109970"/>
                    <a:gd name="connsiteY30" fmla="*/ 195696 h 241588"/>
                    <a:gd name="connsiteX31" fmla="*/ 75334 w 109970"/>
                    <a:gd name="connsiteY31" fmla="*/ 184439 h 241588"/>
                    <a:gd name="connsiteX32" fmla="*/ 75334 w 109970"/>
                    <a:gd name="connsiteY32" fmla="*/ 173182 h 241588"/>
                    <a:gd name="connsiteX33" fmla="*/ 109971 w 109970"/>
                    <a:gd name="connsiteY33" fmla="*/ 173182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9970" h="241588">
                      <a:moveTo>
                        <a:pt x="109971" y="172316"/>
                      </a:moveTo>
                      <a:lnTo>
                        <a:pt x="109971" y="187036"/>
                      </a:lnTo>
                      <a:cubicBezTo>
                        <a:pt x="109971" y="193964"/>
                        <a:pt x="108239" y="200891"/>
                        <a:pt x="105641" y="207818"/>
                      </a:cubicBezTo>
                      <a:cubicBezTo>
                        <a:pt x="103043" y="214746"/>
                        <a:pt x="98714" y="219941"/>
                        <a:pt x="94384" y="225136"/>
                      </a:cubicBezTo>
                      <a:cubicBezTo>
                        <a:pt x="89189" y="230332"/>
                        <a:pt x="83993" y="234661"/>
                        <a:pt x="77066" y="237259"/>
                      </a:cubicBezTo>
                      <a:cubicBezTo>
                        <a:pt x="70139" y="239857"/>
                        <a:pt x="63211" y="241589"/>
                        <a:pt x="56284" y="241589"/>
                      </a:cubicBezTo>
                      <a:cubicBezTo>
                        <a:pt x="50223" y="241589"/>
                        <a:pt x="43295" y="240723"/>
                        <a:pt x="36368" y="238991"/>
                      </a:cubicBezTo>
                      <a:cubicBezTo>
                        <a:pt x="29441" y="237259"/>
                        <a:pt x="23380" y="233795"/>
                        <a:pt x="18184" y="229466"/>
                      </a:cubicBezTo>
                      <a:cubicBezTo>
                        <a:pt x="12989" y="225136"/>
                        <a:pt x="8659" y="219075"/>
                        <a:pt x="5196" y="212148"/>
                      </a:cubicBezTo>
                      <a:cubicBezTo>
                        <a:pt x="1732" y="205221"/>
                        <a:pt x="0" y="196561"/>
                        <a:pt x="0" y="185305"/>
                      </a:cubicBezTo>
                      <a:lnTo>
                        <a:pt x="0" y="54552"/>
                      </a:lnTo>
                      <a:cubicBezTo>
                        <a:pt x="0" y="46759"/>
                        <a:pt x="1732" y="39832"/>
                        <a:pt x="4330" y="32905"/>
                      </a:cubicBezTo>
                      <a:cubicBezTo>
                        <a:pt x="6927" y="25977"/>
                        <a:pt x="10391" y="20782"/>
                        <a:pt x="15586" y="15587"/>
                      </a:cubicBezTo>
                      <a:cubicBezTo>
                        <a:pt x="20782" y="10391"/>
                        <a:pt x="25977" y="6927"/>
                        <a:pt x="32904" y="4330"/>
                      </a:cubicBezTo>
                      <a:cubicBezTo>
                        <a:pt x="39832" y="1732"/>
                        <a:pt x="46759" y="0"/>
                        <a:pt x="55418" y="0"/>
                      </a:cubicBezTo>
                      <a:cubicBezTo>
                        <a:pt x="71005" y="0"/>
                        <a:pt x="83993" y="5196"/>
                        <a:pt x="94384" y="15587"/>
                      </a:cubicBezTo>
                      <a:cubicBezTo>
                        <a:pt x="99580" y="20782"/>
                        <a:pt x="103043" y="26843"/>
                        <a:pt x="105641" y="33770"/>
                      </a:cubicBezTo>
                      <a:cubicBezTo>
                        <a:pt x="108239" y="40698"/>
                        <a:pt x="109971" y="48491"/>
                        <a:pt x="109971" y="56284"/>
                      </a:cubicBezTo>
                      <a:lnTo>
                        <a:pt x="109971" y="69273"/>
                      </a:lnTo>
                      <a:lnTo>
                        <a:pt x="76200" y="69273"/>
                      </a:lnTo>
                      <a:lnTo>
                        <a:pt x="76200" y="58016"/>
                      </a:lnTo>
                      <a:cubicBezTo>
                        <a:pt x="76200" y="51089"/>
                        <a:pt x="74468" y="45893"/>
                        <a:pt x="70139" y="40698"/>
                      </a:cubicBezTo>
                      <a:cubicBezTo>
                        <a:pt x="65809" y="35502"/>
                        <a:pt x="61480" y="33770"/>
                        <a:pt x="54552" y="33770"/>
                      </a:cubicBezTo>
                      <a:cubicBezTo>
                        <a:pt x="45893" y="33770"/>
                        <a:pt x="40698" y="36368"/>
                        <a:pt x="38100" y="41564"/>
                      </a:cubicBezTo>
                      <a:cubicBezTo>
                        <a:pt x="35502" y="46759"/>
                        <a:pt x="33770" y="53686"/>
                        <a:pt x="33770" y="61480"/>
                      </a:cubicBezTo>
                      <a:lnTo>
                        <a:pt x="33770" y="182707"/>
                      </a:lnTo>
                      <a:cubicBezTo>
                        <a:pt x="33770" y="189634"/>
                        <a:pt x="35502" y="195696"/>
                        <a:pt x="38100" y="200025"/>
                      </a:cubicBezTo>
                      <a:cubicBezTo>
                        <a:pt x="40698" y="204355"/>
                        <a:pt x="46759" y="206952"/>
                        <a:pt x="54552" y="206952"/>
                      </a:cubicBezTo>
                      <a:cubicBezTo>
                        <a:pt x="57150" y="206952"/>
                        <a:pt x="58882" y="206952"/>
                        <a:pt x="61480" y="206087"/>
                      </a:cubicBezTo>
                      <a:cubicBezTo>
                        <a:pt x="64077" y="205221"/>
                        <a:pt x="66675" y="204355"/>
                        <a:pt x="68407" y="202623"/>
                      </a:cubicBezTo>
                      <a:cubicBezTo>
                        <a:pt x="70139" y="200891"/>
                        <a:pt x="71870" y="198293"/>
                        <a:pt x="73602" y="195696"/>
                      </a:cubicBezTo>
                      <a:cubicBezTo>
                        <a:pt x="75334" y="192232"/>
                        <a:pt x="75334" y="188768"/>
                        <a:pt x="75334" y="184439"/>
                      </a:cubicBezTo>
                      <a:lnTo>
                        <a:pt x="75334" y="173182"/>
                      </a:lnTo>
                      <a:lnTo>
                        <a:pt x="109971" y="173182"/>
                      </a:lnTo>
                      <a:close/>
                    </a:path>
                  </a:pathLst>
                </a:custGeom>
                <a:solidFill>
                  <a:srgbClr val="FFFFFF"/>
                </a:solid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4CB1F000-5C7A-B92E-0A3C-88D1D6EDB297}"/>
                    </a:ext>
                  </a:extLst>
                </p:cNvPr>
                <p:cNvSpPr/>
                <p:nvPr/>
              </p:nvSpPr>
              <p:spPr>
                <a:xfrm>
                  <a:off x="5768686" y="3442854"/>
                  <a:ext cx="114299" cy="239856"/>
                </a:xfrm>
                <a:custGeom>
                  <a:avLst/>
                  <a:gdLst>
                    <a:gd name="connsiteX0" fmla="*/ 0 w 114299"/>
                    <a:gd name="connsiteY0" fmla="*/ 57150 h 239856"/>
                    <a:gd name="connsiteX1" fmla="*/ 5195 w 114299"/>
                    <a:gd name="connsiteY1" fmla="*/ 32038 h 239856"/>
                    <a:gd name="connsiteX2" fmla="*/ 18184 w 114299"/>
                    <a:gd name="connsiteY2" fmla="*/ 13855 h 239856"/>
                    <a:gd name="connsiteX3" fmla="*/ 36368 w 114299"/>
                    <a:gd name="connsiteY3" fmla="*/ 3464 h 239856"/>
                    <a:gd name="connsiteX4" fmla="*/ 57150 w 114299"/>
                    <a:gd name="connsiteY4" fmla="*/ 0 h 239856"/>
                    <a:gd name="connsiteX5" fmla="*/ 77932 w 114299"/>
                    <a:gd name="connsiteY5" fmla="*/ 3464 h 239856"/>
                    <a:gd name="connsiteX6" fmla="*/ 96116 w 114299"/>
                    <a:gd name="connsiteY6" fmla="*/ 13855 h 239856"/>
                    <a:gd name="connsiteX7" fmla="*/ 109104 w 114299"/>
                    <a:gd name="connsiteY7" fmla="*/ 32038 h 239856"/>
                    <a:gd name="connsiteX8" fmla="*/ 114300 w 114299"/>
                    <a:gd name="connsiteY8" fmla="*/ 57150 h 239856"/>
                    <a:gd name="connsiteX9" fmla="*/ 114300 w 114299"/>
                    <a:gd name="connsiteY9" fmla="*/ 181841 h 239856"/>
                    <a:gd name="connsiteX10" fmla="*/ 109104 w 114299"/>
                    <a:gd name="connsiteY10" fmla="*/ 207818 h 239856"/>
                    <a:gd name="connsiteX11" fmla="*/ 96116 w 114299"/>
                    <a:gd name="connsiteY11" fmla="*/ 225136 h 239856"/>
                    <a:gd name="connsiteX12" fmla="*/ 77932 w 114299"/>
                    <a:gd name="connsiteY12" fmla="*/ 236393 h 239856"/>
                    <a:gd name="connsiteX13" fmla="*/ 57150 w 114299"/>
                    <a:gd name="connsiteY13" fmla="*/ 239857 h 239856"/>
                    <a:gd name="connsiteX14" fmla="*/ 36368 w 114299"/>
                    <a:gd name="connsiteY14" fmla="*/ 236393 h 239856"/>
                    <a:gd name="connsiteX15" fmla="*/ 18184 w 114299"/>
                    <a:gd name="connsiteY15" fmla="*/ 225136 h 239856"/>
                    <a:gd name="connsiteX16" fmla="*/ 5195 w 114299"/>
                    <a:gd name="connsiteY16" fmla="*/ 207818 h 239856"/>
                    <a:gd name="connsiteX17" fmla="*/ 0 w 114299"/>
                    <a:gd name="connsiteY17" fmla="*/ 181841 h 239856"/>
                    <a:gd name="connsiteX18" fmla="*/ 0 w 114299"/>
                    <a:gd name="connsiteY18" fmla="*/ 57150 h 239856"/>
                    <a:gd name="connsiteX19" fmla="*/ 33770 w 114299"/>
                    <a:gd name="connsiteY19" fmla="*/ 182707 h 239856"/>
                    <a:gd name="connsiteX20" fmla="*/ 40698 w 114299"/>
                    <a:gd name="connsiteY20" fmla="*/ 200891 h 239856"/>
                    <a:gd name="connsiteX21" fmla="*/ 57150 w 114299"/>
                    <a:gd name="connsiteY21" fmla="*/ 206952 h 239856"/>
                    <a:gd name="connsiteX22" fmla="*/ 73602 w 114299"/>
                    <a:gd name="connsiteY22" fmla="*/ 200891 h 239856"/>
                    <a:gd name="connsiteX23" fmla="*/ 80529 w 114299"/>
                    <a:gd name="connsiteY23" fmla="*/ 182707 h 239856"/>
                    <a:gd name="connsiteX24" fmla="*/ 80529 w 114299"/>
                    <a:gd name="connsiteY24" fmla="*/ 58016 h 239856"/>
                    <a:gd name="connsiteX25" fmla="*/ 73602 w 114299"/>
                    <a:gd name="connsiteY25" fmla="*/ 39832 h 239856"/>
                    <a:gd name="connsiteX26" fmla="*/ 57150 w 114299"/>
                    <a:gd name="connsiteY26" fmla="*/ 33770 h 239856"/>
                    <a:gd name="connsiteX27" fmla="*/ 40698 w 114299"/>
                    <a:gd name="connsiteY27" fmla="*/ 39832 h 239856"/>
                    <a:gd name="connsiteX28" fmla="*/ 33770 w 114299"/>
                    <a:gd name="connsiteY28" fmla="*/ 58016 h 239856"/>
                    <a:gd name="connsiteX29" fmla="*/ 33770 w 114299"/>
                    <a:gd name="connsiteY29" fmla="*/ 182707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4299" h="239856">
                      <a:moveTo>
                        <a:pt x="0" y="57150"/>
                      </a:moveTo>
                      <a:cubicBezTo>
                        <a:pt x="0" y="47625"/>
                        <a:pt x="1732" y="38966"/>
                        <a:pt x="5195" y="32038"/>
                      </a:cubicBezTo>
                      <a:cubicBezTo>
                        <a:pt x="8659" y="25111"/>
                        <a:pt x="12989" y="19050"/>
                        <a:pt x="18184" y="13855"/>
                      </a:cubicBezTo>
                      <a:cubicBezTo>
                        <a:pt x="23379" y="9525"/>
                        <a:pt x="29441" y="6061"/>
                        <a:pt x="36368" y="3464"/>
                      </a:cubicBezTo>
                      <a:cubicBezTo>
                        <a:pt x="43295" y="866"/>
                        <a:pt x="50223" y="0"/>
                        <a:pt x="57150" y="0"/>
                      </a:cubicBezTo>
                      <a:cubicBezTo>
                        <a:pt x="64077" y="0"/>
                        <a:pt x="71004" y="866"/>
                        <a:pt x="77932" y="3464"/>
                      </a:cubicBezTo>
                      <a:cubicBezTo>
                        <a:pt x="84859" y="6061"/>
                        <a:pt x="90920" y="9525"/>
                        <a:pt x="96116" y="13855"/>
                      </a:cubicBezTo>
                      <a:cubicBezTo>
                        <a:pt x="101311" y="19050"/>
                        <a:pt x="105641" y="25111"/>
                        <a:pt x="109104" y="32038"/>
                      </a:cubicBezTo>
                      <a:cubicBezTo>
                        <a:pt x="112568" y="38966"/>
                        <a:pt x="114300" y="47625"/>
                        <a:pt x="114300" y="57150"/>
                      </a:cubicBezTo>
                      <a:lnTo>
                        <a:pt x="114300" y="181841"/>
                      </a:lnTo>
                      <a:cubicBezTo>
                        <a:pt x="114300" y="192232"/>
                        <a:pt x="112568" y="200025"/>
                        <a:pt x="109104" y="207818"/>
                      </a:cubicBezTo>
                      <a:cubicBezTo>
                        <a:pt x="105641" y="214745"/>
                        <a:pt x="101311" y="220807"/>
                        <a:pt x="96116" y="225136"/>
                      </a:cubicBezTo>
                      <a:cubicBezTo>
                        <a:pt x="90920" y="230332"/>
                        <a:pt x="83993" y="233795"/>
                        <a:pt x="77932" y="236393"/>
                      </a:cubicBezTo>
                      <a:cubicBezTo>
                        <a:pt x="71004" y="238991"/>
                        <a:pt x="64077" y="239857"/>
                        <a:pt x="57150" y="239857"/>
                      </a:cubicBezTo>
                      <a:cubicBezTo>
                        <a:pt x="50223" y="239857"/>
                        <a:pt x="43295" y="238991"/>
                        <a:pt x="36368" y="236393"/>
                      </a:cubicBezTo>
                      <a:cubicBezTo>
                        <a:pt x="29441" y="233795"/>
                        <a:pt x="23379" y="230332"/>
                        <a:pt x="18184" y="225136"/>
                      </a:cubicBezTo>
                      <a:cubicBezTo>
                        <a:pt x="12989" y="220807"/>
                        <a:pt x="7793" y="214745"/>
                        <a:pt x="5195" y="207818"/>
                      </a:cubicBezTo>
                      <a:cubicBezTo>
                        <a:pt x="1732" y="200891"/>
                        <a:pt x="0" y="192232"/>
                        <a:pt x="0" y="181841"/>
                      </a:cubicBezTo>
                      <a:lnTo>
                        <a:pt x="0" y="57150"/>
                      </a:lnTo>
                      <a:close/>
                      <a:moveTo>
                        <a:pt x="33770" y="182707"/>
                      </a:moveTo>
                      <a:cubicBezTo>
                        <a:pt x="33770" y="190500"/>
                        <a:pt x="36368" y="196561"/>
                        <a:pt x="40698" y="200891"/>
                      </a:cubicBezTo>
                      <a:cubicBezTo>
                        <a:pt x="45027" y="204355"/>
                        <a:pt x="50223" y="206952"/>
                        <a:pt x="57150" y="206952"/>
                      </a:cubicBezTo>
                      <a:cubicBezTo>
                        <a:pt x="63211" y="206952"/>
                        <a:pt x="68407" y="205220"/>
                        <a:pt x="73602" y="200891"/>
                      </a:cubicBezTo>
                      <a:cubicBezTo>
                        <a:pt x="77932" y="197427"/>
                        <a:pt x="80529" y="191366"/>
                        <a:pt x="80529" y="182707"/>
                      </a:cubicBezTo>
                      <a:lnTo>
                        <a:pt x="80529" y="58016"/>
                      </a:lnTo>
                      <a:cubicBezTo>
                        <a:pt x="80529" y="50223"/>
                        <a:pt x="77932" y="44161"/>
                        <a:pt x="73602" y="39832"/>
                      </a:cubicBezTo>
                      <a:cubicBezTo>
                        <a:pt x="69273" y="36368"/>
                        <a:pt x="64077" y="33770"/>
                        <a:pt x="57150" y="33770"/>
                      </a:cubicBezTo>
                      <a:cubicBezTo>
                        <a:pt x="51089" y="33770"/>
                        <a:pt x="45893" y="35502"/>
                        <a:pt x="40698" y="39832"/>
                      </a:cubicBezTo>
                      <a:cubicBezTo>
                        <a:pt x="36368" y="43295"/>
                        <a:pt x="33770" y="49357"/>
                        <a:pt x="33770" y="58016"/>
                      </a:cubicBezTo>
                      <a:lnTo>
                        <a:pt x="33770" y="182707"/>
                      </a:lnTo>
                      <a:close/>
                    </a:path>
                  </a:pathLst>
                </a:custGeom>
                <a:solidFill>
                  <a:srgbClr val="FFFFFF"/>
                </a:solid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EB962D29-2437-DF8A-DFA7-6931C9F8ECE7}"/>
                    </a:ext>
                  </a:extLst>
                </p:cNvPr>
                <p:cNvSpPr/>
                <p:nvPr/>
              </p:nvSpPr>
              <p:spPr>
                <a:xfrm>
                  <a:off x="5910695" y="3443720"/>
                  <a:ext cx="118629" cy="237259"/>
                </a:xfrm>
                <a:custGeom>
                  <a:avLst/>
                  <a:gdLst>
                    <a:gd name="connsiteX0" fmla="*/ 0 w 118629"/>
                    <a:gd name="connsiteY0" fmla="*/ 237259 h 237259"/>
                    <a:gd name="connsiteX1" fmla="*/ 0 w 118629"/>
                    <a:gd name="connsiteY1" fmla="*/ 0 h 237259"/>
                    <a:gd name="connsiteX2" fmla="*/ 32904 w 118629"/>
                    <a:gd name="connsiteY2" fmla="*/ 0 h 237259"/>
                    <a:gd name="connsiteX3" fmla="*/ 83993 w 118629"/>
                    <a:gd name="connsiteY3" fmla="*/ 142875 h 237259"/>
                    <a:gd name="connsiteX4" fmla="*/ 84859 w 118629"/>
                    <a:gd name="connsiteY4" fmla="*/ 142875 h 237259"/>
                    <a:gd name="connsiteX5" fmla="*/ 84859 w 118629"/>
                    <a:gd name="connsiteY5" fmla="*/ 0 h 237259"/>
                    <a:gd name="connsiteX6" fmla="*/ 118629 w 118629"/>
                    <a:gd name="connsiteY6" fmla="*/ 0 h 237259"/>
                    <a:gd name="connsiteX7" fmla="*/ 118629 w 118629"/>
                    <a:gd name="connsiteY7" fmla="*/ 237259 h 237259"/>
                    <a:gd name="connsiteX8" fmla="*/ 86591 w 118629"/>
                    <a:gd name="connsiteY8" fmla="*/ 237259 h 237259"/>
                    <a:gd name="connsiteX9" fmla="*/ 34636 w 118629"/>
                    <a:gd name="connsiteY9" fmla="*/ 95250 h 237259"/>
                    <a:gd name="connsiteX10" fmla="*/ 33770 w 118629"/>
                    <a:gd name="connsiteY10" fmla="*/ 95250 h 237259"/>
                    <a:gd name="connsiteX11" fmla="*/ 33770 w 118629"/>
                    <a:gd name="connsiteY11" fmla="*/ 237259 h 237259"/>
                    <a:gd name="connsiteX12" fmla="*/ 0 w 118629"/>
                    <a:gd name="connsiteY12" fmla="*/ 237259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8629" h="237259">
                      <a:moveTo>
                        <a:pt x="0" y="237259"/>
                      </a:moveTo>
                      <a:lnTo>
                        <a:pt x="0" y="0"/>
                      </a:lnTo>
                      <a:lnTo>
                        <a:pt x="32904" y="0"/>
                      </a:lnTo>
                      <a:lnTo>
                        <a:pt x="83993" y="142875"/>
                      </a:lnTo>
                      <a:lnTo>
                        <a:pt x="84859" y="142875"/>
                      </a:lnTo>
                      <a:lnTo>
                        <a:pt x="84859" y="0"/>
                      </a:lnTo>
                      <a:lnTo>
                        <a:pt x="118629" y="0"/>
                      </a:lnTo>
                      <a:lnTo>
                        <a:pt x="118629" y="237259"/>
                      </a:lnTo>
                      <a:lnTo>
                        <a:pt x="86591" y="237259"/>
                      </a:lnTo>
                      <a:lnTo>
                        <a:pt x="34636" y="95250"/>
                      </a:lnTo>
                      <a:lnTo>
                        <a:pt x="33770" y="95250"/>
                      </a:lnTo>
                      <a:lnTo>
                        <a:pt x="33770" y="237259"/>
                      </a:lnTo>
                      <a:lnTo>
                        <a:pt x="0" y="237259"/>
                      </a:lnTo>
                      <a:close/>
                    </a:path>
                  </a:pathLst>
                </a:custGeom>
                <a:solidFill>
                  <a:srgbClr val="FFFFFF"/>
                </a:solid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FC1E497F-F2B8-7005-8CB6-083BD08200D8}"/>
                    </a:ext>
                  </a:extLst>
                </p:cNvPr>
                <p:cNvSpPr/>
                <p:nvPr/>
              </p:nvSpPr>
              <p:spPr>
                <a:xfrm>
                  <a:off x="6057900" y="3441122"/>
                  <a:ext cx="109970" cy="241588"/>
                </a:xfrm>
                <a:custGeom>
                  <a:avLst/>
                  <a:gdLst>
                    <a:gd name="connsiteX0" fmla="*/ 109970 w 109970"/>
                    <a:gd name="connsiteY0" fmla="*/ 172316 h 241588"/>
                    <a:gd name="connsiteX1" fmla="*/ 109970 w 109970"/>
                    <a:gd name="connsiteY1" fmla="*/ 187036 h 241588"/>
                    <a:gd name="connsiteX2" fmla="*/ 105641 w 109970"/>
                    <a:gd name="connsiteY2" fmla="*/ 207818 h 241588"/>
                    <a:gd name="connsiteX3" fmla="*/ 94384 w 109970"/>
                    <a:gd name="connsiteY3" fmla="*/ 225136 h 241588"/>
                    <a:gd name="connsiteX4" fmla="*/ 77066 w 109970"/>
                    <a:gd name="connsiteY4" fmla="*/ 237259 h 241588"/>
                    <a:gd name="connsiteX5" fmla="*/ 56284 w 109970"/>
                    <a:gd name="connsiteY5" fmla="*/ 241589 h 241588"/>
                    <a:gd name="connsiteX6" fmla="*/ 36368 w 109970"/>
                    <a:gd name="connsiteY6" fmla="*/ 238991 h 241588"/>
                    <a:gd name="connsiteX7" fmla="*/ 18184 w 109970"/>
                    <a:gd name="connsiteY7" fmla="*/ 229466 h 241588"/>
                    <a:gd name="connsiteX8" fmla="*/ 5196 w 109970"/>
                    <a:gd name="connsiteY8" fmla="*/ 212148 h 241588"/>
                    <a:gd name="connsiteX9" fmla="*/ 0 w 109970"/>
                    <a:gd name="connsiteY9" fmla="*/ 185305 h 241588"/>
                    <a:gd name="connsiteX10" fmla="*/ 0 w 109970"/>
                    <a:gd name="connsiteY10" fmla="*/ 54552 h 241588"/>
                    <a:gd name="connsiteX11" fmla="*/ 4330 w 109970"/>
                    <a:gd name="connsiteY11" fmla="*/ 32905 h 241588"/>
                    <a:gd name="connsiteX12" fmla="*/ 15586 w 109970"/>
                    <a:gd name="connsiteY12" fmla="*/ 15587 h 241588"/>
                    <a:gd name="connsiteX13" fmla="*/ 32904 w 109970"/>
                    <a:gd name="connsiteY13" fmla="*/ 4330 h 241588"/>
                    <a:gd name="connsiteX14" fmla="*/ 55418 w 109970"/>
                    <a:gd name="connsiteY14" fmla="*/ 0 h 241588"/>
                    <a:gd name="connsiteX15" fmla="*/ 94384 w 109970"/>
                    <a:gd name="connsiteY15" fmla="*/ 15587 h 241588"/>
                    <a:gd name="connsiteX16" fmla="*/ 105641 w 109970"/>
                    <a:gd name="connsiteY16" fmla="*/ 33770 h 241588"/>
                    <a:gd name="connsiteX17" fmla="*/ 109970 w 109970"/>
                    <a:gd name="connsiteY17" fmla="*/ 56284 h 241588"/>
                    <a:gd name="connsiteX18" fmla="*/ 109970 w 109970"/>
                    <a:gd name="connsiteY18" fmla="*/ 69273 h 241588"/>
                    <a:gd name="connsiteX19" fmla="*/ 76200 w 109970"/>
                    <a:gd name="connsiteY19" fmla="*/ 69273 h 241588"/>
                    <a:gd name="connsiteX20" fmla="*/ 76200 w 109970"/>
                    <a:gd name="connsiteY20" fmla="*/ 58016 h 241588"/>
                    <a:gd name="connsiteX21" fmla="*/ 70139 w 109970"/>
                    <a:gd name="connsiteY21" fmla="*/ 40698 h 241588"/>
                    <a:gd name="connsiteX22" fmla="*/ 54552 w 109970"/>
                    <a:gd name="connsiteY22" fmla="*/ 33770 h 241588"/>
                    <a:gd name="connsiteX23" fmla="*/ 38100 w 109970"/>
                    <a:gd name="connsiteY23" fmla="*/ 41564 h 241588"/>
                    <a:gd name="connsiteX24" fmla="*/ 33770 w 109970"/>
                    <a:gd name="connsiteY24" fmla="*/ 61480 h 241588"/>
                    <a:gd name="connsiteX25" fmla="*/ 33770 w 109970"/>
                    <a:gd name="connsiteY25" fmla="*/ 182707 h 241588"/>
                    <a:gd name="connsiteX26" fmla="*/ 38100 w 109970"/>
                    <a:gd name="connsiteY26" fmla="*/ 200025 h 241588"/>
                    <a:gd name="connsiteX27" fmla="*/ 54552 w 109970"/>
                    <a:gd name="connsiteY27" fmla="*/ 206952 h 241588"/>
                    <a:gd name="connsiteX28" fmla="*/ 61480 w 109970"/>
                    <a:gd name="connsiteY28" fmla="*/ 206087 h 241588"/>
                    <a:gd name="connsiteX29" fmla="*/ 68407 w 109970"/>
                    <a:gd name="connsiteY29" fmla="*/ 202623 h 241588"/>
                    <a:gd name="connsiteX30" fmla="*/ 73602 w 109970"/>
                    <a:gd name="connsiteY30" fmla="*/ 195696 h 241588"/>
                    <a:gd name="connsiteX31" fmla="*/ 75334 w 109970"/>
                    <a:gd name="connsiteY31" fmla="*/ 184439 h 241588"/>
                    <a:gd name="connsiteX32" fmla="*/ 75334 w 109970"/>
                    <a:gd name="connsiteY32" fmla="*/ 173182 h 241588"/>
                    <a:gd name="connsiteX33" fmla="*/ 109970 w 109970"/>
                    <a:gd name="connsiteY33" fmla="*/ 173182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9970" h="241588">
                      <a:moveTo>
                        <a:pt x="109970" y="172316"/>
                      </a:moveTo>
                      <a:lnTo>
                        <a:pt x="109970" y="187036"/>
                      </a:lnTo>
                      <a:cubicBezTo>
                        <a:pt x="109970" y="193964"/>
                        <a:pt x="108239" y="200891"/>
                        <a:pt x="105641" y="207818"/>
                      </a:cubicBezTo>
                      <a:cubicBezTo>
                        <a:pt x="103043" y="214746"/>
                        <a:pt x="98714" y="219941"/>
                        <a:pt x="94384" y="225136"/>
                      </a:cubicBezTo>
                      <a:cubicBezTo>
                        <a:pt x="89189" y="230332"/>
                        <a:pt x="83993" y="234661"/>
                        <a:pt x="77066" y="237259"/>
                      </a:cubicBezTo>
                      <a:cubicBezTo>
                        <a:pt x="70139" y="239857"/>
                        <a:pt x="63211" y="241589"/>
                        <a:pt x="56284" y="241589"/>
                      </a:cubicBezTo>
                      <a:cubicBezTo>
                        <a:pt x="50223" y="241589"/>
                        <a:pt x="43295" y="240723"/>
                        <a:pt x="36368" y="238991"/>
                      </a:cubicBezTo>
                      <a:cubicBezTo>
                        <a:pt x="29441" y="237259"/>
                        <a:pt x="23379" y="233795"/>
                        <a:pt x="18184" y="229466"/>
                      </a:cubicBezTo>
                      <a:cubicBezTo>
                        <a:pt x="12989" y="225136"/>
                        <a:pt x="8659" y="219075"/>
                        <a:pt x="5196" y="212148"/>
                      </a:cubicBezTo>
                      <a:cubicBezTo>
                        <a:pt x="1732" y="205221"/>
                        <a:pt x="0" y="196561"/>
                        <a:pt x="0" y="185305"/>
                      </a:cubicBezTo>
                      <a:lnTo>
                        <a:pt x="0" y="54552"/>
                      </a:lnTo>
                      <a:cubicBezTo>
                        <a:pt x="0" y="46759"/>
                        <a:pt x="1732" y="39832"/>
                        <a:pt x="4330" y="32905"/>
                      </a:cubicBezTo>
                      <a:cubicBezTo>
                        <a:pt x="6927" y="25977"/>
                        <a:pt x="10391" y="20782"/>
                        <a:pt x="15586" y="15587"/>
                      </a:cubicBezTo>
                      <a:cubicBezTo>
                        <a:pt x="20782" y="10391"/>
                        <a:pt x="25977" y="6927"/>
                        <a:pt x="32904" y="4330"/>
                      </a:cubicBezTo>
                      <a:cubicBezTo>
                        <a:pt x="39832" y="1732"/>
                        <a:pt x="46759" y="0"/>
                        <a:pt x="55418" y="0"/>
                      </a:cubicBezTo>
                      <a:cubicBezTo>
                        <a:pt x="71004" y="0"/>
                        <a:pt x="83993" y="5196"/>
                        <a:pt x="94384" y="15587"/>
                      </a:cubicBezTo>
                      <a:cubicBezTo>
                        <a:pt x="99580" y="20782"/>
                        <a:pt x="103043" y="26843"/>
                        <a:pt x="105641" y="33770"/>
                      </a:cubicBezTo>
                      <a:cubicBezTo>
                        <a:pt x="108239" y="40698"/>
                        <a:pt x="109970" y="48491"/>
                        <a:pt x="109970" y="56284"/>
                      </a:cubicBezTo>
                      <a:lnTo>
                        <a:pt x="109970" y="69273"/>
                      </a:lnTo>
                      <a:lnTo>
                        <a:pt x="76200" y="69273"/>
                      </a:lnTo>
                      <a:lnTo>
                        <a:pt x="76200" y="58016"/>
                      </a:lnTo>
                      <a:cubicBezTo>
                        <a:pt x="76200" y="51089"/>
                        <a:pt x="74468" y="45893"/>
                        <a:pt x="70139" y="40698"/>
                      </a:cubicBezTo>
                      <a:cubicBezTo>
                        <a:pt x="65809" y="35502"/>
                        <a:pt x="61480" y="33770"/>
                        <a:pt x="54552" y="33770"/>
                      </a:cubicBezTo>
                      <a:cubicBezTo>
                        <a:pt x="45893" y="33770"/>
                        <a:pt x="40698" y="36368"/>
                        <a:pt x="38100" y="41564"/>
                      </a:cubicBezTo>
                      <a:cubicBezTo>
                        <a:pt x="35502" y="46759"/>
                        <a:pt x="33770" y="53686"/>
                        <a:pt x="33770" y="61480"/>
                      </a:cubicBezTo>
                      <a:lnTo>
                        <a:pt x="33770" y="182707"/>
                      </a:lnTo>
                      <a:cubicBezTo>
                        <a:pt x="33770" y="189634"/>
                        <a:pt x="35502" y="195696"/>
                        <a:pt x="38100" y="200025"/>
                      </a:cubicBezTo>
                      <a:cubicBezTo>
                        <a:pt x="40698" y="204355"/>
                        <a:pt x="46759" y="206952"/>
                        <a:pt x="54552" y="206952"/>
                      </a:cubicBezTo>
                      <a:cubicBezTo>
                        <a:pt x="57150" y="206952"/>
                        <a:pt x="58882" y="206952"/>
                        <a:pt x="61480" y="206087"/>
                      </a:cubicBezTo>
                      <a:cubicBezTo>
                        <a:pt x="64077" y="205221"/>
                        <a:pt x="66675" y="204355"/>
                        <a:pt x="68407" y="202623"/>
                      </a:cubicBezTo>
                      <a:cubicBezTo>
                        <a:pt x="70139" y="200891"/>
                        <a:pt x="71870" y="198293"/>
                        <a:pt x="73602" y="195696"/>
                      </a:cubicBezTo>
                      <a:cubicBezTo>
                        <a:pt x="75334" y="192232"/>
                        <a:pt x="75334" y="188768"/>
                        <a:pt x="75334" y="184439"/>
                      </a:cubicBezTo>
                      <a:lnTo>
                        <a:pt x="75334" y="173182"/>
                      </a:lnTo>
                      <a:lnTo>
                        <a:pt x="109970" y="173182"/>
                      </a:lnTo>
                      <a:close/>
                    </a:path>
                  </a:pathLst>
                </a:custGeom>
                <a:solidFill>
                  <a:srgbClr val="FFFFFF"/>
                </a:solidFill>
                <a:ln w="8653"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44932495-8DC4-93E2-A82E-9CB0DC859A7E}"/>
                    </a:ext>
                  </a:extLst>
                </p:cNvPr>
                <p:cNvSpPr/>
                <p:nvPr/>
              </p:nvSpPr>
              <p:spPr>
                <a:xfrm>
                  <a:off x="6195579" y="3443720"/>
                  <a:ext cx="101311" cy="237259"/>
                </a:xfrm>
                <a:custGeom>
                  <a:avLst/>
                  <a:gdLst>
                    <a:gd name="connsiteX0" fmla="*/ 0 w 101311"/>
                    <a:gd name="connsiteY0" fmla="*/ 237259 h 237259"/>
                    <a:gd name="connsiteX1" fmla="*/ 0 w 101311"/>
                    <a:gd name="connsiteY1" fmla="*/ 0 h 237259"/>
                    <a:gd name="connsiteX2" fmla="*/ 101311 w 101311"/>
                    <a:gd name="connsiteY2" fmla="*/ 0 h 237259"/>
                    <a:gd name="connsiteX3" fmla="*/ 101311 w 101311"/>
                    <a:gd name="connsiteY3" fmla="*/ 32038 h 237259"/>
                    <a:gd name="connsiteX4" fmla="*/ 33770 w 101311"/>
                    <a:gd name="connsiteY4" fmla="*/ 32038 h 237259"/>
                    <a:gd name="connsiteX5" fmla="*/ 33770 w 101311"/>
                    <a:gd name="connsiteY5" fmla="*/ 101311 h 237259"/>
                    <a:gd name="connsiteX6" fmla="*/ 92652 w 101311"/>
                    <a:gd name="connsiteY6" fmla="*/ 101311 h 237259"/>
                    <a:gd name="connsiteX7" fmla="*/ 92652 w 101311"/>
                    <a:gd name="connsiteY7" fmla="*/ 133350 h 237259"/>
                    <a:gd name="connsiteX8" fmla="*/ 33770 w 101311"/>
                    <a:gd name="connsiteY8" fmla="*/ 133350 h 237259"/>
                    <a:gd name="connsiteX9" fmla="*/ 33770 w 101311"/>
                    <a:gd name="connsiteY9" fmla="*/ 202623 h 237259"/>
                    <a:gd name="connsiteX10" fmla="*/ 101311 w 101311"/>
                    <a:gd name="connsiteY10" fmla="*/ 202623 h 237259"/>
                    <a:gd name="connsiteX11" fmla="*/ 101311 w 101311"/>
                    <a:gd name="connsiteY11" fmla="*/ 236393 h 237259"/>
                    <a:gd name="connsiteX12" fmla="*/ 0 w 101311"/>
                    <a:gd name="connsiteY12" fmla="*/ 236393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1311" h="237259">
                      <a:moveTo>
                        <a:pt x="0" y="237259"/>
                      </a:moveTo>
                      <a:lnTo>
                        <a:pt x="0" y="0"/>
                      </a:lnTo>
                      <a:lnTo>
                        <a:pt x="101311" y="0"/>
                      </a:lnTo>
                      <a:lnTo>
                        <a:pt x="101311" y="32038"/>
                      </a:lnTo>
                      <a:lnTo>
                        <a:pt x="33770" y="32038"/>
                      </a:lnTo>
                      <a:lnTo>
                        <a:pt x="33770" y="101311"/>
                      </a:lnTo>
                      <a:lnTo>
                        <a:pt x="92652" y="101311"/>
                      </a:lnTo>
                      <a:lnTo>
                        <a:pt x="92652" y="133350"/>
                      </a:lnTo>
                      <a:lnTo>
                        <a:pt x="33770" y="133350"/>
                      </a:lnTo>
                      <a:lnTo>
                        <a:pt x="33770" y="202623"/>
                      </a:lnTo>
                      <a:lnTo>
                        <a:pt x="101311" y="202623"/>
                      </a:lnTo>
                      <a:lnTo>
                        <a:pt x="101311" y="236393"/>
                      </a:lnTo>
                      <a:lnTo>
                        <a:pt x="0" y="236393"/>
                      </a:lnTo>
                      <a:close/>
                    </a:path>
                  </a:pathLst>
                </a:custGeom>
                <a:solidFill>
                  <a:srgbClr val="FFFFFF"/>
                </a:solidFill>
                <a:ln w="8653"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48CEC8D7-124A-8C71-9204-9BFDA49F6344}"/>
                    </a:ext>
                  </a:extLst>
                </p:cNvPr>
                <p:cNvSpPr/>
                <p:nvPr/>
              </p:nvSpPr>
              <p:spPr>
                <a:xfrm>
                  <a:off x="6318538" y="3443720"/>
                  <a:ext cx="109970" cy="237259"/>
                </a:xfrm>
                <a:custGeom>
                  <a:avLst/>
                  <a:gdLst>
                    <a:gd name="connsiteX0" fmla="*/ 0 w 109970"/>
                    <a:gd name="connsiteY0" fmla="*/ 237259 h 237259"/>
                    <a:gd name="connsiteX1" fmla="*/ 0 w 109970"/>
                    <a:gd name="connsiteY1" fmla="*/ 0 h 237259"/>
                    <a:gd name="connsiteX2" fmla="*/ 51089 w 109970"/>
                    <a:gd name="connsiteY2" fmla="*/ 0 h 237259"/>
                    <a:gd name="connsiteX3" fmla="*/ 75334 w 109970"/>
                    <a:gd name="connsiteY3" fmla="*/ 3464 h 237259"/>
                    <a:gd name="connsiteX4" fmla="*/ 94384 w 109970"/>
                    <a:gd name="connsiteY4" fmla="*/ 16452 h 237259"/>
                    <a:gd name="connsiteX5" fmla="*/ 106507 w 109970"/>
                    <a:gd name="connsiteY5" fmla="*/ 38100 h 237259"/>
                    <a:gd name="connsiteX6" fmla="*/ 109970 w 109970"/>
                    <a:gd name="connsiteY6" fmla="*/ 71870 h 237259"/>
                    <a:gd name="connsiteX7" fmla="*/ 108239 w 109970"/>
                    <a:gd name="connsiteY7" fmla="*/ 98714 h 237259"/>
                    <a:gd name="connsiteX8" fmla="*/ 100445 w 109970"/>
                    <a:gd name="connsiteY8" fmla="*/ 119495 h 237259"/>
                    <a:gd name="connsiteX9" fmla="*/ 81395 w 109970"/>
                    <a:gd name="connsiteY9" fmla="*/ 137680 h 237259"/>
                    <a:gd name="connsiteX10" fmla="*/ 51089 w 109970"/>
                    <a:gd name="connsiteY10" fmla="*/ 144607 h 237259"/>
                    <a:gd name="connsiteX11" fmla="*/ 33770 w 109970"/>
                    <a:gd name="connsiteY11" fmla="*/ 144607 h 237259"/>
                    <a:gd name="connsiteX12" fmla="*/ 33770 w 109970"/>
                    <a:gd name="connsiteY12" fmla="*/ 237259 h 237259"/>
                    <a:gd name="connsiteX13" fmla="*/ 0 w 109970"/>
                    <a:gd name="connsiteY13" fmla="*/ 237259 h 237259"/>
                    <a:gd name="connsiteX14" fmla="*/ 33770 w 109970"/>
                    <a:gd name="connsiteY14" fmla="*/ 32904 h 237259"/>
                    <a:gd name="connsiteX15" fmla="*/ 33770 w 109970"/>
                    <a:gd name="connsiteY15" fmla="*/ 113434 h 237259"/>
                    <a:gd name="connsiteX16" fmla="*/ 50223 w 109970"/>
                    <a:gd name="connsiteY16" fmla="*/ 113434 h 237259"/>
                    <a:gd name="connsiteX17" fmla="*/ 65809 w 109970"/>
                    <a:gd name="connsiteY17" fmla="*/ 110836 h 237259"/>
                    <a:gd name="connsiteX18" fmla="*/ 74468 w 109970"/>
                    <a:gd name="connsiteY18" fmla="*/ 102177 h 237259"/>
                    <a:gd name="connsiteX19" fmla="*/ 77932 w 109970"/>
                    <a:gd name="connsiteY19" fmla="*/ 90054 h 237259"/>
                    <a:gd name="connsiteX20" fmla="*/ 78798 w 109970"/>
                    <a:gd name="connsiteY20" fmla="*/ 73602 h 237259"/>
                    <a:gd name="connsiteX21" fmla="*/ 78798 w 109970"/>
                    <a:gd name="connsiteY21" fmla="*/ 58016 h 237259"/>
                    <a:gd name="connsiteX22" fmla="*/ 76200 w 109970"/>
                    <a:gd name="connsiteY22" fmla="*/ 45027 h 237259"/>
                    <a:gd name="connsiteX23" fmla="*/ 68407 w 109970"/>
                    <a:gd name="connsiteY23" fmla="*/ 36368 h 237259"/>
                    <a:gd name="connsiteX24" fmla="*/ 52820 w 109970"/>
                    <a:gd name="connsiteY24" fmla="*/ 33770 h 237259"/>
                    <a:gd name="connsiteX25" fmla="*/ 33770 w 109970"/>
                    <a:gd name="connsiteY25" fmla="*/ 33770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970" h="237259">
                      <a:moveTo>
                        <a:pt x="0" y="237259"/>
                      </a:moveTo>
                      <a:lnTo>
                        <a:pt x="0" y="0"/>
                      </a:lnTo>
                      <a:lnTo>
                        <a:pt x="51089" y="0"/>
                      </a:lnTo>
                      <a:cubicBezTo>
                        <a:pt x="60614" y="0"/>
                        <a:pt x="68407" y="866"/>
                        <a:pt x="75334" y="3464"/>
                      </a:cubicBezTo>
                      <a:cubicBezTo>
                        <a:pt x="82261" y="6061"/>
                        <a:pt x="89189" y="10391"/>
                        <a:pt x="94384" y="16452"/>
                      </a:cubicBezTo>
                      <a:cubicBezTo>
                        <a:pt x="100445" y="22513"/>
                        <a:pt x="103909" y="30307"/>
                        <a:pt x="106507" y="38100"/>
                      </a:cubicBezTo>
                      <a:cubicBezTo>
                        <a:pt x="109104" y="46759"/>
                        <a:pt x="109970" y="58016"/>
                        <a:pt x="109970" y="71870"/>
                      </a:cubicBezTo>
                      <a:cubicBezTo>
                        <a:pt x="109970" y="82261"/>
                        <a:pt x="109104" y="91786"/>
                        <a:pt x="108239" y="98714"/>
                      </a:cubicBezTo>
                      <a:cubicBezTo>
                        <a:pt x="107373" y="105641"/>
                        <a:pt x="104775" y="112568"/>
                        <a:pt x="100445" y="119495"/>
                      </a:cubicBezTo>
                      <a:cubicBezTo>
                        <a:pt x="96116" y="127288"/>
                        <a:pt x="89189" y="133350"/>
                        <a:pt x="81395" y="137680"/>
                      </a:cubicBezTo>
                      <a:cubicBezTo>
                        <a:pt x="73602" y="142009"/>
                        <a:pt x="63211" y="144607"/>
                        <a:pt x="51089" y="144607"/>
                      </a:cubicBezTo>
                      <a:lnTo>
                        <a:pt x="33770" y="144607"/>
                      </a:lnTo>
                      <a:lnTo>
                        <a:pt x="33770" y="237259"/>
                      </a:lnTo>
                      <a:lnTo>
                        <a:pt x="0" y="237259"/>
                      </a:lnTo>
                      <a:close/>
                      <a:moveTo>
                        <a:pt x="33770" y="32904"/>
                      </a:moveTo>
                      <a:lnTo>
                        <a:pt x="33770" y="113434"/>
                      </a:lnTo>
                      <a:lnTo>
                        <a:pt x="50223" y="113434"/>
                      </a:lnTo>
                      <a:cubicBezTo>
                        <a:pt x="57150" y="113434"/>
                        <a:pt x="62345" y="112568"/>
                        <a:pt x="65809" y="110836"/>
                      </a:cubicBezTo>
                      <a:cubicBezTo>
                        <a:pt x="69273" y="109104"/>
                        <a:pt x="72736" y="105641"/>
                        <a:pt x="74468" y="102177"/>
                      </a:cubicBezTo>
                      <a:cubicBezTo>
                        <a:pt x="76200" y="98714"/>
                        <a:pt x="77066" y="94384"/>
                        <a:pt x="77932" y="90054"/>
                      </a:cubicBezTo>
                      <a:cubicBezTo>
                        <a:pt x="77932" y="84859"/>
                        <a:pt x="78798" y="79663"/>
                        <a:pt x="78798" y="73602"/>
                      </a:cubicBezTo>
                      <a:cubicBezTo>
                        <a:pt x="78798" y="68407"/>
                        <a:pt x="78798" y="63211"/>
                        <a:pt x="78798" y="58016"/>
                      </a:cubicBezTo>
                      <a:cubicBezTo>
                        <a:pt x="78798" y="52820"/>
                        <a:pt x="77932" y="48491"/>
                        <a:pt x="76200" y="45027"/>
                      </a:cubicBezTo>
                      <a:cubicBezTo>
                        <a:pt x="74468" y="41564"/>
                        <a:pt x="71870" y="38100"/>
                        <a:pt x="68407" y="36368"/>
                      </a:cubicBezTo>
                      <a:cubicBezTo>
                        <a:pt x="64943" y="34636"/>
                        <a:pt x="59748" y="33770"/>
                        <a:pt x="52820" y="33770"/>
                      </a:cubicBezTo>
                      <a:lnTo>
                        <a:pt x="33770" y="33770"/>
                      </a:lnTo>
                      <a:close/>
                    </a:path>
                  </a:pathLst>
                </a:custGeom>
                <a:solidFill>
                  <a:srgbClr val="FFFFFF"/>
                </a:solidFill>
                <a:ln w="8653"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D7200CBC-9FFC-8E75-1492-40981A3956E8}"/>
                    </a:ext>
                  </a:extLst>
                </p:cNvPr>
                <p:cNvSpPr/>
                <p:nvPr/>
              </p:nvSpPr>
              <p:spPr>
                <a:xfrm>
                  <a:off x="6437168" y="3443720"/>
                  <a:ext cx="112568" cy="237259"/>
                </a:xfrm>
                <a:custGeom>
                  <a:avLst/>
                  <a:gdLst>
                    <a:gd name="connsiteX0" fmla="*/ 38966 w 112568"/>
                    <a:gd name="connsiteY0" fmla="*/ 237259 h 237259"/>
                    <a:gd name="connsiteX1" fmla="*/ 38966 w 112568"/>
                    <a:gd name="connsiteY1" fmla="*/ 32038 h 237259"/>
                    <a:gd name="connsiteX2" fmla="*/ 0 w 112568"/>
                    <a:gd name="connsiteY2" fmla="*/ 32038 h 237259"/>
                    <a:gd name="connsiteX3" fmla="*/ 0 w 112568"/>
                    <a:gd name="connsiteY3" fmla="*/ 0 h 237259"/>
                    <a:gd name="connsiteX4" fmla="*/ 112568 w 112568"/>
                    <a:gd name="connsiteY4" fmla="*/ 0 h 237259"/>
                    <a:gd name="connsiteX5" fmla="*/ 112568 w 112568"/>
                    <a:gd name="connsiteY5" fmla="*/ 32038 h 237259"/>
                    <a:gd name="connsiteX6" fmla="*/ 73602 w 112568"/>
                    <a:gd name="connsiteY6" fmla="*/ 32038 h 237259"/>
                    <a:gd name="connsiteX7" fmla="*/ 73602 w 112568"/>
                    <a:gd name="connsiteY7" fmla="*/ 237259 h 237259"/>
                    <a:gd name="connsiteX8" fmla="*/ 38966 w 112568"/>
                    <a:gd name="connsiteY8" fmla="*/ 237259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568" h="237259">
                      <a:moveTo>
                        <a:pt x="38966" y="237259"/>
                      </a:moveTo>
                      <a:lnTo>
                        <a:pt x="38966" y="32038"/>
                      </a:lnTo>
                      <a:lnTo>
                        <a:pt x="0" y="32038"/>
                      </a:lnTo>
                      <a:lnTo>
                        <a:pt x="0" y="0"/>
                      </a:lnTo>
                      <a:lnTo>
                        <a:pt x="112568" y="0"/>
                      </a:lnTo>
                      <a:lnTo>
                        <a:pt x="112568" y="32038"/>
                      </a:lnTo>
                      <a:lnTo>
                        <a:pt x="73602" y="32038"/>
                      </a:lnTo>
                      <a:lnTo>
                        <a:pt x="73602" y="237259"/>
                      </a:lnTo>
                      <a:lnTo>
                        <a:pt x="38966" y="237259"/>
                      </a:lnTo>
                      <a:close/>
                    </a:path>
                  </a:pathLst>
                </a:custGeom>
                <a:solidFill>
                  <a:srgbClr val="FFFFFF"/>
                </a:solidFill>
                <a:ln w="8653" cap="flat">
                  <a:noFill/>
                  <a:prstDash val="solid"/>
                  <a:miter/>
                </a:ln>
              </p:spPr>
              <p:txBody>
                <a:bodyPr rtlCol="0" anchor="ctr"/>
                <a:lstStyle/>
                <a:p>
                  <a:endParaRPr lang="en-US"/>
                </a:p>
              </p:txBody>
            </p:sp>
          </p:grpSp>
        </p:grpSp>
      </p:grpSp>
      <p:sp>
        <p:nvSpPr>
          <p:cNvPr id="4" name="TextBox 3">
            <a:extLst>
              <a:ext uri="{FF2B5EF4-FFF2-40B4-BE49-F238E27FC236}">
                <a16:creationId xmlns:a16="http://schemas.microsoft.com/office/drawing/2014/main" id="{C7D0A89C-628B-4236-E4BF-8965B79EEA7C}"/>
              </a:ext>
            </a:extLst>
          </p:cNvPr>
          <p:cNvSpPr txBox="1"/>
          <p:nvPr/>
        </p:nvSpPr>
        <p:spPr>
          <a:xfrm>
            <a:off x="1130064" y="1923570"/>
            <a:ext cx="8075105" cy="1286121"/>
          </a:xfrm>
          <a:prstGeom prst="rect">
            <a:avLst/>
          </a:prstGeom>
          <a:noFill/>
        </p:spPr>
        <p:txBody>
          <a:bodyPr wrap="square" rtlCol="0">
            <a:spAutoFit/>
          </a:bodyPr>
          <a:lstStyle/>
          <a:p>
            <a:pPr>
              <a:lnSpc>
                <a:spcPct val="150000"/>
              </a:lnSpc>
            </a:pPr>
            <a:r>
              <a:rPr lang="en-US" dirty="0">
                <a:latin typeface="Century Gothic" panose="020B0502020202020204" pitchFamily="34" charset="0"/>
              </a:rPr>
              <a:t>Describe the problem you're trying to solve or the reason your product needs to exist. Identify customer pain points by interviewing a sample group from your target market.</a:t>
            </a:r>
          </a:p>
        </p:txBody>
      </p:sp>
      <p:sp>
        <p:nvSpPr>
          <p:cNvPr id="6" name="TextBox 5">
            <a:extLst>
              <a:ext uri="{FF2B5EF4-FFF2-40B4-BE49-F238E27FC236}">
                <a16:creationId xmlns:a16="http://schemas.microsoft.com/office/drawing/2014/main" id="{75431DE5-7443-D89B-36FA-FEDBCAFABBDA}"/>
              </a:ext>
            </a:extLst>
          </p:cNvPr>
          <p:cNvSpPr txBox="1"/>
          <p:nvPr/>
        </p:nvSpPr>
        <p:spPr>
          <a:xfrm>
            <a:off x="182553" y="51074"/>
            <a:ext cx="4237047" cy="830997"/>
          </a:xfrm>
          <a:prstGeom prst="rect">
            <a:avLst/>
          </a:prstGeom>
          <a:noFill/>
          <a:effectLst/>
        </p:spPr>
        <p:txBody>
          <a:bodyPr wrap="square" rtlCol="0">
            <a:spAutoFit/>
          </a:bodyPr>
          <a:lstStyle/>
          <a:p>
            <a:r>
              <a:rPr lang="en-US" sz="4800" i="0" u="none" strike="noStrike" dirty="0">
                <a:solidFill>
                  <a:schemeClr val="bg1"/>
                </a:solidFill>
                <a:effectLst/>
                <a:latin typeface="Century Gothic" panose="020B0502020202020204" pitchFamily="34" charset="0"/>
              </a:rPr>
              <a:t>Business Case</a:t>
            </a:r>
            <a:endParaRPr lang="en-US" sz="4800" dirty="0">
              <a:solidFill>
                <a:schemeClr val="bg1"/>
              </a:solidFill>
              <a:latin typeface="Century Gothic" panose="020B0502020202020204" pitchFamily="34" charset="0"/>
            </a:endParaRPr>
          </a:p>
        </p:txBody>
      </p:sp>
      <p:sp>
        <p:nvSpPr>
          <p:cNvPr id="8" name="TextBox 7">
            <a:extLst>
              <a:ext uri="{FF2B5EF4-FFF2-40B4-BE49-F238E27FC236}">
                <a16:creationId xmlns:a16="http://schemas.microsoft.com/office/drawing/2014/main" id="{7412E7D9-191F-A4EF-6EFA-2F24701BFBAC}"/>
              </a:ext>
            </a:extLst>
          </p:cNvPr>
          <p:cNvSpPr txBox="1"/>
          <p:nvPr/>
        </p:nvSpPr>
        <p:spPr>
          <a:xfrm>
            <a:off x="182552" y="1241937"/>
            <a:ext cx="5913448" cy="643533"/>
          </a:xfrm>
          <a:prstGeom prst="rect">
            <a:avLst/>
          </a:prstGeom>
          <a:noFill/>
          <a:effectLst/>
        </p:spPr>
        <p:txBody>
          <a:bodyPr wrap="square" rtlCol="0">
            <a:spAutoFit/>
          </a:bodyPr>
          <a:lstStyle/>
          <a:p>
            <a:r>
              <a:rPr lang="en-US" sz="4000" i="0" u="none" strike="noStrike" dirty="0">
                <a:solidFill>
                  <a:schemeClr val="bg1"/>
                </a:solidFill>
                <a:effectLst/>
                <a:latin typeface="Century Gothic" panose="020B0502020202020204" pitchFamily="34" charset="0"/>
              </a:rPr>
              <a:t>Problem Statement</a:t>
            </a:r>
            <a:endParaRPr lang="en-US" sz="4000" dirty="0">
              <a:solidFill>
                <a:schemeClr val="bg1"/>
              </a:solidFill>
              <a:latin typeface="Century Gothic" panose="020B0502020202020204" pitchFamily="34" charset="0"/>
            </a:endParaRPr>
          </a:p>
        </p:txBody>
      </p:sp>
      <p:sp>
        <p:nvSpPr>
          <p:cNvPr id="9" name="TextBox 8">
            <a:extLst>
              <a:ext uri="{FF2B5EF4-FFF2-40B4-BE49-F238E27FC236}">
                <a16:creationId xmlns:a16="http://schemas.microsoft.com/office/drawing/2014/main" id="{3012B111-0343-0171-BC36-C57B07805221}"/>
              </a:ext>
            </a:extLst>
          </p:cNvPr>
          <p:cNvSpPr txBox="1"/>
          <p:nvPr/>
        </p:nvSpPr>
        <p:spPr>
          <a:xfrm>
            <a:off x="1130064" y="4084123"/>
            <a:ext cx="5148488" cy="2117118"/>
          </a:xfrm>
          <a:prstGeom prst="rect">
            <a:avLst/>
          </a:prstGeom>
          <a:noFill/>
        </p:spPr>
        <p:txBody>
          <a:bodyPr wrap="square" rtlCol="0">
            <a:spAutoFit/>
          </a:bodyPr>
          <a:lstStyle/>
          <a:p>
            <a:pPr>
              <a:lnSpc>
                <a:spcPct val="150000"/>
              </a:lnSpc>
            </a:pPr>
            <a:r>
              <a:rPr lang="en-US" dirty="0">
                <a:latin typeface="Century Gothic" panose="020B0502020202020204" pitchFamily="34" charset="0"/>
              </a:rPr>
              <a:t>Use customer feedback to brainstorm solutions. Assess your ideas based on constraints, such as time, cost, resources, technology requirements, etc., in order to identify feasible solutions.</a:t>
            </a:r>
          </a:p>
        </p:txBody>
      </p:sp>
      <p:sp>
        <p:nvSpPr>
          <p:cNvPr id="10" name="TextBox 9">
            <a:extLst>
              <a:ext uri="{FF2B5EF4-FFF2-40B4-BE49-F238E27FC236}">
                <a16:creationId xmlns:a16="http://schemas.microsoft.com/office/drawing/2014/main" id="{F4170E8A-116D-C5CE-98D9-598522646831}"/>
              </a:ext>
            </a:extLst>
          </p:cNvPr>
          <p:cNvSpPr txBox="1"/>
          <p:nvPr/>
        </p:nvSpPr>
        <p:spPr>
          <a:xfrm>
            <a:off x="182552" y="3402490"/>
            <a:ext cx="5913448" cy="707886"/>
          </a:xfrm>
          <a:prstGeom prst="rect">
            <a:avLst/>
          </a:prstGeom>
          <a:noFill/>
          <a:effectLst/>
        </p:spPr>
        <p:txBody>
          <a:bodyPr wrap="square" rtlCol="0">
            <a:spAutoFit/>
          </a:bodyPr>
          <a:lstStyle/>
          <a:p>
            <a:r>
              <a:rPr lang="en-US" sz="4000" i="0" u="none" strike="noStrike" dirty="0">
                <a:solidFill>
                  <a:schemeClr val="bg1"/>
                </a:solidFill>
                <a:effectLst/>
                <a:latin typeface="Century Gothic" panose="020B0502020202020204" pitchFamily="34" charset="0"/>
              </a:rPr>
              <a:t>Business Opportunity</a:t>
            </a:r>
            <a:endParaRPr lang="en-US" sz="4000" dirty="0">
              <a:solidFill>
                <a:schemeClr val="bg1"/>
              </a:solidFill>
              <a:latin typeface="Century Gothic" panose="020B0502020202020204" pitchFamily="34" charset="0"/>
            </a:endParaRPr>
          </a:p>
        </p:txBody>
      </p:sp>
      <p:grpSp>
        <p:nvGrpSpPr>
          <p:cNvPr id="11" name="Group 10">
            <a:extLst>
              <a:ext uri="{FF2B5EF4-FFF2-40B4-BE49-F238E27FC236}">
                <a16:creationId xmlns:a16="http://schemas.microsoft.com/office/drawing/2014/main" id="{B46FC1F4-4BD8-D1B1-D9A7-78B4AF624318}"/>
              </a:ext>
            </a:extLst>
          </p:cNvPr>
          <p:cNvGrpSpPr/>
          <p:nvPr/>
        </p:nvGrpSpPr>
        <p:grpSpPr>
          <a:xfrm>
            <a:off x="10593502" y="196532"/>
            <a:ext cx="1106961" cy="1765589"/>
            <a:chOff x="5444836" y="2387311"/>
            <a:chExt cx="1298863" cy="2071670"/>
          </a:xfrm>
          <a:solidFill>
            <a:schemeClr val="bg1"/>
          </a:solidFill>
        </p:grpSpPr>
        <p:sp>
          <p:nvSpPr>
            <p:cNvPr id="12" name="Freeform 11">
              <a:extLst>
                <a:ext uri="{FF2B5EF4-FFF2-40B4-BE49-F238E27FC236}">
                  <a16:creationId xmlns:a16="http://schemas.microsoft.com/office/drawing/2014/main" id="{025E1078-1117-FCE1-1AC8-56DBF42630EF}"/>
                </a:ext>
              </a:extLst>
            </p:cNvPr>
            <p:cNvSpPr/>
            <p:nvPr/>
          </p:nvSpPr>
          <p:spPr>
            <a:xfrm>
              <a:off x="5834495" y="3915641"/>
              <a:ext cx="519545" cy="51954"/>
            </a:xfrm>
            <a:custGeom>
              <a:avLst/>
              <a:gdLst>
                <a:gd name="connsiteX0" fmla="*/ 497898 w 519545"/>
                <a:gd name="connsiteY0" fmla="*/ 0 h 51954"/>
                <a:gd name="connsiteX1" fmla="*/ 21648 w 519545"/>
                <a:gd name="connsiteY1" fmla="*/ 0 h 51954"/>
                <a:gd name="connsiteX2" fmla="*/ 0 w 519545"/>
                <a:gd name="connsiteY2" fmla="*/ 25977 h 51954"/>
                <a:gd name="connsiteX3" fmla="*/ 21648 w 519545"/>
                <a:gd name="connsiteY3" fmla="*/ 51955 h 51954"/>
                <a:gd name="connsiteX4" fmla="*/ 497898 w 519545"/>
                <a:gd name="connsiteY4" fmla="*/ 51955 h 51954"/>
                <a:gd name="connsiteX5" fmla="*/ 519546 w 519545"/>
                <a:gd name="connsiteY5" fmla="*/ 25977 h 51954"/>
                <a:gd name="connsiteX6" fmla="*/ 497898 w 519545"/>
                <a:gd name="connsiteY6" fmla="*/ 0 h 5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545" h="51954">
                  <a:moveTo>
                    <a:pt x="497898" y="0"/>
                  </a:moveTo>
                  <a:lnTo>
                    <a:pt x="21648" y="0"/>
                  </a:lnTo>
                  <a:cubicBezTo>
                    <a:pt x="9525" y="0"/>
                    <a:pt x="0" y="11257"/>
                    <a:pt x="0" y="25977"/>
                  </a:cubicBezTo>
                  <a:cubicBezTo>
                    <a:pt x="0" y="40698"/>
                    <a:pt x="9525" y="51955"/>
                    <a:pt x="21648" y="51955"/>
                  </a:cubicBezTo>
                  <a:lnTo>
                    <a:pt x="497898" y="51955"/>
                  </a:lnTo>
                  <a:cubicBezTo>
                    <a:pt x="510021" y="51955"/>
                    <a:pt x="519546" y="40698"/>
                    <a:pt x="519546" y="25977"/>
                  </a:cubicBezTo>
                  <a:cubicBezTo>
                    <a:pt x="519546" y="11257"/>
                    <a:pt x="510021" y="0"/>
                    <a:pt x="497898" y="0"/>
                  </a:cubicBez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8F72E3BB-0789-A5E6-60BE-285DA3A8C6BE}"/>
                </a:ext>
              </a:extLst>
            </p:cNvPr>
            <p:cNvSpPr/>
            <p:nvPr/>
          </p:nvSpPr>
          <p:spPr>
            <a:xfrm>
              <a:off x="5834495" y="4125190"/>
              <a:ext cx="519545" cy="51954"/>
            </a:xfrm>
            <a:custGeom>
              <a:avLst/>
              <a:gdLst>
                <a:gd name="connsiteX0" fmla="*/ 519546 w 519545"/>
                <a:gd name="connsiteY0" fmla="*/ 25977 h 51954"/>
                <a:gd name="connsiteX1" fmla="*/ 497898 w 519545"/>
                <a:gd name="connsiteY1" fmla="*/ 0 h 51954"/>
                <a:gd name="connsiteX2" fmla="*/ 21648 w 519545"/>
                <a:gd name="connsiteY2" fmla="*/ 0 h 51954"/>
                <a:gd name="connsiteX3" fmla="*/ 0 w 519545"/>
                <a:gd name="connsiteY3" fmla="*/ 25977 h 51954"/>
                <a:gd name="connsiteX4" fmla="*/ 21648 w 519545"/>
                <a:gd name="connsiteY4" fmla="*/ 51955 h 51954"/>
                <a:gd name="connsiteX5" fmla="*/ 497898 w 519545"/>
                <a:gd name="connsiteY5" fmla="*/ 51955 h 51954"/>
                <a:gd name="connsiteX6" fmla="*/ 519546 w 519545"/>
                <a:gd name="connsiteY6" fmla="*/ 25977 h 5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545" h="51954">
                  <a:moveTo>
                    <a:pt x="519546" y="25977"/>
                  </a:moveTo>
                  <a:cubicBezTo>
                    <a:pt x="519546" y="11257"/>
                    <a:pt x="510021" y="0"/>
                    <a:pt x="497898" y="0"/>
                  </a:cubicBezTo>
                  <a:lnTo>
                    <a:pt x="21648" y="0"/>
                  </a:lnTo>
                  <a:cubicBezTo>
                    <a:pt x="9525" y="0"/>
                    <a:pt x="0" y="11257"/>
                    <a:pt x="0" y="25977"/>
                  </a:cubicBezTo>
                  <a:cubicBezTo>
                    <a:pt x="0" y="40698"/>
                    <a:pt x="9525" y="51955"/>
                    <a:pt x="21648" y="51955"/>
                  </a:cubicBezTo>
                  <a:lnTo>
                    <a:pt x="497898" y="51955"/>
                  </a:lnTo>
                  <a:cubicBezTo>
                    <a:pt x="510021" y="51955"/>
                    <a:pt x="519546" y="40698"/>
                    <a:pt x="519546" y="25977"/>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23FF7196-82A8-D300-45A0-9BFF0A7E9DF1}"/>
                </a:ext>
              </a:extLst>
            </p:cNvPr>
            <p:cNvSpPr/>
            <p:nvPr/>
          </p:nvSpPr>
          <p:spPr>
            <a:xfrm>
              <a:off x="6079547" y="3212522"/>
              <a:ext cx="27708" cy="372340"/>
            </a:xfrm>
            <a:custGeom>
              <a:avLst/>
              <a:gdLst>
                <a:gd name="connsiteX0" fmla="*/ 27709 w 27708"/>
                <a:gd name="connsiteY0" fmla="*/ 356755 h 372340"/>
                <a:gd name="connsiteX1" fmla="*/ 27709 w 27708"/>
                <a:gd name="connsiteY1" fmla="*/ 15586 h 372340"/>
                <a:gd name="connsiteX2" fmla="*/ 13855 w 27708"/>
                <a:gd name="connsiteY2" fmla="*/ 0 h 372340"/>
                <a:gd name="connsiteX3" fmla="*/ 0 w 27708"/>
                <a:gd name="connsiteY3" fmla="*/ 15586 h 372340"/>
                <a:gd name="connsiteX4" fmla="*/ 0 w 27708"/>
                <a:gd name="connsiteY4" fmla="*/ 356755 h 372340"/>
                <a:gd name="connsiteX5" fmla="*/ 13855 w 27708"/>
                <a:gd name="connsiteY5" fmla="*/ 372341 h 372340"/>
                <a:gd name="connsiteX6" fmla="*/ 27709 w 27708"/>
                <a:gd name="connsiteY6" fmla="*/ 356755 h 372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708" h="372340">
                  <a:moveTo>
                    <a:pt x="27709" y="356755"/>
                  </a:moveTo>
                  <a:lnTo>
                    <a:pt x="27709" y="15586"/>
                  </a:lnTo>
                  <a:cubicBezTo>
                    <a:pt x="27709" y="6927"/>
                    <a:pt x="21648" y="0"/>
                    <a:pt x="13855" y="0"/>
                  </a:cubicBezTo>
                  <a:cubicBezTo>
                    <a:pt x="6061" y="0"/>
                    <a:pt x="0" y="6927"/>
                    <a:pt x="0" y="15586"/>
                  </a:cubicBezTo>
                  <a:lnTo>
                    <a:pt x="0" y="356755"/>
                  </a:lnTo>
                  <a:cubicBezTo>
                    <a:pt x="0" y="365414"/>
                    <a:pt x="6061" y="372341"/>
                    <a:pt x="13855" y="372341"/>
                  </a:cubicBezTo>
                  <a:cubicBezTo>
                    <a:pt x="21648" y="372341"/>
                    <a:pt x="27709" y="364548"/>
                    <a:pt x="27709" y="356755"/>
                  </a:cubicBez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2EB2A409-F56E-6055-948D-375A0B45BD74}"/>
                </a:ext>
              </a:extLst>
            </p:cNvPr>
            <p:cNvSpPr/>
            <p:nvPr/>
          </p:nvSpPr>
          <p:spPr>
            <a:xfrm>
              <a:off x="5807403" y="3383724"/>
              <a:ext cx="206583" cy="206235"/>
            </a:xfrm>
            <a:custGeom>
              <a:avLst/>
              <a:gdLst>
                <a:gd name="connsiteX0" fmla="*/ 203737 w 206583"/>
                <a:gd name="connsiteY0" fmla="*/ 203737 h 206235"/>
                <a:gd name="connsiteX1" fmla="*/ 202872 w 206583"/>
                <a:gd name="connsiteY1" fmla="*/ 188151 h 206235"/>
                <a:gd name="connsiteX2" fmla="*/ 18433 w 206583"/>
                <a:gd name="connsiteY2" fmla="*/ 3712 h 206235"/>
                <a:gd name="connsiteX3" fmla="*/ 2846 w 206583"/>
                <a:gd name="connsiteY3" fmla="*/ 2846 h 206235"/>
                <a:gd name="connsiteX4" fmla="*/ 3712 w 206583"/>
                <a:gd name="connsiteY4" fmla="*/ 18433 h 206235"/>
                <a:gd name="connsiteX5" fmla="*/ 188151 w 206583"/>
                <a:gd name="connsiteY5" fmla="*/ 202872 h 206235"/>
                <a:gd name="connsiteX6" fmla="*/ 203737 w 206583"/>
                <a:gd name="connsiteY6" fmla="*/ 203737 h 206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583" h="206235">
                  <a:moveTo>
                    <a:pt x="203737" y="203737"/>
                  </a:moveTo>
                  <a:cubicBezTo>
                    <a:pt x="208067" y="199408"/>
                    <a:pt x="207201" y="192480"/>
                    <a:pt x="202872" y="188151"/>
                  </a:cubicBezTo>
                  <a:lnTo>
                    <a:pt x="18433" y="3712"/>
                  </a:lnTo>
                  <a:cubicBezTo>
                    <a:pt x="14103" y="-617"/>
                    <a:pt x="7176" y="-1483"/>
                    <a:pt x="2846" y="2846"/>
                  </a:cubicBezTo>
                  <a:cubicBezTo>
                    <a:pt x="-1483" y="7176"/>
                    <a:pt x="-617" y="14103"/>
                    <a:pt x="3712" y="18433"/>
                  </a:cubicBezTo>
                  <a:lnTo>
                    <a:pt x="188151" y="202872"/>
                  </a:lnTo>
                  <a:cubicBezTo>
                    <a:pt x="193346" y="207201"/>
                    <a:pt x="200274" y="207201"/>
                    <a:pt x="203737" y="203737"/>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B828EA29-6D03-CA33-ADF7-1A2E1477E9E4}"/>
                </a:ext>
              </a:extLst>
            </p:cNvPr>
            <p:cNvSpPr/>
            <p:nvPr/>
          </p:nvSpPr>
          <p:spPr>
            <a:xfrm>
              <a:off x="6168487" y="3383724"/>
              <a:ext cx="206583" cy="206235"/>
            </a:xfrm>
            <a:custGeom>
              <a:avLst/>
              <a:gdLst>
                <a:gd name="connsiteX0" fmla="*/ 2847 w 206583"/>
                <a:gd name="connsiteY0" fmla="*/ 203737 h 206235"/>
                <a:gd name="connsiteX1" fmla="*/ 3712 w 206583"/>
                <a:gd name="connsiteY1" fmla="*/ 188151 h 206235"/>
                <a:gd name="connsiteX2" fmla="*/ 188151 w 206583"/>
                <a:gd name="connsiteY2" fmla="*/ 3712 h 206235"/>
                <a:gd name="connsiteX3" fmla="*/ 203737 w 206583"/>
                <a:gd name="connsiteY3" fmla="*/ 2846 h 206235"/>
                <a:gd name="connsiteX4" fmla="*/ 202871 w 206583"/>
                <a:gd name="connsiteY4" fmla="*/ 18433 h 206235"/>
                <a:gd name="connsiteX5" fmla="*/ 18433 w 206583"/>
                <a:gd name="connsiteY5" fmla="*/ 202872 h 206235"/>
                <a:gd name="connsiteX6" fmla="*/ 2847 w 206583"/>
                <a:gd name="connsiteY6" fmla="*/ 203737 h 206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583" h="206235">
                  <a:moveTo>
                    <a:pt x="2847" y="203737"/>
                  </a:moveTo>
                  <a:cubicBezTo>
                    <a:pt x="-1483" y="199408"/>
                    <a:pt x="-617" y="192480"/>
                    <a:pt x="3712" y="188151"/>
                  </a:cubicBezTo>
                  <a:lnTo>
                    <a:pt x="188151" y="3712"/>
                  </a:lnTo>
                  <a:cubicBezTo>
                    <a:pt x="192481" y="-617"/>
                    <a:pt x="199408" y="-1483"/>
                    <a:pt x="203737" y="2846"/>
                  </a:cubicBezTo>
                  <a:cubicBezTo>
                    <a:pt x="208067" y="7176"/>
                    <a:pt x="207201" y="14103"/>
                    <a:pt x="202871" y="18433"/>
                  </a:cubicBezTo>
                  <a:lnTo>
                    <a:pt x="18433" y="202872"/>
                  </a:lnTo>
                  <a:cubicBezTo>
                    <a:pt x="14103" y="207201"/>
                    <a:pt x="7176" y="207201"/>
                    <a:pt x="2847" y="203737"/>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E7B859F7-175C-6F32-A37A-8F18EC043387}"/>
                </a:ext>
              </a:extLst>
            </p:cNvPr>
            <p:cNvSpPr/>
            <p:nvPr/>
          </p:nvSpPr>
          <p:spPr>
            <a:xfrm>
              <a:off x="5988627" y="4340802"/>
              <a:ext cx="211347" cy="118179"/>
            </a:xfrm>
            <a:custGeom>
              <a:avLst/>
              <a:gdLst>
                <a:gd name="connsiteX0" fmla="*/ 211282 w 211347"/>
                <a:gd name="connsiteY0" fmla="*/ 19916 h 118179"/>
                <a:gd name="connsiteX1" fmla="*/ 194830 w 211347"/>
                <a:gd name="connsiteY1" fmla="*/ 0 h 118179"/>
                <a:gd name="connsiteX2" fmla="*/ 193098 w 211347"/>
                <a:gd name="connsiteY2" fmla="*/ 0 h 118179"/>
                <a:gd name="connsiteX3" fmla="*/ 18184 w 211347"/>
                <a:gd name="connsiteY3" fmla="*/ 0 h 118179"/>
                <a:gd name="connsiteX4" fmla="*/ 0 w 211347"/>
                <a:gd name="connsiteY4" fmla="*/ 18184 h 118179"/>
                <a:gd name="connsiteX5" fmla="*/ 0 w 211347"/>
                <a:gd name="connsiteY5" fmla="*/ 19916 h 118179"/>
                <a:gd name="connsiteX6" fmla="*/ 114300 w 211347"/>
                <a:gd name="connsiteY6" fmla="*/ 117764 h 118179"/>
                <a:gd name="connsiteX7" fmla="*/ 211282 w 211347"/>
                <a:gd name="connsiteY7" fmla="*/ 19916 h 118179"/>
                <a:gd name="connsiteX8" fmla="*/ 211282 w 211347"/>
                <a:gd name="connsiteY8" fmla="*/ 19916 h 118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347" h="118179">
                  <a:moveTo>
                    <a:pt x="211282" y="19916"/>
                  </a:moveTo>
                  <a:cubicBezTo>
                    <a:pt x="212148" y="9525"/>
                    <a:pt x="204355" y="866"/>
                    <a:pt x="194830" y="0"/>
                  </a:cubicBezTo>
                  <a:cubicBezTo>
                    <a:pt x="193964" y="0"/>
                    <a:pt x="193964" y="0"/>
                    <a:pt x="193098" y="0"/>
                  </a:cubicBezTo>
                  <a:lnTo>
                    <a:pt x="18184" y="0"/>
                  </a:lnTo>
                  <a:cubicBezTo>
                    <a:pt x="7793" y="0"/>
                    <a:pt x="0" y="7793"/>
                    <a:pt x="0" y="18184"/>
                  </a:cubicBezTo>
                  <a:cubicBezTo>
                    <a:pt x="0" y="19050"/>
                    <a:pt x="0" y="19050"/>
                    <a:pt x="0" y="19916"/>
                  </a:cubicBezTo>
                  <a:cubicBezTo>
                    <a:pt x="4330" y="78798"/>
                    <a:pt x="55418" y="122959"/>
                    <a:pt x="114300" y="117764"/>
                  </a:cubicBezTo>
                  <a:cubicBezTo>
                    <a:pt x="166254" y="114300"/>
                    <a:pt x="206952" y="72737"/>
                    <a:pt x="211282" y="19916"/>
                  </a:cubicBezTo>
                  <a:lnTo>
                    <a:pt x="211282" y="19916"/>
                  </a:ln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C46F1743-7E34-E590-1416-A00CDAD1A660}"/>
                </a:ext>
              </a:extLst>
            </p:cNvPr>
            <p:cNvSpPr/>
            <p:nvPr/>
          </p:nvSpPr>
          <p:spPr>
            <a:xfrm>
              <a:off x="5634470" y="2585604"/>
              <a:ext cx="729095" cy="628650"/>
            </a:xfrm>
            <a:custGeom>
              <a:avLst/>
              <a:gdLst>
                <a:gd name="connsiteX0" fmla="*/ 66675 w 729095"/>
                <a:gd name="connsiteY0" fmla="*/ 623455 h 628650"/>
                <a:gd name="connsiteX1" fmla="*/ 37234 w 729095"/>
                <a:gd name="connsiteY1" fmla="*/ 476250 h 628650"/>
                <a:gd name="connsiteX2" fmla="*/ 37234 w 729095"/>
                <a:gd name="connsiteY2" fmla="*/ 461529 h 628650"/>
                <a:gd name="connsiteX3" fmla="*/ 459798 w 729095"/>
                <a:gd name="connsiteY3" fmla="*/ 37234 h 628650"/>
                <a:gd name="connsiteX4" fmla="*/ 729096 w 729095"/>
                <a:gd name="connsiteY4" fmla="*/ 134216 h 628650"/>
                <a:gd name="connsiteX5" fmla="*/ 729096 w 729095"/>
                <a:gd name="connsiteY5" fmla="*/ 87457 h 628650"/>
                <a:gd name="connsiteX6" fmla="*/ 459798 w 729095"/>
                <a:gd name="connsiteY6" fmla="*/ 0 h 628650"/>
                <a:gd name="connsiteX7" fmla="*/ 0 w 729095"/>
                <a:gd name="connsiteY7" fmla="*/ 460663 h 628650"/>
                <a:gd name="connsiteX8" fmla="*/ 0 w 729095"/>
                <a:gd name="connsiteY8" fmla="*/ 476250 h 628650"/>
                <a:gd name="connsiteX9" fmla="*/ 29441 w 729095"/>
                <a:gd name="connsiteY9" fmla="*/ 628650 h 628650"/>
                <a:gd name="connsiteX10" fmla="*/ 69273 w 729095"/>
                <a:gd name="connsiteY10" fmla="*/ 628650 h 628650"/>
                <a:gd name="connsiteX11" fmla="*/ 66675 w 729095"/>
                <a:gd name="connsiteY11" fmla="*/ 623455 h 628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29095" h="628650">
                  <a:moveTo>
                    <a:pt x="66675" y="623455"/>
                  </a:moveTo>
                  <a:cubicBezTo>
                    <a:pt x="48491" y="576696"/>
                    <a:pt x="38966" y="526473"/>
                    <a:pt x="37234" y="476250"/>
                  </a:cubicBezTo>
                  <a:lnTo>
                    <a:pt x="37234" y="461529"/>
                  </a:lnTo>
                  <a:cubicBezTo>
                    <a:pt x="37234" y="226868"/>
                    <a:pt x="226002" y="37234"/>
                    <a:pt x="459798" y="37234"/>
                  </a:cubicBezTo>
                  <a:cubicBezTo>
                    <a:pt x="561975" y="37234"/>
                    <a:pt x="655493" y="73602"/>
                    <a:pt x="729096" y="134216"/>
                  </a:cubicBezTo>
                  <a:lnTo>
                    <a:pt x="729096" y="87457"/>
                  </a:lnTo>
                  <a:cubicBezTo>
                    <a:pt x="653762" y="32904"/>
                    <a:pt x="560243" y="0"/>
                    <a:pt x="459798" y="0"/>
                  </a:cubicBezTo>
                  <a:cubicBezTo>
                    <a:pt x="206086" y="0"/>
                    <a:pt x="0" y="206086"/>
                    <a:pt x="0" y="460663"/>
                  </a:cubicBezTo>
                  <a:lnTo>
                    <a:pt x="0" y="476250"/>
                  </a:lnTo>
                  <a:cubicBezTo>
                    <a:pt x="1732" y="528205"/>
                    <a:pt x="11257" y="579293"/>
                    <a:pt x="29441" y="628650"/>
                  </a:cubicBezTo>
                  <a:lnTo>
                    <a:pt x="69273" y="628650"/>
                  </a:lnTo>
                  <a:cubicBezTo>
                    <a:pt x="67541" y="626918"/>
                    <a:pt x="66675" y="625186"/>
                    <a:pt x="66675" y="623455"/>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A4793D8E-FA08-1400-6BCC-5E6062BFD8CF}"/>
                </a:ext>
              </a:extLst>
            </p:cNvPr>
            <p:cNvSpPr/>
            <p:nvPr/>
          </p:nvSpPr>
          <p:spPr>
            <a:xfrm>
              <a:off x="5444836" y="2387311"/>
              <a:ext cx="1298863" cy="1359477"/>
            </a:xfrm>
            <a:custGeom>
              <a:avLst/>
              <a:gdLst>
                <a:gd name="connsiteX0" fmla="*/ 649432 w 1298863"/>
                <a:gd name="connsiteY0" fmla="*/ 0 h 1359477"/>
                <a:gd name="connsiteX1" fmla="*/ 0 w 1298863"/>
                <a:gd name="connsiteY1" fmla="*/ 651164 h 1359477"/>
                <a:gd name="connsiteX2" fmla="*/ 0 w 1298863"/>
                <a:gd name="connsiteY2" fmla="*/ 673677 h 1359477"/>
                <a:gd name="connsiteX3" fmla="*/ 45027 w 1298863"/>
                <a:gd name="connsiteY3" fmla="*/ 898814 h 1359477"/>
                <a:gd name="connsiteX4" fmla="*/ 157595 w 1298863"/>
                <a:gd name="connsiteY4" fmla="*/ 1084118 h 1359477"/>
                <a:gd name="connsiteX5" fmla="*/ 309130 w 1298863"/>
                <a:gd name="connsiteY5" fmla="*/ 1331768 h 1359477"/>
                <a:gd name="connsiteX6" fmla="*/ 353291 w 1298863"/>
                <a:gd name="connsiteY6" fmla="*/ 1359477 h 1359477"/>
                <a:gd name="connsiteX7" fmla="*/ 505691 w 1298863"/>
                <a:gd name="connsiteY7" fmla="*/ 1359477 h 1359477"/>
                <a:gd name="connsiteX8" fmla="*/ 491836 w 1298863"/>
                <a:gd name="connsiteY8" fmla="*/ 1307523 h 1359477"/>
                <a:gd name="connsiteX9" fmla="*/ 354157 w 1298863"/>
                <a:gd name="connsiteY9" fmla="*/ 1307523 h 1359477"/>
                <a:gd name="connsiteX10" fmla="*/ 194830 w 1298863"/>
                <a:gd name="connsiteY10" fmla="*/ 1049482 h 1359477"/>
                <a:gd name="connsiteX11" fmla="*/ 91786 w 1298863"/>
                <a:gd name="connsiteY11" fmla="*/ 879763 h 1359477"/>
                <a:gd name="connsiteX12" fmla="*/ 50223 w 1298863"/>
                <a:gd name="connsiteY12" fmla="*/ 671945 h 1359477"/>
                <a:gd name="connsiteX13" fmla="*/ 50223 w 1298863"/>
                <a:gd name="connsiteY13" fmla="*/ 652029 h 1359477"/>
                <a:gd name="connsiteX14" fmla="*/ 646834 w 1298863"/>
                <a:gd name="connsiteY14" fmla="*/ 52820 h 1359477"/>
                <a:gd name="connsiteX15" fmla="*/ 1245177 w 1298863"/>
                <a:gd name="connsiteY15" fmla="*/ 651164 h 1359477"/>
                <a:gd name="connsiteX16" fmla="*/ 1245177 w 1298863"/>
                <a:gd name="connsiteY16" fmla="*/ 672811 h 1359477"/>
                <a:gd name="connsiteX17" fmla="*/ 1203614 w 1298863"/>
                <a:gd name="connsiteY17" fmla="*/ 879763 h 1359477"/>
                <a:gd name="connsiteX18" fmla="*/ 1100571 w 1298863"/>
                <a:gd name="connsiteY18" fmla="*/ 1048616 h 1359477"/>
                <a:gd name="connsiteX19" fmla="*/ 941243 w 1298863"/>
                <a:gd name="connsiteY19" fmla="*/ 1306657 h 1359477"/>
                <a:gd name="connsiteX20" fmla="*/ 798368 w 1298863"/>
                <a:gd name="connsiteY20" fmla="*/ 1306657 h 1359477"/>
                <a:gd name="connsiteX21" fmla="*/ 786246 w 1298863"/>
                <a:gd name="connsiteY21" fmla="*/ 1358611 h 1359477"/>
                <a:gd name="connsiteX22" fmla="*/ 944707 w 1298863"/>
                <a:gd name="connsiteY22" fmla="*/ 1358611 h 1359477"/>
                <a:gd name="connsiteX23" fmla="*/ 988868 w 1298863"/>
                <a:gd name="connsiteY23" fmla="*/ 1330902 h 1359477"/>
                <a:gd name="connsiteX24" fmla="*/ 1141268 w 1298863"/>
                <a:gd name="connsiteY24" fmla="*/ 1083252 h 1359477"/>
                <a:gd name="connsiteX25" fmla="*/ 1253837 w 1298863"/>
                <a:gd name="connsiteY25" fmla="*/ 897948 h 1359477"/>
                <a:gd name="connsiteX26" fmla="*/ 1298864 w 1298863"/>
                <a:gd name="connsiteY26" fmla="*/ 672811 h 1359477"/>
                <a:gd name="connsiteX27" fmla="*/ 1298864 w 1298863"/>
                <a:gd name="connsiteY27" fmla="*/ 650298 h 1359477"/>
                <a:gd name="connsiteX28" fmla="*/ 649432 w 1298863"/>
                <a:gd name="connsiteY28" fmla="*/ 0 h 1359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298863" h="1359477">
                  <a:moveTo>
                    <a:pt x="649432" y="0"/>
                  </a:moveTo>
                  <a:cubicBezTo>
                    <a:pt x="290945" y="0"/>
                    <a:pt x="0" y="291811"/>
                    <a:pt x="0" y="651164"/>
                  </a:cubicBezTo>
                  <a:lnTo>
                    <a:pt x="0" y="673677"/>
                  </a:lnTo>
                  <a:cubicBezTo>
                    <a:pt x="2598" y="750743"/>
                    <a:pt x="17318" y="826943"/>
                    <a:pt x="45027" y="898814"/>
                  </a:cubicBezTo>
                  <a:cubicBezTo>
                    <a:pt x="71005" y="967220"/>
                    <a:pt x="109104" y="1029566"/>
                    <a:pt x="157595" y="1084118"/>
                  </a:cubicBezTo>
                  <a:cubicBezTo>
                    <a:pt x="217343" y="1149061"/>
                    <a:pt x="282286" y="1275484"/>
                    <a:pt x="309130" y="1331768"/>
                  </a:cubicBezTo>
                  <a:cubicBezTo>
                    <a:pt x="317789" y="1349086"/>
                    <a:pt x="335107" y="1359477"/>
                    <a:pt x="353291" y="1359477"/>
                  </a:cubicBezTo>
                  <a:lnTo>
                    <a:pt x="505691" y="1359477"/>
                  </a:lnTo>
                  <a:lnTo>
                    <a:pt x="491836" y="1307523"/>
                  </a:lnTo>
                  <a:lnTo>
                    <a:pt x="354157" y="1307523"/>
                  </a:lnTo>
                  <a:cubicBezTo>
                    <a:pt x="320386" y="1239116"/>
                    <a:pt x="256309" y="1116157"/>
                    <a:pt x="194830" y="1049482"/>
                  </a:cubicBezTo>
                  <a:cubicBezTo>
                    <a:pt x="150668" y="999259"/>
                    <a:pt x="116032" y="942109"/>
                    <a:pt x="91786" y="879763"/>
                  </a:cubicBezTo>
                  <a:cubicBezTo>
                    <a:pt x="66675" y="813089"/>
                    <a:pt x="51955" y="742950"/>
                    <a:pt x="50223" y="671945"/>
                  </a:cubicBezTo>
                  <a:lnTo>
                    <a:pt x="50223" y="652029"/>
                  </a:lnTo>
                  <a:cubicBezTo>
                    <a:pt x="50223" y="321252"/>
                    <a:pt x="316923" y="52820"/>
                    <a:pt x="646834" y="52820"/>
                  </a:cubicBezTo>
                  <a:cubicBezTo>
                    <a:pt x="976746" y="52820"/>
                    <a:pt x="1244311" y="320386"/>
                    <a:pt x="1245177" y="651164"/>
                  </a:cubicBezTo>
                  <a:lnTo>
                    <a:pt x="1245177" y="672811"/>
                  </a:lnTo>
                  <a:cubicBezTo>
                    <a:pt x="1242580" y="743816"/>
                    <a:pt x="1228725" y="813955"/>
                    <a:pt x="1203614" y="879763"/>
                  </a:cubicBezTo>
                  <a:cubicBezTo>
                    <a:pt x="1179368" y="942109"/>
                    <a:pt x="1144732" y="999259"/>
                    <a:pt x="1100571" y="1048616"/>
                  </a:cubicBezTo>
                  <a:cubicBezTo>
                    <a:pt x="1039091" y="1116157"/>
                    <a:pt x="974148" y="1239116"/>
                    <a:pt x="941243" y="1306657"/>
                  </a:cubicBezTo>
                  <a:lnTo>
                    <a:pt x="798368" y="1306657"/>
                  </a:lnTo>
                  <a:lnTo>
                    <a:pt x="786246" y="1358611"/>
                  </a:lnTo>
                  <a:lnTo>
                    <a:pt x="944707" y="1358611"/>
                  </a:lnTo>
                  <a:cubicBezTo>
                    <a:pt x="963757" y="1358611"/>
                    <a:pt x="981075" y="1348220"/>
                    <a:pt x="988868" y="1330902"/>
                  </a:cubicBezTo>
                  <a:cubicBezTo>
                    <a:pt x="1016577" y="1274618"/>
                    <a:pt x="1081521" y="1148195"/>
                    <a:pt x="1141268" y="1083252"/>
                  </a:cubicBezTo>
                  <a:cubicBezTo>
                    <a:pt x="1189759" y="1028700"/>
                    <a:pt x="1227859" y="966354"/>
                    <a:pt x="1253837" y="897948"/>
                  </a:cubicBezTo>
                  <a:cubicBezTo>
                    <a:pt x="1281545" y="826077"/>
                    <a:pt x="1296266" y="749877"/>
                    <a:pt x="1298864" y="672811"/>
                  </a:cubicBezTo>
                  <a:lnTo>
                    <a:pt x="1298864" y="650298"/>
                  </a:lnTo>
                  <a:cubicBezTo>
                    <a:pt x="1298864" y="290945"/>
                    <a:pt x="1007918" y="0"/>
                    <a:pt x="649432" y="0"/>
                  </a:cubicBezTo>
                  <a:close/>
                </a:path>
              </a:pathLst>
            </a:custGeom>
            <a:grpFill/>
            <a:ln w="8653" cap="flat">
              <a:noFill/>
              <a:prstDash val="solid"/>
              <a:miter/>
            </a:ln>
          </p:spPr>
          <p:txBody>
            <a:bodyPr rtlCol="0" anchor="ctr"/>
            <a:lstStyle/>
            <a:p>
              <a:endParaRPr lang="en-US"/>
            </a:p>
          </p:txBody>
        </p:sp>
      </p:grpSp>
      <p:sp>
        <p:nvSpPr>
          <p:cNvPr id="50" name="Rectangle 49">
            <a:extLst>
              <a:ext uri="{FF2B5EF4-FFF2-40B4-BE49-F238E27FC236}">
                <a16:creationId xmlns:a16="http://schemas.microsoft.com/office/drawing/2014/main" id="{3BC8F7D9-09C0-D3A8-C633-E43A7CC5D13B}"/>
              </a:ext>
            </a:extLst>
          </p:cNvPr>
          <p:cNvSpPr/>
          <p:nvPr/>
        </p:nvSpPr>
        <p:spPr>
          <a:xfrm>
            <a:off x="0" y="2"/>
            <a:ext cx="4535424" cy="47158"/>
          </a:xfrm>
          <a:prstGeom prst="rect">
            <a:avLst/>
          </a:prstGeom>
          <a:solidFill>
            <a:srgbClr val="F6AB0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11422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55" name="Picture 54">
            <a:extLst>
              <a:ext uri="{FF2B5EF4-FFF2-40B4-BE49-F238E27FC236}">
                <a16:creationId xmlns:a16="http://schemas.microsoft.com/office/drawing/2014/main" id="{8F20BED0-35A2-14C5-8BA8-0AF65F14001B}"/>
              </a:ext>
            </a:extLst>
          </p:cNvPr>
          <p:cNvPicPr>
            <a:picLocks noChangeAspect="1"/>
          </p:cNvPicPr>
          <p:nvPr/>
        </p:nvPicPr>
        <p:blipFill rotWithShape="1">
          <a:blip r:embed="rId2"/>
          <a:srcRect r="51434"/>
          <a:stretch/>
        </p:blipFill>
        <p:spPr>
          <a:xfrm>
            <a:off x="0" y="1"/>
            <a:ext cx="12192000" cy="6858000"/>
          </a:xfrm>
          <a:prstGeom prst="rect">
            <a:avLst/>
          </a:prstGeom>
        </p:spPr>
      </p:pic>
      <p:cxnSp>
        <p:nvCxnSpPr>
          <p:cNvPr id="56" name="Straight Connector 55">
            <a:extLst>
              <a:ext uri="{FF2B5EF4-FFF2-40B4-BE49-F238E27FC236}">
                <a16:creationId xmlns:a16="http://schemas.microsoft.com/office/drawing/2014/main" id="{E75192F5-FF63-DFAD-F32F-2E4254F041A8}"/>
              </a:ext>
            </a:extLst>
          </p:cNvPr>
          <p:cNvCxnSpPr>
            <a:cxnSpLocks/>
          </p:cNvCxnSpPr>
          <p:nvPr/>
        </p:nvCxnSpPr>
        <p:spPr>
          <a:xfrm>
            <a:off x="11857830" y="2707695"/>
            <a:ext cx="0" cy="3858205"/>
          </a:xfrm>
          <a:prstGeom prst="line">
            <a:avLst/>
          </a:prstGeom>
          <a:ln w="57150">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0B3B16BD-78E8-6E67-926A-0AAF02320CA1}"/>
              </a:ext>
            </a:extLst>
          </p:cNvPr>
          <p:cNvCxnSpPr>
            <a:cxnSpLocks/>
          </p:cNvCxnSpPr>
          <p:nvPr/>
        </p:nvCxnSpPr>
        <p:spPr>
          <a:xfrm>
            <a:off x="12017932" y="365528"/>
            <a:ext cx="0" cy="6297451"/>
          </a:xfrm>
          <a:prstGeom prst="line">
            <a:avLst/>
          </a:prstGeom>
          <a:ln w="3175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E3F2A75-B3D4-A1D8-0386-7694B9B5449A}"/>
              </a:ext>
            </a:extLst>
          </p:cNvPr>
          <p:cNvCxnSpPr>
            <a:cxnSpLocks/>
          </p:cNvCxnSpPr>
          <p:nvPr/>
        </p:nvCxnSpPr>
        <p:spPr>
          <a:xfrm>
            <a:off x="308532" y="6662979"/>
            <a:ext cx="11709400" cy="0"/>
          </a:xfrm>
          <a:prstGeom prst="line">
            <a:avLst/>
          </a:prstGeom>
          <a:ln w="3175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4F856AC7-AD58-EC57-5CA0-295E8E3E18F4}"/>
              </a:ext>
            </a:extLst>
          </p:cNvPr>
          <p:cNvSpPr/>
          <p:nvPr/>
        </p:nvSpPr>
        <p:spPr>
          <a:xfrm>
            <a:off x="1" y="1"/>
            <a:ext cx="3877732" cy="843970"/>
          </a:xfrm>
          <a:prstGeom prst="rect">
            <a:avLst/>
          </a:prstGeom>
          <a:solidFill>
            <a:srgbClr val="427F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2">
            <a:extLst>
              <a:ext uri="{FF2B5EF4-FFF2-40B4-BE49-F238E27FC236}">
                <a16:creationId xmlns:a16="http://schemas.microsoft.com/office/drawing/2014/main" id="{69A10837-EAA0-9F5D-E356-5776535656DB}"/>
              </a:ext>
            </a:extLst>
          </p:cNvPr>
          <p:cNvGrpSpPr/>
          <p:nvPr/>
        </p:nvGrpSpPr>
        <p:grpSpPr>
          <a:xfrm>
            <a:off x="9835068" y="5353665"/>
            <a:ext cx="2356932" cy="1504335"/>
            <a:chOff x="7778839" y="4082603"/>
            <a:chExt cx="4413161" cy="2775397"/>
          </a:xfrm>
        </p:grpSpPr>
        <p:sp>
          <p:nvSpPr>
            <p:cNvPr id="46" name="Rectangle 45">
              <a:extLst>
                <a:ext uri="{FF2B5EF4-FFF2-40B4-BE49-F238E27FC236}">
                  <a16:creationId xmlns:a16="http://schemas.microsoft.com/office/drawing/2014/main" id="{0FB5CEC3-7FB9-7C28-5508-E30B51F0FA30}"/>
                </a:ext>
              </a:extLst>
            </p:cNvPr>
            <p:cNvSpPr/>
            <p:nvPr/>
          </p:nvSpPr>
          <p:spPr>
            <a:xfrm>
              <a:off x="7778839" y="4082603"/>
              <a:ext cx="4413161" cy="2775397"/>
            </a:xfrm>
            <a:prstGeom prst="rect">
              <a:avLst/>
            </a:prstGeom>
            <a:solidFill>
              <a:srgbClr val="57A79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8" name="Group 37">
              <a:extLst>
                <a:ext uri="{FF2B5EF4-FFF2-40B4-BE49-F238E27FC236}">
                  <a16:creationId xmlns:a16="http://schemas.microsoft.com/office/drawing/2014/main" id="{EE8C3C0A-2C64-C148-678F-F9ACF2FC7C00}"/>
                </a:ext>
              </a:extLst>
            </p:cNvPr>
            <p:cNvGrpSpPr/>
            <p:nvPr/>
          </p:nvGrpSpPr>
          <p:grpSpPr>
            <a:xfrm>
              <a:off x="8045991" y="4358552"/>
              <a:ext cx="3849192" cy="2146872"/>
              <a:chOff x="5632738" y="3168361"/>
              <a:chExt cx="922192" cy="514349"/>
            </a:xfrm>
          </p:grpSpPr>
          <p:sp>
            <p:nvSpPr>
              <p:cNvPr id="21" name="Freeform 20">
                <a:extLst>
                  <a:ext uri="{FF2B5EF4-FFF2-40B4-BE49-F238E27FC236}">
                    <a16:creationId xmlns:a16="http://schemas.microsoft.com/office/drawing/2014/main" id="{A67C8164-D52B-C186-21AA-BF654857D44F}"/>
                  </a:ext>
                </a:extLst>
              </p:cNvPr>
              <p:cNvSpPr/>
              <p:nvPr/>
            </p:nvSpPr>
            <p:spPr>
              <a:xfrm>
                <a:off x="5643995" y="3169227"/>
                <a:ext cx="111702" cy="239856"/>
              </a:xfrm>
              <a:custGeom>
                <a:avLst/>
                <a:gdLst>
                  <a:gd name="connsiteX0" fmla="*/ 0 w 111702"/>
                  <a:gd name="connsiteY0" fmla="*/ 239857 h 239856"/>
                  <a:gd name="connsiteX1" fmla="*/ 0 w 111702"/>
                  <a:gd name="connsiteY1" fmla="*/ 0 h 239856"/>
                  <a:gd name="connsiteX2" fmla="*/ 51089 w 111702"/>
                  <a:gd name="connsiteY2" fmla="*/ 0 h 239856"/>
                  <a:gd name="connsiteX3" fmla="*/ 76200 w 111702"/>
                  <a:gd name="connsiteY3" fmla="*/ 3464 h 239856"/>
                  <a:gd name="connsiteX4" fmla="*/ 96116 w 111702"/>
                  <a:gd name="connsiteY4" fmla="*/ 16452 h 239856"/>
                  <a:gd name="connsiteX5" fmla="*/ 108239 w 111702"/>
                  <a:gd name="connsiteY5" fmla="*/ 38100 h 239856"/>
                  <a:gd name="connsiteX6" fmla="*/ 111702 w 111702"/>
                  <a:gd name="connsiteY6" fmla="*/ 71870 h 239856"/>
                  <a:gd name="connsiteX7" fmla="*/ 109970 w 111702"/>
                  <a:gd name="connsiteY7" fmla="*/ 98714 h 239856"/>
                  <a:gd name="connsiteX8" fmla="*/ 102177 w 111702"/>
                  <a:gd name="connsiteY8" fmla="*/ 119495 h 239856"/>
                  <a:gd name="connsiteX9" fmla="*/ 83127 w 111702"/>
                  <a:gd name="connsiteY9" fmla="*/ 137680 h 239856"/>
                  <a:gd name="connsiteX10" fmla="*/ 51954 w 111702"/>
                  <a:gd name="connsiteY10" fmla="*/ 144607 h 239856"/>
                  <a:gd name="connsiteX11" fmla="*/ 34636 w 111702"/>
                  <a:gd name="connsiteY11" fmla="*/ 144607 h 239856"/>
                  <a:gd name="connsiteX12" fmla="*/ 34636 w 111702"/>
                  <a:gd name="connsiteY12" fmla="*/ 238125 h 239856"/>
                  <a:gd name="connsiteX13" fmla="*/ 0 w 111702"/>
                  <a:gd name="connsiteY13" fmla="*/ 238125 h 239856"/>
                  <a:gd name="connsiteX14" fmla="*/ 34636 w 111702"/>
                  <a:gd name="connsiteY14" fmla="*/ 32904 h 239856"/>
                  <a:gd name="connsiteX15" fmla="*/ 34636 w 111702"/>
                  <a:gd name="connsiteY15" fmla="*/ 114300 h 239856"/>
                  <a:gd name="connsiteX16" fmla="*/ 51089 w 111702"/>
                  <a:gd name="connsiteY16" fmla="*/ 114300 h 239856"/>
                  <a:gd name="connsiteX17" fmla="*/ 67541 w 111702"/>
                  <a:gd name="connsiteY17" fmla="*/ 111702 h 239856"/>
                  <a:gd name="connsiteX18" fmla="*/ 76200 w 111702"/>
                  <a:gd name="connsiteY18" fmla="*/ 103043 h 239856"/>
                  <a:gd name="connsiteX19" fmla="*/ 79664 w 111702"/>
                  <a:gd name="connsiteY19" fmla="*/ 90920 h 239856"/>
                  <a:gd name="connsiteX20" fmla="*/ 80530 w 111702"/>
                  <a:gd name="connsiteY20" fmla="*/ 74468 h 239856"/>
                  <a:gd name="connsiteX21" fmla="*/ 80530 w 111702"/>
                  <a:gd name="connsiteY21" fmla="*/ 58882 h 239856"/>
                  <a:gd name="connsiteX22" fmla="*/ 77932 w 111702"/>
                  <a:gd name="connsiteY22" fmla="*/ 45893 h 239856"/>
                  <a:gd name="connsiteX23" fmla="*/ 70139 w 111702"/>
                  <a:gd name="connsiteY23" fmla="*/ 37234 h 239856"/>
                  <a:gd name="connsiteX24" fmla="*/ 54552 w 111702"/>
                  <a:gd name="connsiteY24" fmla="*/ 34636 h 239856"/>
                  <a:gd name="connsiteX25" fmla="*/ 34636 w 111702"/>
                  <a:gd name="connsiteY25" fmla="*/ 34636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1702" h="239856">
                    <a:moveTo>
                      <a:pt x="0" y="239857"/>
                    </a:moveTo>
                    <a:lnTo>
                      <a:pt x="0" y="0"/>
                    </a:lnTo>
                    <a:lnTo>
                      <a:pt x="51089" y="0"/>
                    </a:lnTo>
                    <a:cubicBezTo>
                      <a:pt x="60614" y="0"/>
                      <a:pt x="68407" y="866"/>
                      <a:pt x="76200" y="3464"/>
                    </a:cubicBezTo>
                    <a:cubicBezTo>
                      <a:pt x="83127" y="6061"/>
                      <a:pt x="90055" y="10391"/>
                      <a:pt x="96116" y="16452"/>
                    </a:cubicBezTo>
                    <a:cubicBezTo>
                      <a:pt x="102177" y="22514"/>
                      <a:pt x="105641" y="30307"/>
                      <a:pt x="108239" y="38100"/>
                    </a:cubicBezTo>
                    <a:cubicBezTo>
                      <a:pt x="110836" y="46759"/>
                      <a:pt x="111702" y="58016"/>
                      <a:pt x="111702" y="71870"/>
                    </a:cubicBezTo>
                    <a:cubicBezTo>
                      <a:pt x="111702" y="82261"/>
                      <a:pt x="110836" y="91786"/>
                      <a:pt x="109970" y="98714"/>
                    </a:cubicBezTo>
                    <a:cubicBezTo>
                      <a:pt x="109104" y="106507"/>
                      <a:pt x="106507" y="113434"/>
                      <a:pt x="102177" y="119495"/>
                    </a:cubicBezTo>
                    <a:cubicBezTo>
                      <a:pt x="97848" y="127289"/>
                      <a:pt x="90920" y="133350"/>
                      <a:pt x="83127" y="137680"/>
                    </a:cubicBezTo>
                    <a:cubicBezTo>
                      <a:pt x="75334" y="142009"/>
                      <a:pt x="64943" y="144607"/>
                      <a:pt x="51954" y="144607"/>
                    </a:cubicBezTo>
                    <a:lnTo>
                      <a:pt x="34636" y="144607"/>
                    </a:lnTo>
                    <a:lnTo>
                      <a:pt x="34636" y="238125"/>
                    </a:lnTo>
                    <a:lnTo>
                      <a:pt x="0" y="238125"/>
                    </a:lnTo>
                    <a:close/>
                    <a:moveTo>
                      <a:pt x="34636" y="32904"/>
                    </a:moveTo>
                    <a:lnTo>
                      <a:pt x="34636" y="114300"/>
                    </a:lnTo>
                    <a:lnTo>
                      <a:pt x="51089" y="114300"/>
                    </a:lnTo>
                    <a:cubicBezTo>
                      <a:pt x="58016" y="114300"/>
                      <a:pt x="63211" y="113434"/>
                      <a:pt x="67541" y="111702"/>
                    </a:cubicBezTo>
                    <a:cubicBezTo>
                      <a:pt x="71005" y="109971"/>
                      <a:pt x="74468" y="106507"/>
                      <a:pt x="76200" y="103043"/>
                    </a:cubicBezTo>
                    <a:cubicBezTo>
                      <a:pt x="77932" y="99580"/>
                      <a:pt x="78798" y="95250"/>
                      <a:pt x="79664" y="90920"/>
                    </a:cubicBezTo>
                    <a:cubicBezTo>
                      <a:pt x="79664" y="85725"/>
                      <a:pt x="80530" y="80529"/>
                      <a:pt x="80530" y="74468"/>
                    </a:cubicBezTo>
                    <a:cubicBezTo>
                      <a:pt x="80530" y="69273"/>
                      <a:pt x="80530" y="63211"/>
                      <a:pt x="80530" y="58882"/>
                    </a:cubicBezTo>
                    <a:cubicBezTo>
                      <a:pt x="80530" y="53686"/>
                      <a:pt x="79664" y="49357"/>
                      <a:pt x="77932" y="45893"/>
                    </a:cubicBezTo>
                    <a:cubicBezTo>
                      <a:pt x="76200" y="42429"/>
                      <a:pt x="73602" y="38966"/>
                      <a:pt x="70139" y="37234"/>
                    </a:cubicBezTo>
                    <a:cubicBezTo>
                      <a:pt x="66675" y="35502"/>
                      <a:pt x="61479" y="34636"/>
                      <a:pt x="54552" y="34636"/>
                    </a:cubicBezTo>
                    <a:lnTo>
                      <a:pt x="34636" y="34636"/>
                    </a:lnTo>
                    <a:close/>
                  </a:path>
                </a:pathLst>
              </a:custGeom>
              <a:solidFill>
                <a:srgbClr val="FFFFFF"/>
              </a:solid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18D1D90-D6DF-C1C9-AC78-C82F1DD96BA2}"/>
                  </a:ext>
                </a:extLst>
              </p:cNvPr>
              <p:cNvSpPr/>
              <p:nvPr/>
            </p:nvSpPr>
            <p:spPr>
              <a:xfrm>
                <a:off x="5767820" y="3169227"/>
                <a:ext cx="122958" cy="239856"/>
              </a:xfrm>
              <a:custGeom>
                <a:avLst/>
                <a:gdLst>
                  <a:gd name="connsiteX0" fmla="*/ 0 w 122958"/>
                  <a:gd name="connsiteY0" fmla="*/ 239857 h 239856"/>
                  <a:gd name="connsiteX1" fmla="*/ 0 w 122958"/>
                  <a:gd name="connsiteY1" fmla="*/ 0 h 239856"/>
                  <a:gd name="connsiteX2" fmla="*/ 55418 w 122958"/>
                  <a:gd name="connsiteY2" fmla="*/ 0 h 239856"/>
                  <a:gd name="connsiteX3" fmla="*/ 116032 w 122958"/>
                  <a:gd name="connsiteY3" fmla="*/ 70139 h 239856"/>
                  <a:gd name="connsiteX4" fmla="*/ 109105 w 122958"/>
                  <a:gd name="connsiteY4" fmla="*/ 106507 h 239856"/>
                  <a:gd name="connsiteX5" fmla="*/ 85725 w 122958"/>
                  <a:gd name="connsiteY5" fmla="*/ 130752 h 239856"/>
                  <a:gd name="connsiteX6" fmla="*/ 122959 w 122958"/>
                  <a:gd name="connsiteY6" fmla="*/ 239857 h 239856"/>
                  <a:gd name="connsiteX7" fmla="*/ 86591 w 122958"/>
                  <a:gd name="connsiteY7" fmla="*/ 239857 h 239856"/>
                  <a:gd name="connsiteX8" fmla="*/ 54552 w 122958"/>
                  <a:gd name="connsiteY8" fmla="*/ 137680 h 239856"/>
                  <a:gd name="connsiteX9" fmla="*/ 33770 w 122958"/>
                  <a:gd name="connsiteY9" fmla="*/ 137680 h 239856"/>
                  <a:gd name="connsiteX10" fmla="*/ 33770 w 122958"/>
                  <a:gd name="connsiteY10" fmla="*/ 239857 h 239856"/>
                  <a:gd name="connsiteX11" fmla="*/ 0 w 122958"/>
                  <a:gd name="connsiteY11" fmla="*/ 239857 h 239856"/>
                  <a:gd name="connsiteX12" fmla="*/ 33770 w 122958"/>
                  <a:gd name="connsiteY12" fmla="*/ 32904 h 239856"/>
                  <a:gd name="connsiteX13" fmla="*/ 33770 w 122958"/>
                  <a:gd name="connsiteY13" fmla="*/ 107373 h 239856"/>
                  <a:gd name="connsiteX14" fmla="*/ 53686 w 122958"/>
                  <a:gd name="connsiteY14" fmla="*/ 107373 h 239856"/>
                  <a:gd name="connsiteX15" fmla="*/ 68407 w 122958"/>
                  <a:gd name="connsiteY15" fmla="*/ 104775 h 239856"/>
                  <a:gd name="connsiteX16" fmla="*/ 77066 w 122958"/>
                  <a:gd name="connsiteY16" fmla="*/ 97848 h 239856"/>
                  <a:gd name="connsiteX17" fmla="*/ 80529 w 122958"/>
                  <a:gd name="connsiteY17" fmla="*/ 86591 h 239856"/>
                  <a:gd name="connsiteX18" fmla="*/ 81395 w 122958"/>
                  <a:gd name="connsiteY18" fmla="*/ 71005 h 239856"/>
                  <a:gd name="connsiteX19" fmla="*/ 80529 w 122958"/>
                  <a:gd name="connsiteY19" fmla="*/ 55418 h 239856"/>
                  <a:gd name="connsiteX20" fmla="*/ 76200 w 122958"/>
                  <a:gd name="connsiteY20" fmla="*/ 43295 h 239856"/>
                  <a:gd name="connsiteX21" fmla="*/ 51955 w 122958"/>
                  <a:gd name="connsiteY21" fmla="*/ 33770 h 239856"/>
                  <a:gd name="connsiteX22" fmla="*/ 33770 w 122958"/>
                  <a:gd name="connsiteY22" fmla="*/ 33770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2958" h="239856">
                    <a:moveTo>
                      <a:pt x="0" y="239857"/>
                    </a:moveTo>
                    <a:lnTo>
                      <a:pt x="0" y="0"/>
                    </a:lnTo>
                    <a:lnTo>
                      <a:pt x="55418" y="0"/>
                    </a:lnTo>
                    <a:cubicBezTo>
                      <a:pt x="96116" y="0"/>
                      <a:pt x="116032" y="23380"/>
                      <a:pt x="116032" y="70139"/>
                    </a:cubicBezTo>
                    <a:cubicBezTo>
                      <a:pt x="116032" y="83993"/>
                      <a:pt x="113434" y="96116"/>
                      <a:pt x="109105" y="106507"/>
                    </a:cubicBezTo>
                    <a:cubicBezTo>
                      <a:pt x="104775" y="116032"/>
                      <a:pt x="96982" y="124691"/>
                      <a:pt x="85725" y="130752"/>
                    </a:cubicBezTo>
                    <a:lnTo>
                      <a:pt x="122959" y="239857"/>
                    </a:lnTo>
                    <a:lnTo>
                      <a:pt x="86591" y="239857"/>
                    </a:lnTo>
                    <a:lnTo>
                      <a:pt x="54552" y="137680"/>
                    </a:lnTo>
                    <a:lnTo>
                      <a:pt x="33770" y="137680"/>
                    </a:lnTo>
                    <a:lnTo>
                      <a:pt x="33770" y="239857"/>
                    </a:lnTo>
                    <a:lnTo>
                      <a:pt x="0" y="239857"/>
                    </a:lnTo>
                    <a:close/>
                    <a:moveTo>
                      <a:pt x="33770" y="32904"/>
                    </a:moveTo>
                    <a:lnTo>
                      <a:pt x="33770" y="107373"/>
                    </a:lnTo>
                    <a:lnTo>
                      <a:pt x="53686" y="107373"/>
                    </a:lnTo>
                    <a:cubicBezTo>
                      <a:pt x="59748" y="107373"/>
                      <a:pt x="64943" y="106507"/>
                      <a:pt x="68407" y="104775"/>
                    </a:cubicBezTo>
                    <a:cubicBezTo>
                      <a:pt x="71870" y="103043"/>
                      <a:pt x="74468" y="100446"/>
                      <a:pt x="77066" y="97848"/>
                    </a:cubicBezTo>
                    <a:cubicBezTo>
                      <a:pt x="78798" y="94384"/>
                      <a:pt x="79663" y="90920"/>
                      <a:pt x="80529" y="86591"/>
                    </a:cubicBezTo>
                    <a:cubicBezTo>
                      <a:pt x="81395" y="82261"/>
                      <a:pt x="81395" y="77066"/>
                      <a:pt x="81395" y="71005"/>
                    </a:cubicBezTo>
                    <a:cubicBezTo>
                      <a:pt x="81395" y="64943"/>
                      <a:pt x="81395" y="59748"/>
                      <a:pt x="80529" y="55418"/>
                    </a:cubicBezTo>
                    <a:cubicBezTo>
                      <a:pt x="79663" y="51089"/>
                      <a:pt x="78798" y="46759"/>
                      <a:pt x="76200" y="43295"/>
                    </a:cubicBezTo>
                    <a:cubicBezTo>
                      <a:pt x="71870" y="37234"/>
                      <a:pt x="64077" y="33770"/>
                      <a:pt x="51955" y="33770"/>
                    </a:cubicBezTo>
                    <a:lnTo>
                      <a:pt x="33770" y="33770"/>
                    </a:lnTo>
                    <a:close/>
                  </a:path>
                </a:pathLst>
              </a:custGeom>
              <a:solidFill>
                <a:srgbClr val="FFFFFF"/>
              </a:solid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36574255-D778-5E58-2A3C-8A209EBA6CCC}"/>
                  </a:ext>
                </a:extLst>
              </p:cNvPr>
              <p:cNvSpPr/>
              <p:nvPr/>
            </p:nvSpPr>
            <p:spPr>
              <a:xfrm>
                <a:off x="5908963" y="3168361"/>
                <a:ext cx="116031" cy="243320"/>
              </a:xfrm>
              <a:custGeom>
                <a:avLst/>
                <a:gdLst>
                  <a:gd name="connsiteX0" fmla="*/ 0 w 116031"/>
                  <a:gd name="connsiteY0" fmla="*/ 58016 h 243320"/>
                  <a:gd name="connsiteX1" fmla="*/ 5196 w 116031"/>
                  <a:gd name="connsiteY1" fmla="*/ 32039 h 243320"/>
                  <a:gd name="connsiteX2" fmla="*/ 19050 w 116031"/>
                  <a:gd name="connsiteY2" fmla="*/ 13855 h 243320"/>
                  <a:gd name="connsiteX3" fmla="*/ 37234 w 116031"/>
                  <a:gd name="connsiteY3" fmla="*/ 3464 h 243320"/>
                  <a:gd name="connsiteX4" fmla="*/ 58016 w 116031"/>
                  <a:gd name="connsiteY4" fmla="*/ 0 h 243320"/>
                  <a:gd name="connsiteX5" fmla="*/ 78798 w 116031"/>
                  <a:gd name="connsiteY5" fmla="*/ 3464 h 243320"/>
                  <a:gd name="connsiteX6" fmla="*/ 97848 w 116031"/>
                  <a:gd name="connsiteY6" fmla="*/ 13855 h 243320"/>
                  <a:gd name="connsiteX7" fmla="*/ 110837 w 116031"/>
                  <a:gd name="connsiteY7" fmla="*/ 32039 h 243320"/>
                  <a:gd name="connsiteX8" fmla="*/ 116032 w 116031"/>
                  <a:gd name="connsiteY8" fmla="*/ 58016 h 243320"/>
                  <a:gd name="connsiteX9" fmla="*/ 116032 w 116031"/>
                  <a:gd name="connsiteY9" fmla="*/ 184439 h 243320"/>
                  <a:gd name="connsiteX10" fmla="*/ 110837 w 116031"/>
                  <a:gd name="connsiteY10" fmla="*/ 210416 h 243320"/>
                  <a:gd name="connsiteX11" fmla="*/ 97848 w 116031"/>
                  <a:gd name="connsiteY11" fmla="*/ 228600 h 243320"/>
                  <a:gd name="connsiteX12" fmla="*/ 78798 w 116031"/>
                  <a:gd name="connsiteY12" fmla="*/ 239857 h 243320"/>
                  <a:gd name="connsiteX13" fmla="*/ 58016 w 116031"/>
                  <a:gd name="connsiteY13" fmla="*/ 243321 h 243320"/>
                  <a:gd name="connsiteX14" fmla="*/ 37234 w 116031"/>
                  <a:gd name="connsiteY14" fmla="*/ 239857 h 243320"/>
                  <a:gd name="connsiteX15" fmla="*/ 19050 w 116031"/>
                  <a:gd name="connsiteY15" fmla="*/ 228600 h 243320"/>
                  <a:gd name="connsiteX16" fmla="*/ 5196 w 116031"/>
                  <a:gd name="connsiteY16" fmla="*/ 210416 h 243320"/>
                  <a:gd name="connsiteX17" fmla="*/ 0 w 116031"/>
                  <a:gd name="connsiteY17" fmla="*/ 184439 h 243320"/>
                  <a:gd name="connsiteX18" fmla="*/ 0 w 116031"/>
                  <a:gd name="connsiteY18" fmla="*/ 58016 h 243320"/>
                  <a:gd name="connsiteX19" fmla="*/ 34636 w 116031"/>
                  <a:gd name="connsiteY19" fmla="*/ 184439 h 243320"/>
                  <a:gd name="connsiteX20" fmla="*/ 41564 w 116031"/>
                  <a:gd name="connsiteY20" fmla="*/ 202623 h 243320"/>
                  <a:gd name="connsiteX21" fmla="*/ 58016 w 116031"/>
                  <a:gd name="connsiteY21" fmla="*/ 208684 h 243320"/>
                  <a:gd name="connsiteX22" fmla="*/ 74468 w 116031"/>
                  <a:gd name="connsiteY22" fmla="*/ 202623 h 243320"/>
                  <a:gd name="connsiteX23" fmla="*/ 81395 w 116031"/>
                  <a:gd name="connsiteY23" fmla="*/ 184439 h 243320"/>
                  <a:gd name="connsiteX24" fmla="*/ 81395 w 116031"/>
                  <a:gd name="connsiteY24" fmla="*/ 58016 h 243320"/>
                  <a:gd name="connsiteX25" fmla="*/ 74468 w 116031"/>
                  <a:gd name="connsiteY25" fmla="*/ 39832 h 243320"/>
                  <a:gd name="connsiteX26" fmla="*/ 58016 w 116031"/>
                  <a:gd name="connsiteY26" fmla="*/ 33770 h 243320"/>
                  <a:gd name="connsiteX27" fmla="*/ 41564 w 116031"/>
                  <a:gd name="connsiteY27" fmla="*/ 39832 h 243320"/>
                  <a:gd name="connsiteX28" fmla="*/ 34636 w 116031"/>
                  <a:gd name="connsiteY28" fmla="*/ 58016 h 243320"/>
                  <a:gd name="connsiteX29" fmla="*/ 34636 w 116031"/>
                  <a:gd name="connsiteY29" fmla="*/ 184439 h 24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6031" h="243320">
                    <a:moveTo>
                      <a:pt x="0" y="58016"/>
                    </a:moveTo>
                    <a:cubicBezTo>
                      <a:pt x="0" y="48491"/>
                      <a:pt x="1732" y="39832"/>
                      <a:pt x="5196" y="32039"/>
                    </a:cubicBezTo>
                    <a:cubicBezTo>
                      <a:pt x="8659" y="24246"/>
                      <a:pt x="12989" y="18184"/>
                      <a:pt x="19050" y="13855"/>
                    </a:cubicBezTo>
                    <a:cubicBezTo>
                      <a:pt x="24246" y="9525"/>
                      <a:pt x="30307" y="5196"/>
                      <a:pt x="37234" y="3464"/>
                    </a:cubicBezTo>
                    <a:cubicBezTo>
                      <a:pt x="44161" y="1732"/>
                      <a:pt x="51089" y="0"/>
                      <a:pt x="58016" y="0"/>
                    </a:cubicBezTo>
                    <a:cubicBezTo>
                      <a:pt x="64943" y="0"/>
                      <a:pt x="71871" y="866"/>
                      <a:pt x="78798" y="3464"/>
                    </a:cubicBezTo>
                    <a:cubicBezTo>
                      <a:pt x="85725" y="6061"/>
                      <a:pt x="91786" y="9525"/>
                      <a:pt x="97848" y="13855"/>
                    </a:cubicBezTo>
                    <a:cubicBezTo>
                      <a:pt x="103043" y="19050"/>
                      <a:pt x="107373" y="25111"/>
                      <a:pt x="110837" y="32039"/>
                    </a:cubicBezTo>
                    <a:cubicBezTo>
                      <a:pt x="114300" y="39832"/>
                      <a:pt x="116032" y="47625"/>
                      <a:pt x="116032" y="58016"/>
                    </a:cubicBezTo>
                    <a:lnTo>
                      <a:pt x="116032" y="184439"/>
                    </a:lnTo>
                    <a:cubicBezTo>
                      <a:pt x="116032" y="194830"/>
                      <a:pt x="114300" y="203489"/>
                      <a:pt x="110837" y="210416"/>
                    </a:cubicBezTo>
                    <a:cubicBezTo>
                      <a:pt x="107373" y="217343"/>
                      <a:pt x="103043" y="223405"/>
                      <a:pt x="97848" y="228600"/>
                    </a:cubicBezTo>
                    <a:cubicBezTo>
                      <a:pt x="92652" y="233795"/>
                      <a:pt x="85725" y="237259"/>
                      <a:pt x="78798" y="239857"/>
                    </a:cubicBezTo>
                    <a:cubicBezTo>
                      <a:pt x="71871" y="242455"/>
                      <a:pt x="64943" y="243321"/>
                      <a:pt x="58016" y="243321"/>
                    </a:cubicBezTo>
                    <a:cubicBezTo>
                      <a:pt x="51089" y="243321"/>
                      <a:pt x="44161" y="242455"/>
                      <a:pt x="37234" y="239857"/>
                    </a:cubicBezTo>
                    <a:cubicBezTo>
                      <a:pt x="30307" y="237259"/>
                      <a:pt x="24246" y="233795"/>
                      <a:pt x="19050" y="228600"/>
                    </a:cubicBezTo>
                    <a:cubicBezTo>
                      <a:pt x="13855" y="224270"/>
                      <a:pt x="8659" y="218209"/>
                      <a:pt x="5196" y="210416"/>
                    </a:cubicBezTo>
                    <a:cubicBezTo>
                      <a:pt x="1732" y="203489"/>
                      <a:pt x="0" y="194830"/>
                      <a:pt x="0" y="184439"/>
                    </a:cubicBezTo>
                    <a:lnTo>
                      <a:pt x="0" y="58016"/>
                    </a:lnTo>
                    <a:close/>
                    <a:moveTo>
                      <a:pt x="34636" y="184439"/>
                    </a:moveTo>
                    <a:cubicBezTo>
                      <a:pt x="34636" y="193098"/>
                      <a:pt x="37234" y="199159"/>
                      <a:pt x="41564" y="202623"/>
                    </a:cubicBezTo>
                    <a:cubicBezTo>
                      <a:pt x="45893" y="206952"/>
                      <a:pt x="51955" y="208684"/>
                      <a:pt x="58016" y="208684"/>
                    </a:cubicBezTo>
                    <a:cubicBezTo>
                      <a:pt x="64077" y="208684"/>
                      <a:pt x="70139" y="206952"/>
                      <a:pt x="74468" y="202623"/>
                    </a:cubicBezTo>
                    <a:cubicBezTo>
                      <a:pt x="78798" y="198293"/>
                      <a:pt x="81395" y="192232"/>
                      <a:pt x="81395" y="184439"/>
                    </a:cubicBezTo>
                    <a:lnTo>
                      <a:pt x="81395" y="58016"/>
                    </a:lnTo>
                    <a:cubicBezTo>
                      <a:pt x="81395" y="49357"/>
                      <a:pt x="78798" y="43295"/>
                      <a:pt x="74468" y="39832"/>
                    </a:cubicBezTo>
                    <a:cubicBezTo>
                      <a:pt x="70139" y="35502"/>
                      <a:pt x="64077" y="33770"/>
                      <a:pt x="58016" y="33770"/>
                    </a:cubicBezTo>
                    <a:cubicBezTo>
                      <a:pt x="51955" y="33770"/>
                      <a:pt x="45893" y="35502"/>
                      <a:pt x="41564" y="39832"/>
                    </a:cubicBezTo>
                    <a:cubicBezTo>
                      <a:pt x="37234" y="44161"/>
                      <a:pt x="34636" y="50223"/>
                      <a:pt x="34636" y="58016"/>
                    </a:cubicBezTo>
                    <a:lnTo>
                      <a:pt x="34636" y="184439"/>
                    </a:lnTo>
                    <a:close/>
                  </a:path>
                </a:pathLst>
              </a:custGeom>
              <a:solidFill>
                <a:srgbClr val="FFFFFF"/>
              </a:solid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BF23EF4F-EA21-AF01-CD90-B60CD0505130}"/>
                  </a:ext>
                </a:extLst>
              </p:cNvPr>
              <p:cNvSpPr/>
              <p:nvPr/>
            </p:nvSpPr>
            <p:spPr>
              <a:xfrm>
                <a:off x="6051838" y="3168361"/>
                <a:ext cx="116031" cy="243320"/>
              </a:xfrm>
              <a:custGeom>
                <a:avLst/>
                <a:gdLst>
                  <a:gd name="connsiteX0" fmla="*/ 0 w 116031"/>
                  <a:gd name="connsiteY0" fmla="*/ 58016 h 243320"/>
                  <a:gd name="connsiteX1" fmla="*/ 5196 w 116031"/>
                  <a:gd name="connsiteY1" fmla="*/ 32039 h 243320"/>
                  <a:gd name="connsiteX2" fmla="*/ 19050 w 116031"/>
                  <a:gd name="connsiteY2" fmla="*/ 13855 h 243320"/>
                  <a:gd name="connsiteX3" fmla="*/ 37234 w 116031"/>
                  <a:gd name="connsiteY3" fmla="*/ 3464 h 243320"/>
                  <a:gd name="connsiteX4" fmla="*/ 58016 w 116031"/>
                  <a:gd name="connsiteY4" fmla="*/ 0 h 243320"/>
                  <a:gd name="connsiteX5" fmla="*/ 78798 w 116031"/>
                  <a:gd name="connsiteY5" fmla="*/ 3464 h 243320"/>
                  <a:gd name="connsiteX6" fmla="*/ 97848 w 116031"/>
                  <a:gd name="connsiteY6" fmla="*/ 13855 h 243320"/>
                  <a:gd name="connsiteX7" fmla="*/ 110837 w 116031"/>
                  <a:gd name="connsiteY7" fmla="*/ 32039 h 243320"/>
                  <a:gd name="connsiteX8" fmla="*/ 116032 w 116031"/>
                  <a:gd name="connsiteY8" fmla="*/ 58016 h 243320"/>
                  <a:gd name="connsiteX9" fmla="*/ 116032 w 116031"/>
                  <a:gd name="connsiteY9" fmla="*/ 184439 h 243320"/>
                  <a:gd name="connsiteX10" fmla="*/ 110837 w 116031"/>
                  <a:gd name="connsiteY10" fmla="*/ 210416 h 243320"/>
                  <a:gd name="connsiteX11" fmla="*/ 97848 w 116031"/>
                  <a:gd name="connsiteY11" fmla="*/ 228600 h 243320"/>
                  <a:gd name="connsiteX12" fmla="*/ 78798 w 116031"/>
                  <a:gd name="connsiteY12" fmla="*/ 239857 h 243320"/>
                  <a:gd name="connsiteX13" fmla="*/ 58016 w 116031"/>
                  <a:gd name="connsiteY13" fmla="*/ 243321 h 243320"/>
                  <a:gd name="connsiteX14" fmla="*/ 37234 w 116031"/>
                  <a:gd name="connsiteY14" fmla="*/ 239857 h 243320"/>
                  <a:gd name="connsiteX15" fmla="*/ 19050 w 116031"/>
                  <a:gd name="connsiteY15" fmla="*/ 228600 h 243320"/>
                  <a:gd name="connsiteX16" fmla="*/ 5196 w 116031"/>
                  <a:gd name="connsiteY16" fmla="*/ 210416 h 243320"/>
                  <a:gd name="connsiteX17" fmla="*/ 0 w 116031"/>
                  <a:gd name="connsiteY17" fmla="*/ 184439 h 243320"/>
                  <a:gd name="connsiteX18" fmla="*/ 0 w 116031"/>
                  <a:gd name="connsiteY18" fmla="*/ 58016 h 243320"/>
                  <a:gd name="connsiteX19" fmla="*/ 34636 w 116031"/>
                  <a:gd name="connsiteY19" fmla="*/ 184439 h 243320"/>
                  <a:gd name="connsiteX20" fmla="*/ 41564 w 116031"/>
                  <a:gd name="connsiteY20" fmla="*/ 202623 h 243320"/>
                  <a:gd name="connsiteX21" fmla="*/ 58016 w 116031"/>
                  <a:gd name="connsiteY21" fmla="*/ 208684 h 243320"/>
                  <a:gd name="connsiteX22" fmla="*/ 74468 w 116031"/>
                  <a:gd name="connsiteY22" fmla="*/ 202623 h 243320"/>
                  <a:gd name="connsiteX23" fmla="*/ 81395 w 116031"/>
                  <a:gd name="connsiteY23" fmla="*/ 184439 h 243320"/>
                  <a:gd name="connsiteX24" fmla="*/ 81395 w 116031"/>
                  <a:gd name="connsiteY24" fmla="*/ 58016 h 243320"/>
                  <a:gd name="connsiteX25" fmla="*/ 74468 w 116031"/>
                  <a:gd name="connsiteY25" fmla="*/ 39832 h 243320"/>
                  <a:gd name="connsiteX26" fmla="*/ 58016 w 116031"/>
                  <a:gd name="connsiteY26" fmla="*/ 33770 h 243320"/>
                  <a:gd name="connsiteX27" fmla="*/ 41564 w 116031"/>
                  <a:gd name="connsiteY27" fmla="*/ 39832 h 243320"/>
                  <a:gd name="connsiteX28" fmla="*/ 34636 w 116031"/>
                  <a:gd name="connsiteY28" fmla="*/ 58016 h 243320"/>
                  <a:gd name="connsiteX29" fmla="*/ 34636 w 116031"/>
                  <a:gd name="connsiteY29" fmla="*/ 184439 h 24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6031" h="243320">
                    <a:moveTo>
                      <a:pt x="0" y="58016"/>
                    </a:moveTo>
                    <a:cubicBezTo>
                      <a:pt x="0" y="48491"/>
                      <a:pt x="1732" y="39832"/>
                      <a:pt x="5196" y="32039"/>
                    </a:cubicBezTo>
                    <a:cubicBezTo>
                      <a:pt x="8659" y="24246"/>
                      <a:pt x="12989" y="18184"/>
                      <a:pt x="19050" y="13855"/>
                    </a:cubicBezTo>
                    <a:cubicBezTo>
                      <a:pt x="24246" y="9525"/>
                      <a:pt x="30307" y="5196"/>
                      <a:pt x="37234" y="3464"/>
                    </a:cubicBezTo>
                    <a:cubicBezTo>
                      <a:pt x="44161" y="1732"/>
                      <a:pt x="51089" y="0"/>
                      <a:pt x="58016" y="0"/>
                    </a:cubicBezTo>
                    <a:cubicBezTo>
                      <a:pt x="64943" y="0"/>
                      <a:pt x="71871" y="866"/>
                      <a:pt x="78798" y="3464"/>
                    </a:cubicBezTo>
                    <a:cubicBezTo>
                      <a:pt x="85725" y="6061"/>
                      <a:pt x="91786" y="9525"/>
                      <a:pt x="97848" y="13855"/>
                    </a:cubicBezTo>
                    <a:cubicBezTo>
                      <a:pt x="103043" y="19050"/>
                      <a:pt x="107373" y="25111"/>
                      <a:pt x="110837" y="32039"/>
                    </a:cubicBezTo>
                    <a:cubicBezTo>
                      <a:pt x="114300" y="39832"/>
                      <a:pt x="116032" y="47625"/>
                      <a:pt x="116032" y="58016"/>
                    </a:cubicBezTo>
                    <a:lnTo>
                      <a:pt x="116032" y="184439"/>
                    </a:lnTo>
                    <a:cubicBezTo>
                      <a:pt x="116032" y="194830"/>
                      <a:pt x="114300" y="203489"/>
                      <a:pt x="110837" y="210416"/>
                    </a:cubicBezTo>
                    <a:cubicBezTo>
                      <a:pt x="107373" y="217343"/>
                      <a:pt x="103043" y="223405"/>
                      <a:pt x="97848" y="228600"/>
                    </a:cubicBezTo>
                    <a:cubicBezTo>
                      <a:pt x="92652" y="233795"/>
                      <a:pt x="85725" y="237259"/>
                      <a:pt x="78798" y="239857"/>
                    </a:cubicBezTo>
                    <a:cubicBezTo>
                      <a:pt x="71871" y="242455"/>
                      <a:pt x="64943" y="243321"/>
                      <a:pt x="58016" y="243321"/>
                    </a:cubicBezTo>
                    <a:cubicBezTo>
                      <a:pt x="51089" y="243321"/>
                      <a:pt x="44161" y="242455"/>
                      <a:pt x="37234" y="239857"/>
                    </a:cubicBezTo>
                    <a:cubicBezTo>
                      <a:pt x="30307" y="237259"/>
                      <a:pt x="24246" y="233795"/>
                      <a:pt x="19050" y="228600"/>
                    </a:cubicBezTo>
                    <a:cubicBezTo>
                      <a:pt x="13855" y="224270"/>
                      <a:pt x="8659" y="218209"/>
                      <a:pt x="5196" y="210416"/>
                    </a:cubicBezTo>
                    <a:cubicBezTo>
                      <a:pt x="1732" y="203489"/>
                      <a:pt x="0" y="194830"/>
                      <a:pt x="0" y="184439"/>
                    </a:cubicBezTo>
                    <a:lnTo>
                      <a:pt x="0" y="58016"/>
                    </a:lnTo>
                    <a:close/>
                    <a:moveTo>
                      <a:pt x="34636" y="184439"/>
                    </a:moveTo>
                    <a:cubicBezTo>
                      <a:pt x="34636" y="193098"/>
                      <a:pt x="37234" y="199159"/>
                      <a:pt x="41564" y="202623"/>
                    </a:cubicBezTo>
                    <a:cubicBezTo>
                      <a:pt x="45893" y="206952"/>
                      <a:pt x="51955" y="208684"/>
                      <a:pt x="58016" y="208684"/>
                    </a:cubicBezTo>
                    <a:cubicBezTo>
                      <a:pt x="64077" y="208684"/>
                      <a:pt x="70139" y="206952"/>
                      <a:pt x="74468" y="202623"/>
                    </a:cubicBezTo>
                    <a:cubicBezTo>
                      <a:pt x="78798" y="198293"/>
                      <a:pt x="81395" y="192232"/>
                      <a:pt x="81395" y="184439"/>
                    </a:cubicBezTo>
                    <a:lnTo>
                      <a:pt x="81395" y="58016"/>
                    </a:lnTo>
                    <a:cubicBezTo>
                      <a:pt x="81395" y="49357"/>
                      <a:pt x="78798" y="43295"/>
                      <a:pt x="74468" y="39832"/>
                    </a:cubicBezTo>
                    <a:cubicBezTo>
                      <a:pt x="70139" y="35502"/>
                      <a:pt x="64077" y="33770"/>
                      <a:pt x="58016" y="33770"/>
                    </a:cubicBezTo>
                    <a:cubicBezTo>
                      <a:pt x="51955" y="33770"/>
                      <a:pt x="45893" y="35502"/>
                      <a:pt x="41564" y="39832"/>
                    </a:cubicBezTo>
                    <a:cubicBezTo>
                      <a:pt x="37234" y="44161"/>
                      <a:pt x="34636" y="50223"/>
                      <a:pt x="34636" y="58016"/>
                    </a:cubicBezTo>
                    <a:lnTo>
                      <a:pt x="34636" y="184439"/>
                    </a:lnTo>
                    <a:close/>
                  </a:path>
                </a:pathLst>
              </a:custGeom>
              <a:solidFill>
                <a:srgbClr val="FFFFFF"/>
              </a:solid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F205357-A62F-2B42-C3DD-ABAB71382F0B}"/>
                  </a:ext>
                </a:extLst>
              </p:cNvPr>
              <p:cNvSpPr/>
              <p:nvPr/>
            </p:nvSpPr>
            <p:spPr>
              <a:xfrm>
                <a:off x="6197311" y="3169227"/>
                <a:ext cx="102177" cy="239856"/>
              </a:xfrm>
              <a:custGeom>
                <a:avLst/>
                <a:gdLst>
                  <a:gd name="connsiteX0" fmla="*/ 0 w 102177"/>
                  <a:gd name="connsiteY0" fmla="*/ 239857 h 239856"/>
                  <a:gd name="connsiteX1" fmla="*/ 0 w 102177"/>
                  <a:gd name="connsiteY1" fmla="*/ 0 h 239856"/>
                  <a:gd name="connsiteX2" fmla="*/ 102177 w 102177"/>
                  <a:gd name="connsiteY2" fmla="*/ 0 h 239856"/>
                  <a:gd name="connsiteX3" fmla="*/ 102177 w 102177"/>
                  <a:gd name="connsiteY3" fmla="*/ 32039 h 239856"/>
                  <a:gd name="connsiteX4" fmla="*/ 34636 w 102177"/>
                  <a:gd name="connsiteY4" fmla="*/ 32039 h 239856"/>
                  <a:gd name="connsiteX5" fmla="*/ 34636 w 102177"/>
                  <a:gd name="connsiteY5" fmla="*/ 104775 h 239856"/>
                  <a:gd name="connsiteX6" fmla="*/ 93518 w 102177"/>
                  <a:gd name="connsiteY6" fmla="*/ 104775 h 239856"/>
                  <a:gd name="connsiteX7" fmla="*/ 93518 w 102177"/>
                  <a:gd name="connsiteY7" fmla="*/ 136814 h 239856"/>
                  <a:gd name="connsiteX8" fmla="*/ 34636 w 102177"/>
                  <a:gd name="connsiteY8" fmla="*/ 136814 h 239856"/>
                  <a:gd name="connsiteX9" fmla="*/ 34636 w 102177"/>
                  <a:gd name="connsiteY9" fmla="*/ 238991 h 239856"/>
                  <a:gd name="connsiteX10" fmla="*/ 0 w 102177"/>
                  <a:gd name="connsiteY10" fmla="*/ 238991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77" h="239856">
                    <a:moveTo>
                      <a:pt x="0" y="239857"/>
                    </a:moveTo>
                    <a:lnTo>
                      <a:pt x="0" y="0"/>
                    </a:lnTo>
                    <a:lnTo>
                      <a:pt x="102177" y="0"/>
                    </a:lnTo>
                    <a:lnTo>
                      <a:pt x="102177" y="32039"/>
                    </a:lnTo>
                    <a:lnTo>
                      <a:pt x="34636" y="32039"/>
                    </a:lnTo>
                    <a:lnTo>
                      <a:pt x="34636" y="104775"/>
                    </a:lnTo>
                    <a:lnTo>
                      <a:pt x="93518" y="104775"/>
                    </a:lnTo>
                    <a:lnTo>
                      <a:pt x="93518" y="136814"/>
                    </a:lnTo>
                    <a:lnTo>
                      <a:pt x="34636" y="136814"/>
                    </a:lnTo>
                    <a:lnTo>
                      <a:pt x="34636" y="238991"/>
                    </a:lnTo>
                    <a:lnTo>
                      <a:pt x="0" y="238991"/>
                    </a:lnTo>
                    <a:close/>
                  </a:path>
                </a:pathLst>
              </a:custGeom>
              <a:solidFill>
                <a:srgbClr val="FFFFFF"/>
              </a:solidFill>
              <a:ln w="8653" cap="flat">
                <a:noFill/>
                <a:prstDash val="solid"/>
                <a:miter/>
              </a:ln>
            </p:spPr>
            <p:txBody>
              <a:bodyPr rtlCol="0" anchor="ctr"/>
              <a:lstStyle/>
              <a:p>
                <a:endParaRPr lang="en-US"/>
              </a:p>
            </p:txBody>
          </p:sp>
          <p:grpSp>
            <p:nvGrpSpPr>
              <p:cNvPr id="26" name="Graphic 7">
                <a:extLst>
                  <a:ext uri="{FF2B5EF4-FFF2-40B4-BE49-F238E27FC236}">
                    <a16:creationId xmlns:a16="http://schemas.microsoft.com/office/drawing/2014/main" id="{D398700F-5754-1849-9F9F-E62624C0A936}"/>
                  </a:ext>
                </a:extLst>
              </p:cNvPr>
              <p:cNvGrpSpPr/>
              <p:nvPr/>
            </p:nvGrpSpPr>
            <p:grpSpPr>
              <a:xfrm>
                <a:off x="6363565" y="3222047"/>
                <a:ext cx="191365" cy="188768"/>
                <a:chOff x="6363565" y="3222047"/>
                <a:chExt cx="191365" cy="188768"/>
              </a:xfrm>
              <a:solidFill>
                <a:srgbClr val="FFFFFF">
                  <a:alpha val="80000"/>
                </a:srgbClr>
              </a:solidFill>
            </p:grpSpPr>
            <p:sp>
              <p:nvSpPr>
                <p:cNvPr id="27" name="Freeform 26">
                  <a:extLst>
                    <a:ext uri="{FF2B5EF4-FFF2-40B4-BE49-F238E27FC236}">
                      <a16:creationId xmlns:a16="http://schemas.microsoft.com/office/drawing/2014/main" id="{12CF771B-B424-A73F-482A-F7F17197DBBD}"/>
                    </a:ext>
                  </a:extLst>
                </p:cNvPr>
                <p:cNvSpPr/>
                <p:nvPr/>
              </p:nvSpPr>
              <p:spPr>
                <a:xfrm>
                  <a:off x="6363565" y="3222047"/>
                  <a:ext cx="89188" cy="188768"/>
                </a:xfrm>
                <a:custGeom>
                  <a:avLst/>
                  <a:gdLst>
                    <a:gd name="connsiteX0" fmla="*/ 0 w 89188"/>
                    <a:gd name="connsiteY0" fmla="*/ 45893 h 188768"/>
                    <a:gd name="connsiteX1" fmla="*/ 4330 w 89188"/>
                    <a:gd name="connsiteY1" fmla="*/ 25977 h 188768"/>
                    <a:gd name="connsiteX2" fmla="*/ 14721 w 89188"/>
                    <a:gd name="connsiteY2" fmla="*/ 11257 h 188768"/>
                    <a:gd name="connsiteX3" fmla="*/ 28575 w 89188"/>
                    <a:gd name="connsiteY3" fmla="*/ 2598 h 188768"/>
                    <a:gd name="connsiteX4" fmla="*/ 44161 w 89188"/>
                    <a:gd name="connsiteY4" fmla="*/ 0 h 188768"/>
                    <a:gd name="connsiteX5" fmla="*/ 59748 w 89188"/>
                    <a:gd name="connsiteY5" fmla="*/ 2598 h 188768"/>
                    <a:gd name="connsiteX6" fmla="*/ 74468 w 89188"/>
                    <a:gd name="connsiteY6" fmla="*/ 11257 h 188768"/>
                    <a:gd name="connsiteX7" fmla="*/ 84859 w 89188"/>
                    <a:gd name="connsiteY7" fmla="*/ 25977 h 188768"/>
                    <a:gd name="connsiteX8" fmla="*/ 89189 w 89188"/>
                    <a:gd name="connsiteY8" fmla="*/ 45893 h 188768"/>
                    <a:gd name="connsiteX9" fmla="*/ 89189 w 89188"/>
                    <a:gd name="connsiteY9" fmla="*/ 143741 h 188768"/>
                    <a:gd name="connsiteX10" fmla="*/ 84859 w 89188"/>
                    <a:gd name="connsiteY10" fmla="*/ 163657 h 188768"/>
                    <a:gd name="connsiteX11" fmla="*/ 74468 w 89188"/>
                    <a:gd name="connsiteY11" fmla="*/ 177511 h 188768"/>
                    <a:gd name="connsiteX12" fmla="*/ 59748 w 89188"/>
                    <a:gd name="connsiteY12" fmla="*/ 186170 h 188768"/>
                    <a:gd name="connsiteX13" fmla="*/ 44161 w 89188"/>
                    <a:gd name="connsiteY13" fmla="*/ 188768 h 188768"/>
                    <a:gd name="connsiteX14" fmla="*/ 28575 w 89188"/>
                    <a:gd name="connsiteY14" fmla="*/ 186170 h 188768"/>
                    <a:gd name="connsiteX15" fmla="*/ 14721 w 89188"/>
                    <a:gd name="connsiteY15" fmla="*/ 177511 h 188768"/>
                    <a:gd name="connsiteX16" fmla="*/ 4330 w 89188"/>
                    <a:gd name="connsiteY16" fmla="*/ 163657 h 188768"/>
                    <a:gd name="connsiteX17" fmla="*/ 0 w 89188"/>
                    <a:gd name="connsiteY17" fmla="*/ 143741 h 188768"/>
                    <a:gd name="connsiteX18" fmla="*/ 0 w 89188"/>
                    <a:gd name="connsiteY18" fmla="*/ 45893 h 188768"/>
                    <a:gd name="connsiteX19" fmla="*/ 26843 w 89188"/>
                    <a:gd name="connsiteY19" fmla="*/ 142875 h 188768"/>
                    <a:gd name="connsiteX20" fmla="*/ 32039 w 89188"/>
                    <a:gd name="connsiteY20" fmla="*/ 156730 h 188768"/>
                    <a:gd name="connsiteX21" fmla="*/ 45027 w 89188"/>
                    <a:gd name="connsiteY21" fmla="*/ 161059 h 188768"/>
                    <a:gd name="connsiteX22" fmla="*/ 58016 w 89188"/>
                    <a:gd name="connsiteY22" fmla="*/ 156730 h 188768"/>
                    <a:gd name="connsiteX23" fmla="*/ 63212 w 89188"/>
                    <a:gd name="connsiteY23" fmla="*/ 142875 h 188768"/>
                    <a:gd name="connsiteX24" fmla="*/ 63212 w 89188"/>
                    <a:gd name="connsiteY24" fmla="*/ 45027 h 188768"/>
                    <a:gd name="connsiteX25" fmla="*/ 58016 w 89188"/>
                    <a:gd name="connsiteY25" fmla="*/ 31173 h 188768"/>
                    <a:gd name="connsiteX26" fmla="*/ 45027 w 89188"/>
                    <a:gd name="connsiteY26" fmla="*/ 26843 h 188768"/>
                    <a:gd name="connsiteX27" fmla="*/ 32039 w 89188"/>
                    <a:gd name="connsiteY27" fmla="*/ 31173 h 188768"/>
                    <a:gd name="connsiteX28" fmla="*/ 26843 w 89188"/>
                    <a:gd name="connsiteY28" fmla="*/ 45027 h 188768"/>
                    <a:gd name="connsiteX29" fmla="*/ 26843 w 89188"/>
                    <a:gd name="connsiteY29" fmla="*/ 142875 h 188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9188" h="188768">
                      <a:moveTo>
                        <a:pt x="0" y="45893"/>
                      </a:moveTo>
                      <a:cubicBezTo>
                        <a:pt x="0" y="38100"/>
                        <a:pt x="1732" y="32038"/>
                        <a:pt x="4330" y="25977"/>
                      </a:cubicBezTo>
                      <a:cubicBezTo>
                        <a:pt x="6927" y="19916"/>
                        <a:pt x="10391" y="15586"/>
                        <a:pt x="14721" y="11257"/>
                      </a:cubicBezTo>
                      <a:cubicBezTo>
                        <a:pt x="19050" y="7793"/>
                        <a:pt x="23380" y="5196"/>
                        <a:pt x="28575" y="2598"/>
                      </a:cubicBezTo>
                      <a:cubicBezTo>
                        <a:pt x="33770" y="866"/>
                        <a:pt x="38966" y="0"/>
                        <a:pt x="44161" y="0"/>
                      </a:cubicBezTo>
                      <a:cubicBezTo>
                        <a:pt x="49357" y="0"/>
                        <a:pt x="54552" y="866"/>
                        <a:pt x="59748" y="2598"/>
                      </a:cubicBezTo>
                      <a:cubicBezTo>
                        <a:pt x="64943" y="4330"/>
                        <a:pt x="70139" y="6927"/>
                        <a:pt x="74468" y="11257"/>
                      </a:cubicBezTo>
                      <a:cubicBezTo>
                        <a:pt x="78798" y="14720"/>
                        <a:pt x="82261" y="19916"/>
                        <a:pt x="84859" y="25977"/>
                      </a:cubicBezTo>
                      <a:cubicBezTo>
                        <a:pt x="87457" y="32038"/>
                        <a:pt x="89189" y="38100"/>
                        <a:pt x="89189" y="45893"/>
                      </a:cubicBezTo>
                      <a:lnTo>
                        <a:pt x="89189" y="143741"/>
                      </a:lnTo>
                      <a:cubicBezTo>
                        <a:pt x="89189" y="151534"/>
                        <a:pt x="88323" y="158461"/>
                        <a:pt x="84859" y="163657"/>
                      </a:cubicBezTo>
                      <a:cubicBezTo>
                        <a:pt x="82261" y="168852"/>
                        <a:pt x="78798" y="174048"/>
                        <a:pt x="74468" y="177511"/>
                      </a:cubicBezTo>
                      <a:cubicBezTo>
                        <a:pt x="70139" y="180975"/>
                        <a:pt x="64943" y="184439"/>
                        <a:pt x="59748" y="186170"/>
                      </a:cubicBezTo>
                      <a:cubicBezTo>
                        <a:pt x="54552" y="187902"/>
                        <a:pt x="49357" y="188768"/>
                        <a:pt x="44161" y="188768"/>
                      </a:cubicBezTo>
                      <a:cubicBezTo>
                        <a:pt x="38966" y="188768"/>
                        <a:pt x="33770" y="187902"/>
                        <a:pt x="28575" y="186170"/>
                      </a:cubicBezTo>
                      <a:cubicBezTo>
                        <a:pt x="23380" y="184439"/>
                        <a:pt x="18184" y="181841"/>
                        <a:pt x="14721" y="177511"/>
                      </a:cubicBezTo>
                      <a:cubicBezTo>
                        <a:pt x="10391" y="174048"/>
                        <a:pt x="6927" y="168852"/>
                        <a:pt x="4330" y="163657"/>
                      </a:cubicBezTo>
                      <a:cubicBezTo>
                        <a:pt x="1732" y="158461"/>
                        <a:pt x="0" y="151534"/>
                        <a:pt x="0" y="143741"/>
                      </a:cubicBezTo>
                      <a:lnTo>
                        <a:pt x="0" y="45893"/>
                      </a:lnTo>
                      <a:close/>
                      <a:moveTo>
                        <a:pt x="26843" y="142875"/>
                      </a:moveTo>
                      <a:cubicBezTo>
                        <a:pt x="26843" y="148936"/>
                        <a:pt x="28575" y="154132"/>
                        <a:pt x="32039" y="156730"/>
                      </a:cubicBezTo>
                      <a:cubicBezTo>
                        <a:pt x="35502" y="160193"/>
                        <a:pt x="39832" y="161059"/>
                        <a:pt x="45027" y="161059"/>
                      </a:cubicBezTo>
                      <a:cubicBezTo>
                        <a:pt x="50223" y="161059"/>
                        <a:pt x="53686" y="159327"/>
                        <a:pt x="58016" y="156730"/>
                      </a:cubicBezTo>
                      <a:cubicBezTo>
                        <a:pt x="61480" y="154132"/>
                        <a:pt x="63212" y="148936"/>
                        <a:pt x="63212" y="142875"/>
                      </a:cubicBezTo>
                      <a:lnTo>
                        <a:pt x="63212" y="45027"/>
                      </a:lnTo>
                      <a:cubicBezTo>
                        <a:pt x="63212" y="38966"/>
                        <a:pt x="61480" y="33770"/>
                        <a:pt x="58016" y="31173"/>
                      </a:cubicBezTo>
                      <a:cubicBezTo>
                        <a:pt x="54552" y="28575"/>
                        <a:pt x="50223" y="26843"/>
                        <a:pt x="45027" y="26843"/>
                      </a:cubicBezTo>
                      <a:cubicBezTo>
                        <a:pt x="39832" y="26843"/>
                        <a:pt x="36368" y="28575"/>
                        <a:pt x="32039" y="31173"/>
                      </a:cubicBezTo>
                      <a:cubicBezTo>
                        <a:pt x="28575" y="34636"/>
                        <a:pt x="26843" y="38966"/>
                        <a:pt x="26843" y="45027"/>
                      </a:cubicBezTo>
                      <a:lnTo>
                        <a:pt x="26843" y="142875"/>
                      </a:lnTo>
                      <a:close/>
                    </a:path>
                  </a:pathLst>
                </a:custGeom>
                <a:solidFill>
                  <a:srgbClr val="FFFFFF">
                    <a:alpha val="80000"/>
                  </a:srgbClr>
                </a:solid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5A827BA3-54AA-B4B7-C12B-4A4BFDF126DA}"/>
                    </a:ext>
                  </a:extLst>
                </p:cNvPr>
                <p:cNvSpPr/>
                <p:nvPr/>
              </p:nvSpPr>
              <p:spPr>
                <a:xfrm>
                  <a:off x="6476134" y="3223779"/>
                  <a:ext cx="78797" cy="185304"/>
                </a:xfrm>
                <a:custGeom>
                  <a:avLst/>
                  <a:gdLst>
                    <a:gd name="connsiteX0" fmla="*/ 0 w 78797"/>
                    <a:gd name="connsiteY0" fmla="*/ 185305 h 185304"/>
                    <a:gd name="connsiteX1" fmla="*/ 0 w 78797"/>
                    <a:gd name="connsiteY1" fmla="*/ 0 h 185304"/>
                    <a:gd name="connsiteX2" fmla="*/ 78798 w 78797"/>
                    <a:gd name="connsiteY2" fmla="*/ 0 h 185304"/>
                    <a:gd name="connsiteX3" fmla="*/ 78798 w 78797"/>
                    <a:gd name="connsiteY3" fmla="*/ 25112 h 185304"/>
                    <a:gd name="connsiteX4" fmla="*/ 25977 w 78797"/>
                    <a:gd name="connsiteY4" fmla="*/ 25112 h 185304"/>
                    <a:gd name="connsiteX5" fmla="*/ 25977 w 78797"/>
                    <a:gd name="connsiteY5" fmla="*/ 81396 h 185304"/>
                    <a:gd name="connsiteX6" fmla="*/ 71871 w 78797"/>
                    <a:gd name="connsiteY6" fmla="*/ 81396 h 185304"/>
                    <a:gd name="connsiteX7" fmla="*/ 71871 w 78797"/>
                    <a:gd name="connsiteY7" fmla="*/ 106507 h 185304"/>
                    <a:gd name="connsiteX8" fmla="*/ 25977 w 78797"/>
                    <a:gd name="connsiteY8" fmla="*/ 106507 h 185304"/>
                    <a:gd name="connsiteX9" fmla="*/ 25977 w 78797"/>
                    <a:gd name="connsiteY9" fmla="*/ 185305 h 185304"/>
                    <a:gd name="connsiteX10" fmla="*/ 0 w 78797"/>
                    <a:gd name="connsiteY10" fmla="*/ 185305 h 18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797" h="185304">
                      <a:moveTo>
                        <a:pt x="0" y="185305"/>
                      </a:moveTo>
                      <a:lnTo>
                        <a:pt x="0" y="0"/>
                      </a:lnTo>
                      <a:lnTo>
                        <a:pt x="78798" y="0"/>
                      </a:lnTo>
                      <a:lnTo>
                        <a:pt x="78798" y="25112"/>
                      </a:lnTo>
                      <a:lnTo>
                        <a:pt x="25977" y="25112"/>
                      </a:lnTo>
                      <a:lnTo>
                        <a:pt x="25977" y="81396"/>
                      </a:lnTo>
                      <a:lnTo>
                        <a:pt x="71871" y="81396"/>
                      </a:lnTo>
                      <a:lnTo>
                        <a:pt x="71871" y="106507"/>
                      </a:lnTo>
                      <a:lnTo>
                        <a:pt x="25977" y="106507"/>
                      </a:lnTo>
                      <a:lnTo>
                        <a:pt x="25977" y="185305"/>
                      </a:lnTo>
                      <a:lnTo>
                        <a:pt x="0" y="185305"/>
                      </a:lnTo>
                      <a:close/>
                    </a:path>
                  </a:pathLst>
                </a:custGeom>
                <a:solidFill>
                  <a:srgbClr val="FFFFFF">
                    <a:alpha val="80000"/>
                  </a:srgbClr>
                </a:solidFill>
                <a:ln w="8653" cap="flat">
                  <a:noFill/>
                  <a:prstDash val="solid"/>
                  <a:miter/>
                </a:ln>
              </p:spPr>
              <p:txBody>
                <a:bodyPr rtlCol="0" anchor="ctr"/>
                <a:lstStyle/>
                <a:p>
                  <a:endParaRPr lang="en-US"/>
                </a:p>
              </p:txBody>
            </p:sp>
          </p:grpSp>
          <p:grpSp>
            <p:nvGrpSpPr>
              <p:cNvPr id="29" name="Graphic 7">
                <a:extLst>
                  <a:ext uri="{FF2B5EF4-FFF2-40B4-BE49-F238E27FC236}">
                    <a16:creationId xmlns:a16="http://schemas.microsoft.com/office/drawing/2014/main" id="{0D73E799-460A-D8AF-F7D9-614E2258137E}"/>
                  </a:ext>
                </a:extLst>
              </p:cNvPr>
              <p:cNvGrpSpPr/>
              <p:nvPr/>
            </p:nvGrpSpPr>
            <p:grpSpPr>
              <a:xfrm>
                <a:off x="5632738" y="3441122"/>
                <a:ext cx="916997" cy="241588"/>
                <a:chOff x="5632738" y="3441122"/>
                <a:chExt cx="916997" cy="241588"/>
              </a:xfrm>
              <a:solidFill>
                <a:srgbClr val="FFFFFF"/>
              </a:solidFill>
            </p:grpSpPr>
            <p:sp>
              <p:nvSpPr>
                <p:cNvPr id="30" name="Freeform 29">
                  <a:extLst>
                    <a:ext uri="{FF2B5EF4-FFF2-40B4-BE49-F238E27FC236}">
                      <a16:creationId xmlns:a16="http://schemas.microsoft.com/office/drawing/2014/main" id="{D03BC4E6-949B-A1F6-646F-6557372C7259}"/>
                    </a:ext>
                  </a:extLst>
                </p:cNvPr>
                <p:cNvSpPr/>
                <p:nvPr/>
              </p:nvSpPr>
              <p:spPr>
                <a:xfrm>
                  <a:off x="5632738" y="3441122"/>
                  <a:ext cx="109970" cy="241588"/>
                </a:xfrm>
                <a:custGeom>
                  <a:avLst/>
                  <a:gdLst>
                    <a:gd name="connsiteX0" fmla="*/ 109971 w 109970"/>
                    <a:gd name="connsiteY0" fmla="*/ 172316 h 241588"/>
                    <a:gd name="connsiteX1" fmla="*/ 109971 w 109970"/>
                    <a:gd name="connsiteY1" fmla="*/ 187036 h 241588"/>
                    <a:gd name="connsiteX2" fmla="*/ 105641 w 109970"/>
                    <a:gd name="connsiteY2" fmla="*/ 207818 h 241588"/>
                    <a:gd name="connsiteX3" fmla="*/ 94384 w 109970"/>
                    <a:gd name="connsiteY3" fmla="*/ 225136 h 241588"/>
                    <a:gd name="connsiteX4" fmla="*/ 77066 w 109970"/>
                    <a:gd name="connsiteY4" fmla="*/ 237259 h 241588"/>
                    <a:gd name="connsiteX5" fmla="*/ 56284 w 109970"/>
                    <a:gd name="connsiteY5" fmla="*/ 241589 h 241588"/>
                    <a:gd name="connsiteX6" fmla="*/ 36368 w 109970"/>
                    <a:gd name="connsiteY6" fmla="*/ 238991 h 241588"/>
                    <a:gd name="connsiteX7" fmla="*/ 18184 w 109970"/>
                    <a:gd name="connsiteY7" fmla="*/ 229466 h 241588"/>
                    <a:gd name="connsiteX8" fmla="*/ 5196 w 109970"/>
                    <a:gd name="connsiteY8" fmla="*/ 212148 h 241588"/>
                    <a:gd name="connsiteX9" fmla="*/ 0 w 109970"/>
                    <a:gd name="connsiteY9" fmla="*/ 185305 h 241588"/>
                    <a:gd name="connsiteX10" fmla="*/ 0 w 109970"/>
                    <a:gd name="connsiteY10" fmla="*/ 54552 h 241588"/>
                    <a:gd name="connsiteX11" fmla="*/ 4330 w 109970"/>
                    <a:gd name="connsiteY11" fmla="*/ 32905 h 241588"/>
                    <a:gd name="connsiteX12" fmla="*/ 15586 w 109970"/>
                    <a:gd name="connsiteY12" fmla="*/ 15587 h 241588"/>
                    <a:gd name="connsiteX13" fmla="*/ 32904 w 109970"/>
                    <a:gd name="connsiteY13" fmla="*/ 4330 h 241588"/>
                    <a:gd name="connsiteX14" fmla="*/ 55418 w 109970"/>
                    <a:gd name="connsiteY14" fmla="*/ 0 h 241588"/>
                    <a:gd name="connsiteX15" fmla="*/ 94384 w 109970"/>
                    <a:gd name="connsiteY15" fmla="*/ 15587 h 241588"/>
                    <a:gd name="connsiteX16" fmla="*/ 105641 w 109970"/>
                    <a:gd name="connsiteY16" fmla="*/ 33770 h 241588"/>
                    <a:gd name="connsiteX17" fmla="*/ 109971 w 109970"/>
                    <a:gd name="connsiteY17" fmla="*/ 56284 h 241588"/>
                    <a:gd name="connsiteX18" fmla="*/ 109971 w 109970"/>
                    <a:gd name="connsiteY18" fmla="*/ 69273 h 241588"/>
                    <a:gd name="connsiteX19" fmla="*/ 76200 w 109970"/>
                    <a:gd name="connsiteY19" fmla="*/ 69273 h 241588"/>
                    <a:gd name="connsiteX20" fmla="*/ 76200 w 109970"/>
                    <a:gd name="connsiteY20" fmla="*/ 58016 h 241588"/>
                    <a:gd name="connsiteX21" fmla="*/ 70139 w 109970"/>
                    <a:gd name="connsiteY21" fmla="*/ 40698 h 241588"/>
                    <a:gd name="connsiteX22" fmla="*/ 54552 w 109970"/>
                    <a:gd name="connsiteY22" fmla="*/ 33770 h 241588"/>
                    <a:gd name="connsiteX23" fmla="*/ 38100 w 109970"/>
                    <a:gd name="connsiteY23" fmla="*/ 41564 h 241588"/>
                    <a:gd name="connsiteX24" fmla="*/ 33770 w 109970"/>
                    <a:gd name="connsiteY24" fmla="*/ 61480 h 241588"/>
                    <a:gd name="connsiteX25" fmla="*/ 33770 w 109970"/>
                    <a:gd name="connsiteY25" fmla="*/ 182707 h 241588"/>
                    <a:gd name="connsiteX26" fmla="*/ 38100 w 109970"/>
                    <a:gd name="connsiteY26" fmla="*/ 200025 h 241588"/>
                    <a:gd name="connsiteX27" fmla="*/ 54552 w 109970"/>
                    <a:gd name="connsiteY27" fmla="*/ 206952 h 241588"/>
                    <a:gd name="connsiteX28" fmla="*/ 61480 w 109970"/>
                    <a:gd name="connsiteY28" fmla="*/ 206087 h 241588"/>
                    <a:gd name="connsiteX29" fmla="*/ 68407 w 109970"/>
                    <a:gd name="connsiteY29" fmla="*/ 202623 h 241588"/>
                    <a:gd name="connsiteX30" fmla="*/ 73602 w 109970"/>
                    <a:gd name="connsiteY30" fmla="*/ 195696 h 241588"/>
                    <a:gd name="connsiteX31" fmla="*/ 75334 w 109970"/>
                    <a:gd name="connsiteY31" fmla="*/ 184439 h 241588"/>
                    <a:gd name="connsiteX32" fmla="*/ 75334 w 109970"/>
                    <a:gd name="connsiteY32" fmla="*/ 173182 h 241588"/>
                    <a:gd name="connsiteX33" fmla="*/ 109971 w 109970"/>
                    <a:gd name="connsiteY33" fmla="*/ 173182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9970" h="241588">
                      <a:moveTo>
                        <a:pt x="109971" y="172316"/>
                      </a:moveTo>
                      <a:lnTo>
                        <a:pt x="109971" y="187036"/>
                      </a:lnTo>
                      <a:cubicBezTo>
                        <a:pt x="109971" y="193964"/>
                        <a:pt x="108239" y="200891"/>
                        <a:pt x="105641" y="207818"/>
                      </a:cubicBezTo>
                      <a:cubicBezTo>
                        <a:pt x="103043" y="214746"/>
                        <a:pt x="98714" y="219941"/>
                        <a:pt x="94384" y="225136"/>
                      </a:cubicBezTo>
                      <a:cubicBezTo>
                        <a:pt x="89189" y="230332"/>
                        <a:pt x="83993" y="234661"/>
                        <a:pt x="77066" y="237259"/>
                      </a:cubicBezTo>
                      <a:cubicBezTo>
                        <a:pt x="70139" y="239857"/>
                        <a:pt x="63211" y="241589"/>
                        <a:pt x="56284" y="241589"/>
                      </a:cubicBezTo>
                      <a:cubicBezTo>
                        <a:pt x="50223" y="241589"/>
                        <a:pt x="43295" y="240723"/>
                        <a:pt x="36368" y="238991"/>
                      </a:cubicBezTo>
                      <a:cubicBezTo>
                        <a:pt x="29441" y="237259"/>
                        <a:pt x="23380" y="233795"/>
                        <a:pt x="18184" y="229466"/>
                      </a:cubicBezTo>
                      <a:cubicBezTo>
                        <a:pt x="12989" y="225136"/>
                        <a:pt x="8659" y="219075"/>
                        <a:pt x="5196" y="212148"/>
                      </a:cubicBezTo>
                      <a:cubicBezTo>
                        <a:pt x="1732" y="205221"/>
                        <a:pt x="0" y="196561"/>
                        <a:pt x="0" y="185305"/>
                      </a:cubicBezTo>
                      <a:lnTo>
                        <a:pt x="0" y="54552"/>
                      </a:lnTo>
                      <a:cubicBezTo>
                        <a:pt x="0" y="46759"/>
                        <a:pt x="1732" y="39832"/>
                        <a:pt x="4330" y="32905"/>
                      </a:cubicBezTo>
                      <a:cubicBezTo>
                        <a:pt x="6927" y="25977"/>
                        <a:pt x="10391" y="20782"/>
                        <a:pt x="15586" y="15587"/>
                      </a:cubicBezTo>
                      <a:cubicBezTo>
                        <a:pt x="20782" y="10391"/>
                        <a:pt x="25977" y="6927"/>
                        <a:pt x="32904" y="4330"/>
                      </a:cubicBezTo>
                      <a:cubicBezTo>
                        <a:pt x="39832" y="1732"/>
                        <a:pt x="46759" y="0"/>
                        <a:pt x="55418" y="0"/>
                      </a:cubicBezTo>
                      <a:cubicBezTo>
                        <a:pt x="71005" y="0"/>
                        <a:pt x="83993" y="5196"/>
                        <a:pt x="94384" y="15587"/>
                      </a:cubicBezTo>
                      <a:cubicBezTo>
                        <a:pt x="99580" y="20782"/>
                        <a:pt x="103043" y="26843"/>
                        <a:pt x="105641" y="33770"/>
                      </a:cubicBezTo>
                      <a:cubicBezTo>
                        <a:pt x="108239" y="40698"/>
                        <a:pt x="109971" y="48491"/>
                        <a:pt x="109971" y="56284"/>
                      </a:cubicBezTo>
                      <a:lnTo>
                        <a:pt x="109971" y="69273"/>
                      </a:lnTo>
                      <a:lnTo>
                        <a:pt x="76200" y="69273"/>
                      </a:lnTo>
                      <a:lnTo>
                        <a:pt x="76200" y="58016"/>
                      </a:lnTo>
                      <a:cubicBezTo>
                        <a:pt x="76200" y="51089"/>
                        <a:pt x="74468" y="45893"/>
                        <a:pt x="70139" y="40698"/>
                      </a:cubicBezTo>
                      <a:cubicBezTo>
                        <a:pt x="65809" y="35502"/>
                        <a:pt x="61480" y="33770"/>
                        <a:pt x="54552" y="33770"/>
                      </a:cubicBezTo>
                      <a:cubicBezTo>
                        <a:pt x="45893" y="33770"/>
                        <a:pt x="40698" y="36368"/>
                        <a:pt x="38100" y="41564"/>
                      </a:cubicBezTo>
                      <a:cubicBezTo>
                        <a:pt x="35502" y="46759"/>
                        <a:pt x="33770" y="53686"/>
                        <a:pt x="33770" y="61480"/>
                      </a:cubicBezTo>
                      <a:lnTo>
                        <a:pt x="33770" y="182707"/>
                      </a:lnTo>
                      <a:cubicBezTo>
                        <a:pt x="33770" y="189634"/>
                        <a:pt x="35502" y="195696"/>
                        <a:pt x="38100" y="200025"/>
                      </a:cubicBezTo>
                      <a:cubicBezTo>
                        <a:pt x="40698" y="204355"/>
                        <a:pt x="46759" y="206952"/>
                        <a:pt x="54552" y="206952"/>
                      </a:cubicBezTo>
                      <a:cubicBezTo>
                        <a:pt x="57150" y="206952"/>
                        <a:pt x="58882" y="206952"/>
                        <a:pt x="61480" y="206087"/>
                      </a:cubicBezTo>
                      <a:cubicBezTo>
                        <a:pt x="64077" y="205221"/>
                        <a:pt x="66675" y="204355"/>
                        <a:pt x="68407" y="202623"/>
                      </a:cubicBezTo>
                      <a:cubicBezTo>
                        <a:pt x="70139" y="200891"/>
                        <a:pt x="71870" y="198293"/>
                        <a:pt x="73602" y="195696"/>
                      </a:cubicBezTo>
                      <a:cubicBezTo>
                        <a:pt x="75334" y="192232"/>
                        <a:pt x="75334" y="188768"/>
                        <a:pt x="75334" y="184439"/>
                      </a:cubicBezTo>
                      <a:lnTo>
                        <a:pt x="75334" y="173182"/>
                      </a:lnTo>
                      <a:lnTo>
                        <a:pt x="109971" y="173182"/>
                      </a:lnTo>
                      <a:close/>
                    </a:path>
                  </a:pathLst>
                </a:custGeom>
                <a:solidFill>
                  <a:srgbClr val="FFFFFF"/>
                </a:solid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4CB1F000-5C7A-B92E-0A3C-88D1D6EDB297}"/>
                    </a:ext>
                  </a:extLst>
                </p:cNvPr>
                <p:cNvSpPr/>
                <p:nvPr/>
              </p:nvSpPr>
              <p:spPr>
                <a:xfrm>
                  <a:off x="5768686" y="3442854"/>
                  <a:ext cx="114299" cy="239856"/>
                </a:xfrm>
                <a:custGeom>
                  <a:avLst/>
                  <a:gdLst>
                    <a:gd name="connsiteX0" fmla="*/ 0 w 114299"/>
                    <a:gd name="connsiteY0" fmla="*/ 57150 h 239856"/>
                    <a:gd name="connsiteX1" fmla="*/ 5195 w 114299"/>
                    <a:gd name="connsiteY1" fmla="*/ 32038 h 239856"/>
                    <a:gd name="connsiteX2" fmla="*/ 18184 w 114299"/>
                    <a:gd name="connsiteY2" fmla="*/ 13855 h 239856"/>
                    <a:gd name="connsiteX3" fmla="*/ 36368 w 114299"/>
                    <a:gd name="connsiteY3" fmla="*/ 3464 h 239856"/>
                    <a:gd name="connsiteX4" fmla="*/ 57150 w 114299"/>
                    <a:gd name="connsiteY4" fmla="*/ 0 h 239856"/>
                    <a:gd name="connsiteX5" fmla="*/ 77932 w 114299"/>
                    <a:gd name="connsiteY5" fmla="*/ 3464 h 239856"/>
                    <a:gd name="connsiteX6" fmla="*/ 96116 w 114299"/>
                    <a:gd name="connsiteY6" fmla="*/ 13855 h 239856"/>
                    <a:gd name="connsiteX7" fmla="*/ 109104 w 114299"/>
                    <a:gd name="connsiteY7" fmla="*/ 32038 h 239856"/>
                    <a:gd name="connsiteX8" fmla="*/ 114300 w 114299"/>
                    <a:gd name="connsiteY8" fmla="*/ 57150 h 239856"/>
                    <a:gd name="connsiteX9" fmla="*/ 114300 w 114299"/>
                    <a:gd name="connsiteY9" fmla="*/ 181841 h 239856"/>
                    <a:gd name="connsiteX10" fmla="*/ 109104 w 114299"/>
                    <a:gd name="connsiteY10" fmla="*/ 207818 h 239856"/>
                    <a:gd name="connsiteX11" fmla="*/ 96116 w 114299"/>
                    <a:gd name="connsiteY11" fmla="*/ 225136 h 239856"/>
                    <a:gd name="connsiteX12" fmla="*/ 77932 w 114299"/>
                    <a:gd name="connsiteY12" fmla="*/ 236393 h 239856"/>
                    <a:gd name="connsiteX13" fmla="*/ 57150 w 114299"/>
                    <a:gd name="connsiteY13" fmla="*/ 239857 h 239856"/>
                    <a:gd name="connsiteX14" fmla="*/ 36368 w 114299"/>
                    <a:gd name="connsiteY14" fmla="*/ 236393 h 239856"/>
                    <a:gd name="connsiteX15" fmla="*/ 18184 w 114299"/>
                    <a:gd name="connsiteY15" fmla="*/ 225136 h 239856"/>
                    <a:gd name="connsiteX16" fmla="*/ 5195 w 114299"/>
                    <a:gd name="connsiteY16" fmla="*/ 207818 h 239856"/>
                    <a:gd name="connsiteX17" fmla="*/ 0 w 114299"/>
                    <a:gd name="connsiteY17" fmla="*/ 181841 h 239856"/>
                    <a:gd name="connsiteX18" fmla="*/ 0 w 114299"/>
                    <a:gd name="connsiteY18" fmla="*/ 57150 h 239856"/>
                    <a:gd name="connsiteX19" fmla="*/ 33770 w 114299"/>
                    <a:gd name="connsiteY19" fmla="*/ 182707 h 239856"/>
                    <a:gd name="connsiteX20" fmla="*/ 40698 w 114299"/>
                    <a:gd name="connsiteY20" fmla="*/ 200891 h 239856"/>
                    <a:gd name="connsiteX21" fmla="*/ 57150 w 114299"/>
                    <a:gd name="connsiteY21" fmla="*/ 206952 h 239856"/>
                    <a:gd name="connsiteX22" fmla="*/ 73602 w 114299"/>
                    <a:gd name="connsiteY22" fmla="*/ 200891 h 239856"/>
                    <a:gd name="connsiteX23" fmla="*/ 80529 w 114299"/>
                    <a:gd name="connsiteY23" fmla="*/ 182707 h 239856"/>
                    <a:gd name="connsiteX24" fmla="*/ 80529 w 114299"/>
                    <a:gd name="connsiteY24" fmla="*/ 58016 h 239856"/>
                    <a:gd name="connsiteX25" fmla="*/ 73602 w 114299"/>
                    <a:gd name="connsiteY25" fmla="*/ 39832 h 239856"/>
                    <a:gd name="connsiteX26" fmla="*/ 57150 w 114299"/>
                    <a:gd name="connsiteY26" fmla="*/ 33770 h 239856"/>
                    <a:gd name="connsiteX27" fmla="*/ 40698 w 114299"/>
                    <a:gd name="connsiteY27" fmla="*/ 39832 h 239856"/>
                    <a:gd name="connsiteX28" fmla="*/ 33770 w 114299"/>
                    <a:gd name="connsiteY28" fmla="*/ 58016 h 239856"/>
                    <a:gd name="connsiteX29" fmla="*/ 33770 w 114299"/>
                    <a:gd name="connsiteY29" fmla="*/ 182707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4299" h="239856">
                      <a:moveTo>
                        <a:pt x="0" y="57150"/>
                      </a:moveTo>
                      <a:cubicBezTo>
                        <a:pt x="0" y="47625"/>
                        <a:pt x="1732" y="38966"/>
                        <a:pt x="5195" y="32038"/>
                      </a:cubicBezTo>
                      <a:cubicBezTo>
                        <a:pt x="8659" y="25111"/>
                        <a:pt x="12989" y="19050"/>
                        <a:pt x="18184" y="13855"/>
                      </a:cubicBezTo>
                      <a:cubicBezTo>
                        <a:pt x="23379" y="9525"/>
                        <a:pt x="29441" y="6061"/>
                        <a:pt x="36368" y="3464"/>
                      </a:cubicBezTo>
                      <a:cubicBezTo>
                        <a:pt x="43295" y="866"/>
                        <a:pt x="50223" y="0"/>
                        <a:pt x="57150" y="0"/>
                      </a:cubicBezTo>
                      <a:cubicBezTo>
                        <a:pt x="64077" y="0"/>
                        <a:pt x="71004" y="866"/>
                        <a:pt x="77932" y="3464"/>
                      </a:cubicBezTo>
                      <a:cubicBezTo>
                        <a:pt x="84859" y="6061"/>
                        <a:pt x="90920" y="9525"/>
                        <a:pt x="96116" y="13855"/>
                      </a:cubicBezTo>
                      <a:cubicBezTo>
                        <a:pt x="101311" y="19050"/>
                        <a:pt x="105641" y="25111"/>
                        <a:pt x="109104" y="32038"/>
                      </a:cubicBezTo>
                      <a:cubicBezTo>
                        <a:pt x="112568" y="38966"/>
                        <a:pt x="114300" y="47625"/>
                        <a:pt x="114300" y="57150"/>
                      </a:cubicBezTo>
                      <a:lnTo>
                        <a:pt x="114300" y="181841"/>
                      </a:lnTo>
                      <a:cubicBezTo>
                        <a:pt x="114300" y="192232"/>
                        <a:pt x="112568" y="200025"/>
                        <a:pt x="109104" y="207818"/>
                      </a:cubicBezTo>
                      <a:cubicBezTo>
                        <a:pt x="105641" y="214745"/>
                        <a:pt x="101311" y="220807"/>
                        <a:pt x="96116" y="225136"/>
                      </a:cubicBezTo>
                      <a:cubicBezTo>
                        <a:pt x="90920" y="230332"/>
                        <a:pt x="83993" y="233795"/>
                        <a:pt x="77932" y="236393"/>
                      </a:cubicBezTo>
                      <a:cubicBezTo>
                        <a:pt x="71004" y="238991"/>
                        <a:pt x="64077" y="239857"/>
                        <a:pt x="57150" y="239857"/>
                      </a:cubicBezTo>
                      <a:cubicBezTo>
                        <a:pt x="50223" y="239857"/>
                        <a:pt x="43295" y="238991"/>
                        <a:pt x="36368" y="236393"/>
                      </a:cubicBezTo>
                      <a:cubicBezTo>
                        <a:pt x="29441" y="233795"/>
                        <a:pt x="23379" y="230332"/>
                        <a:pt x="18184" y="225136"/>
                      </a:cubicBezTo>
                      <a:cubicBezTo>
                        <a:pt x="12989" y="220807"/>
                        <a:pt x="7793" y="214745"/>
                        <a:pt x="5195" y="207818"/>
                      </a:cubicBezTo>
                      <a:cubicBezTo>
                        <a:pt x="1732" y="200891"/>
                        <a:pt x="0" y="192232"/>
                        <a:pt x="0" y="181841"/>
                      </a:cubicBezTo>
                      <a:lnTo>
                        <a:pt x="0" y="57150"/>
                      </a:lnTo>
                      <a:close/>
                      <a:moveTo>
                        <a:pt x="33770" y="182707"/>
                      </a:moveTo>
                      <a:cubicBezTo>
                        <a:pt x="33770" y="190500"/>
                        <a:pt x="36368" y="196561"/>
                        <a:pt x="40698" y="200891"/>
                      </a:cubicBezTo>
                      <a:cubicBezTo>
                        <a:pt x="45027" y="204355"/>
                        <a:pt x="50223" y="206952"/>
                        <a:pt x="57150" y="206952"/>
                      </a:cubicBezTo>
                      <a:cubicBezTo>
                        <a:pt x="63211" y="206952"/>
                        <a:pt x="68407" y="205220"/>
                        <a:pt x="73602" y="200891"/>
                      </a:cubicBezTo>
                      <a:cubicBezTo>
                        <a:pt x="77932" y="197427"/>
                        <a:pt x="80529" y="191366"/>
                        <a:pt x="80529" y="182707"/>
                      </a:cubicBezTo>
                      <a:lnTo>
                        <a:pt x="80529" y="58016"/>
                      </a:lnTo>
                      <a:cubicBezTo>
                        <a:pt x="80529" y="50223"/>
                        <a:pt x="77932" y="44161"/>
                        <a:pt x="73602" y="39832"/>
                      </a:cubicBezTo>
                      <a:cubicBezTo>
                        <a:pt x="69273" y="36368"/>
                        <a:pt x="64077" y="33770"/>
                        <a:pt x="57150" y="33770"/>
                      </a:cubicBezTo>
                      <a:cubicBezTo>
                        <a:pt x="51089" y="33770"/>
                        <a:pt x="45893" y="35502"/>
                        <a:pt x="40698" y="39832"/>
                      </a:cubicBezTo>
                      <a:cubicBezTo>
                        <a:pt x="36368" y="43295"/>
                        <a:pt x="33770" y="49357"/>
                        <a:pt x="33770" y="58016"/>
                      </a:cubicBezTo>
                      <a:lnTo>
                        <a:pt x="33770" y="182707"/>
                      </a:lnTo>
                      <a:close/>
                    </a:path>
                  </a:pathLst>
                </a:custGeom>
                <a:solidFill>
                  <a:srgbClr val="FFFFFF"/>
                </a:solid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EB962D29-2437-DF8A-DFA7-6931C9F8ECE7}"/>
                    </a:ext>
                  </a:extLst>
                </p:cNvPr>
                <p:cNvSpPr/>
                <p:nvPr/>
              </p:nvSpPr>
              <p:spPr>
                <a:xfrm>
                  <a:off x="5910695" y="3443720"/>
                  <a:ext cx="118629" cy="237259"/>
                </a:xfrm>
                <a:custGeom>
                  <a:avLst/>
                  <a:gdLst>
                    <a:gd name="connsiteX0" fmla="*/ 0 w 118629"/>
                    <a:gd name="connsiteY0" fmla="*/ 237259 h 237259"/>
                    <a:gd name="connsiteX1" fmla="*/ 0 w 118629"/>
                    <a:gd name="connsiteY1" fmla="*/ 0 h 237259"/>
                    <a:gd name="connsiteX2" fmla="*/ 32904 w 118629"/>
                    <a:gd name="connsiteY2" fmla="*/ 0 h 237259"/>
                    <a:gd name="connsiteX3" fmla="*/ 83993 w 118629"/>
                    <a:gd name="connsiteY3" fmla="*/ 142875 h 237259"/>
                    <a:gd name="connsiteX4" fmla="*/ 84859 w 118629"/>
                    <a:gd name="connsiteY4" fmla="*/ 142875 h 237259"/>
                    <a:gd name="connsiteX5" fmla="*/ 84859 w 118629"/>
                    <a:gd name="connsiteY5" fmla="*/ 0 h 237259"/>
                    <a:gd name="connsiteX6" fmla="*/ 118629 w 118629"/>
                    <a:gd name="connsiteY6" fmla="*/ 0 h 237259"/>
                    <a:gd name="connsiteX7" fmla="*/ 118629 w 118629"/>
                    <a:gd name="connsiteY7" fmla="*/ 237259 h 237259"/>
                    <a:gd name="connsiteX8" fmla="*/ 86591 w 118629"/>
                    <a:gd name="connsiteY8" fmla="*/ 237259 h 237259"/>
                    <a:gd name="connsiteX9" fmla="*/ 34636 w 118629"/>
                    <a:gd name="connsiteY9" fmla="*/ 95250 h 237259"/>
                    <a:gd name="connsiteX10" fmla="*/ 33770 w 118629"/>
                    <a:gd name="connsiteY10" fmla="*/ 95250 h 237259"/>
                    <a:gd name="connsiteX11" fmla="*/ 33770 w 118629"/>
                    <a:gd name="connsiteY11" fmla="*/ 237259 h 237259"/>
                    <a:gd name="connsiteX12" fmla="*/ 0 w 118629"/>
                    <a:gd name="connsiteY12" fmla="*/ 237259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8629" h="237259">
                      <a:moveTo>
                        <a:pt x="0" y="237259"/>
                      </a:moveTo>
                      <a:lnTo>
                        <a:pt x="0" y="0"/>
                      </a:lnTo>
                      <a:lnTo>
                        <a:pt x="32904" y="0"/>
                      </a:lnTo>
                      <a:lnTo>
                        <a:pt x="83993" y="142875"/>
                      </a:lnTo>
                      <a:lnTo>
                        <a:pt x="84859" y="142875"/>
                      </a:lnTo>
                      <a:lnTo>
                        <a:pt x="84859" y="0"/>
                      </a:lnTo>
                      <a:lnTo>
                        <a:pt x="118629" y="0"/>
                      </a:lnTo>
                      <a:lnTo>
                        <a:pt x="118629" y="237259"/>
                      </a:lnTo>
                      <a:lnTo>
                        <a:pt x="86591" y="237259"/>
                      </a:lnTo>
                      <a:lnTo>
                        <a:pt x="34636" y="95250"/>
                      </a:lnTo>
                      <a:lnTo>
                        <a:pt x="33770" y="95250"/>
                      </a:lnTo>
                      <a:lnTo>
                        <a:pt x="33770" y="237259"/>
                      </a:lnTo>
                      <a:lnTo>
                        <a:pt x="0" y="237259"/>
                      </a:lnTo>
                      <a:close/>
                    </a:path>
                  </a:pathLst>
                </a:custGeom>
                <a:solidFill>
                  <a:srgbClr val="FFFFFF"/>
                </a:solid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FC1E497F-F2B8-7005-8CB6-083BD08200D8}"/>
                    </a:ext>
                  </a:extLst>
                </p:cNvPr>
                <p:cNvSpPr/>
                <p:nvPr/>
              </p:nvSpPr>
              <p:spPr>
                <a:xfrm>
                  <a:off x="6057900" y="3441122"/>
                  <a:ext cx="109970" cy="241588"/>
                </a:xfrm>
                <a:custGeom>
                  <a:avLst/>
                  <a:gdLst>
                    <a:gd name="connsiteX0" fmla="*/ 109970 w 109970"/>
                    <a:gd name="connsiteY0" fmla="*/ 172316 h 241588"/>
                    <a:gd name="connsiteX1" fmla="*/ 109970 w 109970"/>
                    <a:gd name="connsiteY1" fmla="*/ 187036 h 241588"/>
                    <a:gd name="connsiteX2" fmla="*/ 105641 w 109970"/>
                    <a:gd name="connsiteY2" fmla="*/ 207818 h 241588"/>
                    <a:gd name="connsiteX3" fmla="*/ 94384 w 109970"/>
                    <a:gd name="connsiteY3" fmla="*/ 225136 h 241588"/>
                    <a:gd name="connsiteX4" fmla="*/ 77066 w 109970"/>
                    <a:gd name="connsiteY4" fmla="*/ 237259 h 241588"/>
                    <a:gd name="connsiteX5" fmla="*/ 56284 w 109970"/>
                    <a:gd name="connsiteY5" fmla="*/ 241589 h 241588"/>
                    <a:gd name="connsiteX6" fmla="*/ 36368 w 109970"/>
                    <a:gd name="connsiteY6" fmla="*/ 238991 h 241588"/>
                    <a:gd name="connsiteX7" fmla="*/ 18184 w 109970"/>
                    <a:gd name="connsiteY7" fmla="*/ 229466 h 241588"/>
                    <a:gd name="connsiteX8" fmla="*/ 5196 w 109970"/>
                    <a:gd name="connsiteY8" fmla="*/ 212148 h 241588"/>
                    <a:gd name="connsiteX9" fmla="*/ 0 w 109970"/>
                    <a:gd name="connsiteY9" fmla="*/ 185305 h 241588"/>
                    <a:gd name="connsiteX10" fmla="*/ 0 w 109970"/>
                    <a:gd name="connsiteY10" fmla="*/ 54552 h 241588"/>
                    <a:gd name="connsiteX11" fmla="*/ 4330 w 109970"/>
                    <a:gd name="connsiteY11" fmla="*/ 32905 h 241588"/>
                    <a:gd name="connsiteX12" fmla="*/ 15586 w 109970"/>
                    <a:gd name="connsiteY12" fmla="*/ 15587 h 241588"/>
                    <a:gd name="connsiteX13" fmla="*/ 32904 w 109970"/>
                    <a:gd name="connsiteY13" fmla="*/ 4330 h 241588"/>
                    <a:gd name="connsiteX14" fmla="*/ 55418 w 109970"/>
                    <a:gd name="connsiteY14" fmla="*/ 0 h 241588"/>
                    <a:gd name="connsiteX15" fmla="*/ 94384 w 109970"/>
                    <a:gd name="connsiteY15" fmla="*/ 15587 h 241588"/>
                    <a:gd name="connsiteX16" fmla="*/ 105641 w 109970"/>
                    <a:gd name="connsiteY16" fmla="*/ 33770 h 241588"/>
                    <a:gd name="connsiteX17" fmla="*/ 109970 w 109970"/>
                    <a:gd name="connsiteY17" fmla="*/ 56284 h 241588"/>
                    <a:gd name="connsiteX18" fmla="*/ 109970 w 109970"/>
                    <a:gd name="connsiteY18" fmla="*/ 69273 h 241588"/>
                    <a:gd name="connsiteX19" fmla="*/ 76200 w 109970"/>
                    <a:gd name="connsiteY19" fmla="*/ 69273 h 241588"/>
                    <a:gd name="connsiteX20" fmla="*/ 76200 w 109970"/>
                    <a:gd name="connsiteY20" fmla="*/ 58016 h 241588"/>
                    <a:gd name="connsiteX21" fmla="*/ 70139 w 109970"/>
                    <a:gd name="connsiteY21" fmla="*/ 40698 h 241588"/>
                    <a:gd name="connsiteX22" fmla="*/ 54552 w 109970"/>
                    <a:gd name="connsiteY22" fmla="*/ 33770 h 241588"/>
                    <a:gd name="connsiteX23" fmla="*/ 38100 w 109970"/>
                    <a:gd name="connsiteY23" fmla="*/ 41564 h 241588"/>
                    <a:gd name="connsiteX24" fmla="*/ 33770 w 109970"/>
                    <a:gd name="connsiteY24" fmla="*/ 61480 h 241588"/>
                    <a:gd name="connsiteX25" fmla="*/ 33770 w 109970"/>
                    <a:gd name="connsiteY25" fmla="*/ 182707 h 241588"/>
                    <a:gd name="connsiteX26" fmla="*/ 38100 w 109970"/>
                    <a:gd name="connsiteY26" fmla="*/ 200025 h 241588"/>
                    <a:gd name="connsiteX27" fmla="*/ 54552 w 109970"/>
                    <a:gd name="connsiteY27" fmla="*/ 206952 h 241588"/>
                    <a:gd name="connsiteX28" fmla="*/ 61480 w 109970"/>
                    <a:gd name="connsiteY28" fmla="*/ 206087 h 241588"/>
                    <a:gd name="connsiteX29" fmla="*/ 68407 w 109970"/>
                    <a:gd name="connsiteY29" fmla="*/ 202623 h 241588"/>
                    <a:gd name="connsiteX30" fmla="*/ 73602 w 109970"/>
                    <a:gd name="connsiteY30" fmla="*/ 195696 h 241588"/>
                    <a:gd name="connsiteX31" fmla="*/ 75334 w 109970"/>
                    <a:gd name="connsiteY31" fmla="*/ 184439 h 241588"/>
                    <a:gd name="connsiteX32" fmla="*/ 75334 w 109970"/>
                    <a:gd name="connsiteY32" fmla="*/ 173182 h 241588"/>
                    <a:gd name="connsiteX33" fmla="*/ 109970 w 109970"/>
                    <a:gd name="connsiteY33" fmla="*/ 173182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9970" h="241588">
                      <a:moveTo>
                        <a:pt x="109970" y="172316"/>
                      </a:moveTo>
                      <a:lnTo>
                        <a:pt x="109970" y="187036"/>
                      </a:lnTo>
                      <a:cubicBezTo>
                        <a:pt x="109970" y="193964"/>
                        <a:pt x="108239" y="200891"/>
                        <a:pt x="105641" y="207818"/>
                      </a:cubicBezTo>
                      <a:cubicBezTo>
                        <a:pt x="103043" y="214746"/>
                        <a:pt x="98714" y="219941"/>
                        <a:pt x="94384" y="225136"/>
                      </a:cubicBezTo>
                      <a:cubicBezTo>
                        <a:pt x="89189" y="230332"/>
                        <a:pt x="83993" y="234661"/>
                        <a:pt x="77066" y="237259"/>
                      </a:cubicBezTo>
                      <a:cubicBezTo>
                        <a:pt x="70139" y="239857"/>
                        <a:pt x="63211" y="241589"/>
                        <a:pt x="56284" y="241589"/>
                      </a:cubicBezTo>
                      <a:cubicBezTo>
                        <a:pt x="50223" y="241589"/>
                        <a:pt x="43295" y="240723"/>
                        <a:pt x="36368" y="238991"/>
                      </a:cubicBezTo>
                      <a:cubicBezTo>
                        <a:pt x="29441" y="237259"/>
                        <a:pt x="23379" y="233795"/>
                        <a:pt x="18184" y="229466"/>
                      </a:cubicBezTo>
                      <a:cubicBezTo>
                        <a:pt x="12989" y="225136"/>
                        <a:pt x="8659" y="219075"/>
                        <a:pt x="5196" y="212148"/>
                      </a:cubicBezTo>
                      <a:cubicBezTo>
                        <a:pt x="1732" y="205221"/>
                        <a:pt x="0" y="196561"/>
                        <a:pt x="0" y="185305"/>
                      </a:cubicBezTo>
                      <a:lnTo>
                        <a:pt x="0" y="54552"/>
                      </a:lnTo>
                      <a:cubicBezTo>
                        <a:pt x="0" y="46759"/>
                        <a:pt x="1732" y="39832"/>
                        <a:pt x="4330" y="32905"/>
                      </a:cubicBezTo>
                      <a:cubicBezTo>
                        <a:pt x="6927" y="25977"/>
                        <a:pt x="10391" y="20782"/>
                        <a:pt x="15586" y="15587"/>
                      </a:cubicBezTo>
                      <a:cubicBezTo>
                        <a:pt x="20782" y="10391"/>
                        <a:pt x="25977" y="6927"/>
                        <a:pt x="32904" y="4330"/>
                      </a:cubicBezTo>
                      <a:cubicBezTo>
                        <a:pt x="39832" y="1732"/>
                        <a:pt x="46759" y="0"/>
                        <a:pt x="55418" y="0"/>
                      </a:cubicBezTo>
                      <a:cubicBezTo>
                        <a:pt x="71004" y="0"/>
                        <a:pt x="83993" y="5196"/>
                        <a:pt x="94384" y="15587"/>
                      </a:cubicBezTo>
                      <a:cubicBezTo>
                        <a:pt x="99580" y="20782"/>
                        <a:pt x="103043" y="26843"/>
                        <a:pt x="105641" y="33770"/>
                      </a:cubicBezTo>
                      <a:cubicBezTo>
                        <a:pt x="108239" y="40698"/>
                        <a:pt x="109970" y="48491"/>
                        <a:pt x="109970" y="56284"/>
                      </a:cubicBezTo>
                      <a:lnTo>
                        <a:pt x="109970" y="69273"/>
                      </a:lnTo>
                      <a:lnTo>
                        <a:pt x="76200" y="69273"/>
                      </a:lnTo>
                      <a:lnTo>
                        <a:pt x="76200" y="58016"/>
                      </a:lnTo>
                      <a:cubicBezTo>
                        <a:pt x="76200" y="51089"/>
                        <a:pt x="74468" y="45893"/>
                        <a:pt x="70139" y="40698"/>
                      </a:cubicBezTo>
                      <a:cubicBezTo>
                        <a:pt x="65809" y="35502"/>
                        <a:pt x="61480" y="33770"/>
                        <a:pt x="54552" y="33770"/>
                      </a:cubicBezTo>
                      <a:cubicBezTo>
                        <a:pt x="45893" y="33770"/>
                        <a:pt x="40698" y="36368"/>
                        <a:pt x="38100" y="41564"/>
                      </a:cubicBezTo>
                      <a:cubicBezTo>
                        <a:pt x="35502" y="46759"/>
                        <a:pt x="33770" y="53686"/>
                        <a:pt x="33770" y="61480"/>
                      </a:cubicBezTo>
                      <a:lnTo>
                        <a:pt x="33770" y="182707"/>
                      </a:lnTo>
                      <a:cubicBezTo>
                        <a:pt x="33770" y="189634"/>
                        <a:pt x="35502" y="195696"/>
                        <a:pt x="38100" y="200025"/>
                      </a:cubicBezTo>
                      <a:cubicBezTo>
                        <a:pt x="40698" y="204355"/>
                        <a:pt x="46759" y="206952"/>
                        <a:pt x="54552" y="206952"/>
                      </a:cubicBezTo>
                      <a:cubicBezTo>
                        <a:pt x="57150" y="206952"/>
                        <a:pt x="58882" y="206952"/>
                        <a:pt x="61480" y="206087"/>
                      </a:cubicBezTo>
                      <a:cubicBezTo>
                        <a:pt x="64077" y="205221"/>
                        <a:pt x="66675" y="204355"/>
                        <a:pt x="68407" y="202623"/>
                      </a:cubicBezTo>
                      <a:cubicBezTo>
                        <a:pt x="70139" y="200891"/>
                        <a:pt x="71870" y="198293"/>
                        <a:pt x="73602" y="195696"/>
                      </a:cubicBezTo>
                      <a:cubicBezTo>
                        <a:pt x="75334" y="192232"/>
                        <a:pt x="75334" y="188768"/>
                        <a:pt x="75334" y="184439"/>
                      </a:cubicBezTo>
                      <a:lnTo>
                        <a:pt x="75334" y="173182"/>
                      </a:lnTo>
                      <a:lnTo>
                        <a:pt x="109970" y="173182"/>
                      </a:lnTo>
                      <a:close/>
                    </a:path>
                  </a:pathLst>
                </a:custGeom>
                <a:solidFill>
                  <a:srgbClr val="FFFFFF"/>
                </a:solidFill>
                <a:ln w="8653"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44932495-8DC4-93E2-A82E-9CB0DC859A7E}"/>
                    </a:ext>
                  </a:extLst>
                </p:cNvPr>
                <p:cNvSpPr/>
                <p:nvPr/>
              </p:nvSpPr>
              <p:spPr>
                <a:xfrm>
                  <a:off x="6195579" y="3443720"/>
                  <a:ext cx="101311" cy="237259"/>
                </a:xfrm>
                <a:custGeom>
                  <a:avLst/>
                  <a:gdLst>
                    <a:gd name="connsiteX0" fmla="*/ 0 w 101311"/>
                    <a:gd name="connsiteY0" fmla="*/ 237259 h 237259"/>
                    <a:gd name="connsiteX1" fmla="*/ 0 w 101311"/>
                    <a:gd name="connsiteY1" fmla="*/ 0 h 237259"/>
                    <a:gd name="connsiteX2" fmla="*/ 101311 w 101311"/>
                    <a:gd name="connsiteY2" fmla="*/ 0 h 237259"/>
                    <a:gd name="connsiteX3" fmla="*/ 101311 w 101311"/>
                    <a:gd name="connsiteY3" fmla="*/ 32038 h 237259"/>
                    <a:gd name="connsiteX4" fmla="*/ 33770 w 101311"/>
                    <a:gd name="connsiteY4" fmla="*/ 32038 h 237259"/>
                    <a:gd name="connsiteX5" fmla="*/ 33770 w 101311"/>
                    <a:gd name="connsiteY5" fmla="*/ 101311 h 237259"/>
                    <a:gd name="connsiteX6" fmla="*/ 92652 w 101311"/>
                    <a:gd name="connsiteY6" fmla="*/ 101311 h 237259"/>
                    <a:gd name="connsiteX7" fmla="*/ 92652 w 101311"/>
                    <a:gd name="connsiteY7" fmla="*/ 133350 h 237259"/>
                    <a:gd name="connsiteX8" fmla="*/ 33770 w 101311"/>
                    <a:gd name="connsiteY8" fmla="*/ 133350 h 237259"/>
                    <a:gd name="connsiteX9" fmla="*/ 33770 w 101311"/>
                    <a:gd name="connsiteY9" fmla="*/ 202623 h 237259"/>
                    <a:gd name="connsiteX10" fmla="*/ 101311 w 101311"/>
                    <a:gd name="connsiteY10" fmla="*/ 202623 h 237259"/>
                    <a:gd name="connsiteX11" fmla="*/ 101311 w 101311"/>
                    <a:gd name="connsiteY11" fmla="*/ 236393 h 237259"/>
                    <a:gd name="connsiteX12" fmla="*/ 0 w 101311"/>
                    <a:gd name="connsiteY12" fmla="*/ 236393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1311" h="237259">
                      <a:moveTo>
                        <a:pt x="0" y="237259"/>
                      </a:moveTo>
                      <a:lnTo>
                        <a:pt x="0" y="0"/>
                      </a:lnTo>
                      <a:lnTo>
                        <a:pt x="101311" y="0"/>
                      </a:lnTo>
                      <a:lnTo>
                        <a:pt x="101311" y="32038"/>
                      </a:lnTo>
                      <a:lnTo>
                        <a:pt x="33770" y="32038"/>
                      </a:lnTo>
                      <a:lnTo>
                        <a:pt x="33770" y="101311"/>
                      </a:lnTo>
                      <a:lnTo>
                        <a:pt x="92652" y="101311"/>
                      </a:lnTo>
                      <a:lnTo>
                        <a:pt x="92652" y="133350"/>
                      </a:lnTo>
                      <a:lnTo>
                        <a:pt x="33770" y="133350"/>
                      </a:lnTo>
                      <a:lnTo>
                        <a:pt x="33770" y="202623"/>
                      </a:lnTo>
                      <a:lnTo>
                        <a:pt x="101311" y="202623"/>
                      </a:lnTo>
                      <a:lnTo>
                        <a:pt x="101311" y="236393"/>
                      </a:lnTo>
                      <a:lnTo>
                        <a:pt x="0" y="236393"/>
                      </a:lnTo>
                      <a:close/>
                    </a:path>
                  </a:pathLst>
                </a:custGeom>
                <a:solidFill>
                  <a:srgbClr val="FFFFFF"/>
                </a:solidFill>
                <a:ln w="8653"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48CEC8D7-124A-8C71-9204-9BFDA49F6344}"/>
                    </a:ext>
                  </a:extLst>
                </p:cNvPr>
                <p:cNvSpPr/>
                <p:nvPr/>
              </p:nvSpPr>
              <p:spPr>
                <a:xfrm>
                  <a:off x="6318538" y="3443720"/>
                  <a:ext cx="109970" cy="237259"/>
                </a:xfrm>
                <a:custGeom>
                  <a:avLst/>
                  <a:gdLst>
                    <a:gd name="connsiteX0" fmla="*/ 0 w 109970"/>
                    <a:gd name="connsiteY0" fmla="*/ 237259 h 237259"/>
                    <a:gd name="connsiteX1" fmla="*/ 0 w 109970"/>
                    <a:gd name="connsiteY1" fmla="*/ 0 h 237259"/>
                    <a:gd name="connsiteX2" fmla="*/ 51089 w 109970"/>
                    <a:gd name="connsiteY2" fmla="*/ 0 h 237259"/>
                    <a:gd name="connsiteX3" fmla="*/ 75334 w 109970"/>
                    <a:gd name="connsiteY3" fmla="*/ 3464 h 237259"/>
                    <a:gd name="connsiteX4" fmla="*/ 94384 w 109970"/>
                    <a:gd name="connsiteY4" fmla="*/ 16452 h 237259"/>
                    <a:gd name="connsiteX5" fmla="*/ 106507 w 109970"/>
                    <a:gd name="connsiteY5" fmla="*/ 38100 h 237259"/>
                    <a:gd name="connsiteX6" fmla="*/ 109970 w 109970"/>
                    <a:gd name="connsiteY6" fmla="*/ 71870 h 237259"/>
                    <a:gd name="connsiteX7" fmla="*/ 108239 w 109970"/>
                    <a:gd name="connsiteY7" fmla="*/ 98714 h 237259"/>
                    <a:gd name="connsiteX8" fmla="*/ 100445 w 109970"/>
                    <a:gd name="connsiteY8" fmla="*/ 119495 h 237259"/>
                    <a:gd name="connsiteX9" fmla="*/ 81395 w 109970"/>
                    <a:gd name="connsiteY9" fmla="*/ 137680 h 237259"/>
                    <a:gd name="connsiteX10" fmla="*/ 51089 w 109970"/>
                    <a:gd name="connsiteY10" fmla="*/ 144607 h 237259"/>
                    <a:gd name="connsiteX11" fmla="*/ 33770 w 109970"/>
                    <a:gd name="connsiteY11" fmla="*/ 144607 h 237259"/>
                    <a:gd name="connsiteX12" fmla="*/ 33770 w 109970"/>
                    <a:gd name="connsiteY12" fmla="*/ 237259 h 237259"/>
                    <a:gd name="connsiteX13" fmla="*/ 0 w 109970"/>
                    <a:gd name="connsiteY13" fmla="*/ 237259 h 237259"/>
                    <a:gd name="connsiteX14" fmla="*/ 33770 w 109970"/>
                    <a:gd name="connsiteY14" fmla="*/ 32904 h 237259"/>
                    <a:gd name="connsiteX15" fmla="*/ 33770 w 109970"/>
                    <a:gd name="connsiteY15" fmla="*/ 113434 h 237259"/>
                    <a:gd name="connsiteX16" fmla="*/ 50223 w 109970"/>
                    <a:gd name="connsiteY16" fmla="*/ 113434 h 237259"/>
                    <a:gd name="connsiteX17" fmla="*/ 65809 w 109970"/>
                    <a:gd name="connsiteY17" fmla="*/ 110836 h 237259"/>
                    <a:gd name="connsiteX18" fmla="*/ 74468 w 109970"/>
                    <a:gd name="connsiteY18" fmla="*/ 102177 h 237259"/>
                    <a:gd name="connsiteX19" fmla="*/ 77932 w 109970"/>
                    <a:gd name="connsiteY19" fmla="*/ 90054 h 237259"/>
                    <a:gd name="connsiteX20" fmla="*/ 78798 w 109970"/>
                    <a:gd name="connsiteY20" fmla="*/ 73602 h 237259"/>
                    <a:gd name="connsiteX21" fmla="*/ 78798 w 109970"/>
                    <a:gd name="connsiteY21" fmla="*/ 58016 h 237259"/>
                    <a:gd name="connsiteX22" fmla="*/ 76200 w 109970"/>
                    <a:gd name="connsiteY22" fmla="*/ 45027 h 237259"/>
                    <a:gd name="connsiteX23" fmla="*/ 68407 w 109970"/>
                    <a:gd name="connsiteY23" fmla="*/ 36368 h 237259"/>
                    <a:gd name="connsiteX24" fmla="*/ 52820 w 109970"/>
                    <a:gd name="connsiteY24" fmla="*/ 33770 h 237259"/>
                    <a:gd name="connsiteX25" fmla="*/ 33770 w 109970"/>
                    <a:gd name="connsiteY25" fmla="*/ 33770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970" h="237259">
                      <a:moveTo>
                        <a:pt x="0" y="237259"/>
                      </a:moveTo>
                      <a:lnTo>
                        <a:pt x="0" y="0"/>
                      </a:lnTo>
                      <a:lnTo>
                        <a:pt x="51089" y="0"/>
                      </a:lnTo>
                      <a:cubicBezTo>
                        <a:pt x="60614" y="0"/>
                        <a:pt x="68407" y="866"/>
                        <a:pt x="75334" y="3464"/>
                      </a:cubicBezTo>
                      <a:cubicBezTo>
                        <a:pt x="82261" y="6061"/>
                        <a:pt x="89189" y="10391"/>
                        <a:pt x="94384" y="16452"/>
                      </a:cubicBezTo>
                      <a:cubicBezTo>
                        <a:pt x="100445" y="22513"/>
                        <a:pt x="103909" y="30307"/>
                        <a:pt x="106507" y="38100"/>
                      </a:cubicBezTo>
                      <a:cubicBezTo>
                        <a:pt x="109104" y="46759"/>
                        <a:pt x="109970" y="58016"/>
                        <a:pt x="109970" y="71870"/>
                      </a:cubicBezTo>
                      <a:cubicBezTo>
                        <a:pt x="109970" y="82261"/>
                        <a:pt x="109104" y="91786"/>
                        <a:pt x="108239" y="98714"/>
                      </a:cubicBezTo>
                      <a:cubicBezTo>
                        <a:pt x="107373" y="105641"/>
                        <a:pt x="104775" y="112568"/>
                        <a:pt x="100445" y="119495"/>
                      </a:cubicBezTo>
                      <a:cubicBezTo>
                        <a:pt x="96116" y="127288"/>
                        <a:pt x="89189" y="133350"/>
                        <a:pt x="81395" y="137680"/>
                      </a:cubicBezTo>
                      <a:cubicBezTo>
                        <a:pt x="73602" y="142009"/>
                        <a:pt x="63211" y="144607"/>
                        <a:pt x="51089" y="144607"/>
                      </a:cubicBezTo>
                      <a:lnTo>
                        <a:pt x="33770" y="144607"/>
                      </a:lnTo>
                      <a:lnTo>
                        <a:pt x="33770" y="237259"/>
                      </a:lnTo>
                      <a:lnTo>
                        <a:pt x="0" y="237259"/>
                      </a:lnTo>
                      <a:close/>
                      <a:moveTo>
                        <a:pt x="33770" y="32904"/>
                      </a:moveTo>
                      <a:lnTo>
                        <a:pt x="33770" y="113434"/>
                      </a:lnTo>
                      <a:lnTo>
                        <a:pt x="50223" y="113434"/>
                      </a:lnTo>
                      <a:cubicBezTo>
                        <a:pt x="57150" y="113434"/>
                        <a:pt x="62345" y="112568"/>
                        <a:pt x="65809" y="110836"/>
                      </a:cubicBezTo>
                      <a:cubicBezTo>
                        <a:pt x="69273" y="109104"/>
                        <a:pt x="72736" y="105641"/>
                        <a:pt x="74468" y="102177"/>
                      </a:cubicBezTo>
                      <a:cubicBezTo>
                        <a:pt x="76200" y="98714"/>
                        <a:pt x="77066" y="94384"/>
                        <a:pt x="77932" y="90054"/>
                      </a:cubicBezTo>
                      <a:cubicBezTo>
                        <a:pt x="77932" y="84859"/>
                        <a:pt x="78798" y="79663"/>
                        <a:pt x="78798" y="73602"/>
                      </a:cubicBezTo>
                      <a:cubicBezTo>
                        <a:pt x="78798" y="68407"/>
                        <a:pt x="78798" y="63211"/>
                        <a:pt x="78798" y="58016"/>
                      </a:cubicBezTo>
                      <a:cubicBezTo>
                        <a:pt x="78798" y="52820"/>
                        <a:pt x="77932" y="48491"/>
                        <a:pt x="76200" y="45027"/>
                      </a:cubicBezTo>
                      <a:cubicBezTo>
                        <a:pt x="74468" y="41564"/>
                        <a:pt x="71870" y="38100"/>
                        <a:pt x="68407" y="36368"/>
                      </a:cubicBezTo>
                      <a:cubicBezTo>
                        <a:pt x="64943" y="34636"/>
                        <a:pt x="59748" y="33770"/>
                        <a:pt x="52820" y="33770"/>
                      </a:cubicBezTo>
                      <a:lnTo>
                        <a:pt x="33770" y="33770"/>
                      </a:lnTo>
                      <a:close/>
                    </a:path>
                  </a:pathLst>
                </a:custGeom>
                <a:solidFill>
                  <a:srgbClr val="FFFFFF"/>
                </a:solidFill>
                <a:ln w="8653"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D7200CBC-9FFC-8E75-1492-40981A3956E8}"/>
                    </a:ext>
                  </a:extLst>
                </p:cNvPr>
                <p:cNvSpPr/>
                <p:nvPr/>
              </p:nvSpPr>
              <p:spPr>
                <a:xfrm>
                  <a:off x="6437168" y="3443720"/>
                  <a:ext cx="112568" cy="237259"/>
                </a:xfrm>
                <a:custGeom>
                  <a:avLst/>
                  <a:gdLst>
                    <a:gd name="connsiteX0" fmla="*/ 38966 w 112568"/>
                    <a:gd name="connsiteY0" fmla="*/ 237259 h 237259"/>
                    <a:gd name="connsiteX1" fmla="*/ 38966 w 112568"/>
                    <a:gd name="connsiteY1" fmla="*/ 32038 h 237259"/>
                    <a:gd name="connsiteX2" fmla="*/ 0 w 112568"/>
                    <a:gd name="connsiteY2" fmla="*/ 32038 h 237259"/>
                    <a:gd name="connsiteX3" fmla="*/ 0 w 112568"/>
                    <a:gd name="connsiteY3" fmla="*/ 0 h 237259"/>
                    <a:gd name="connsiteX4" fmla="*/ 112568 w 112568"/>
                    <a:gd name="connsiteY4" fmla="*/ 0 h 237259"/>
                    <a:gd name="connsiteX5" fmla="*/ 112568 w 112568"/>
                    <a:gd name="connsiteY5" fmla="*/ 32038 h 237259"/>
                    <a:gd name="connsiteX6" fmla="*/ 73602 w 112568"/>
                    <a:gd name="connsiteY6" fmla="*/ 32038 h 237259"/>
                    <a:gd name="connsiteX7" fmla="*/ 73602 w 112568"/>
                    <a:gd name="connsiteY7" fmla="*/ 237259 h 237259"/>
                    <a:gd name="connsiteX8" fmla="*/ 38966 w 112568"/>
                    <a:gd name="connsiteY8" fmla="*/ 237259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568" h="237259">
                      <a:moveTo>
                        <a:pt x="38966" y="237259"/>
                      </a:moveTo>
                      <a:lnTo>
                        <a:pt x="38966" y="32038"/>
                      </a:lnTo>
                      <a:lnTo>
                        <a:pt x="0" y="32038"/>
                      </a:lnTo>
                      <a:lnTo>
                        <a:pt x="0" y="0"/>
                      </a:lnTo>
                      <a:lnTo>
                        <a:pt x="112568" y="0"/>
                      </a:lnTo>
                      <a:lnTo>
                        <a:pt x="112568" y="32038"/>
                      </a:lnTo>
                      <a:lnTo>
                        <a:pt x="73602" y="32038"/>
                      </a:lnTo>
                      <a:lnTo>
                        <a:pt x="73602" y="237259"/>
                      </a:lnTo>
                      <a:lnTo>
                        <a:pt x="38966" y="237259"/>
                      </a:lnTo>
                      <a:close/>
                    </a:path>
                  </a:pathLst>
                </a:custGeom>
                <a:solidFill>
                  <a:srgbClr val="FFFFFF"/>
                </a:solidFill>
                <a:ln w="8653" cap="flat">
                  <a:noFill/>
                  <a:prstDash val="solid"/>
                  <a:miter/>
                </a:ln>
              </p:spPr>
              <p:txBody>
                <a:bodyPr rtlCol="0" anchor="ctr"/>
                <a:lstStyle/>
                <a:p>
                  <a:endParaRPr lang="en-US"/>
                </a:p>
              </p:txBody>
            </p:sp>
          </p:grpSp>
        </p:grpSp>
      </p:grpSp>
      <p:sp>
        <p:nvSpPr>
          <p:cNvPr id="4" name="TextBox 3">
            <a:extLst>
              <a:ext uri="{FF2B5EF4-FFF2-40B4-BE49-F238E27FC236}">
                <a16:creationId xmlns:a16="http://schemas.microsoft.com/office/drawing/2014/main" id="{C7D0A89C-628B-4236-E4BF-8965B79EEA7C}"/>
              </a:ext>
            </a:extLst>
          </p:cNvPr>
          <p:cNvSpPr txBox="1"/>
          <p:nvPr/>
        </p:nvSpPr>
        <p:spPr>
          <a:xfrm>
            <a:off x="334197" y="1088575"/>
            <a:ext cx="5931136" cy="1286121"/>
          </a:xfrm>
          <a:prstGeom prst="rect">
            <a:avLst/>
          </a:prstGeom>
          <a:noFill/>
        </p:spPr>
        <p:txBody>
          <a:bodyPr wrap="square" rtlCol="0">
            <a:spAutoFit/>
          </a:bodyPr>
          <a:lstStyle/>
          <a:p>
            <a:pPr>
              <a:lnSpc>
                <a:spcPct val="150000"/>
              </a:lnSpc>
            </a:pPr>
            <a:r>
              <a:rPr lang="en-US" dirty="0">
                <a:latin typeface="Century Gothic" panose="020B0502020202020204" pitchFamily="34" charset="0"/>
              </a:rPr>
              <a:t>What are you trying to achieve with your POC project? Communicate with internal stakeholders to understand and align goals and expectations.</a:t>
            </a:r>
          </a:p>
        </p:txBody>
      </p:sp>
      <p:sp>
        <p:nvSpPr>
          <p:cNvPr id="6" name="TextBox 5">
            <a:extLst>
              <a:ext uri="{FF2B5EF4-FFF2-40B4-BE49-F238E27FC236}">
                <a16:creationId xmlns:a16="http://schemas.microsoft.com/office/drawing/2014/main" id="{75431DE5-7443-D89B-36FA-FEDBCAFABBDA}"/>
              </a:ext>
            </a:extLst>
          </p:cNvPr>
          <p:cNvSpPr txBox="1"/>
          <p:nvPr/>
        </p:nvSpPr>
        <p:spPr>
          <a:xfrm>
            <a:off x="182553" y="51074"/>
            <a:ext cx="3513147" cy="830997"/>
          </a:xfrm>
          <a:prstGeom prst="rect">
            <a:avLst/>
          </a:prstGeom>
          <a:noFill/>
          <a:effectLst/>
        </p:spPr>
        <p:txBody>
          <a:bodyPr wrap="square" rtlCol="0">
            <a:spAutoFit/>
          </a:bodyPr>
          <a:lstStyle/>
          <a:p>
            <a:r>
              <a:rPr lang="en-US" sz="4800" i="0" u="none" strike="noStrike" dirty="0">
                <a:solidFill>
                  <a:schemeClr val="bg1"/>
                </a:solidFill>
                <a:effectLst/>
                <a:latin typeface="Century Gothic" panose="020B0502020202020204" pitchFamily="34" charset="0"/>
              </a:rPr>
              <a:t>POC Goals</a:t>
            </a:r>
            <a:endParaRPr lang="en-US" sz="4800" dirty="0">
              <a:solidFill>
                <a:schemeClr val="bg1"/>
              </a:solidFill>
              <a:latin typeface="Century Gothic" panose="020B0502020202020204" pitchFamily="34" charset="0"/>
            </a:endParaRPr>
          </a:p>
        </p:txBody>
      </p:sp>
      <p:grpSp>
        <p:nvGrpSpPr>
          <p:cNvPr id="5" name="Graphic 57">
            <a:extLst>
              <a:ext uri="{FF2B5EF4-FFF2-40B4-BE49-F238E27FC236}">
                <a16:creationId xmlns:a16="http://schemas.microsoft.com/office/drawing/2014/main" id="{5F8AC060-64B1-86B4-618A-EF5C72DCB49D}"/>
              </a:ext>
            </a:extLst>
          </p:cNvPr>
          <p:cNvGrpSpPr/>
          <p:nvPr/>
        </p:nvGrpSpPr>
        <p:grpSpPr>
          <a:xfrm>
            <a:off x="10477440" y="279558"/>
            <a:ext cx="1386419" cy="1385745"/>
            <a:chOff x="5445957" y="2686915"/>
            <a:chExt cx="1386419" cy="1385745"/>
          </a:xfrm>
          <a:solidFill>
            <a:schemeClr val="bg1"/>
          </a:solidFill>
        </p:grpSpPr>
        <p:sp>
          <p:nvSpPr>
            <p:cNvPr id="20" name="Freeform 19">
              <a:extLst>
                <a:ext uri="{FF2B5EF4-FFF2-40B4-BE49-F238E27FC236}">
                  <a16:creationId xmlns:a16="http://schemas.microsoft.com/office/drawing/2014/main" id="{BFF1D5D1-C04E-12C3-D446-42D0A5FD967D}"/>
                </a:ext>
              </a:extLst>
            </p:cNvPr>
            <p:cNvSpPr/>
            <p:nvPr/>
          </p:nvSpPr>
          <p:spPr>
            <a:xfrm>
              <a:off x="5782110" y="3110267"/>
              <a:ext cx="629946" cy="634789"/>
            </a:xfrm>
            <a:custGeom>
              <a:avLst/>
              <a:gdLst>
                <a:gd name="connsiteX0" fmla="*/ 313890 w 629946"/>
                <a:gd name="connsiteY0" fmla="*/ 634790 h 634789"/>
                <a:gd name="connsiteX1" fmla="*/ 132915 w 629946"/>
                <a:gd name="connsiteY1" fmla="*/ 576774 h 634789"/>
                <a:gd name="connsiteX2" fmla="*/ 57580 w 629946"/>
                <a:gd name="connsiteY2" fmla="*/ 134294 h 634789"/>
                <a:gd name="connsiteX3" fmla="*/ 261935 w 629946"/>
                <a:gd name="connsiteY3" fmla="*/ 4408 h 634789"/>
                <a:gd name="connsiteX4" fmla="*/ 496596 w 629946"/>
                <a:gd name="connsiteY4" fmla="*/ 58094 h 634789"/>
                <a:gd name="connsiteX5" fmla="*/ 508719 w 629946"/>
                <a:gd name="connsiteY5" fmla="*/ 66753 h 634789"/>
                <a:gd name="connsiteX6" fmla="*/ 472351 w 629946"/>
                <a:gd name="connsiteY6" fmla="*/ 103988 h 634789"/>
                <a:gd name="connsiteX7" fmla="*/ 463692 w 629946"/>
                <a:gd name="connsiteY7" fmla="*/ 97926 h 634789"/>
                <a:gd name="connsiteX8" fmla="*/ 167551 w 629946"/>
                <a:gd name="connsiteY8" fmla="*/ 97926 h 634789"/>
                <a:gd name="connsiteX9" fmla="*/ 98278 w 629946"/>
                <a:gd name="connsiteY9" fmla="*/ 466803 h 634789"/>
                <a:gd name="connsiteX10" fmla="*/ 267131 w 629946"/>
                <a:gd name="connsiteY10" fmla="*/ 578506 h 634789"/>
                <a:gd name="connsiteX11" fmla="*/ 463692 w 629946"/>
                <a:gd name="connsiteY11" fmla="*/ 536942 h 634789"/>
                <a:gd name="connsiteX12" fmla="*/ 532965 w 629946"/>
                <a:gd name="connsiteY12" fmla="*/ 168065 h 634789"/>
                <a:gd name="connsiteX13" fmla="*/ 526903 w 629946"/>
                <a:gd name="connsiteY13" fmla="*/ 159406 h 634789"/>
                <a:gd name="connsiteX14" fmla="*/ 564137 w 629946"/>
                <a:gd name="connsiteY14" fmla="*/ 122171 h 634789"/>
                <a:gd name="connsiteX15" fmla="*/ 572796 w 629946"/>
                <a:gd name="connsiteY15" fmla="*/ 135160 h 634789"/>
                <a:gd name="connsiteX16" fmla="*/ 572796 w 629946"/>
                <a:gd name="connsiteY16" fmla="*/ 501440 h 634789"/>
                <a:gd name="connsiteX17" fmla="*/ 368442 w 629946"/>
                <a:gd name="connsiteY17" fmla="*/ 631326 h 634789"/>
                <a:gd name="connsiteX18" fmla="*/ 313890 w 629946"/>
                <a:gd name="connsiteY18" fmla="*/ 634790 h 634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29946" h="634789">
                  <a:moveTo>
                    <a:pt x="313890" y="634790"/>
                  </a:moveTo>
                  <a:cubicBezTo>
                    <a:pt x="249812" y="634790"/>
                    <a:pt x="186601" y="614874"/>
                    <a:pt x="132915" y="576774"/>
                  </a:cubicBezTo>
                  <a:cubicBezTo>
                    <a:pt x="-8229" y="475463"/>
                    <a:pt x="-42865" y="277169"/>
                    <a:pt x="57580" y="134294"/>
                  </a:cubicBezTo>
                  <a:cubicBezTo>
                    <a:pt x="106071" y="65022"/>
                    <a:pt x="178808" y="18262"/>
                    <a:pt x="261935" y="4408"/>
                  </a:cubicBezTo>
                  <a:cubicBezTo>
                    <a:pt x="344196" y="-9447"/>
                    <a:pt x="427324" y="9603"/>
                    <a:pt x="496596" y="58094"/>
                  </a:cubicBezTo>
                  <a:lnTo>
                    <a:pt x="508719" y="66753"/>
                  </a:lnTo>
                  <a:lnTo>
                    <a:pt x="472351" y="103988"/>
                  </a:lnTo>
                  <a:lnTo>
                    <a:pt x="463692" y="97926"/>
                  </a:lnTo>
                  <a:cubicBezTo>
                    <a:pt x="373637" y="35581"/>
                    <a:pt x="257605" y="35581"/>
                    <a:pt x="167551" y="97926"/>
                  </a:cubicBezTo>
                  <a:cubicBezTo>
                    <a:pt x="48055" y="180187"/>
                    <a:pt x="16883" y="346442"/>
                    <a:pt x="98278" y="466803"/>
                  </a:cubicBezTo>
                  <a:cubicBezTo>
                    <a:pt x="138110" y="525685"/>
                    <a:pt x="197858" y="565517"/>
                    <a:pt x="267131" y="578506"/>
                  </a:cubicBezTo>
                  <a:cubicBezTo>
                    <a:pt x="335537" y="591494"/>
                    <a:pt x="405676" y="576774"/>
                    <a:pt x="463692" y="536942"/>
                  </a:cubicBezTo>
                  <a:cubicBezTo>
                    <a:pt x="583187" y="454681"/>
                    <a:pt x="614360" y="288426"/>
                    <a:pt x="532965" y="168065"/>
                  </a:cubicBezTo>
                  <a:lnTo>
                    <a:pt x="526903" y="159406"/>
                  </a:lnTo>
                  <a:lnTo>
                    <a:pt x="564137" y="122171"/>
                  </a:lnTo>
                  <a:lnTo>
                    <a:pt x="572796" y="135160"/>
                  </a:lnTo>
                  <a:cubicBezTo>
                    <a:pt x="648997" y="244265"/>
                    <a:pt x="648997" y="391469"/>
                    <a:pt x="572796" y="501440"/>
                  </a:cubicBezTo>
                  <a:cubicBezTo>
                    <a:pt x="524305" y="570713"/>
                    <a:pt x="451569" y="617472"/>
                    <a:pt x="368442" y="631326"/>
                  </a:cubicBezTo>
                  <a:cubicBezTo>
                    <a:pt x="349392" y="633058"/>
                    <a:pt x="331208" y="634790"/>
                    <a:pt x="313890" y="634790"/>
                  </a:cubicBezTo>
                  <a:close/>
                </a:path>
              </a:pathLst>
            </a:custGeom>
            <a:solidFill>
              <a:schemeClr val="bg1">
                <a:alpha val="25000"/>
              </a:schemeClr>
            </a:solid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B7AE3C3C-728E-F8A9-6989-64B29B8969D1}"/>
                </a:ext>
              </a:extLst>
            </p:cNvPr>
            <p:cNvSpPr/>
            <p:nvPr/>
          </p:nvSpPr>
          <p:spPr>
            <a:xfrm>
              <a:off x="5445957" y="2781875"/>
              <a:ext cx="1299041" cy="1290786"/>
            </a:xfrm>
            <a:custGeom>
              <a:avLst/>
              <a:gdLst>
                <a:gd name="connsiteX0" fmla="*/ 1167856 w 1299041"/>
                <a:gd name="connsiteY0" fmla="*/ 318079 h 1290786"/>
                <a:gd name="connsiteX1" fmla="*/ 979088 w 1299041"/>
                <a:gd name="connsiteY1" fmla="*/ 1159743 h 1290786"/>
                <a:gd name="connsiteX2" fmla="*/ 131363 w 1299041"/>
                <a:gd name="connsiteY2" fmla="*/ 972707 h 1290786"/>
                <a:gd name="connsiteX3" fmla="*/ 320131 w 1299041"/>
                <a:gd name="connsiteY3" fmla="*/ 131043 h 1290786"/>
                <a:gd name="connsiteX4" fmla="*/ 979088 w 1299041"/>
                <a:gd name="connsiteY4" fmla="*/ 131043 h 1290786"/>
                <a:gd name="connsiteX5" fmla="*/ 979088 w 1299041"/>
                <a:gd name="connsiteY5" fmla="*/ 89479 h 1290786"/>
                <a:gd name="connsiteX6" fmla="*/ 89799 w 1299041"/>
                <a:gd name="connsiteY6" fmla="*/ 318079 h 1290786"/>
                <a:gd name="connsiteX7" fmla="*/ 320131 w 1299041"/>
                <a:gd name="connsiteY7" fmla="*/ 1201307 h 1290786"/>
                <a:gd name="connsiteX8" fmla="*/ 1209420 w 1299041"/>
                <a:gd name="connsiteY8" fmla="*/ 972707 h 1290786"/>
                <a:gd name="connsiteX9" fmla="*/ 1209420 w 1299041"/>
                <a:gd name="connsiteY9" fmla="*/ 318079 h 1290786"/>
                <a:gd name="connsiteX10" fmla="*/ 1167856 w 1299041"/>
                <a:gd name="connsiteY10" fmla="*/ 318079 h 1290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99041" h="1290786">
                  <a:moveTo>
                    <a:pt x="1167856" y="318079"/>
                  </a:moveTo>
                  <a:cubicBezTo>
                    <a:pt x="1349697" y="602098"/>
                    <a:pt x="1265704" y="978768"/>
                    <a:pt x="979088" y="1159743"/>
                  </a:cubicBezTo>
                  <a:cubicBezTo>
                    <a:pt x="693338" y="1340718"/>
                    <a:pt x="313204" y="1256725"/>
                    <a:pt x="131363" y="972707"/>
                  </a:cubicBezTo>
                  <a:cubicBezTo>
                    <a:pt x="-50478" y="688688"/>
                    <a:pt x="33515" y="312018"/>
                    <a:pt x="320131" y="131043"/>
                  </a:cubicBezTo>
                  <a:cubicBezTo>
                    <a:pt x="521022" y="3755"/>
                    <a:pt x="778197" y="3755"/>
                    <a:pt x="979088" y="131043"/>
                  </a:cubicBezTo>
                  <a:lnTo>
                    <a:pt x="979088" y="89479"/>
                  </a:lnTo>
                  <a:cubicBezTo>
                    <a:pt x="669958" y="-91496"/>
                    <a:pt x="271640" y="10682"/>
                    <a:pt x="89799" y="318079"/>
                  </a:cubicBezTo>
                  <a:cubicBezTo>
                    <a:pt x="-92042" y="624611"/>
                    <a:pt x="11002" y="1020332"/>
                    <a:pt x="320131" y="1201307"/>
                  </a:cubicBezTo>
                  <a:cubicBezTo>
                    <a:pt x="629261" y="1382282"/>
                    <a:pt x="1027579" y="1280105"/>
                    <a:pt x="1209420" y="972707"/>
                  </a:cubicBezTo>
                  <a:cubicBezTo>
                    <a:pt x="1328915" y="770950"/>
                    <a:pt x="1328915" y="519836"/>
                    <a:pt x="1209420" y="318079"/>
                  </a:cubicBezTo>
                  <a:lnTo>
                    <a:pt x="1167856" y="318079"/>
                  </a:lnTo>
                  <a:close/>
                </a:path>
              </a:pathLst>
            </a:custGeom>
            <a:grpFill/>
            <a:ln w="8653"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230D58D5-8B18-5BA7-5E79-449B10DE9E82}"/>
                </a:ext>
              </a:extLst>
            </p:cNvPr>
            <p:cNvSpPr/>
            <p:nvPr/>
          </p:nvSpPr>
          <p:spPr>
            <a:xfrm>
              <a:off x="5680448" y="3007737"/>
              <a:ext cx="830971" cy="839928"/>
            </a:xfrm>
            <a:custGeom>
              <a:avLst/>
              <a:gdLst>
                <a:gd name="connsiteX0" fmla="*/ 655409 w 830971"/>
                <a:gd name="connsiteY0" fmla="*/ 76631 h 839928"/>
                <a:gd name="connsiteX1" fmla="*/ 76115 w 830971"/>
                <a:gd name="connsiteY1" fmla="*/ 177942 h 839928"/>
                <a:gd name="connsiteX2" fmla="*/ 175695 w 830971"/>
                <a:gd name="connsiteY2" fmla="*/ 763297 h 839928"/>
                <a:gd name="connsiteX3" fmla="*/ 754988 w 830971"/>
                <a:gd name="connsiteY3" fmla="*/ 661986 h 839928"/>
                <a:gd name="connsiteX4" fmla="*/ 754988 w 830971"/>
                <a:gd name="connsiteY4" fmla="*/ 177942 h 839928"/>
                <a:gd name="connsiteX5" fmla="*/ 729877 w 830971"/>
                <a:gd name="connsiteY5" fmla="*/ 203920 h 839928"/>
                <a:gd name="connsiteX6" fmla="*/ 630297 w 830971"/>
                <a:gd name="connsiteY6" fmla="*/ 737320 h 839928"/>
                <a:gd name="connsiteX7" fmla="*/ 102093 w 830971"/>
                <a:gd name="connsiteY7" fmla="*/ 636008 h 839928"/>
                <a:gd name="connsiteX8" fmla="*/ 201672 w 830971"/>
                <a:gd name="connsiteY8" fmla="*/ 102608 h 839928"/>
                <a:gd name="connsiteX9" fmla="*/ 630297 w 830971"/>
                <a:gd name="connsiteY9" fmla="*/ 102608 h 839928"/>
                <a:gd name="connsiteX10" fmla="*/ 655409 w 830971"/>
                <a:gd name="connsiteY10" fmla="*/ 76631 h 839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0971" h="839928">
                  <a:moveTo>
                    <a:pt x="655409" y="76631"/>
                  </a:moveTo>
                  <a:cubicBezTo>
                    <a:pt x="467506" y="-56719"/>
                    <a:pt x="208600" y="-11692"/>
                    <a:pt x="76115" y="177942"/>
                  </a:cubicBezTo>
                  <a:cubicBezTo>
                    <a:pt x="-56369" y="367576"/>
                    <a:pt x="-11341" y="629081"/>
                    <a:pt x="175695" y="763297"/>
                  </a:cubicBezTo>
                  <a:cubicBezTo>
                    <a:pt x="363597" y="896647"/>
                    <a:pt x="622504" y="851620"/>
                    <a:pt x="754988" y="661986"/>
                  </a:cubicBezTo>
                  <a:cubicBezTo>
                    <a:pt x="856300" y="516513"/>
                    <a:pt x="856300" y="322549"/>
                    <a:pt x="754988" y="177942"/>
                  </a:cubicBezTo>
                  <a:lnTo>
                    <a:pt x="729877" y="203920"/>
                  </a:lnTo>
                  <a:cubicBezTo>
                    <a:pt x="848506" y="378833"/>
                    <a:pt x="803479" y="617824"/>
                    <a:pt x="630297" y="737320"/>
                  </a:cubicBezTo>
                  <a:cubicBezTo>
                    <a:pt x="457115" y="856815"/>
                    <a:pt x="219856" y="811788"/>
                    <a:pt x="102093" y="636008"/>
                  </a:cubicBezTo>
                  <a:cubicBezTo>
                    <a:pt x="-16537" y="461095"/>
                    <a:pt x="28490" y="222104"/>
                    <a:pt x="201672" y="102608"/>
                  </a:cubicBezTo>
                  <a:cubicBezTo>
                    <a:pt x="330693" y="13420"/>
                    <a:pt x="501277" y="13420"/>
                    <a:pt x="630297" y="102608"/>
                  </a:cubicBezTo>
                  <a:lnTo>
                    <a:pt x="655409" y="76631"/>
                  </a:lnTo>
                  <a:close/>
                </a:path>
              </a:pathLst>
            </a:custGeom>
            <a:grpFill/>
            <a:ln w="8653"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23706D4F-0A6F-1502-79C7-8E27EB5642FE}"/>
                </a:ext>
              </a:extLst>
            </p:cNvPr>
            <p:cNvSpPr/>
            <p:nvPr/>
          </p:nvSpPr>
          <p:spPr>
            <a:xfrm>
              <a:off x="5552331" y="2878086"/>
              <a:ext cx="1087242" cy="1098362"/>
            </a:xfrm>
            <a:custGeom>
              <a:avLst/>
              <a:gdLst>
                <a:gd name="connsiteX0" fmla="*/ 857128 w 1087242"/>
                <a:gd name="connsiteY0" fmla="*/ 100640 h 1098362"/>
                <a:gd name="connsiteX1" fmla="*/ 99457 w 1087242"/>
                <a:gd name="connsiteY1" fmla="*/ 232259 h 1098362"/>
                <a:gd name="connsiteX2" fmla="*/ 230209 w 1087242"/>
                <a:gd name="connsiteY2" fmla="*/ 997722 h 1098362"/>
                <a:gd name="connsiteX3" fmla="*/ 987880 w 1087242"/>
                <a:gd name="connsiteY3" fmla="*/ 866104 h 1098362"/>
                <a:gd name="connsiteX4" fmla="*/ 987880 w 1087242"/>
                <a:gd name="connsiteY4" fmla="*/ 232259 h 1098362"/>
                <a:gd name="connsiteX5" fmla="*/ 954975 w 1087242"/>
                <a:gd name="connsiteY5" fmla="*/ 266029 h 1098362"/>
                <a:gd name="connsiteX6" fmla="*/ 824223 w 1087242"/>
                <a:gd name="connsiteY6" fmla="*/ 963952 h 1098362"/>
                <a:gd name="connsiteX7" fmla="*/ 133227 w 1087242"/>
                <a:gd name="connsiteY7" fmla="*/ 832334 h 1098362"/>
                <a:gd name="connsiteX8" fmla="*/ 263980 w 1087242"/>
                <a:gd name="connsiteY8" fmla="*/ 134411 h 1098362"/>
                <a:gd name="connsiteX9" fmla="*/ 824223 w 1087242"/>
                <a:gd name="connsiteY9" fmla="*/ 134411 h 1098362"/>
                <a:gd name="connsiteX10" fmla="*/ 857128 w 1087242"/>
                <a:gd name="connsiteY10" fmla="*/ 100640 h 1098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87242" h="1098362">
                  <a:moveTo>
                    <a:pt x="857128" y="100640"/>
                  </a:moveTo>
                  <a:cubicBezTo>
                    <a:pt x="612075" y="-74273"/>
                    <a:pt x="272639" y="-15391"/>
                    <a:pt x="99457" y="232259"/>
                  </a:cubicBezTo>
                  <a:cubicBezTo>
                    <a:pt x="-73725" y="479908"/>
                    <a:pt x="-14843" y="822808"/>
                    <a:pt x="230209" y="997722"/>
                  </a:cubicBezTo>
                  <a:cubicBezTo>
                    <a:pt x="475262" y="1172636"/>
                    <a:pt x="814698" y="1113754"/>
                    <a:pt x="987880" y="866104"/>
                  </a:cubicBezTo>
                  <a:cubicBezTo>
                    <a:pt x="1120364" y="676470"/>
                    <a:pt x="1120364" y="422759"/>
                    <a:pt x="987880" y="232259"/>
                  </a:cubicBezTo>
                  <a:lnTo>
                    <a:pt x="954975" y="266029"/>
                  </a:lnTo>
                  <a:cubicBezTo>
                    <a:pt x="1109973" y="495495"/>
                    <a:pt x="1051091" y="808088"/>
                    <a:pt x="824223" y="963952"/>
                  </a:cubicBezTo>
                  <a:cubicBezTo>
                    <a:pt x="597355" y="1120681"/>
                    <a:pt x="288225" y="1060934"/>
                    <a:pt x="133227" y="832334"/>
                  </a:cubicBezTo>
                  <a:cubicBezTo>
                    <a:pt x="-21770" y="602868"/>
                    <a:pt x="37112" y="290274"/>
                    <a:pt x="263980" y="134411"/>
                  </a:cubicBezTo>
                  <a:cubicBezTo>
                    <a:pt x="432832" y="17513"/>
                    <a:pt x="655371" y="17513"/>
                    <a:pt x="824223" y="134411"/>
                  </a:cubicBezTo>
                  <a:lnTo>
                    <a:pt x="857128" y="100640"/>
                  </a:lnTo>
                  <a:close/>
                </a:path>
              </a:pathLst>
            </a:custGeom>
            <a:solidFill>
              <a:schemeClr val="bg1">
                <a:alpha val="25000"/>
              </a:schemeClr>
            </a:solidFill>
            <a:ln w="8653" cap="flat">
              <a:noFill/>
              <a:prstDash val="solid"/>
              <a:miter/>
            </a:ln>
          </p:spPr>
          <p:txBody>
            <a:bodyPr rtlCol="0" anchor="ctr"/>
            <a:lstStyle/>
            <a:p>
              <a:endParaRPr lang="en-US" dirty="0"/>
            </a:p>
          </p:txBody>
        </p:sp>
        <p:sp>
          <p:nvSpPr>
            <p:cNvPr id="41" name="Freeform 40">
              <a:extLst>
                <a:ext uri="{FF2B5EF4-FFF2-40B4-BE49-F238E27FC236}">
                  <a16:creationId xmlns:a16="http://schemas.microsoft.com/office/drawing/2014/main" id="{135987E3-6708-1606-88DE-28441F724F2A}"/>
                </a:ext>
              </a:extLst>
            </p:cNvPr>
            <p:cNvSpPr/>
            <p:nvPr/>
          </p:nvSpPr>
          <p:spPr>
            <a:xfrm>
              <a:off x="5914373" y="3241312"/>
              <a:ext cx="372559" cy="372777"/>
            </a:xfrm>
            <a:custGeom>
              <a:avLst/>
              <a:gdLst>
                <a:gd name="connsiteX0" fmla="*/ 185956 w 372559"/>
                <a:gd name="connsiteY0" fmla="*/ 35288 h 372777"/>
                <a:gd name="connsiteX1" fmla="*/ 230117 w 372559"/>
                <a:gd name="connsiteY1" fmla="*/ 42215 h 372777"/>
                <a:gd name="connsiteX2" fmla="*/ 257826 w 372559"/>
                <a:gd name="connsiteY2" fmla="*/ 14506 h 372777"/>
                <a:gd name="connsiteX3" fmla="*/ 14506 w 372559"/>
                <a:gd name="connsiteY3" fmla="*/ 114951 h 372777"/>
                <a:gd name="connsiteX4" fmla="*/ 114951 w 372559"/>
                <a:gd name="connsiteY4" fmla="*/ 358272 h 372777"/>
                <a:gd name="connsiteX5" fmla="*/ 358272 w 372559"/>
                <a:gd name="connsiteY5" fmla="*/ 257826 h 372777"/>
                <a:gd name="connsiteX6" fmla="*/ 358272 w 372559"/>
                <a:gd name="connsiteY6" fmla="*/ 114951 h 372777"/>
                <a:gd name="connsiteX7" fmla="*/ 330563 w 372559"/>
                <a:gd name="connsiteY7" fmla="*/ 142660 h 372777"/>
                <a:gd name="connsiteX8" fmla="*/ 230117 w 372559"/>
                <a:gd name="connsiteY8" fmla="*/ 330563 h 372777"/>
                <a:gd name="connsiteX9" fmla="*/ 42215 w 372559"/>
                <a:gd name="connsiteY9" fmla="*/ 230117 h 372777"/>
                <a:gd name="connsiteX10" fmla="*/ 142660 w 372559"/>
                <a:gd name="connsiteY10" fmla="*/ 42215 h 372777"/>
                <a:gd name="connsiteX11" fmla="*/ 185956 w 372559"/>
                <a:gd name="connsiteY11" fmla="*/ 35288 h 372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2559" h="372777">
                  <a:moveTo>
                    <a:pt x="185956" y="35288"/>
                  </a:moveTo>
                  <a:cubicBezTo>
                    <a:pt x="200676" y="35288"/>
                    <a:pt x="215397" y="37885"/>
                    <a:pt x="230117" y="42215"/>
                  </a:cubicBezTo>
                  <a:lnTo>
                    <a:pt x="257826" y="14506"/>
                  </a:lnTo>
                  <a:cubicBezTo>
                    <a:pt x="162576" y="-25326"/>
                    <a:pt x="54337" y="19701"/>
                    <a:pt x="14506" y="114951"/>
                  </a:cubicBezTo>
                  <a:cubicBezTo>
                    <a:pt x="-25326" y="210201"/>
                    <a:pt x="19701" y="318440"/>
                    <a:pt x="114951" y="358272"/>
                  </a:cubicBezTo>
                  <a:cubicBezTo>
                    <a:pt x="210201" y="398103"/>
                    <a:pt x="318440" y="353076"/>
                    <a:pt x="358272" y="257826"/>
                  </a:cubicBezTo>
                  <a:cubicBezTo>
                    <a:pt x="377322" y="211933"/>
                    <a:pt x="377322" y="160844"/>
                    <a:pt x="358272" y="114951"/>
                  </a:cubicBezTo>
                  <a:lnTo>
                    <a:pt x="330563" y="142660"/>
                  </a:lnTo>
                  <a:cubicBezTo>
                    <a:pt x="354808" y="222324"/>
                    <a:pt x="309781" y="306317"/>
                    <a:pt x="230117" y="330563"/>
                  </a:cubicBezTo>
                  <a:cubicBezTo>
                    <a:pt x="150453" y="354808"/>
                    <a:pt x="66460" y="309781"/>
                    <a:pt x="42215" y="230117"/>
                  </a:cubicBezTo>
                  <a:cubicBezTo>
                    <a:pt x="17969" y="150454"/>
                    <a:pt x="62997" y="66460"/>
                    <a:pt x="142660" y="42215"/>
                  </a:cubicBezTo>
                  <a:cubicBezTo>
                    <a:pt x="156515" y="37020"/>
                    <a:pt x="171235" y="35288"/>
                    <a:pt x="185956" y="35288"/>
                  </a:cubicBezTo>
                  <a:close/>
                </a:path>
              </a:pathLst>
            </a:custGeom>
            <a:grpFill/>
            <a:ln w="8653"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21BF25BF-4891-344D-6959-5A30D9591BA3}"/>
                </a:ext>
              </a:extLst>
            </p:cNvPr>
            <p:cNvSpPr/>
            <p:nvPr/>
          </p:nvSpPr>
          <p:spPr>
            <a:xfrm>
              <a:off x="6080299" y="2686915"/>
              <a:ext cx="752077" cy="752588"/>
            </a:xfrm>
            <a:custGeom>
              <a:avLst/>
              <a:gdLst>
                <a:gd name="connsiteX0" fmla="*/ 567284 w 752077"/>
                <a:gd name="connsiteY0" fmla="*/ 318655 h 752588"/>
                <a:gd name="connsiteX1" fmla="*/ 458180 w 752077"/>
                <a:gd name="connsiteY1" fmla="*/ 318655 h 752588"/>
                <a:gd name="connsiteX2" fmla="*/ 582005 w 752077"/>
                <a:gd name="connsiteY2" fmla="*/ 194830 h 752588"/>
                <a:gd name="connsiteX3" fmla="*/ 691109 w 752077"/>
                <a:gd name="connsiteY3" fmla="*/ 194830 h 752588"/>
                <a:gd name="connsiteX4" fmla="*/ 691109 w 752077"/>
                <a:gd name="connsiteY4" fmla="*/ 194830 h 752588"/>
                <a:gd name="connsiteX5" fmla="*/ 567284 w 752077"/>
                <a:gd name="connsiteY5" fmla="*/ 318655 h 752588"/>
                <a:gd name="connsiteX6" fmla="*/ 433068 w 752077"/>
                <a:gd name="connsiteY6" fmla="*/ 184439 h 752588"/>
                <a:gd name="connsiteX7" fmla="*/ 556893 w 752077"/>
                <a:gd name="connsiteY7" fmla="*/ 60614 h 752588"/>
                <a:gd name="connsiteX8" fmla="*/ 556893 w 752077"/>
                <a:gd name="connsiteY8" fmla="*/ 60614 h 752588"/>
                <a:gd name="connsiteX9" fmla="*/ 556893 w 752077"/>
                <a:gd name="connsiteY9" fmla="*/ 169718 h 752588"/>
                <a:gd name="connsiteX10" fmla="*/ 433068 w 752077"/>
                <a:gd name="connsiteY10" fmla="*/ 293543 h 752588"/>
                <a:gd name="connsiteX11" fmla="*/ 433068 w 752077"/>
                <a:gd name="connsiteY11" fmla="*/ 184439 h 752588"/>
                <a:gd name="connsiteX12" fmla="*/ 750857 w 752077"/>
                <a:gd name="connsiteY12" fmla="*/ 170584 h 752588"/>
                <a:gd name="connsiteX13" fmla="*/ 734405 w 752077"/>
                <a:gd name="connsiteY13" fmla="*/ 159327 h 752588"/>
                <a:gd name="connsiteX14" fmla="*/ 592396 w 752077"/>
                <a:gd name="connsiteY14" fmla="*/ 159327 h 752588"/>
                <a:gd name="connsiteX15" fmla="*/ 592396 w 752077"/>
                <a:gd name="connsiteY15" fmla="*/ 17318 h 752588"/>
                <a:gd name="connsiteX16" fmla="*/ 575077 w 752077"/>
                <a:gd name="connsiteY16" fmla="*/ 0 h 752588"/>
                <a:gd name="connsiteX17" fmla="*/ 562955 w 752077"/>
                <a:gd name="connsiteY17" fmla="*/ 5196 h 752588"/>
                <a:gd name="connsiteX18" fmla="*/ 403627 w 752077"/>
                <a:gd name="connsiteY18" fmla="*/ 164523 h 752588"/>
                <a:gd name="connsiteX19" fmla="*/ 398432 w 752077"/>
                <a:gd name="connsiteY19" fmla="*/ 176646 h 752588"/>
                <a:gd name="connsiteX20" fmla="*/ 398432 w 752077"/>
                <a:gd name="connsiteY20" fmla="*/ 329045 h 752588"/>
                <a:gd name="connsiteX21" fmla="*/ 5309 w 752077"/>
                <a:gd name="connsiteY21" fmla="*/ 722168 h 752588"/>
                <a:gd name="connsiteX22" fmla="*/ 4443 w 752077"/>
                <a:gd name="connsiteY22" fmla="*/ 747280 h 752588"/>
                <a:gd name="connsiteX23" fmla="*/ 29555 w 752077"/>
                <a:gd name="connsiteY23" fmla="*/ 748146 h 752588"/>
                <a:gd name="connsiteX24" fmla="*/ 30421 w 752077"/>
                <a:gd name="connsiteY24" fmla="*/ 747280 h 752588"/>
                <a:gd name="connsiteX25" fmla="*/ 423543 w 752077"/>
                <a:gd name="connsiteY25" fmla="*/ 354157 h 752588"/>
                <a:gd name="connsiteX26" fmla="*/ 575943 w 752077"/>
                <a:gd name="connsiteY26" fmla="*/ 354157 h 752588"/>
                <a:gd name="connsiteX27" fmla="*/ 588066 w 752077"/>
                <a:gd name="connsiteY27" fmla="*/ 348962 h 752588"/>
                <a:gd name="connsiteX28" fmla="*/ 747393 w 752077"/>
                <a:gd name="connsiteY28" fmla="*/ 189634 h 752588"/>
                <a:gd name="connsiteX29" fmla="*/ 750857 w 752077"/>
                <a:gd name="connsiteY29" fmla="*/ 170584 h 752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52077" h="752588">
                  <a:moveTo>
                    <a:pt x="567284" y="318655"/>
                  </a:moveTo>
                  <a:lnTo>
                    <a:pt x="458180" y="318655"/>
                  </a:lnTo>
                  <a:lnTo>
                    <a:pt x="582005" y="194830"/>
                  </a:lnTo>
                  <a:lnTo>
                    <a:pt x="691109" y="194830"/>
                  </a:lnTo>
                  <a:cubicBezTo>
                    <a:pt x="691109" y="194830"/>
                    <a:pt x="691109" y="194830"/>
                    <a:pt x="691109" y="194830"/>
                  </a:cubicBezTo>
                  <a:lnTo>
                    <a:pt x="567284" y="318655"/>
                  </a:lnTo>
                  <a:close/>
                  <a:moveTo>
                    <a:pt x="433068" y="184439"/>
                  </a:moveTo>
                  <a:lnTo>
                    <a:pt x="556893" y="60614"/>
                  </a:lnTo>
                  <a:cubicBezTo>
                    <a:pt x="556893" y="60614"/>
                    <a:pt x="556893" y="60614"/>
                    <a:pt x="556893" y="60614"/>
                  </a:cubicBezTo>
                  <a:lnTo>
                    <a:pt x="556893" y="169718"/>
                  </a:lnTo>
                  <a:lnTo>
                    <a:pt x="433068" y="293543"/>
                  </a:lnTo>
                  <a:lnTo>
                    <a:pt x="433068" y="184439"/>
                  </a:lnTo>
                  <a:close/>
                  <a:moveTo>
                    <a:pt x="750857" y="170584"/>
                  </a:moveTo>
                  <a:cubicBezTo>
                    <a:pt x="748259" y="163657"/>
                    <a:pt x="741332" y="159327"/>
                    <a:pt x="734405" y="159327"/>
                  </a:cubicBezTo>
                  <a:lnTo>
                    <a:pt x="592396" y="159327"/>
                  </a:lnTo>
                  <a:lnTo>
                    <a:pt x="592396" y="17318"/>
                  </a:lnTo>
                  <a:cubicBezTo>
                    <a:pt x="592396" y="7793"/>
                    <a:pt x="584602" y="0"/>
                    <a:pt x="575077" y="0"/>
                  </a:cubicBezTo>
                  <a:cubicBezTo>
                    <a:pt x="570748" y="0"/>
                    <a:pt x="565552" y="1732"/>
                    <a:pt x="562955" y="5196"/>
                  </a:cubicBezTo>
                  <a:lnTo>
                    <a:pt x="403627" y="164523"/>
                  </a:lnTo>
                  <a:cubicBezTo>
                    <a:pt x="400164" y="167987"/>
                    <a:pt x="398432" y="172316"/>
                    <a:pt x="398432" y="176646"/>
                  </a:cubicBezTo>
                  <a:lnTo>
                    <a:pt x="398432" y="329045"/>
                  </a:lnTo>
                  <a:lnTo>
                    <a:pt x="5309" y="722168"/>
                  </a:lnTo>
                  <a:cubicBezTo>
                    <a:pt x="-1618" y="729096"/>
                    <a:pt x="-1618" y="740352"/>
                    <a:pt x="4443" y="747280"/>
                  </a:cubicBezTo>
                  <a:cubicBezTo>
                    <a:pt x="11370" y="754207"/>
                    <a:pt x="22627" y="754207"/>
                    <a:pt x="29555" y="748146"/>
                  </a:cubicBezTo>
                  <a:cubicBezTo>
                    <a:pt x="29555" y="748146"/>
                    <a:pt x="29555" y="748146"/>
                    <a:pt x="30421" y="747280"/>
                  </a:cubicBezTo>
                  <a:lnTo>
                    <a:pt x="423543" y="354157"/>
                  </a:lnTo>
                  <a:lnTo>
                    <a:pt x="575943" y="354157"/>
                  </a:lnTo>
                  <a:cubicBezTo>
                    <a:pt x="580273" y="354157"/>
                    <a:pt x="585468" y="352425"/>
                    <a:pt x="588066" y="348962"/>
                  </a:cubicBezTo>
                  <a:lnTo>
                    <a:pt x="747393" y="189634"/>
                  </a:lnTo>
                  <a:cubicBezTo>
                    <a:pt x="751723" y="184439"/>
                    <a:pt x="753455" y="176646"/>
                    <a:pt x="750857" y="170584"/>
                  </a:cubicBezTo>
                  <a:close/>
                </a:path>
              </a:pathLst>
            </a:custGeom>
            <a:grpFill/>
            <a:ln w="8653"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979ADE20-A096-E956-57C7-145882F36E59}"/>
                </a:ext>
              </a:extLst>
            </p:cNvPr>
            <p:cNvSpPr/>
            <p:nvPr/>
          </p:nvSpPr>
          <p:spPr>
            <a:xfrm>
              <a:off x="6505574" y="2880879"/>
              <a:ext cx="232929" cy="123824"/>
            </a:xfrm>
            <a:custGeom>
              <a:avLst/>
              <a:gdLst>
                <a:gd name="connsiteX0" fmla="*/ 109105 w 232929"/>
                <a:gd name="connsiteY0" fmla="*/ 123825 h 123824"/>
                <a:gd name="connsiteX1" fmla="*/ 0 w 232929"/>
                <a:gd name="connsiteY1" fmla="*/ 123825 h 123824"/>
                <a:gd name="connsiteX2" fmla="*/ 123825 w 232929"/>
                <a:gd name="connsiteY2" fmla="*/ 0 h 123824"/>
                <a:gd name="connsiteX3" fmla="*/ 232930 w 232929"/>
                <a:gd name="connsiteY3" fmla="*/ 0 h 123824"/>
                <a:gd name="connsiteX4" fmla="*/ 232930 w 232929"/>
                <a:gd name="connsiteY4" fmla="*/ 0 h 123824"/>
                <a:gd name="connsiteX5" fmla="*/ 109105 w 232929"/>
                <a:gd name="connsiteY5" fmla="*/ 123825 h 1238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929" h="123824">
                  <a:moveTo>
                    <a:pt x="109105" y="123825"/>
                  </a:moveTo>
                  <a:lnTo>
                    <a:pt x="0" y="123825"/>
                  </a:lnTo>
                  <a:lnTo>
                    <a:pt x="123825" y="0"/>
                  </a:lnTo>
                  <a:lnTo>
                    <a:pt x="232930" y="0"/>
                  </a:lnTo>
                  <a:cubicBezTo>
                    <a:pt x="232930" y="0"/>
                    <a:pt x="232930" y="0"/>
                    <a:pt x="232930" y="0"/>
                  </a:cubicBezTo>
                  <a:lnTo>
                    <a:pt x="109105" y="123825"/>
                  </a:lnTo>
                  <a:close/>
                </a:path>
              </a:pathLst>
            </a:custGeom>
            <a:solidFill>
              <a:schemeClr val="bg1">
                <a:alpha val="25000"/>
              </a:schemeClr>
            </a:solidFill>
            <a:ln w="8653" cap="flat">
              <a:noFill/>
              <a:prstDash val="solid"/>
              <a:miter/>
            </a:ln>
          </p:spPr>
          <p:txBody>
            <a:bodyPr rtlCol="0" anchor="ctr"/>
            <a:lstStyle/>
            <a:p>
              <a:endParaRPr lang="en-US"/>
            </a:p>
          </p:txBody>
        </p:sp>
      </p:grpSp>
      <p:sp>
        <p:nvSpPr>
          <p:cNvPr id="53" name="TextBox 52">
            <a:extLst>
              <a:ext uri="{FF2B5EF4-FFF2-40B4-BE49-F238E27FC236}">
                <a16:creationId xmlns:a16="http://schemas.microsoft.com/office/drawing/2014/main" id="{29E66D57-D456-7ED8-7F7C-D41BEA89FD9D}"/>
              </a:ext>
            </a:extLst>
          </p:cNvPr>
          <p:cNvSpPr txBox="1"/>
          <p:nvPr/>
        </p:nvSpPr>
        <p:spPr>
          <a:xfrm>
            <a:off x="643283" y="2582569"/>
            <a:ext cx="5921173" cy="1231106"/>
          </a:xfrm>
          <a:prstGeom prst="rect">
            <a:avLst/>
          </a:prstGeom>
          <a:noFill/>
          <a:effectLst/>
        </p:spPr>
        <p:txBody>
          <a:bodyPr wrap="square" rtlCol="0">
            <a:spAutoFit/>
          </a:bodyPr>
          <a:lstStyle/>
          <a:p>
            <a:pPr marL="342900" marR="0" indent="-342900">
              <a:spcBef>
                <a:spcPts val="1200"/>
              </a:spcBef>
              <a:spcAft>
                <a:spcPts val="0"/>
              </a:spcAft>
              <a:buClr>
                <a:schemeClr val="bg1"/>
              </a:buClr>
              <a:buFont typeface="Arial" panose="020B0604020202020204" pitchFamily="34" charset="0"/>
              <a:buChar char="•"/>
            </a:pPr>
            <a:r>
              <a:rPr lang="en-US" dirty="0">
                <a:effectLst/>
                <a:latin typeface="Century Gothic" panose="020B0502020202020204" pitchFamily="34" charset="0"/>
                <a:ea typeface="Calibri" panose="020F0502020204030204" pitchFamily="34" charset="0"/>
                <a:cs typeface="Times New Roman" panose="02020603050405020304" pitchFamily="18" charset="0"/>
              </a:rPr>
              <a:t>Goal One</a:t>
            </a:r>
          </a:p>
          <a:p>
            <a:pPr marL="342900" marR="0" indent="-342900">
              <a:spcBef>
                <a:spcPts val="1200"/>
              </a:spcBef>
              <a:spcAft>
                <a:spcPts val="0"/>
              </a:spcAft>
              <a:buClr>
                <a:schemeClr val="bg1"/>
              </a:buClr>
              <a:buFont typeface="Arial" panose="020B0604020202020204" pitchFamily="34" charset="0"/>
              <a:buChar char="•"/>
            </a:pPr>
            <a:r>
              <a:rPr lang="en-US" dirty="0">
                <a:latin typeface="Century Gothic" panose="020B0502020202020204" pitchFamily="34" charset="0"/>
                <a:ea typeface="Calibri" panose="020F0502020204030204" pitchFamily="34" charset="0"/>
                <a:cs typeface="Times New Roman" panose="02020603050405020304" pitchFamily="18" charset="0"/>
              </a:rPr>
              <a:t>Goal Two</a:t>
            </a:r>
          </a:p>
          <a:p>
            <a:pPr marL="342900" marR="0" indent="-342900">
              <a:spcBef>
                <a:spcPts val="1200"/>
              </a:spcBef>
              <a:spcAft>
                <a:spcPts val="0"/>
              </a:spcAft>
              <a:buClr>
                <a:schemeClr val="bg1"/>
              </a:buClr>
              <a:buFont typeface="Arial" panose="020B0604020202020204" pitchFamily="34" charset="0"/>
              <a:buChar char="•"/>
            </a:pPr>
            <a:r>
              <a:rPr lang="en-US" dirty="0">
                <a:effectLst/>
                <a:latin typeface="Century Gothic" panose="020B0502020202020204" pitchFamily="34" charset="0"/>
                <a:ea typeface="Calibri" panose="020F0502020204030204" pitchFamily="34" charset="0"/>
                <a:cs typeface="Times New Roman" panose="02020603050405020304" pitchFamily="18" charset="0"/>
              </a:rPr>
              <a:t>Goal Three</a:t>
            </a:r>
          </a:p>
        </p:txBody>
      </p:sp>
      <p:sp>
        <p:nvSpPr>
          <p:cNvPr id="59" name="Rectangle 58">
            <a:extLst>
              <a:ext uri="{FF2B5EF4-FFF2-40B4-BE49-F238E27FC236}">
                <a16:creationId xmlns:a16="http://schemas.microsoft.com/office/drawing/2014/main" id="{5C231EF2-1FEE-2979-3126-C1E592721532}"/>
              </a:ext>
            </a:extLst>
          </p:cNvPr>
          <p:cNvSpPr/>
          <p:nvPr/>
        </p:nvSpPr>
        <p:spPr>
          <a:xfrm>
            <a:off x="0" y="2"/>
            <a:ext cx="3877056" cy="47158"/>
          </a:xfrm>
          <a:prstGeom prst="rect">
            <a:avLst/>
          </a:prstGeom>
          <a:solidFill>
            <a:srgbClr val="57A79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79343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453CB09-2FEC-CE35-857C-AA1CC26DB9BD}"/>
              </a:ext>
            </a:extLst>
          </p:cNvPr>
          <p:cNvPicPr>
            <a:picLocks noChangeAspect="1"/>
          </p:cNvPicPr>
          <p:nvPr/>
        </p:nvPicPr>
        <p:blipFill rotWithShape="1">
          <a:blip r:embed="rId2"/>
          <a:srcRect r="51434"/>
          <a:stretch/>
        </p:blipFill>
        <p:spPr>
          <a:xfrm>
            <a:off x="0" y="1"/>
            <a:ext cx="12192000" cy="6858000"/>
          </a:xfrm>
          <a:prstGeom prst="rect">
            <a:avLst/>
          </a:prstGeom>
        </p:spPr>
      </p:pic>
      <p:grpSp>
        <p:nvGrpSpPr>
          <p:cNvPr id="17" name="Graphic 109" descr="Tic Tac Toe outline">
            <a:extLst>
              <a:ext uri="{FF2B5EF4-FFF2-40B4-BE49-F238E27FC236}">
                <a16:creationId xmlns:a16="http://schemas.microsoft.com/office/drawing/2014/main" id="{A57AB8C5-FBB9-FAEF-BAEE-9C86072A40CB}"/>
              </a:ext>
            </a:extLst>
          </p:cNvPr>
          <p:cNvGrpSpPr/>
          <p:nvPr/>
        </p:nvGrpSpPr>
        <p:grpSpPr>
          <a:xfrm>
            <a:off x="10410543" y="279558"/>
            <a:ext cx="1485891" cy="1409691"/>
            <a:chOff x="4798996" y="910783"/>
            <a:chExt cx="1485891" cy="1409691"/>
          </a:xfrm>
          <a:solidFill>
            <a:schemeClr val="bg1"/>
          </a:solidFill>
        </p:grpSpPr>
        <p:sp>
          <p:nvSpPr>
            <p:cNvPr id="18" name="Freeform 17">
              <a:extLst>
                <a:ext uri="{FF2B5EF4-FFF2-40B4-BE49-F238E27FC236}">
                  <a16:creationId xmlns:a16="http://schemas.microsoft.com/office/drawing/2014/main" id="{122E7FCA-0BD0-41F2-36EB-9A19C9F2A1E0}"/>
                </a:ext>
              </a:extLst>
            </p:cNvPr>
            <p:cNvSpPr/>
            <p:nvPr/>
          </p:nvSpPr>
          <p:spPr>
            <a:xfrm>
              <a:off x="4798996" y="910783"/>
              <a:ext cx="1485891" cy="1409691"/>
            </a:xfrm>
            <a:custGeom>
              <a:avLst/>
              <a:gdLst>
                <a:gd name="connsiteX0" fmla="*/ 1485891 w 1485891"/>
                <a:gd name="connsiteY0" fmla="*/ 457197 h 1409691"/>
                <a:gd name="connsiteX1" fmla="*/ 1485891 w 1485891"/>
                <a:gd name="connsiteY1" fmla="*/ 419097 h 1409691"/>
                <a:gd name="connsiteX2" fmla="*/ 1028694 w 1485891"/>
                <a:gd name="connsiteY2" fmla="*/ 419097 h 1409691"/>
                <a:gd name="connsiteX3" fmla="*/ 1028694 w 1485891"/>
                <a:gd name="connsiteY3" fmla="*/ 0 h 1409691"/>
                <a:gd name="connsiteX4" fmla="*/ 990594 w 1485891"/>
                <a:gd name="connsiteY4" fmla="*/ 0 h 1409691"/>
                <a:gd name="connsiteX5" fmla="*/ 990594 w 1485891"/>
                <a:gd name="connsiteY5" fmla="*/ 419097 h 1409691"/>
                <a:gd name="connsiteX6" fmla="*/ 495297 w 1485891"/>
                <a:gd name="connsiteY6" fmla="*/ 419097 h 1409691"/>
                <a:gd name="connsiteX7" fmla="*/ 495297 w 1485891"/>
                <a:gd name="connsiteY7" fmla="*/ 0 h 1409691"/>
                <a:gd name="connsiteX8" fmla="*/ 457197 w 1485891"/>
                <a:gd name="connsiteY8" fmla="*/ 0 h 1409691"/>
                <a:gd name="connsiteX9" fmla="*/ 457197 w 1485891"/>
                <a:gd name="connsiteY9" fmla="*/ 419097 h 1409691"/>
                <a:gd name="connsiteX10" fmla="*/ 0 w 1485891"/>
                <a:gd name="connsiteY10" fmla="*/ 419097 h 1409691"/>
                <a:gd name="connsiteX11" fmla="*/ 0 w 1485891"/>
                <a:gd name="connsiteY11" fmla="*/ 457197 h 1409691"/>
                <a:gd name="connsiteX12" fmla="*/ 457197 w 1485891"/>
                <a:gd name="connsiteY12" fmla="*/ 457197 h 1409691"/>
                <a:gd name="connsiteX13" fmla="*/ 457197 w 1485891"/>
                <a:gd name="connsiteY13" fmla="*/ 952494 h 1409691"/>
                <a:gd name="connsiteX14" fmla="*/ 0 w 1485891"/>
                <a:gd name="connsiteY14" fmla="*/ 952494 h 1409691"/>
                <a:gd name="connsiteX15" fmla="*/ 0 w 1485891"/>
                <a:gd name="connsiteY15" fmla="*/ 990594 h 1409691"/>
                <a:gd name="connsiteX16" fmla="*/ 457197 w 1485891"/>
                <a:gd name="connsiteY16" fmla="*/ 990594 h 1409691"/>
                <a:gd name="connsiteX17" fmla="*/ 457197 w 1485891"/>
                <a:gd name="connsiteY17" fmla="*/ 1409692 h 1409691"/>
                <a:gd name="connsiteX18" fmla="*/ 495297 w 1485891"/>
                <a:gd name="connsiteY18" fmla="*/ 1409692 h 1409691"/>
                <a:gd name="connsiteX19" fmla="*/ 495297 w 1485891"/>
                <a:gd name="connsiteY19" fmla="*/ 990594 h 1409691"/>
                <a:gd name="connsiteX20" fmla="*/ 990594 w 1485891"/>
                <a:gd name="connsiteY20" fmla="*/ 990594 h 1409691"/>
                <a:gd name="connsiteX21" fmla="*/ 990594 w 1485891"/>
                <a:gd name="connsiteY21" fmla="*/ 1409692 h 1409691"/>
                <a:gd name="connsiteX22" fmla="*/ 1028694 w 1485891"/>
                <a:gd name="connsiteY22" fmla="*/ 1409692 h 1409691"/>
                <a:gd name="connsiteX23" fmla="*/ 1028694 w 1485891"/>
                <a:gd name="connsiteY23" fmla="*/ 990594 h 1409691"/>
                <a:gd name="connsiteX24" fmla="*/ 1485891 w 1485891"/>
                <a:gd name="connsiteY24" fmla="*/ 990594 h 1409691"/>
                <a:gd name="connsiteX25" fmla="*/ 1485891 w 1485891"/>
                <a:gd name="connsiteY25" fmla="*/ 952494 h 1409691"/>
                <a:gd name="connsiteX26" fmla="*/ 1028694 w 1485891"/>
                <a:gd name="connsiteY26" fmla="*/ 952494 h 1409691"/>
                <a:gd name="connsiteX27" fmla="*/ 1028694 w 1485891"/>
                <a:gd name="connsiteY27" fmla="*/ 457197 h 1409691"/>
                <a:gd name="connsiteX28" fmla="*/ 990594 w 1485891"/>
                <a:gd name="connsiteY28" fmla="*/ 952494 h 1409691"/>
                <a:gd name="connsiteX29" fmla="*/ 495297 w 1485891"/>
                <a:gd name="connsiteY29" fmla="*/ 952494 h 1409691"/>
                <a:gd name="connsiteX30" fmla="*/ 495297 w 1485891"/>
                <a:gd name="connsiteY30" fmla="*/ 457197 h 1409691"/>
                <a:gd name="connsiteX31" fmla="*/ 990594 w 1485891"/>
                <a:gd name="connsiteY31" fmla="*/ 457197 h 1409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485891" h="1409691">
                  <a:moveTo>
                    <a:pt x="1485891" y="457197"/>
                  </a:moveTo>
                  <a:lnTo>
                    <a:pt x="1485891" y="419097"/>
                  </a:lnTo>
                  <a:lnTo>
                    <a:pt x="1028694" y="419097"/>
                  </a:lnTo>
                  <a:lnTo>
                    <a:pt x="1028694" y="0"/>
                  </a:lnTo>
                  <a:lnTo>
                    <a:pt x="990594" y="0"/>
                  </a:lnTo>
                  <a:lnTo>
                    <a:pt x="990594" y="419097"/>
                  </a:lnTo>
                  <a:lnTo>
                    <a:pt x="495297" y="419097"/>
                  </a:lnTo>
                  <a:lnTo>
                    <a:pt x="495297" y="0"/>
                  </a:lnTo>
                  <a:lnTo>
                    <a:pt x="457197" y="0"/>
                  </a:lnTo>
                  <a:lnTo>
                    <a:pt x="457197" y="419097"/>
                  </a:lnTo>
                  <a:lnTo>
                    <a:pt x="0" y="419097"/>
                  </a:lnTo>
                  <a:lnTo>
                    <a:pt x="0" y="457197"/>
                  </a:lnTo>
                  <a:lnTo>
                    <a:pt x="457197" y="457197"/>
                  </a:lnTo>
                  <a:lnTo>
                    <a:pt x="457197" y="952494"/>
                  </a:lnTo>
                  <a:lnTo>
                    <a:pt x="0" y="952494"/>
                  </a:lnTo>
                  <a:lnTo>
                    <a:pt x="0" y="990594"/>
                  </a:lnTo>
                  <a:lnTo>
                    <a:pt x="457197" y="990594"/>
                  </a:lnTo>
                  <a:lnTo>
                    <a:pt x="457197" y="1409692"/>
                  </a:lnTo>
                  <a:lnTo>
                    <a:pt x="495297" y="1409692"/>
                  </a:lnTo>
                  <a:lnTo>
                    <a:pt x="495297" y="990594"/>
                  </a:lnTo>
                  <a:lnTo>
                    <a:pt x="990594" y="990594"/>
                  </a:lnTo>
                  <a:lnTo>
                    <a:pt x="990594" y="1409692"/>
                  </a:lnTo>
                  <a:lnTo>
                    <a:pt x="1028694" y="1409692"/>
                  </a:lnTo>
                  <a:lnTo>
                    <a:pt x="1028694" y="990594"/>
                  </a:lnTo>
                  <a:lnTo>
                    <a:pt x="1485891" y="990594"/>
                  </a:lnTo>
                  <a:lnTo>
                    <a:pt x="1485891" y="952494"/>
                  </a:lnTo>
                  <a:lnTo>
                    <a:pt x="1028694" y="952494"/>
                  </a:lnTo>
                  <a:lnTo>
                    <a:pt x="1028694" y="457197"/>
                  </a:lnTo>
                  <a:close/>
                  <a:moveTo>
                    <a:pt x="990594" y="952494"/>
                  </a:moveTo>
                  <a:lnTo>
                    <a:pt x="495297" y="952494"/>
                  </a:lnTo>
                  <a:lnTo>
                    <a:pt x="495297" y="457197"/>
                  </a:lnTo>
                  <a:lnTo>
                    <a:pt x="990594" y="457197"/>
                  </a:lnTo>
                  <a:close/>
                </a:path>
              </a:pathLst>
            </a:custGeom>
            <a:solidFill>
              <a:schemeClr val="bg1">
                <a:alpha val="50000"/>
              </a:schemeClr>
            </a:solidFill>
            <a:ln w="18951"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C01BFB7A-5ACA-011F-6E59-90331DEA82EC}"/>
                </a:ext>
              </a:extLst>
            </p:cNvPr>
            <p:cNvSpPr/>
            <p:nvPr/>
          </p:nvSpPr>
          <p:spPr>
            <a:xfrm>
              <a:off x="5947571" y="973515"/>
              <a:ext cx="255535" cy="255535"/>
            </a:xfrm>
            <a:custGeom>
              <a:avLst/>
              <a:gdLst>
                <a:gd name="connsiteX0" fmla="*/ 255535 w 255535"/>
                <a:gd name="connsiteY0" fmla="*/ 26937 h 255535"/>
                <a:gd name="connsiteX1" fmla="*/ 228599 w 255535"/>
                <a:gd name="connsiteY1" fmla="*/ 0 h 255535"/>
                <a:gd name="connsiteX2" fmla="*/ 127768 w 255535"/>
                <a:gd name="connsiteY2" fmla="*/ 100831 h 255535"/>
                <a:gd name="connsiteX3" fmla="*/ 26937 w 255535"/>
                <a:gd name="connsiteY3" fmla="*/ 0 h 255535"/>
                <a:gd name="connsiteX4" fmla="*/ 0 w 255535"/>
                <a:gd name="connsiteY4" fmla="*/ 26937 h 255535"/>
                <a:gd name="connsiteX5" fmla="*/ 100831 w 255535"/>
                <a:gd name="connsiteY5" fmla="*/ 127768 h 255535"/>
                <a:gd name="connsiteX6" fmla="*/ 0 w 255535"/>
                <a:gd name="connsiteY6" fmla="*/ 228599 h 255535"/>
                <a:gd name="connsiteX7" fmla="*/ 26937 w 255535"/>
                <a:gd name="connsiteY7" fmla="*/ 255535 h 255535"/>
                <a:gd name="connsiteX8" fmla="*/ 127768 w 255535"/>
                <a:gd name="connsiteY8" fmla="*/ 154704 h 255535"/>
                <a:gd name="connsiteX9" fmla="*/ 228599 w 255535"/>
                <a:gd name="connsiteY9" fmla="*/ 255535 h 255535"/>
                <a:gd name="connsiteX10" fmla="*/ 255535 w 255535"/>
                <a:gd name="connsiteY10" fmla="*/ 228599 h 255535"/>
                <a:gd name="connsiteX11" fmla="*/ 154704 w 255535"/>
                <a:gd name="connsiteY11" fmla="*/ 127768 h 255535"/>
                <a:gd name="connsiteX12" fmla="*/ 255535 w 255535"/>
                <a:gd name="connsiteY12" fmla="*/ 26937 h 255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55535" h="255535">
                  <a:moveTo>
                    <a:pt x="255535" y="26937"/>
                  </a:moveTo>
                  <a:lnTo>
                    <a:pt x="228599" y="0"/>
                  </a:lnTo>
                  <a:lnTo>
                    <a:pt x="127768" y="100831"/>
                  </a:lnTo>
                  <a:lnTo>
                    <a:pt x="26937" y="0"/>
                  </a:lnTo>
                  <a:lnTo>
                    <a:pt x="0" y="26937"/>
                  </a:lnTo>
                  <a:lnTo>
                    <a:pt x="100831" y="127768"/>
                  </a:lnTo>
                  <a:lnTo>
                    <a:pt x="0" y="228599"/>
                  </a:lnTo>
                  <a:lnTo>
                    <a:pt x="26937" y="255535"/>
                  </a:lnTo>
                  <a:lnTo>
                    <a:pt x="127768" y="154704"/>
                  </a:lnTo>
                  <a:lnTo>
                    <a:pt x="228599" y="255535"/>
                  </a:lnTo>
                  <a:lnTo>
                    <a:pt x="255535" y="228599"/>
                  </a:lnTo>
                  <a:lnTo>
                    <a:pt x="154704" y="127768"/>
                  </a:lnTo>
                  <a:lnTo>
                    <a:pt x="255535" y="26937"/>
                  </a:lnTo>
                  <a:close/>
                </a:path>
              </a:pathLst>
            </a:custGeom>
            <a:grpFill/>
            <a:ln w="1895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42D56ACC-7705-19CF-699B-08FD533D3F82}"/>
                </a:ext>
              </a:extLst>
            </p:cNvPr>
            <p:cNvSpPr/>
            <p:nvPr/>
          </p:nvSpPr>
          <p:spPr>
            <a:xfrm>
              <a:off x="5414174" y="1487861"/>
              <a:ext cx="255535" cy="255535"/>
            </a:xfrm>
            <a:custGeom>
              <a:avLst/>
              <a:gdLst>
                <a:gd name="connsiteX0" fmla="*/ 255535 w 255535"/>
                <a:gd name="connsiteY0" fmla="*/ 26937 h 255535"/>
                <a:gd name="connsiteX1" fmla="*/ 228599 w 255535"/>
                <a:gd name="connsiteY1" fmla="*/ 0 h 255535"/>
                <a:gd name="connsiteX2" fmla="*/ 127768 w 255535"/>
                <a:gd name="connsiteY2" fmla="*/ 100831 h 255535"/>
                <a:gd name="connsiteX3" fmla="*/ 26937 w 255535"/>
                <a:gd name="connsiteY3" fmla="*/ 0 h 255535"/>
                <a:gd name="connsiteX4" fmla="*/ 0 w 255535"/>
                <a:gd name="connsiteY4" fmla="*/ 26937 h 255535"/>
                <a:gd name="connsiteX5" fmla="*/ 100831 w 255535"/>
                <a:gd name="connsiteY5" fmla="*/ 127768 h 255535"/>
                <a:gd name="connsiteX6" fmla="*/ 0 w 255535"/>
                <a:gd name="connsiteY6" fmla="*/ 228599 h 255535"/>
                <a:gd name="connsiteX7" fmla="*/ 26937 w 255535"/>
                <a:gd name="connsiteY7" fmla="*/ 255535 h 255535"/>
                <a:gd name="connsiteX8" fmla="*/ 127768 w 255535"/>
                <a:gd name="connsiteY8" fmla="*/ 154704 h 255535"/>
                <a:gd name="connsiteX9" fmla="*/ 228599 w 255535"/>
                <a:gd name="connsiteY9" fmla="*/ 255535 h 255535"/>
                <a:gd name="connsiteX10" fmla="*/ 255535 w 255535"/>
                <a:gd name="connsiteY10" fmla="*/ 228599 h 255535"/>
                <a:gd name="connsiteX11" fmla="*/ 154704 w 255535"/>
                <a:gd name="connsiteY11" fmla="*/ 127768 h 255535"/>
                <a:gd name="connsiteX12" fmla="*/ 255535 w 255535"/>
                <a:gd name="connsiteY12" fmla="*/ 26937 h 255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55535" h="255535">
                  <a:moveTo>
                    <a:pt x="255535" y="26937"/>
                  </a:moveTo>
                  <a:lnTo>
                    <a:pt x="228599" y="0"/>
                  </a:lnTo>
                  <a:lnTo>
                    <a:pt x="127768" y="100831"/>
                  </a:lnTo>
                  <a:lnTo>
                    <a:pt x="26937" y="0"/>
                  </a:lnTo>
                  <a:lnTo>
                    <a:pt x="0" y="26937"/>
                  </a:lnTo>
                  <a:lnTo>
                    <a:pt x="100831" y="127768"/>
                  </a:lnTo>
                  <a:lnTo>
                    <a:pt x="0" y="228599"/>
                  </a:lnTo>
                  <a:lnTo>
                    <a:pt x="26937" y="255535"/>
                  </a:lnTo>
                  <a:lnTo>
                    <a:pt x="127768" y="154704"/>
                  </a:lnTo>
                  <a:lnTo>
                    <a:pt x="228599" y="255535"/>
                  </a:lnTo>
                  <a:lnTo>
                    <a:pt x="255535" y="228599"/>
                  </a:lnTo>
                  <a:lnTo>
                    <a:pt x="154704" y="127768"/>
                  </a:lnTo>
                  <a:lnTo>
                    <a:pt x="255535" y="26937"/>
                  </a:lnTo>
                  <a:close/>
                </a:path>
              </a:pathLst>
            </a:custGeom>
            <a:grpFill/>
            <a:ln w="1895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C0A98DD4-6FBA-839A-E99E-4B1F16D1A67E}"/>
                </a:ext>
              </a:extLst>
            </p:cNvPr>
            <p:cNvSpPr/>
            <p:nvPr/>
          </p:nvSpPr>
          <p:spPr>
            <a:xfrm>
              <a:off x="4875196" y="967933"/>
              <a:ext cx="266698" cy="266698"/>
            </a:xfrm>
            <a:custGeom>
              <a:avLst/>
              <a:gdLst>
                <a:gd name="connsiteX0" fmla="*/ 133349 w 266698"/>
                <a:gd name="connsiteY0" fmla="*/ 266698 h 266698"/>
                <a:gd name="connsiteX1" fmla="*/ 0 w 266698"/>
                <a:gd name="connsiteY1" fmla="*/ 133349 h 266698"/>
                <a:gd name="connsiteX2" fmla="*/ 133349 w 266698"/>
                <a:gd name="connsiteY2" fmla="*/ 0 h 266698"/>
                <a:gd name="connsiteX3" fmla="*/ 266698 w 266698"/>
                <a:gd name="connsiteY3" fmla="*/ 133349 h 266698"/>
                <a:gd name="connsiteX4" fmla="*/ 133349 w 266698"/>
                <a:gd name="connsiteY4" fmla="*/ 266698 h 266698"/>
                <a:gd name="connsiteX5" fmla="*/ 133349 w 266698"/>
                <a:gd name="connsiteY5" fmla="*/ 38100 h 266698"/>
                <a:gd name="connsiteX6" fmla="*/ 38100 w 266698"/>
                <a:gd name="connsiteY6" fmla="*/ 133349 h 266698"/>
                <a:gd name="connsiteX7" fmla="*/ 133349 w 266698"/>
                <a:gd name="connsiteY7" fmla="*/ 228599 h 266698"/>
                <a:gd name="connsiteX8" fmla="*/ 228599 w 266698"/>
                <a:gd name="connsiteY8" fmla="*/ 133349 h 266698"/>
                <a:gd name="connsiteX9" fmla="*/ 133349 w 266698"/>
                <a:gd name="connsiteY9" fmla="*/ 38100 h 26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6698" h="266698">
                  <a:moveTo>
                    <a:pt x="133349" y="266698"/>
                  </a:moveTo>
                  <a:cubicBezTo>
                    <a:pt x="59702" y="266698"/>
                    <a:pt x="0" y="206996"/>
                    <a:pt x="0" y="133349"/>
                  </a:cubicBezTo>
                  <a:cubicBezTo>
                    <a:pt x="0" y="59702"/>
                    <a:pt x="59702" y="0"/>
                    <a:pt x="133349" y="0"/>
                  </a:cubicBezTo>
                  <a:cubicBezTo>
                    <a:pt x="206996" y="0"/>
                    <a:pt x="266698" y="59702"/>
                    <a:pt x="266698" y="133349"/>
                  </a:cubicBezTo>
                  <a:cubicBezTo>
                    <a:pt x="266615" y="206962"/>
                    <a:pt x="206962" y="266615"/>
                    <a:pt x="133349" y="266698"/>
                  </a:cubicBezTo>
                  <a:close/>
                  <a:moveTo>
                    <a:pt x="133349" y="38100"/>
                  </a:moveTo>
                  <a:cubicBezTo>
                    <a:pt x="80745" y="38100"/>
                    <a:pt x="38100" y="80745"/>
                    <a:pt x="38100" y="133349"/>
                  </a:cubicBezTo>
                  <a:cubicBezTo>
                    <a:pt x="38100" y="185954"/>
                    <a:pt x="80745" y="228599"/>
                    <a:pt x="133349" y="228599"/>
                  </a:cubicBezTo>
                  <a:cubicBezTo>
                    <a:pt x="185954" y="228599"/>
                    <a:pt x="228599" y="185954"/>
                    <a:pt x="228599" y="133349"/>
                  </a:cubicBezTo>
                  <a:cubicBezTo>
                    <a:pt x="228536" y="80770"/>
                    <a:pt x="185929" y="38163"/>
                    <a:pt x="133349" y="38100"/>
                  </a:cubicBezTo>
                  <a:close/>
                </a:path>
              </a:pathLst>
            </a:custGeom>
            <a:grpFill/>
            <a:ln w="18951"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78C40FA5-A020-46E7-0A38-0DD5C6E004ED}"/>
                </a:ext>
              </a:extLst>
            </p:cNvPr>
            <p:cNvSpPr/>
            <p:nvPr/>
          </p:nvSpPr>
          <p:spPr>
            <a:xfrm>
              <a:off x="5941990" y="1996627"/>
              <a:ext cx="266698" cy="266698"/>
            </a:xfrm>
            <a:custGeom>
              <a:avLst/>
              <a:gdLst>
                <a:gd name="connsiteX0" fmla="*/ 133349 w 266698"/>
                <a:gd name="connsiteY0" fmla="*/ 266698 h 266698"/>
                <a:gd name="connsiteX1" fmla="*/ 0 w 266698"/>
                <a:gd name="connsiteY1" fmla="*/ 133349 h 266698"/>
                <a:gd name="connsiteX2" fmla="*/ 133349 w 266698"/>
                <a:gd name="connsiteY2" fmla="*/ 0 h 266698"/>
                <a:gd name="connsiteX3" fmla="*/ 266698 w 266698"/>
                <a:gd name="connsiteY3" fmla="*/ 133349 h 266698"/>
                <a:gd name="connsiteX4" fmla="*/ 133349 w 266698"/>
                <a:gd name="connsiteY4" fmla="*/ 266698 h 266698"/>
                <a:gd name="connsiteX5" fmla="*/ 133349 w 266698"/>
                <a:gd name="connsiteY5" fmla="*/ 38100 h 266698"/>
                <a:gd name="connsiteX6" fmla="*/ 38100 w 266698"/>
                <a:gd name="connsiteY6" fmla="*/ 133349 h 266698"/>
                <a:gd name="connsiteX7" fmla="*/ 133349 w 266698"/>
                <a:gd name="connsiteY7" fmla="*/ 228599 h 266698"/>
                <a:gd name="connsiteX8" fmla="*/ 228599 w 266698"/>
                <a:gd name="connsiteY8" fmla="*/ 133349 h 266698"/>
                <a:gd name="connsiteX9" fmla="*/ 133349 w 266698"/>
                <a:gd name="connsiteY9" fmla="*/ 38100 h 26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6698" h="266698">
                  <a:moveTo>
                    <a:pt x="133349" y="266698"/>
                  </a:moveTo>
                  <a:cubicBezTo>
                    <a:pt x="59702" y="266698"/>
                    <a:pt x="0" y="206996"/>
                    <a:pt x="0" y="133349"/>
                  </a:cubicBezTo>
                  <a:cubicBezTo>
                    <a:pt x="0" y="59702"/>
                    <a:pt x="59702" y="0"/>
                    <a:pt x="133349" y="0"/>
                  </a:cubicBezTo>
                  <a:cubicBezTo>
                    <a:pt x="206996" y="0"/>
                    <a:pt x="266698" y="59702"/>
                    <a:pt x="266698" y="133349"/>
                  </a:cubicBezTo>
                  <a:cubicBezTo>
                    <a:pt x="266615" y="206962"/>
                    <a:pt x="206962" y="266615"/>
                    <a:pt x="133349" y="266698"/>
                  </a:cubicBezTo>
                  <a:close/>
                  <a:moveTo>
                    <a:pt x="133349" y="38100"/>
                  </a:moveTo>
                  <a:cubicBezTo>
                    <a:pt x="80745" y="38100"/>
                    <a:pt x="38100" y="80745"/>
                    <a:pt x="38100" y="133349"/>
                  </a:cubicBezTo>
                  <a:cubicBezTo>
                    <a:pt x="38100" y="185954"/>
                    <a:pt x="80745" y="228599"/>
                    <a:pt x="133349" y="228599"/>
                  </a:cubicBezTo>
                  <a:cubicBezTo>
                    <a:pt x="185954" y="228599"/>
                    <a:pt x="228599" y="185954"/>
                    <a:pt x="228599" y="133349"/>
                  </a:cubicBezTo>
                  <a:cubicBezTo>
                    <a:pt x="228536" y="80770"/>
                    <a:pt x="185929" y="38163"/>
                    <a:pt x="133349" y="38100"/>
                  </a:cubicBezTo>
                  <a:close/>
                </a:path>
              </a:pathLst>
            </a:custGeom>
            <a:grpFill/>
            <a:ln w="18951" cap="flat">
              <a:noFill/>
              <a:prstDash val="solid"/>
              <a:miter/>
            </a:ln>
          </p:spPr>
          <p:txBody>
            <a:bodyPr rtlCol="0" anchor="ctr"/>
            <a:lstStyle/>
            <a:p>
              <a:endParaRPr lang="en-US"/>
            </a:p>
          </p:txBody>
        </p:sp>
      </p:grpSp>
      <p:cxnSp>
        <p:nvCxnSpPr>
          <p:cNvPr id="10" name="Straight Connector 9">
            <a:extLst>
              <a:ext uri="{FF2B5EF4-FFF2-40B4-BE49-F238E27FC236}">
                <a16:creationId xmlns:a16="http://schemas.microsoft.com/office/drawing/2014/main" id="{27EE0B4F-67A6-9D8A-8BAB-0A27C2A19C4A}"/>
              </a:ext>
            </a:extLst>
          </p:cNvPr>
          <p:cNvCxnSpPr>
            <a:cxnSpLocks/>
          </p:cNvCxnSpPr>
          <p:nvPr/>
        </p:nvCxnSpPr>
        <p:spPr>
          <a:xfrm>
            <a:off x="11857830" y="2707695"/>
            <a:ext cx="0" cy="3858205"/>
          </a:xfrm>
          <a:prstGeom prst="line">
            <a:avLst/>
          </a:prstGeom>
          <a:ln w="57150">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C9D828A-D0E7-F530-40C2-611F08E27042}"/>
              </a:ext>
            </a:extLst>
          </p:cNvPr>
          <p:cNvCxnSpPr>
            <a:cxnSpLocks/>
          </p:cNvCxnSpPr>
          <p:nvPr/>
        </p:nvCxnSpPr>
        <p:spPr>
          <a:xfrm>
            <a:off x="12017932" y="365528"/>
            <a:ext cx="0" cy="6297451"/>
          </a:xfrm>
          <a:prstGeom prst="line">
            <a:avLst/>
          </a:prstGeom>
          <a:ln w="3175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3B0A7B0-8E0F-A0F5-7255-78B6DD693BB5}"/>
              </a:ext>
            </a:extLst>
          </p:cNvPr>
          <p:cNvCxnSpPr>
            <a:cxnSpLocks/>
          </p:cNvCxnSpPr>
          <p:nvPr/>
        </p:nvCxnSpPr>
        <p:spPr>
          <a:xfrm>
            <a:off x="308532" y="6662979"/>
            <a:ext cx="11709400" cy="0"/>
          </a:xfrm>
          <a:prstGeom prst="line">
            <a:avLst/>
          </a:prstGeom>
          <a:ln w="3175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4F856AC7-AD58-EC57-5CA0-295E8E3E18F4}"/>
              </a:ext>
            </a:extLst>
          </p:cNvPr>
          <p:cNvSpPr/>
          <p:nvPr/>
        </p:nvSpPr>
        <p:spPr>
          <a:xfrm>
            <a:off x="0" y="1"/>
            <a:ext cx="5130799" cy="843970"/>
          </a:xfrm>
          <a:prstGeom prst="rect">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2">
            <a:extLst>
              <a:ext uri="{FF2B5EF4-FFF2-40B4-BE49-F238E27FC236}">
                <a16:creationId xmlns:a16="http://schemas.microsoft.com/office/drawing/2014/main" id="{69A10837-EAA0-9F5D-E356-5776535656DB}"/>
              </a:ext>
            </a:extLst>
          </p:cNvPr>
          <p:cNvGrpSpPr/>
          <p:nvPr/>
        </p:nvGrpSpPr>
        <p:grpSpPr>
          <a:xfrm>
            <a:off x="9835068" y="5353665"/>
            <a:ext cx="2356932" cy="1504335"/>
            <a:chOff x="7778839" y="4082603"/>
            <a:chExt cx="4413161" cy="2775397"/>
          </a:xfrm>
        </p:grpSpPr>
        <p:sp>
          <p:nvSpPr>
            <p:cNvPr id="46" name="Rectangle 45">
              <a:extLst>
                <a:ext uri="{FF2B5EF4-FFF2-40B4-BE49-F238E27FC236}">
                  <a16:creationId xmlns:a16="http://schemas.microsoft.com/office/drawing/2014/main" id="{0FB5CEC3-7FB9-7C28-5508-E30B51F0FA30}"/>
                </a:ext>
              </a:extLst>
            </p:cNvPr>
            <p:cNvSpPr/>
            <p:nvPr/>
          </p:nvSpPr>
          <p:spPr>
            <a:xfrm>
              <a:off x="7778839" y="4082603"/>
              <a:ext cx="4413161" cy="2775397"/>
            </a:xfrm>
            <a:prstGeom prst="rect">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8" name="Group 37">
              <a:extLst>
                <a:ext uri="{FF2B5EF4-FFF2-40B4-BE49-F238E27FC236}">
                  <a16:creationId xmlns:a16="http://schemas.microsoft.com/office/drawing/2014/main" id="{EE8C3C0A-2C64-C148-678F-F9ACF2FC7C00}"/>
                </a:ext>
              </a:extLst>
            </p:cNvPr>
            <p:cNvGrpSpPr/>
            <p:nvPr/>
          </p:nvGrpSpPr>
          <p:grpSpPr>
            <a:xfrm>
              <a:off x="8045991" y="4358552"/>
              <a:ext cx="3849192" cy="2146872"/>
              <a:chOff x="5632738" y="3168361"/>
              <a:chExt cx="922192" cy="514349"/>
            </a:xfrm>
          </p:grpSpPr>
          <p:sp>
            <p:nvSpPr>
              <p:cNvPr id="21" name="Freeform 20">
                <a:extLst>
                  <a:ext uri="{FF2B5EF4-FFF2-40B4-BE49-F238E27FC236}">
                    <a16:creationId xmlns:a16="http://schemas.microsoft.com/office/drawing/2014/main" id="{A67C8164-D52B-C186-21AA-BF654857D44F}"/>
                  </a:ext>
                </a:extLst>
              </p:cNvPr>
              <p:cNvSpPr/>
              <p:nvPr/>
            </p:nvSpPr>
            <p:spPr>
              <a:xfrm>
                <a:off x="5643995" y="3169227"/>
                <a:ext cx="111702" cy="239856"/>
              </a:xfrm>
              <a:custGeom>
                <a:avLst/>
                <a:gdLst>
                  <a:gd name="connsiteX0" fmla="*/ 0 w 111702"/>
                  <a:gd name="connsiteY0" fmla="*/ 239857 h 239856"/>
                  <a:gd name="connsiteX1" fmla="*/ 0 w 111702"/>
                  <a:gd name="connsiteY1" fmla="*/ 0 h 239856"/>
                  <a:gd name="connsiteX2" fmla="*/ 51089 w 111702"/>
                  <a:gd name="connsiteY2" fmla="*/ 0 h 239856"/>
                  <a:gd name="connsiteX3" fmla="*/ 76200 w 111702"/>
                  <a:gd name="connsiteY3" fmla="*/ 3464 h 239856"/>
                  <a:gd name="connsiteX4" fmla="*/ 96116 w 111702"/>
                  <a:gd name="connsiteY4" fmla="*/ 16452 h 239856"/>
                  <a:gd name="connsiteX5" fmla="*/ 108239 w 111702"/>
                  <a:gd name="connsiteY5" fmla="*/ 38100 h 239856"/>
                  <a:gd name="connsiteX6" fmla="*/ 111702 w 111702"/>
                  <a:gd name="connsiteY6" fmla="*/ 71870 h 239856"/>
                  <a:gd name="connsiteX7" fmla="*/ 109970 w 111702"/>
                  <a:gd name="connsiteY7" fmla="*/ 98714 h 239856"/>
                  <a:gd name="connsiteX8" fmla="*/ 102177 w 111702"/>
                  <a:gd name="connsiteY8" fmla="*/ 119495 h 239856"/>
                  <a:gd name="connsiteX9" fmla="*/ 83127 w 111702"/>
                  <a:gd name="connsiteY9" fmla="*/ 137680 h 239856"/>
                  <a:gd name="connsiteX10" fmla="*/ 51954 w 111702"/>
                  <a:gd name="connsiteY10" fmla="*/ 144607 h 239856"/>
                  <a:gd name="connsiteX11" fmla="*/ 34636 w 111702"/>
                  <a:gd name="connsiteY11" fmla="*/ 144607 h 239856"/>
                  <a:gd name="connsiteX12" fmla="*/ 34636 w 111702"/>
                  <a:gd name="connsiteY12" fmla="*/ 238125 h 239856"/>
                  <a:gd name="connsiteX13" fmla="*/ 0 w 111702"/>
                  <a:gd name="connsiteY13" fmla="*/ 238125 h 239856"/>
                  <a:gd name="connsiteX14" fmla="*/ 34636 w 111702"/>
                  <a:gd name="connsiteY14" fmla="*/ 32904 h 239856"/>
                  <a:gd name="connsiteX15" fmla="*/ 34636 w 111702"/>
                  <a:gd name="connsiteY15" fmla="*/ 114300 h 239856"/>
                  <a:gd name="connsiteX16" fmla="*/ 51089 w 111702"/>
                  <a:gd name="connsiteY16" fmla="*/ 114300 h 239856"/>
                  <a:gd name="connsiteX17" fmla="*/ 67541 w 111702"/>
                  <a:gd name="connsiteY17" fmla="*/ 111702 h 239856"/>
                  <a:gd name="connsiteX18" fmla="*/ 76200 w 111702"/>
                  <a:gd name="connsiteY18" fmla="*/ 103043 h 239856"/>
                  <a:gd name="connsiteX19" fmla="*/ 79664 w 111702"/>
                  <a:gd name="connsiteY19" fmla="*/ 90920 h 239856"/>
                  <a:gd name="connsiteX20" fmla="*/ 80530 w 111702"/>
                  <a:gd name="connsiteY20" fmla="*/ 74468 h 239856"/>
                  <a:gd name="connsiteX21" fmla="*/ 80530 w 111702"/>
                  <a:gd name="connsiteY21" fmla="*/ 58882 h 239856"/>
                  <a:gd name="connsiteX22" fmla="*/ 77932 w 111702"/>
                  <a:gd name="connsiteY22" fmla="*/ 45893 h 239856"/>
                  <a:gd name="connsiteX23" fmla="*/ 70139 w 111702"/>
                  <a:gd name="connsiteY23" fmla="*/ 37234 h 239856"/>
                  <a:gd name="connsiteX24" fmla="*/ 54552 w 111702"/>
                  <a:gd name="connsiteY24" fmla="*/ 34636 h 239856"/>
                  <a:gd name="connsiteX25" fmla="*/ 34636 w 111702"/>
                  <a:gd name="connsiteY25" fmla="*/ 34636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1702" h="239856">
                    <a:moveTo>
                      <a:pt x="0" y="239857"/>
                    </a:moveTo>
                    <a:lnTo>
                      <a:pt x="0" y="0"/>
                    </a:lnTo>
                    <a:lnTo>
                      <a:pt x="51089" y="0"/>
                    </a:lnTo>
                    <a:cubicBezTo>
                      <a:pt x="60614" y="0"/>
                      <a:pt x="68407" y="866"/>
                      <a:pt x="76200" y="3464"/>
                    </a:cubicBezTo>
                    <a:cubicBezTo>
                      <a:pt x="83127" y="6061"/>
                      <a:pt x="90055" y="10391"/>
                      <a:pt x="96116" y="16452"/>
                    </a:cubicBezTo>
                    <a:cubicBezTo>
                      <a:pt x="102177" y="22514"/>
                      <a:pt x="105641" y="30307"/>
                      <a:pt x="108239" y="38100"/>
                    </a:cubicBezTo>
                    <a:cubicBezTo>
                      <a:pt x="110836" y="46759"/>
                      <a:pt x="111702" y="58016"/>
                      <a:pt x="111702" y="71870"/>
                    </a:cubicBezTo>
                    <a:cubicBezTo>
                      <a:pt x="111702" y="82261"/>
                      <a:pt x="110836" y="91786"/>
                      <a:pt x="109970" y="98714"/>
                    </a:cubicBezTo>
                    <a:cubicBezTo>
                      <a:pt x="109104" y="106507"/>
                      <a:pt x="106507" y="113434"/>
                      <a:pt x="102177" y="119495"/>
                    </a:cubicBezTo>
                    <a:cubicBezTo>
                      <a:pt x="97848" y="127289"/>
                      <a:pt x="90920" y="133350"/>
                      <a:pt x="83127" y="137680"/>
                    </a:cubicBezTo>
                    <a:cubicBezTo>
                      <a:pt x="75334" y="142009"/>
                      <a:pt x="64943" y="144607"/>
                      <a:pt x="51954" y="144607"/>
                    </a:cubicBezTo>
                    <a:lnTo>
                      <a:pt x="34636" y="144607"/>
                    </a:lnTo>
                    <a:lnTo>
                      <a:pt x="34636" y="238125"/>
                    </a:lnTo>
                    <a:lnTo>
                      <a:pt x="0" y="238125"/>
                    </a:lnTo>
                    <a:close/>
                    <a:moveTo>
                      <a:pt x="34636" y="32904"/>
                    </a:moveTo>
                    <a:lnTo>
                      <a:pt x="34636" y="114300"/>
                    </a:lnTo>
                    <a:lnTo>
                      <a:pt x="51089" y="114300"/>
                    </a:lnTo>
                    <a:cubicBezTo>
                      <a:pt x="58016" y="114300"/>
                      <a:pt x="63211" y="113434"/>
                      <a:pt x="67541" y="111702"/>
                    </a:cubicBezTo>
                    <a:cubicBezTo>
                      <a:pt x="71005" y="109971"/>
                      <a:pt x="74468" y="106507"/>
                      <a:pt x="76200" y="103043"/>
                    </a:cubicBezTo>
                    <a:cubicBezTo>
                      <a:pt x="77932" y="99580"/>
                      <a:pt x="78798" y="95250"/>
                      <a:pt x="79664" y="90920"/>
                    </a:cubicBezTo>
                    <a:cubicBezTo>
                      <a:pt x="79664" y="85725"/>
                      <a:pt x="80530" y="80529"/>
                      <a:pt x="80530" y="74468"/>
                    </a:cubicBezTo>
                    <a:cubicBezTo>
                      <a:pt x="80530" y="69273"/>
                      <a:pt x="80530" y="63211"/>
                      <a:pt x="80530" y="58882"/>
                    </a:cubicBezTo>
                    <a:cubicBezTo>
                      <a:pt x="80530" y="53686"/>
                      <a:pt x="79664" y="49357"/>
                      <a:pt x="77932" y="45893"/>
                    </a:cubicBezTo>
                    <a:cubicBezTo>
                      <a:pt x="76200" y="42429"/>
                      <a:pt x="73602" y="38966"/>
                      <a:pt x="70139" y="37234"/>
                    </a:cubicBezTo>
                    <a:cubicBezTo>
                      <a:pt x="66675" y="35502"/>
                      <a:pt x="61479" y="34636"/>
                      <a:pt x="54552" y="34636"/>
                    </a:cubicBezTo>
                    <a:lnTo>
                      <a:pt x="34636" y="34636"/>
                    </a:lnTo>
                    <a:close/>
                  </a:path>
                </a:pathLst>
              </a:custGeom>
              <a:solidFill>
                <a:srgbClr val="FFFFFF"/>
              </a:solid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18D1D90-D6DF-C1C9-AC78-C82F1DD96BA2}"/>
                  </a:ext>
                </a:extLst>
              </p:cNvPr>
              <p:cNvSpPr/>
              <p:nvPr/>
            </p:nvSpPr>
            <p:spPr>
              <a:xfrm>
                <a:off x="5767820" y="3169227"/>
                <a:ext cx="122958" cy="239856"/>
              </a:xfrm>
              <a:custGeom>
                <a:avLst/>
                <a:gdLst>
                  <a:gd name="connsiteX0" fmla="*/ 0 w 122958"/>
                  <a:gd name="connsiteY0" fmla="*/ 239857 h 239856"/>
                  <a:gd name="connsiteX1" fmla="*/ 0 w 122958"/>
                  <a:gd name="connsiteY1" fmla="*/ 0 h 239856"/>
                  <a:gd name="connsiteX2" fmla="*/ 55418 w 122958"/>
                  <a:gd name="connsiteY2" fmla="*/ 0 h 239856"/>
                  <a:gd name="connsiteX3" fmla="*/ 116032 w 122958"/>
                  <a:gd name="connsiteY3" fmla="*/ 70139 h 239856"/>
                  <a:gd name="connsiteX4" fmla="*/ 109105 w 122958"/>
                  <a:gd name="connsiteY4" fmla="*/ 106507 h 239856"/>
                  <a:gd name="connsiteX5" fmla="*/ 85725 w 122958"/>
                  <a:gd name="connsiteY5" fmla="*/ 130752 h 239856"/>
                  <a:gd name="connsiteX6" fmla="*/ 122959 w 122958"/>
                  <a:gd name="connsiteY6" fmla="*/ 239857 h 239856"/>
                  <a:gd name="connsiteX7" fmla="*/ 86591 w 122958"/>
                  <a:gd name="connsiteY7" fmla="*/ 239857 h 239856"/>
                  <a:gd name="connsiteX8" fmla="*/ 54552 w 122958"/>
                  <a:gd name="connsiteY8" fmla="*/ 137680 h 239856"/>
                  <a:gd name="connsiteX9" fmla="*/ 33770 w 122958"/>
                  <a:gd name="connsiteY9" fmla="*/ 137680 h 239856"/>
                  <a:gd name="connsiteX10" fmla="*/ 33770 w 122958"/>
                  <a:gd name="connsiteY10" fmla="*/ 239857 h 239856"/>
                  <a:gd name="connsiteX11" fmla="*/ 0 w 122958"/>
                  <a:gd name="connsiteY11" fmla="*/ 239857 h 239856"/>
                  <a:gd name="connsiteX12" fmla="*/ 33770 w 122958"/>
                  <a:gd name="connsiteY12" fmla="*/ 32904 h 239856"/>
                  <a:gd name="connsiteX13" fmla="*/ 33770 w 122958"/>
                  <a:gd name="connsiteY13" fmla="*/ 107373 h 239856"/>
                  <a:gd name="connsiteX14" fmla="*/ 53686 w 122958"/>
                  <a:gd name="connsiteY14" fmla="*/ 107373 h 239856"/>
                  <a:gd name="connsiteX15" fmla="*/ 68407 w 122958"/>
                  <a:gd name="connsiteY15" fmla="*/ 104775 h 239856"/>
                  <a:gd name="connsiteX16" fmla="*/ 77066 w 122958"/>
                  <a:gd name="connsiteY16" fmla="*/ 97848 h 239856"/>
                  <a:gd name="connsiteX17" fmla="*/ 80529 w 122958"/>
                  <a:gd name="connsiteY17" fmla="*/ 86591 h 239856"/>
                  <a:gd name="connsiteX18" fmla="*/ 81395 w 122958"/>
                  <a:gd name="connsiteY18" fmla="*/ 71005 h 239856"/>
                  <a:gd name="connsiteX19" fmla="*/ 80529 w 122958"/>
                  <a:gd name="connsiteY19" fmla="*/ 55418 h 239856"/>
                  <a:gd name="connsiteX20" fmla="*/ 76200 w 122958"/>
                  <a:gd name="connsiteY20" fmla="*/ 43295 h 239856"/>
                  <a:gd name="connsiteX21" fmla="*/ 51955 w 122958"/>
                  <a:gd name="connsiteY21" fmla="*/ 33770 h 239856"/>
                  <a:gd name="connsiteX22" fmla="*/ 33770 w 122958"/>
                  <a:gd name="connsiteY22" fmla="*/ 33770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2958" h="239856">
                    <a:moveTo>
                      <a:pt x="0" y="239857"/>
                    </a:moveTo>
                    <a:lnTo>
                      <a:pt x="0" y="0"/>
                    </a:lnTo>
                    <a:lnTo>
                      <a:pt x="55418" y="0"/>
                    </a:lnTo>
                    <a:cubicBezTo>
                      <a:pt x="96116" y="0"/>
                      <a:pt x="116032" y="23380"/>
                      <a:pt x="116032" y="70139"/>
                    </a:cubicBezTo>
                    <a:cubicBezTo>
                      <a:pt x="116032" y="83993"/>
                      <a:pt x="113434" y="96116"/>
                      <a:pt x="109105" y="106507"/>
                    </a:cubicBezTo>
                    <a:cubicBezTo>
                      <a:pt x="104775" y="116032"/>
                      <a:pt x="96982" y="124691"/>
                      <a:pt x="85725" y="130752"/>
                    </a:cubicBezTo>
                    <a:lnTo>
                      <a:pt x="122959" y="239857"/>
                    </a:lnTo>
                    <a:lnTo>
                      <a:pt x="86591" y="239857"/>
                    </a:lnTo>
                    <a:lnTo>
                      <a:pt x="54552" y="137680"/>
                    </a:lnTo>
                    <a:lnTo>
                      <a:pt x="33770" y="137680"/>
                    </a:lnTo>
                    <a:lnTo>
                      <a:pt x="33770" y="239857"/>
                    </a:lnTo>
                    <a:lnTo>
                      <a:pt x="0" y="239857"/>
                    </a:lnTo>
                    <a:close/>
                    <a:moveTo>
                      <a:pt x="33770" y="32904"/>
                    </a:moveTo>
                    <a:lnTo>
                      <a:pt x="33770" y="107373"/>
                    </a:lnTo>
                    <a:lnTo>
                      <a:pt x="53686" y="107373"/>
                    </a:lnTo>
                    <a:cubicBezTo>
                      <a:pt x="59748" y="107373"/>
                      <a:pt x="64943" y="106507"/>
                      <a:pt x="68407" y="104775"/>
                    </a:cubicBezTo>
                    <a:cubicBezTo>
                      <a:pt x="71870" y="103043"/>
                      <a:pt x="74468" y="100446"/>
                      <a:pt x="77066" y="97848"/>
                    </a:cubicBezTo>
                    <a:cubicBezTo>
                      <a:pt x="78798" y="94384"/>
                      <a:pt x="79663" y="90920"/>
                      <a:pt x="80529" y="86591"/>
                    </a:cubicBezTo>
                    <a:cubicBezTo>
                      <a:pt x="81395" y="82261"/>
                      <a:pt x="81395" y="77066"/>
                      <a:pt x="81395" y="71005"/>
                    </a:cubicBezTo>
                    <a:cubicBezTo>
                      <a:pt x="81395" y="64943"/>
                      <a:pt x="81395" y="59748"/>
                      <a:pt x="80529" y="55418"/>
                    </a:cubicBezTo>
                    <a:cubicBezTo>
                      <a:pt x="79663" y="51089"/>
                      <a:pt x="78798" y="46759"/>
                      <a:pt x="76200" y="43295"/>
                    </a:cubicBezTo>
                    <a:cubicBezTo>
                      <a:pt x="71870" y="37234"/>
                      <a:pt x="64077" y="33770"/>
                      <a:pt x="51955" y="33770"/>
                    </a:cubicBezTo>
                    <a:lnTo>
                      <a:pt x="33770" y="33770"/>
                    </a:lnTo>
                    <a:close/>
                  </a:path>
                </a:pathLst>
              </a:custGeom>
              <a:solidFill>
                <a:srgbClr val="FFFFFF"/>
              </a:solid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36574255-D778-5E58-2A3C-8A209EBA6CCC}"/>
                  </a:ext>
                </a:extLst>
              </p:cNvPr>
              <p:cNvSpPr/>
              <p:nvPr/>
            </p:nvSpPr>
            <p:spPr>
              <a:xfrm>
                <a:off x="5908963" y="3168361"/>
                <a:ext cx="116031" cy="243320"/>
              </a:xfrm>
              <a:custGeom>
                <a:avLst/>
                <a:gdLst>
                  <a:gd name="connsiteX0" fmla="*/ 0 w 116031"/>
                  <a:gd name="connsiteY0" fmla="*/ 58016 h 243320"/>
                  <a:gd name="connsiteX1" fmla="*/ 5196 w 116031"/>
                  <a:gd name="connsiteY1" fmla="*/ 32039 h 243320"/>
                  <a:gd name="connsiteX2" fmla="*/ 19050 w 116031"/>
                  <a:gd name="connsiteY2" fmla="*/ 13855 h 243320"/>
                  <a:gd name="connsiteX3" fmla="*/ 37234 w 116031"/>
                  <a:gd name="connsiteY3" fmla="*/ 3464 h 243320"/>
                  <a:gd name="connsiteX4" fmla="*/ 58016 w 116031"/>
                  <a:gd name="connsiteY4" fmla="*/ 0 h 243320"/>
                  <a:gd name="connsiteX5" fmla="*/ 78798 w 116031"/>
                  <a:gd name="connsiteY5" fmla="*/ 3464 h 243320"/>
                  <a:gd name="connsiteX6" fmla="*/ 97848 w 116031"/>
                  <a:gd name="connsiteY6" fmla="*/ 13855 h 243320"/>
                  <a:gd name="connsiteX7" fmla="*/ 110837 w 116031"/>
                  <a:gd name="connsiteY7" fmla="*/ 32039 h 243320"/>
                  <a:gd name="connsiteX8" fmla="*/ 116032 w 116031"/>
                  <a:gd name="connsiteY8" fmla="*/ 58016 h 243320"/>
                  <a:gd name="connsiteX9" fmla="*/ 116032 w 116031"/>
                  <a:gd name="connsiteY9" fmla="*/ 184439 h 243320"/>
                  <a:gd name="connsiteX10" fmla="*/ 110837 w 116031"/>
                  <a:gd name="connsiteY10" fmla="*/ 210416 h 243320"/>
                  <a:gd name="connsiteX11" fmla="*/ 97848 w 116031"/>
                  <a:gd name="connsiteY11" fmla="*/ 228600 h 243320"/>
                  <a:gd name="connsiteX12" fmla="*/ 78798 w 116031"/>
                  <a:gd name="connsiteY12" fmla="*/ 239857 h 243320"/>
                  <a:gd name="connsiteX13" fmla="*/ 58016 w 116031"/>
                  <a:gd name="connsiteY13" fmla="*/ 243321 h 243320"/>
                  <a:gd name="connsiteX14" fmla="*/ 37234 w 116031"/>
                  <a:gd name="connsiteY14" fmla="*/ 239857 h 243320"/>
                  <a:gd name="connsiteX15" fmla="*/ 19050 w 116031"/>
                  <a:gd name="connsiteY15" fmla="*/ 228600 h 243320"/>
                  <a:gd name="connsiteX16" fmla="*/ 5196 w 116031"/>
                  <a:gd name="connsiteY16" fmla="*/ 210416 h 243320"/>
                  <a:gd name="connsiteX17" fmla="*/ 0 w 116031"/>
                  <a:gd name="connsiteY17" fmla="*/ 184439 h 243320"/>
                  <a:gd name="connsiteX18" fmla="*/ 0 w 116031"/>
                  <a:gd name="connsiteY18" fmla="*/ 58016 h 243320"/>
                  <a:gd name="connsiteX19" fmla="*/ 34636 w 116031"/>
                  <a:gd name="connsiteY19" fmla="*/ 184439 h 243320"/>
                  <a:gd name="connsiteX20" fmla="*/ 41564 w 116031"/>
                  <a:gd name="connsiteY20" fmla="*/ 202623 h 243320"/>
                  <a:gd name="connsiteX21" fmla="*/ 58016 w 116031"/>
                  <a:gd name="connsiteY21" fmla="*/ 208684 h 243320"/>
                  <a:gd name="connsiteX22" fmla="*/ 74468 w 116031"/>
                  <a:gd name="connsiteY22" fmla="*/ 202623 h 243320"/>
                  <a:gd name="connsiteX23" fmla="*/ 81395 w 116031"/>
                  <a:gd name="connsiteY23" fmla="*/ 184439 h 243320"/>
                  <a:gd name="connsiteX24" fmla="*/ 81395 w 116031"/>
                  <a:gd name="connsiteY24" fmla="*/ 58016 h 243320"/>
                  <a:gd name="connsiteX25" fmla="*/ 74468 w 116031"/>
                  <a:gd name="connsiteY25" fmla="*/ 39832 h 243320"/>
                  <a:gd name="connsiteX26" fmla="*/ 58016 w 116031"/>
                  <a:gd name="connsiteY26" fmla="*/ 33770 h 243320"/>
                  <a:gd name="connsiteX27" fmla="*/ 41564 w 116031"/>
                  <a:gd name="connsiteY27" fmla="*/ 39832 h 243320"/>
                  <a:gd name="connsiteX28" fmla="*/ 34636 w 116031"/>
                  <a:gd name="connsiteY28" fmla="*/ 58016 h 243320"/>
                  <a:gd name="connsiteX29" fmla="*/ 34636 w 116031"/>
                  <a:gd name="connsiteY29" fmla="*/ 184439 h 24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6031" h="243320">
                    <a:moveTo>
                      <a:pt x="0" y="58016"/>
                    </a:moveTo>
                    <a:cubicBezTo>
                      <a:pt x="0" y="48491"/>
                      <a:pt x="1732" y="39832"/>
                      <a:pt x="5196" y="32039"/>
                    </a:cubicBezTo>
                    <a:cubicBezTo>
                      <a:pt x="8659" y="24246"/>
                      <a:pt x="12989" y="18184"/>
                      <a:pt x="19050" y="13855"/>
                    </a:cubicBezTo>
                    <a:cubicBezTo>
                      <a:pt x="24246" y="9525"/>
                      <a:pt x="30307" y="5196"/>
                      <a:pt x="37234" y="3464"/>
                    </a:cubicBezTo>
                    <a:cubicBezTo>
                      <a:pt x="44161" y="1732"/>
                      <a:pt x="51089" y="0"/>
                      <a:pt x="58016" y="0"/>
                    </a:cubicBezTo>
                    <a:cubicBezTo>
                      <a:pt x="64943" y="0"/>
                      <a:pt x="71871" y="866"/>
                      <a:pt x="78798" y="3464"/>
                    </a:cubicBezTo>
                    <a:cubicBezTo>
                      <a:pt x="85725" y="6061"/>
                      <a:pt x="91786" y="9525"/>
                      <a:pt x="97848" y="13855"/>
                    </a:cubicBezTo>
                    <a:cubicBezTo>
                      <a:pt x="103043" y="19050"/>
                      <a:pt x="107373" y="25111"/>
                      <a:pt x="110837" y="32039"/>
                    </a:cubicBezTo>
                    <a:cubicBezTo>
                      <a:pt x="114300" y="39832"/>
                      <a:pt x="116032" y="47625"/>
                      <a:pt x="116032" y="58016"/>
                    </a:cubicBezTo>
                    <a:lnTo>
                      <a:pt x="116032" y="184439"/>
                    </a:lnTo>
                    <a:cubicBezTo>
                      <a:pt x="116032" y="194830"/>
                      <a:pt x="114300" y="203489"/>
                      <a:pt x="110837" y="210416"/>
                    </a:cubicBezTo>
                    <a:cubicBezTo>
                      <a:pt x="107373" y="217343"/>
                      <a:pt x="103043" y="223405"/>
                      <a:pt x="97848" y="228600"/>
                    </a:cubicBezTo>
                    <a:cubicBezTo>
                      <a:pt x="92652" y="233795"/>
                      <a:pt x="85725" y="237259"/>
                      <a:pt x="78798" y="239857"/>
                    </a:cubicBezTo>
                    <a:cubicBezTo>
                      <a:pt x="71871" y="242455"/>
                      <a:pt x="64943" y="243321"/>
                      <a:pt x="58016" y="243321"/>
                    </a:cubicBezTo>
                    <a:cubicBezTo>
                      <a:pt x="51089" y="243321"/>
                      <a:pt x="44161" y="242455"/>
                      <a:pt x="37234" y="239857"/>
                    </a:cubicBezTo>
                    <a:cubicBezTo>
                      <a:pt x="30307" y="237259"/>
                      <a:pt x="24246" y="233795"/>
                      <a:pt x="19050" y="228600"/>
                    </a:cubicBezTo>
                    <a:cubicBezTo>
                      <a:pt x="13855" y="224270"/>
                      <a:pt x="8659" y="218209"/>
                      <a:pt x="5196" y="210416"/>
                    </a:cubicBezTo>
                    <a:cubicBezTo>
                      <a:pt x="1732" y="203489"/>
                      <a:pt x="0" y="194830"/>
                      <a:pt x="0" y="184439"/>
                    </a:cubicBezTo>
                    <a:lnTo>
                      <a:pt x="0" y="58016"/>
                    </a:lnTo>
                    <a:close/>
                    <a:moveTo>
                      <a:pt x="34636" y="184439"/>
                    </a:moveTo>
                    <a:cubicBezTo>
                      <a:pt x="34636" y="193098"/>
                      <a:pt x="37234" y="199159"/>
                      <a:pt x="41564" y="202623"/>
                    </a:cubicBezTo>
                    <a:cubicBezTo>
                      <a:pt x="45893" y="206952"/>
                      <a:pt x="51955" y="208684"/>
                      <a:pt x="58016" y="208684"/>
                    </a:cubicBezTo>
                    <a:cubicBezTo>
                      <a:pt x="64077" y="208684"/>
                      <a:pt x="70139" y="206952"/>
                      <a:pt x="74468" y="202623"/>
                    </a:cubicBezTo>
                    <a:cubicBezTo>
                      <a:pt x="78798" y="198293"/>
                      <a:pt x="81395" y="192232"/>
                      <a:pt x="81395" y="184439"/>
                    </a:cubicBezTo>
                    <a:lnTo>
                      <a:pt x="81395" y="58016"/>
                    </a:lnTo>
                    <a:cubicBezTo>
                      <a:pt x="81395" y="49357"/>
                      <a:pt x="78798" y="43295"/>
                      <a:pt x="74468" y="39832"/>
                    </a:cubicBezTo>
                    <a:cubicBezTo>
                      <a:pt x="70139" y="35502"/>
                      <a:pt x="64077" y="33770"/>
                      <a:pt x="58016" y="33770"/>
                    </a:cubicBezTo>
                    <a:cubicBezTo>
                      <a:pt x="51955" y="33770"/>
                      <a:pt x="45893" y="35502"/>
                      <a:pt x="41564" y="39832"/>
                    </a:cubicBezTo>
                    <a:cubicBezTo>
                      <a:pt x="37234" y="44161"/>
                      <a:pt x="34636" y="50223"/>
                      <a:pt x="34636" y="58016"/>
                    </a:cubicBezTo>
                    <a:lnTo>
                      <a:pt x="34636" y="184439"/>
                    </a:lnTo>
                    <a:close/>
                  </a:path>
                </a:pathLst>
              </a:custGeom>
              <a:solidFill>
                <a:srgbClr val="FFFFFF"/>
              </a:solid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BF23EF4F-EA21-AF01-CD90-B60CD0505130}"/>
                  </a:ext>
                </a:extLst>
              </p:cNvPr>
              <p:cNvSpPr/>
              <p:nvPr/>
            </p:nvSpPr>
            <p:spPr>
              <a:xfrm>
                <a:off x="6051838" y="3168361"/>
                <a:ext cx="116031" cy="243320"/>
              </a:xfrm>
              <a:custGeom>
                <a:avLst/>
                <a:gdLst>
                  <a:gd name="connsiteX0" fmla="*/ 0 w 116031"/>
                  <a:gd name="connsiteY0" fmla="*/ 58016 h 243320"/>
                  <a:gd name="connsiteX1" fmla="*/ 5196 w 116031"/>
                  <a:gd name="connsiteY1" fmla="*/ 32039 h 243320"/>
                  <a:gd name="connsiteX2" fmla="*/ 19050 w 116031"/>
                  <a:gd name="connsiteY2" fmla="*/ 13855 h 243320"/>
                  <a:gd name="connsiteX3" fmla="*/ 37234 w 116031"/>
                  <a:gd name="connsiteY3" fmla="*/ 3464 h 243320"/>
                  <a:gd name="connsiteX4" fmla="*/ 58016 w 116031"/>
                  <a:gd name="connsiteY4" fmla="*/ 0 h 243320"/>
                  <a:gd name="connsiteX5" fmla="*/ 78798 w 116031"/>
                  <a:gd name="connsiteY5" fmla="*/ 3464 h 243320"/>
                  <a:gd name="connsiteX6" fmla="*/ 97848 w 116031"/>
                  <a:gd name="connsiteY6" fmla="*/ 13855 h 243320"/>
                  <a:gd name="connsiteX7" fmla="*/ 110837 w 116031"/>
                  <a:gd name="connsiteY7" fmla="*/ 32039 h 243320"/>
                  <a:gd name="connsiteX8" fmla="*/ 116032 w 116031"/>
                  <a:gd name="connsiteY8" fmla="*/ 58016 h 243320"/>
                  <a:gd name="connsiteX9" fmla="*/ 116032 w 116031"/>
                  <a:gd name="connsiteY9" fmla="*/ 184439 h 243320"/>
                  <a:gd name="connsiteX10" fmla="*/ 110837 w 116031"/>
                  <a:gd name="connsiteY10" fmla="*/ 210416 h 243320"/>
                  <a:gd name="connsiteX11" fmla="*/ 97848 w 116031"/>
                  <a:gd name="connsiteY11" fmla="*/ 228600 h 243320"/>
                  <a:gd name="connsiteX12" fmla="*/ 78798 w 116031"/>
                  <a:gd name="connsiteY12" fmla="*/ 239857 h 243320"/>
                  <a:gd name="connsiteX13" fmla="*/ 58016 w 116031"/>
                  <a:gd name="connsiteY13" fmla="*/ 243321 h 243320"/>
                  <a:gd name="connsiteX14" fmla="*/ 37234 w 116031"/>
                  <a:gd name="connsiteY14" fmla="*/ 239857 h 243320"/>
                  <a:gd name="connsiteX15" fmla="*/ 19050 w 116031"/>
                  <a:gd name="connsiteY15" fmla="*/ 228600 h 243320"/>
                  <a:gd name="connsiteX16" fmla="*/ 5196 w 116031"/>
                  <a:gd name="connsiteY16" fmla="*/ 210416 h 243320"/>
                  <a:gd name="connsiteX17" fmla="*/ 0 w 116031"/>
                  <a:gd name="connsiteY17" fmla="*/ 184439 h 243320"/>
                  <a:gd name="connsiteX18" fmla="*/ 0 w 116031"/>
                  <a:gd name="connsiteY18" fmla="*/ 58016 h 243320"/>
                  <a:gd name="connsiteX19" fmla="*/ 34636 w 116031"/>
                  <a:gd name="connsiteY19" fmla="*/ 184439 h 243320"/>
                  <a:gd name="connsiteX20" fmla="*/ 41564 w 116031"/>
                  <a:gd name="connsiteY20" fmla="*/ 202623 h 243320"/>
                  <a:gd name="connsiteX21" fmla="*/ 58016 w 116031"/>
                  <a:gd name="connsiteY21" fmla="*/ 208684 h 243320"/>
                  <a:gd name="connsiteX22" fmla="*/ 74468 w 116031"/>
                  <a:gd name="connsiteY22" fmla="*/ 202623 h 243320"/>
                  <a:gd name="connsiteX23" fmla="*/ 81395 w 116031"/>
                  <a:gd name="connsiteY23" fmla="*/ 184439 h 243320"/>
                  <a:gd name="connsiteX24" fmla="*/ 81395 w 116031"/>
                  <a:gd name="connsiteY24" fmla="*/ 58016 h 243320"/>
                  <a:gd name="connsiteX25" fmla="*/ 74468 w 116031"/>
                  <a:gd name="connsiteY25" fmla="*/ 39832 h 243320"/>
                  <a:gd name="connsiteX26" fmla="*/ 58016 w 116031"/>
                  <a:gd name="connsiteY26" fmla="*/ 33770 h 243320"/>
                  <a:gd name="connsiteX27" fmla="*/ 41564 w 116031"/>
                  <a:gd name="connsiteY27" fmla="*/ 39832 h 243320"/>
                  <a:gd name="connsiteX28" fmla="*/ 34636 w 116031"/>
                  <a:gd name="connsiteY28" fmla="*/ 58016 h 243320"/>
                  <a:gd name="connsiteX29" fmla="*/ 34636 w 116031"/>
                  <a:gd name="connsiteY29" fmla="*/ 184439 h 24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6031" h="243320">
                    <a:moveTo>
                      <a:pt x="0" y="58016"/>
                    </a:moveTo>
                    <a:cubicBezTo>
                      <a:pt x="0" y="48491"/>
                      <a:pt x="1732" y="39832"/>
                      <a:pt x="5196" y="32039"/>
                    </a:cubicBezTo>
                    <a:cubicBezTo>
                      <a:pt x="8659" y="24246"/>
                      <a:pt x="12989" y="18184"/>
                      <a:pt x="19050" y="13855"/>
                    </a:cubicBezTo>
                    <a:cubicBezTo>
                      <a:pt x="24246" y="9525"/>
                      <a:pt x="30307" y="5196"/>
                      <a:pt x="37234" y="3464"/>
                    </a:cubicBezTo>
                    <a:cubicBezTo>
                      <a:pt x="44161" y="1732"/>
                      <a:pt x="51089" y="0"/>
                      <a:pt x="58016" y="0"/>
                    </a:cubicBezTo>
                    <a:cubicBezTo>
                      <a:pt x="64943" y="0"/>
                      <a:pt x="71871" y="866"/>
                      <a:pt x="78798" y="3464"/>
                    </a:cubicBezTo>
                    <a:cubicBezTo>
                      <a:pt x="85725" y="6061"/>
                      <a:pt x="91786" y="9525"/>
                      <a:pt x="97848" y="13855"/>
                    </a:cubicBezTo>
                    <a:cubicBezTo>
                      <a:pt x="103043" y="19050"/>
                      <a:pt x="107373" y="25111"/>
                      <a:pt x="110837" y="32039"/>
                    </a:cubicBezTo>
                    <a:cubicBezTo>
                      <a:pt x="114300" y="39832"/>
                      <a:pt x="116032" y="47625"/>
                      <a:pt x="116032" y="58016"/>
                    </a:cubicBezTo>
                    <a:lnTo>
                      <a:pt x="116032" y="184439"/>
                    </a:lnTo>
                    <a:cubicBezTo>
                      <a:pt x="116032" y="194830"/>
                      <a:pt x="114300" y="203489"/>
                      <a:pt x="110837" y="210416"/>
                    </a:cubicBezTo>
                    <a:cubicBezTo>
                      <a:pt x="107373" y="217343"/>
                      <a:pt x="103043" y="223405"/>
                      <a:pt x="97848" y="228600"/>
                    </a:cubicBezTo>
                    <a:cubicBezTo>
                      <a:pt x="92652" y="233795"/>
                      <a:pt x="85725" y="237259"/>
                      <a:pt x="78798" y="239857"/>
                    </a:cubicBezTo>
                    <a:cubicBezTo>
                      <a:pt x="71871" y="242455"/>
                      <a:pt x="64943" y="243321"/>
                      <a:pt x="58016" y="243321"/>
                    </a:cubicBezTo>
                    <a:cubicBezTo>
                      <a:pt x="51089" y="243321"/>
                      <a:pt x="44161" y="242455"/>
                      <a:pt x="37234" y="239857"/>
                    </a:cubicBezTo>
                    <a:cubicBezTo>
                      <a:pt x="30307" y="237259"/>
                      <a:pt x="24246" y="233795"/>
                      <a:pt x="19050" y="228600"/>
                    </a:cubicBezTo>
                    <a:cubicBezTo>
                      <a:pt x="13855" y="224270"/>
                      <a:pt x="8659" y="218209"/>
                      <a:pt x="5196" y="210416"/>
                    </a:cubicBezTo>
                    <a:cubicBezTo>
                      <a:pt x="1732" y="203489"/>
                      <a:pt x="0" y="194830"/>
                      <a:pt x="0" y="184439"/>
                    </a:cubicBezTo>
                    <a:lnTo>
                      <a:pt x="0" y="58016"/>
                    </a:lnTo>
                    <a:close/>
                    <a:moveTo>
                      <a:pt x="34636" y="184439"/>
                    </a:moveTo>
                    <a:cubicBezTo>
                      <a:pt x="34636" y="193098"/>
                      <a:pt x="37234" y="199159"/>
                      <a:pt x="41564" y="202623"/>
                    </a:cubicBezTo>
                    <a:cubicBezTo>
                      <a:pt x="45893" y="206952"/>
                      <a:pt x="51955" y="208684"/>
                      <a:pt x="58016" y="208684"/>
                    </a:cubicBezTo>
                    <a:cubicBezTo>
                      <a:pt x="64077" y="208684"/>
                      <a:pt x="70139" y="206952"/>
                      <a:pt x="74468" y="202623"/>
                    </a:cubicBezTo>
                    <a:cubicBezTo>
                      <a:pt x="78798" y="198293"/>
                      <a:pt x="81395" y="192232"/>
                      <a:pt x="81395" y="184439"/>
                    </a:cubicBezTo>
                    <a:lnTo>
                      <a:pt x="81395" y="58016"/>
                    </a:lnTo>
                    <a:cubicBezTo>
                      <a:pt x="81395" y="49357"/>
                      <a:pt x="78798" y="43295"/>
                      <a:pt x="74468" y="39832"/>
                    </a:cubicBezTo>
                    <a:cubicBezTo>
                      <a:pt x="70139" y="35502"/>
                      <a:pt x="64077" y="33770"/>
                      <a:pt x="58016" y="33770"/>
                    </a:cubicBezTo>
                    <a:cubicBezTo>
                      <a:pt x="51955" y="33770"/>
                      <a:pt x="45893" y="35502"/>
                      <a:pt x="41564" y="39832"/>
                    </a:cubicBezTo>
                    <a:cubicBezTo>
                      <a:pt x="37234" y="44161"/>
                      <a:pt x="34636" y="50223"/>
                      <a:pt x="34636" y="58016"/>
                    </a:cubicBezTo>
                    <a:lnTo>
                      <a:pt x="34636" y="184439"/>
                    </a:lnTo>
                    <a:close/>
                  </a:path>
                </a:pathLst>
              </a:custGeom>
              <a:solidFill>
                <a:srgbClr val="FFFFFF"/>
              </a:solid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F205357-A62F-2B42-C3DD-ABAB71382F0B}"/>
                  </a:ext>
                </a:extLst>
              </p:cNvPr>
              <p:cNvSpPr/>
              <p:nvPr/>
            </p:nvSpPr>
            <p:spPr>
              <a:xfrm>
                <a:off x="6197311" y="3169227"/>
                <a:ext cx="102177" cy="239856"/>
              </a:xfrm>
              <a:custGeom>
                <a:avLst/>
                <a:gdLst>
                  <a:gd name="connsiteX0" fmla="*/ 0 w 102177"/>
                  <a:gd name="connsiteY0" fmla="*/ 239857 h 239856"/>
                  <a:gd name="connsiteX1" fmla="*/ 0 w 102177"/>
                  <a:gd name="connsiteY1" fmla="*/ 0 h 239856"/>
                  <a:gd name="connsiteX2" fmla="*/ 102177 w 102177"/>
                  <a:gd name="connsiteY2" fmla="*/ 0 h 239856"/>
                  <a:gd name="connsiteX3" fmla="*/ 102177 w 102177"/>
                  <a:gd name="connsiteY3" fmla="*/ 32039 h 239856"/>
                  <a:gd name="connsiteX4" fmla="*/ 34636 w 102177"/>
                  <a:gd name="connsiteY4" fmla="*/ 32039 h 239856"/>
                  <a:gd name="connsiteX5" fmla="*/ 34636 w 102177"/>
                  <a:gd name="connsiteY5" fmla="*/ 104775 h 239856"/>
                  <a:gd name="connsiteX6" fmla="*/ 93518 w 102177"/>
                  <a:gd name="connsiteY6" fmla="*/ 104775 h 239856"/>
                  <a:gd name="connsiteX7" fmla="*/ 93518 w 102177"/>
                  <a:gd name="connsiteY7" fmla="*/ 136814 h 239856"/>
                  <a:gd name="connsiteX8" fmla="*/ 34636 w 102177"/>
                  <a:gd name="connsiteY8" fmla="*/ 136814 h 239856"/>
                  <a:gd name="connsiteX9" fmla="*/ 34636 w 102177"/>
                  <a:gd name="connsiteY9" fmla="*/ 238991 h 239856"/>
                  <a:gd name="connsiteX10" fmla="*/ 0 w 102177"/>
                  <a:gd name="connsiteY10" fmla="*/ 238991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77" h="239856">
                    <a:moveTo>
                      <a:pt x="0" y="239857"/>
                    </a:moveTo>
                    <a:lnTo>
                      <a:pt x="0" y="0"/>
                    </a:lnTo>
                    <a:lnTo>
                      <a:pt x="102177" y="0"/>
                    </a:lnTo>
                    <a:lnTo>
                      <a:pt x="102177" y="32039"/>
                    </a:lnTo>
                    <a:lnTo>
                      <a:pt x="34636" y="32039"/>
                    </a:lnTo>
                    <a:lnTo>
                      <a:pt x="34636" y="104775"/>
                    </a:lnTo>
                    <a:lnTo>
                      <a:pt x="93518" y="104775"/>
                    </a:lnTo>
                    <a:lnTo>
                      <a:pt x="93518" y="136814"/>
                    </a:lnTo>
                    <a:lnTo>
                      <a:pt x="34636" y="136814"/>
                    </a:lnTo>
                    <a:lnTo>
                      <a:pt x="34636" y="238991"/>
                    </a:lnTo>
                    <a:lnTo>
                      <a:pt x="0" y="238991"/>
                    </a:lnTo>
                    <a:close/>
                  </a:path>
                </a:pathLst>
              </a:custGeom>
              <a:solidFill>
                <a:srgbClr val="FFFFFF"/>
              </a:solidFill>
              <a:ln w="8653" cap="flat">
                <a:noFill/>
                <a:prstDash val="solid"/>
                <a:miter/>
              </a:ln>
            </p:spPr>
            <p:txBody>
              <a:bodyPr rtlCol="0" anchor="ctr"/>
              <a:lstStyle/>
              <a:p>
                <a:endParaRPr lang="en-US"/>
              </a:p>
            </p:txBody>
          </p:sp>
          <p:grpSp>
            <p:nvGrpSpPr>
              <p:cNvPr id="26" name="Graphic 7">
                <a:extLst>
                  <a:ext uri="{FF2B5EF4-FFF2-40B4-BE49-F238E27FC236}">
                    <a16:creationId xmlns:a16="http://schemas.microsoft.com/office/drawing/2014/main" id="{D398700F-5754-1849-9F9F-E62624C0A936}"/>
                  </a:ext>
                </a:extLst>
              </p:cNvPr>
              <p:cNvGrpSpPr/>
              <p:nvPr/>
            </p:nvGrpSpPr>
            <p:grpSpPr>
              <a:xfrm>
                <a:off x="6363565" y="3222047"/>
                <a:ext cx="191365" cy="188768"/>
                <a:chOff x="6363565" y="3222047"/>
                <a:chExt cx="191365" cy="188768"/>
              </a:xfrm>
              <a:solidFill>
                <a:srgbClr val="FFFFFF">
                  <a:alpha val="80000"/>
                </a:srgbClr>
              </a:solidFill>
            </p:grpSpPr>
            <p:sp>
              <p:nvSpPr>
                <p:cNvPr id="27" name="Freeform 26">
                  <a:extLst>
                    <a:ext uri="{FF2B5EF4-FFF2-40B4-BE49-F238E27FC236}">
                      <a16:creationId xmlns:a16="http://schemas.microsoft.com/office/drawing/2014/main" id="{12CF771B-B424-A73F-482A-F7F17197DBBD}"/>
                    </a:ext>
                  </a:extLst>
                </p:cNvPr>
                <p:cNvSpPr/>
                <p:nvPr/>
              </p:nvSpPr>
              <p:spPr>
                <a:xfrm>
                  <a:off x="6363565" y="3222047"/>
                  <a:ext cx="89188" cy="188768"/>
                </a:xfrm>
                <a:custGeom>
                  <a:avLst/>
                  <a:gdLst>
                    <a:gd name="connsiteX0" fmla="*/ 0 w 89188"/>
                    <a:gd name="connsiteY0" fmla="*/ 45893 h 188768"/>
                    <a:gd name="connsiteX1" fmla="*/ 4330 w 89188"/>
                    <a:gd name="connsiteY1" fmla="*/ 25977 h 188768"/>
                    <a:gd name="connsiteX2" fmla="*/ 14721 w 89188"/>
                    <a:gd name="connsiteY2" fmla="*/ 11257 h 188768"/>
                    <a:gd name="connsiteX3" fmla="*/ 28575 w 89188"/>
                    <a:gd name="connsiteY3" fmla="*/ 2598 h 188768"/>
                    <a:gd name="connsiteX4" fmla="*/ 44161 w 89188"/>
                    <a:gd name="connsiteY4" fmla="*/ 0 h 188768"/>
                    <a:gd name="connsiteX5" fmla="*/ 59748 w 89188"/>
                    <a:gd name="connsiteY5" fmla="*/ 2598 h 188768"/>
                    <a:gd name="connsiteX6" fmla="*/ 74468 w 89188"/>
                    <a:gd name="connsiteY6" fmla="*/ 11257 h 188768"/>
                    <a:gd name="connsiteX7" fmla="*/ 84859 w 89188"/>
                    <a:gd name="connsiteY7" fmla="*/ 25977 h 188768"/>
                    <a:gd name="connsiteX8" fmla="*/ 89189 w 89188"/>
                    <a:gd name="connsiteY8" fmla="*/ 45893 h 188768"/>
                    <a:gd name="connsiteX9" fmla="*/ 89189 w 89188"/>
                    <a:gd name="connsiteY9" fmla="*/ 143741 h 188768"/>
                    <a:gd name="connsiteX10" fmla="*/ 84859 w 89188"/>
                    <a:gd name="connsiteY10" fmla="*/ 163657 h 188768"/>
                    <a:gd name="connsiteX11" fmla="*/ 74468 w 89188"/>
                    <a:gd name="connsiteY11" fmla="*/ 177511 h 188768"/>
                    <a:gd name="connsiteX12" fmla="*/ 59748 w 89188"/>
                    <a:gd name="connsiteY12" fmla="*/ 186170 h 188768"/>
                    <a:gd name="connsiteX13" fmla="*/ 44161 w 89188"/>
                    <a:gd name="connsiteY13" fmla="*/ 188768 h 188768"/>
                    <a:gd name="connsiteX14" fmla="*/ 28575 w 89188"/>
                    <a:gd name="connsiteY14" fmla="*/ 186170 h 188768"/>
                    <a:gd name="connsiteX15" fmla="*/ 14721 w 89188"/>
                    <a:gd name="connsiteY15" fmla="*/ 177511 h 188768"/>
                    <a:gd name="connsiteX16" fmla="*/ 4330 w 89188"/>
                    <a:gd name="connsiteY16" fmla="*/ 163657 h 188768"/>
                    <a:gd name="connsiteX17" fmla="*/ 0 w 89188"/>
                    <a:gd name="connsiteY17" fmla="*/ 143741 h 188768"/>
                    <a:gd name="connsiteX18" fmla="*/ 0 w 89188"/>
                    <a:gd name="connsiteY18" fmla="*/ 45893 h 188768"/>
                    <a:gd name="connsiteX19" fmla="*/ 26843 w 89188"/>
                    <a:gd name="connsiteY19" fmla="*/ 142875 h 188768"/>
                    <a:gd name="connsiteX20" fmla="*/ 32039 w 89188"/>
                    <a:gd name="connsiteY20" fmla="*/ 156730 h 188768"/>
                    <a:gd name="connsiteX21" fmla="*/ 45027 w 89188"/>
                    <a:gd name="connsiteY21" fmla="*/ 161059 h 188768"/>
                    <a:gd name="connsiteX22" fmla="*/ 58016 w 89188"/>
                    <a:gd name="connsiteY22" fmla="*/ 156730 h 188768"/>
                    <a:gd name="connsiteX23" fmla="*/ 63212 w 89188"/>
                    <a:gd name="connsiteY23" fmla="*/ 142875 h 188768"/>
                    <a:gd name="connsiteX24" fmla="*/ 63212 w 89188"/>
                    <a:gd name="connsiteY24" fmla="*/ 45027 h 188768"/>
                    <a:gd name="connsiteX25" fmla="*/ 58016 w 89188"/>
                    <a:gd name="connsiteY25" fmla="*/ 31173 h 188768"/>
                    <a:gd name="connsiteX26" fmla="*/ 45027 w 89188"/>
                    <a:gd name="connsiteY26" fmla="*/ 26843 h 188768"/>
                    <a:gd name="connsiteX27" fmla="*/ 32039 w 89188"/>
                    <a:gd name="connsiteY27" fmla="*/ 31173 h 188768"/>
                    <a:gd name="connsiteX28" fmla="*/ 26843 w 89188"/>
                    <a:gd name="connsiteY28" fmla="*/ 45027 h 188768"/>
                    <a:gd name="connsiteX29" fmla="*/ 26843 w 89188"/>
                    <a:gd name="connsiteY29" fmla="*/ 142875 h 188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9188" h="188768">
                      <a:moveTo>
                        <a:pt x="0" y="45893"/>
                      </a:moveTo>
                      <a:cubicBezTo>
                        <a:pt x="0" y="38100"/>
                        <a:pt x="1732" y="32038"/>
                        <a:pt x="4330" y="25977"/>
                      </a:cubicBezTo>
                      <a:cubicBezTo>
                        <a:pt x="6927" y="19916"/>
                        <a:pt x="10391" y="15586"/>
                        <a:pt x="14721" y="11257"/>
                      </a:cubicBezTo>
                      <a:cubicBezTo>
                        <a:pt x="19050" y="7793"/>
                        <a:pt x="23380" y="5196"/>
                        <a:pt x="28575" y="2598"/>
                      </a:cubicBezTo>
                      <a:cubicBezTo>
                        <a:pt x="33770" y="866"/>
                        <a:pt x="38966" y="0"/>
                        <a:pt x="44161" y="0"/>
                      </a:cubicBezTo>
                      <a:cubicBezTo>
                        <a:pt x="49357" y="0"/>
                        <a:pt x="54552" y="866"/>
                        <a:pt x="59748" y="2598"/>
                      </a:cubicBezTo>
                      <a:cubicBezTo>
                        <a:pt x="64943" y="4330"/>
                        <a:pt x="70139" y="6927"/>
                        <a:pt x="74468" y="11257"/>
                      </a:cubicBezTo>
                      <a:cubicBezTo>
                        <a:pt x="78798" y="14720"/>
                        <a:pt x="82261" y="19916"/>
                        <a:pt x="84859" y="25977"/>
                      </a:cubicBezTo>
                      <a:cubicBezTo>
                        <a:pt x="87457" y="32038"/>
                        <a:pt x="89189" y="38100"/>
                        <a:pt x="89189" y="45893"/>
                      </a:cubicBezTo>
                      <a:lnTo>
                        <a:pt x="89189" y="143741"/>
                      </a:lnTo>
                      <a:cubicBezTo>
                        <a:pt x="89189" y="151534"/>
                        <a:pt x="88323" y="158461"/>
                        <a:pt x="84859" y="163657"/>
                      </a:cubicBezTo>
                      <a:cubicBezTo>
                        <a:pt x="82261" y="168852"/>
                        <a:pt x="78798" y="174048"/>
                        <a:pt x="74468" y="177511"/>
                      </a:cubicBezTo>
                      <a:cubicBezTo>
                        <a:pt x="70139" y="180975"/>
                        <a:pt x="64943" y="184439"/>
                        <a:pt x="59748" y="186170"/>
                      </a:cubicBezTo>
                      <a:cubicBezTo>
                        <a:pt x="54552" y="187902"/>
                        <a:pt x="49357" y="188768"/>
                        <a:pt x="44161" y="188768"/>
                      </a:cubicBezTo>
                      <a:cubicBezTo>
                        <a:pt x="38966" y="188768"/>
                        <a:pt x="33770" y="187902"/>
                        <a:pt x="28575" y="186170"/>
                      </a:cubicBezTo>
                      <a:cubicBezTo>
                        <a:pt x="23380" y="184439"/>
                        <a:pt x="18184" y="181841"/>
                        <a:pt x="14721" y="177511"/>
                      </a:cubicBezTo>
                      <a:cubicBezTo>
                        <a:pt x="10391" y="174048"/>
                        <a:pt x="6927" y="168852"/>
                        <a:pt x="4330" y="163657"/>
                      </a:cubicBezTo>
                      <a:cubicBezTo>
                        <a:pt x="1732" y="158461"/>
                        <a:pt x="0" y="151534"/>
                        <a:pt x="0" y="143741"/>
                      </a:cubicBezTo>
                      <a:lnTo>
                        <a:pt x="0" y="45893"/>
                      </a:lnTo>
                      <a:close/>
                      <a:moveTo>
                        <a:pt x="26843" y="142875"/>
                      </a:moveTo>
                      <a:cubicBezTo>
                        <a:pt x="26843" y="148936"/>
                        <a:pt x="28575" y="154132"/>
                        <a:pt x="32039" y="156730"/>
                      </a:cubicBezTo>
                      <a:cubicBezTo>
                        <a:pt x="35502" y="160193"/>
                        <a:pt x="39832" y="161059"/>
                        <a:pt x="45027" y="161059"/>
                      </a:cubicBezTo>
                      <a:cubicBezTo>
                        <a:pt x="50223" y="161059"/>
                        <a:pt x="53686" y="159327"/>
                        <a:pt x="58016" y="156730"/>
                      </a:cubicBezTo>
                      <a:cubicBezTo>
                        <a:pt x="61480" y="154132"/>
                        <a:pt x="63212" y="148936"/>
                        <a:pt x="63212" y="142875"/>
                      </a:cubicBezTo>
                      <a:lnTo>
                        <a:pt x="63212" y="45027"/>
                      </a:lnTo>
                      <a:cubicBezTo>
                        <a:pt x="63212" y="38966"/>
                        <a:pt x="61480" y="33770"/>
                        <a:pt x="58016" y="31173"/>
                      </a:cubicBezTo>
                      <a:cubicBezTo>
                        <a:pt x="54552" y="28575"/>
                        <a:pt x="50223" y="26843"/>
                        <a:pt x="45027" y="26843"/>
                      </a:cubicBezTo>
                      <a:cubicBezTo>
                        <a:pt x="39832" y="26843"/>
                        <a:pt x="36368" y="28575"/>
                        <a:pt x="32039" y="31173"/>
                      </a:cubicBezTo>
                      <a:cubicBezTo>
                        <a:pt x="28575" y="34636"/>
                        <a:pt x="26843" y="38966"/>
                        <a:pt x="26843" y="45027"/>
                      </a:cubicBezTo>
                      <a:lnTo>
                        <a:pt x="26843" y="142875"/>
                      </a:lnTo>
                      <a:close/>
                    </a:path>
                  </a:pathLst>
                </a:custGeom>
                <a:solidFill>
                  <a:srgbClr val="FFFFFF">
                    <a:alpha val="80000"/>
                  </a:srgbClr>
                </a:solid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5A827BA3-54AA-B4B7-C12B-4A4BFDF126DA}"/>
                    </a:ext>
                  </a:extLst>
                </p:cNvPr>
                <p:cNvSpPr/>
                <p:nvPr/>
              </p:nvSpPr>
              <p:spPr>
                <a:xfrm>
                  <a:off x="6476134" y="3223779"/>
                  <a:ext cx="78797" cy="185304"/>
                </a:xfrm>
                <a:custGeom>
                  <a:avLst/>
                  <a:gdLst>
                    <a:gd name="connsiteX0" fmla="*/ 0 w 78797"/>
                    <a:gd name="connsiteY0" fmla="*/ 185305 h 185304"/>
                    <a:gd name="connsiteX1" fmla="*/ 0 w 78797"/>
                    <a:gd name="connsiteY1" fmla="*/ 0 h 185304"/>
                    <a:gd name="connsiteX2" fmla="*/ 78798 w 78797"/>
                    <a:gd name="connsiteY2" fmla="*/ 0 h 185304"/>
                    <a:gd name="connsiteX3" fmla="*/ 78798 w 78797"/>
                    <a:gd name="connsiteY3" fmla="*/ 25112 h 185304"/>
                    <a:gd name="connsiteX4" fmla="*/ 25977 w 78797"/>
                    <a:gd name="connsiteY4" fmla="*/ 25112 h 185304"/>
                    <a:gd name="connsiteX5" fmla="*/ 25977 w 78797"/>
                    <a:gd name="connsiteY5" fmla="*/ 81396 h 185304"/>
                    <a:gd name="connsiteX6" fmla="*/ 71871 w 78797"/>
                    <a:gd name="connsiteY6" fmla="*/ 81396 h 185304"/>
                    <a:gd name="connsiteX7" fmla="*/ 71871 w 78797"/>
                    <a:gd name="connsiteY7" fmla="*/ 106507 h 185304"/>
                    <a:gd name="connsiteX8" fmla="*/ 25977 w 78797"/>
                    <a:gd name="connsiteY8" fmla="*/ 106507 h 185304"/>
                    <a:gd name="connsiteX9" fmla="*/ 25977 w 78797"/>
                    <a:gd name="connsiteY9" fmla="*/ 185305 h 185304"/>
                    <a:gd name="connsiteX10" fmla="*/ 0 w 78797"/>
                    <a:gd name="connsiteY10" fmla="*/ 185305 h 18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797" h="185304">
                      <a:moveTo>
                        <a:pt x="0" y="185305"/>
                      </a:moveTo>
                      <a:lnTo>
                        <a:pt x="0" y="0"/>
                      </a:lnTo>
                      <a:lnTo>
                        <a:pt x="78798" y="0"/>
                      </a:lnTo>
                      <a:lnTo>
                        <a:pt x="78798" y="25112"/>
                      </a:lnTo>
                      <a:lnTo>
                        <a:pt x="25977" y="25112"/>
                      </a:lnTo>
                      <a:lnTo>
                        <a:pt x="25977" y="81396"/>
                      </a:lnTo>
                      <a:lnTo>
                        <a:pt x="71871" y="81396"/>
                      </a:lnTo>
                      <a:lnTo>
                        <a:pt x="71871" y="106507"/>
                      </a:lnTo>
                      <a:lnTo>
                        <a:pt x="25977" y="106507"/>
                      </a:lnTo>
                      <a:lnTo>
                        <a:pt x="25977" y="185305"/>
                      </a:lnTo>
                      <a:lnTo>
                        <a:pt x="0" y="185305"/>
                      </a:lnTo>
                      <a:close/>
                    </a:path>
                  </a:pathLst>
                </a:custGeom>
                <a:solidFill>
                  <a:srgbClr val="FFFFFF">
                    <a:alpha val="80000"/>
                  </a:srgbClr>
                </a:solidFill>
                <a:ln w="8653" cap="flat">
                  <a:noFill/>
                  <a:prstDash val="solid"/>
                  <a:miter/>
                </a:ln>
              </p:spPr>
              <p:txBody>
                <a:bodyPr rtlCol="0" anchor="ctr"/>
                <a:lstStyle/>
                <a:p>
                  <a:endParaRPr lang="en-US"/>
                </a:p>
              </p:txBody>
            </p:sp>
          </p:grpSp>
          <p:grpSp>
            <p:nvGrpSpPr>
              <p:cNvPr id="29" name="Graphic 7">
                <a:extLst>
                  <a:ext uri="{FF2B5EF4-FFF2-40B4-BE49-F238E27FC236}">
                    <a16:creationId xmlns:a16="http://schemas.microsoft.com/office/drawing/2014/main" id="{0D73E799-460A-D8AF-F7D9-614E2258137E}"/>
                  </a:ext>
                </a:extLst>
              </p:cNvPr>
              <p:cNvGrpSpPr/>
              <p:nvPr/>
            </p:nvGrpSpPr>
            <p:grpSpPr>
              <a:xfrm>
                <a:off x="5632738" y="3441122"/>
                <a:ext cx="916997" cy="241588"/>
                <a:chOff x="5632738" y="3441122"/>
                <a:chExt cx="916997" cy="241588"/>
              </a:xfrm>
              <a:solidFill>
                <a:srgbClr val="FFFFFF"/>
              </a:solidFill>
            </p:grpSpPr>
            <p:sp>
              <p:nvSpPr>
                <p:cNvPr id="30" name="Freeform 29">
                  <a:extLst>
                    <a:ext uri="{FF2B5EF4-FFF2-40B4-BE49-F238E27FC236}">
                      <a16:creationId xmlns:a16="http://schemas.microsoft.com/office/drawing/2014/main" id="{D03BC4E6-949B-A1F6-646F-6557372C7259}"/>
                    </a:ext>
                  </a:extLst>
                </p:cNvPr>
                <p:cNvSpPr/>
                <p:nvPr/>
              </p:nvSpPr>
              <p:spPr>
                <a:xfrm>
                  <a:off x="5632738" y="3441122"/>
                  <a:ext cx="109970" cy="241588"/>
                </a:xfrm>
                <a:custGeom>
                  <a:avLst/>
                  <a:gdLst>
                    <a:gd name="connsiteX0" fmla="*/ 109971 w 109970"/>
                    <a:gd name="connsiteY0" fmla="*/ 172316 h 241588"/>
                    <a:gd name="connsiteX1" fmla="*/ 109971 w 109970"/>
                    <a:gd name="connsiteY1" fmla="*/ 187036 h 241588"/>
                    <a:gd name="connsiteX2" fmla="*/ 105641 w 109970"/>
                    <a:gd name="connsiteY2" fmla="*/ 207818 h 241588"/>
                    <a:gd name="connsiteX3" fmla="*/ 94384 w 109970"/>
                    <a:gd name="connsiteY3" fmla="*/ 225136 h 241588"/>
                    <a:gd name="connsiteX4" fmla="*/ 77066 w 109970"/>
                    <a:gd name="connsiteY4" fmla="*/ 237259 h 241588"/>
                    <a:gd name="connsiteX5" fmla="*/ 56284 w 109970"/>
                    <a:gd name="connsiteY5" fmla="*/ 241589 h 241588"/>
                    <a:gd name="connsiteX6" fmla="*/ 36368 w 109970"/>
                    <a:gd name="connsiteY6" fmla="*/ 238991 h 241588"/>
                    <a:gd name="connsiteX7" fmla="*/ 18184 w 109970"/>
                    <a:gd name="connsiteY7" fmla="*/ 229466 h 241588"/>
                    <a:gd name="connsiteX8" fmla="*/ 5196 w 109970"/>
                    <a:gd name="connsiteY8" fmla="*/ 212148 h 241588"/>
                    <a:gd name="connsiteX9" fmla="*/ 0 w 109970"/>
                    <a:gd name="connsiteY9" fmla="*/ 185305 h 241588"/>
                    <a:gd name="connsiteX10" fmla="*/ 0 w 109970"/>
                    <a:gd name="connsiteY10" fmla="*/ 54552 h 241588"/>
                    <a:gd name="connsiteX11" fmla="*/ 4330 w 109970"/>
                    <a:gd name="connsiteY11" fmla="*/ 32905 h 241588"/>
                    <a:gd name="connsiteX12" fmla="*/ 15586 w 109970"/>
                    <a:gd name="connsiteY12" fmla="*/ 15587 h 241588"/>
                    <a:gd name="connsiteX13" fmla="*/ 32904 w 109970"/>
                    <a:gd name="connsiteY13" fmla="*/ 4330 h 241588"/>
                    <a:gd name="connsiteX14" fmla="*/ 55418 w 109970"/>
                    <a:gd name="connsiteY14" fmla="*/ 0 h 241588"/>
                    <a:gd name="connsiteX15" fmla="*/ 94384 w 109970"/>
                    <a:gd name="connsiteY15" fmla="*/ 15587 h 241588"/>
                    <a:gd name="connsiteX16" fmla="*/ 105641 w 109970"/>
                    <a:gd name="connsiteY16" fmla="*/ 33770 h 241588"/>
                    <a:gd name="connsiteX17" fmla="*/ 109971 w 109970"/>
                    <a:gd name="connsiteY17" fmla="*/ 56284 h 241588"/>
                    <a:gd name="connsiteX18" fmla="*/ 109971 w 109970"/>
                    <a:gd name="connsiteY18" fmla="*/ 69273 h 241588"/>
                    <a:gd name="connsiteX19" fmla="*/ 76200 w 109970"/>
                    <a:gd name="connsiteY19" fmla="*/ 69273 h 241588"/>
                    <a:gd name="connsiteX20" fmla="*/ 76200 w 109970"/>
                    <a:gd name="connsiteY20" fmla="*/ 58016 h 241588"/>
                    <a:gd name="connsiteX21" fmla="*/ 70139 w 109970"/>
                    <a:gd name="connsiteY21" fmla="*/ 40698 h 241588"/>
                    <a:gd name="connsiteX22" fmla="*/ 54552 w 109970"/>
                    <a:gd name="connsiteY22" fmla="*/ 33770 h 241588"/>
                    <a:gd name="connsiteX23" fmla="*/ 38100 w 109970"/>
                    <a:gd name="connsiteY23" fmla="*/ 41564 h 241588"/>
                    <a:gd name="connsiteX24" fmla="*/ 33770 w 109970"/>
                    <a:gd name="connsiteY24" fmla="*/ 61480 h 241588"/>
                    <a:gd name="connsiteX25" fmla="*/ 33770 w 109970"/>
                    <a:gd name="connsiteY25" fmla="*/ 182707 h 241588"/>
                    <a:gd name="connsiteX26" fmla="*/ 38100 w 109970"/>
                    <a:gd name="connsiteY26" fmla="*/ 200025 h 241588"/>
                    <a:gd name="connsiteX27" fmla="*/ 54552 w 109970"/>
                    <a:gd name="connsiteY27" fmla="*/ 206952 h 241588"/>
                    <a:gd name="connsiteX28" fmla="*/ 61480 w 109970"/>
                    <a:gd name="connsiteY28" fmla="*/ 206087 h 241588"/>
                    <a:gd name="connsiteX29" fmla="*/ 68407 w 109970"/>
                    <a:gd name="connsiteY29" fmla="*/ 202623 h 241588"/>
                    <a:gd name="connsiteX30" fmla="*/ 73602 w 109970"/>
                    <a:gd name="connsiteY30" fmla="*/ 195696 h 241588"/>
                    <a:gd name="connsiteX31" fmla="*/ 75334 w 109970"/>
                    <a:gd name="connsiteY31" fmla="*/ 184439 h 241588"/>
                    <a:gd name="connsiteX32" fmla="*/ 75334 w 109970"/>
                    <a:gd name="connsiteY32" fmla="*/ 173182 h 241588"/>
                    <a:gd name="connsiteX33" fmla="*/ 109971 w 109970"/>
                    <a:gd name="connsiteY33" fmla="*/ 173182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9970" h="241588">
                      <a:moveTo>
                        <a:pt x="109971" y="172316"/>
                      </a:moveTo>
                      <a:lnTo>
                        <a:pt x="109971" y="187036"/>
                      </a:lnTo>
                      <a:cubicBezTo>
                        <a:pt x="109971" y="193964"/>
                        <a:pt x="108239" y="200891"/>
                        <a:pt x="105641" y="207818"/>
                      </a:cubicBezTo>
                      <a:cubicBezTo>
                        <a:pt x="103043" y="214746"/>
                        <a:pt x="98714" y="219941"/>
                        <a:pt x="94384" y="225136"/>
                      </a:cubicBezTo>
                      <a:cubicBezTo>
                        <a:pt x="89189" y="230332"/>
                        <a:pt x="83993" y="234661"/>
                        <a:pt x="77066" y="237259"/>
                      </a:cubicBezTo>
                      <a:cubicBezTo>
                        <a:pt x="70139" y="239857"/>
                        <a:pt x="63211" y="241589"/>
                        <a:pt x="56284" y="241589"/>
                      </a:cubicBezTo>
                      <a:cubicBezTo>
                        <a:pt x="50223" y="241589"/>
                        <a:pt x="43295" y="240723"/>
                        <a:pt x="36368" y="238991"/>
                      </a:cubicBezTo>
                      <a:cubicBezTo>
                        <a:pt x="29441" y="237259"/>
                        <a:pt x="23380" y="233795"/>
                        <a:pt x="18184" y="229466"/>
                      </a:cubicBezTo>
                      <a:cubicBezTo>
                        <a:pt x="12989" y="225136"/>
                        <a:pt x="8659" y="219075"/>
                        <a:pt x="5196" y="212148"/>
                      </a:cubicBezTo>
                      <a:cubicBezTo>
                        <a:pt x="1732" y="205221"/>
                        <a:pt x="0" y="196561"/>
                        <a:pt x="0" y="185305"/>
                      </a:cubicBezTo>
                      <a:lnTo>
                        <a:pt x="0" y="54552"/>
                      </a:lnTo>
                      <a:cubicBezTo>
                        <a:pt x="0" y="46759"/>
                        <a:pt x="1732" y="39832"/>
                        <a:pt x="4330" y="32905"/>
                      </a:cubicBezTo>
                      <a:cubicBezTo>
                        <a:pt x="6927" y="25977"/>
                        <a:pt x="10391" y="20782"/>
                        <a:pt x="15586" y="15587"/>
                      </a:cubicBezTo>
                      <a:cubicBezTo>
                        <a:pt x="20782" y="10391"/>
                        <a:pt x="25977" y="6927"/>
                        <a:pt x="32904" y="4330"/>
                      </a:cubicBezTo>
                      <a:cubicBezTo>
                        <a:pt x="39832" y="1732"/>
                        <a:pt x="46759" y="0"/>
                        <a:pt x="55418" y="0"/>
                      </a:cubicBezTo>
                      <a:cubicBezTo>
                        <a:pt x="71005" y="0"/>
                        <a:pt x="83993" y="5196"/>
                        <a:pt x="94384" y="15587"/>
                      </a:cubicBezTo>
                      <a:cubicBezTo>
                        <a:pt x="99580" y="20782"/>
                        <a:pt x="103043" y="26843"/>
                        <a:pt x="105641" y="33770"/>
                      </a:cubicBezTo>
                      <a:cubicBezTo>
                        <a:pt x="108239" y="40698"/>
                        <a:pt x="109971" y="48491"/>
                        <a:pt x="109971" y="56284"/>
                      </a:cubicBezTo>
                      <a:lnTo>
                        <a:pt x="109971" y="69273"/>
                      </a:lnTo>
                      <a:lnTo>
                        <a:pt x="76200" y="69273"/>
                      </a:lnTo>
                      <a:lnTo>
                        <a:pt x="76200" y="58016"/>
                      </a:lnTo>
                      <a:cubicBezTo>
                        <a:pt x="76200" y="51089"/>
                        <a:pt x="74468" y="45893"/>
                        <a:pt x="70139" y="40698"/>
                      </a:cubicBezTo>
                      <a:cubicBezTo>
                        <a:pt x="65809" y="35502"/>
                        <a:pt x="61480" y="33770"/>
                        <a:pt x="54552" y="33770"/>
                      </a:cubicBezTo>
                      <a:cubicBezTo>
                        <a:pt x="45893" y="33770"/>
                        <a:pt x="40698" y="36368"/>
                        <a:pt x="38100" y="41564"/>
                      </a:cubicBezTo>
                      <a:cubicBezTo>
                        <a:pt x="35502" y="46759"/>
                        <a:pt x="33770" y="53686"/>
                        <a:pt x="33770" y="61480"/>
                      </a:cubicBezTo>
                      <a:lnTo>
                        <a:pt x="33770" y="182707"/>
                      </a:lnTo>
                      <a:cubicBezTo>
                        <a:pt x="33770" y="189634"/>
                        <a:pt x="35502" y="195696"/>
                        <a:pt x="38100" y="200025"/>
                      </a:cubicBezTo>
                      <a:cubicBezTo>
                        <a:pt x="40698" y="204355"/>
                        <a:pt x="46759" y="206952"/>
                        <a:pt x="54552" y="206952"/>
                      </a:cubicBezTo>
                      <a:cubicBezTo>
                        <a:pt x="57150" y="206952"/>
                        <a:pt x="58882" y="206952"/>
                        <a:pt x="61480" y="206087"/>
                      </a:cubicBezTo>
                      <a:cubicBezTo>
                        <a:pt x="64077" y="205221"/>
                        <a:pt x="66675" y="204355"/>
                        <a:pt x="68407" y="202623"/>
                      </a:cubicBezTo>
                      <a:cubicBezTo>
                        <a:pt x="70139" y="200891"/>
                        <a:pt x="71870" y="198293"/>
                        <a:pt x="73602" y="195696"/>
                      </a:cubicBezTo>
                      <a:cubicBezTo>
                        <a:pt x="75334" y="192232"/>
                        <a:pt x="75334" y="188768"/>
                        <a:pt x="75334" y="184439"/>
                      </a:cubicBezTo>
                      <a:lnTo>
                        <a:pt x="75334" y="173182"/>
                      </a:lnTo>
                      <a:lnTo>
                        <a:pt x="109971" y="173182"/>
                      </a:lnTo>
                      <a:close/>
                    </a:path>
                  </a:pathLst>
                </a:custGeom>
                <a:solidFill>
                  <a:srgbClr val="FFFFFF"/>
                </a:solid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4CB1F000-5C7A-B92E-0A3C-88D1D6EDB297}"/>
                    </a:ext>
                  </a:extLst>
                </p:cNvPr>
                <p:cNvSpPr/>
                <p:nvPr/>
              </p:nvSpPr>
              <p:spPr>
                <a:xfrm>
                  <a:off x="5768686" y="3442854"/>
                  <a:ext cx="114299" cy="239856"/>
                </a:xfrm>
                <a:custGeom>
                  <a:avLst/>
                  <a:gdLst>
                    <a:gd name="connsiteX0" fmla="*/ 0 w 114299"/>
                    <a:gd name="connsiteY0" fmla="*/ 57150 h 239856"/>
                    <a:gd name="connsiteX1" fmla="*/ 5195 w 114299"/>
                    <a:gd name="connsiteY1" fmla="*/ 32038 h 239856"/>
                    <a:gd name="connsiteX2" fmla="*/ 18184 w 114299"/>
                    <a:gd name="connsiteY2" fmla="*/ 13855 h 239856"/>
                    <a:gd name="connsiteX3" fmla="*/ 36368 w 114299"/>
                    <a:gd name="connsiteY3" fmla="*/ 3464 h 239856"/>
                    <a:gd name="connsiteX4" fmla="*/ 57150 w 114299"/>
                    <a:gd name="connsiteY4" fmla="*/ 0 h 239856"/>
                    <a:gd name="connsiteX5" fmla="*/ 77932 w 114299"/>
                    <a:gd name="connsiteY5" fmla="*/ 3464 h 239856"/>
                    <a:gd name="connsiteX6" fmla="*/ 96116 w 114299"/>
                    <a:gd name="connsiteY6" fmla="*/ 13855 h 239856"/>
                    <a:gd name="connsiteX7" fmla="*/ 109104 w 114299"/>
                    <a:gd name="connsiteY7" fmla="*/ 32038 h 239856"/>
                    <a:gd name="connsiteX8" fmla="*/ 114300 w 114299"/>
                    <a:gd name="connsiteY8" fmla="*/ 57150 h 239856"/>
                    <a:gd name="connsiteX9" fmla="*/ 114300 w 114299"/>
                    <a:gd name="connsiteY9" fmla="*/ 181841 h 239856"/>
                    <a:gd name="connsiteX10" fmla="*/ 109104 w 114299"/>
                    <a:gd name="connsiteY10" fmla="*/ 207818 h 239856"/>
                    <a:gd name="connsiteX11" fmla="*/ 96116 w 114299"/>
                    <a:gd name="connsiteY11" fmla="*/ 225136 h 239856"/>
                    <a:gd name="connsiteX12" fmla="*/ 77932 w 114299"/>
                    <a:gd name="connsiteY12" fmla="*/ 236393 h 239856"/>
                    <a:gd name="connsiteX13" fmla="*/ 57150 w 114299"/>
                    <a:gd name="connsiteY13" fmla="*/ 239857 h 239856"/>
                    <a:gd name="connsiteX14" fmla="*/ 36368 w 114299"/>
                    <a:gd name="connsiteY14" fmla="*/ 236393 h 239856"/>
                    <a:gd name="connsiteX15" fmla="*/ 18184 w 114299"/>
                    <a:gd name="connsiteY15" fmla="*/ 225136 h 239856"/>
                    <a:gd name="connsiteX16" fmla="*/ 5195 w 114299"/>
                    <a:gd name="connsiteY16" fmla="*/ 207818 h 239856"/>
                    <a:gd name="connsiteX17" fmla="*/ 0 w 114299"/>
                    <a:gd name="connsiteY17" fmla="*/ 181841 h 239856"/>
                    <a:gd name="connsiteX18" fmla="*/ 0 w 114299"/>
                    <a:gd name="connsiteY18" fmla="*/ 57150 h 239856"/>
                    <a:gd name="connsiteX19" fmla="*/ 33770 w 114299"/>
                    <a:gd name="connsiteY19" fmla="*/ 182707 h 239856"/>
                    <a:gd name="connsiteX20" fmla="*/ 40698 w 114299"/>
                    <a:gd name="connsiteY20" fmla="*/ 200891 h 239856"/>
                    <a:gd name="connsiteX21" fmla="*/ 57150 w 114299"/>
                    <a:gd name="connsiteY21" fmla="*/ 206952 h 239856"/>
                    <a:gd name="connsiteX22" fmla="*/ 73602 w 114299"/>
                    <a:gd name="connsiteY22" fmla="*/ 200891 h 239856"/>
                    <a:gd name="connsiteX23" fmla="*/ 80529 w 114299"/>
                    <a:gd name="connsiteY23" fmla="*/ 182707 h 239856"/>
                    <a:gd name="connsiteX24" fmla="*/ 80529 w 114299"/>
                    <a:gd name="connsiteY24" fmla="*/ 58016 h 239856"/>
                    <a:gd name="connsiteX25" fmla="*/ 73602 w 114299"/>
                    <a:gd name="connsiteY25" fmla="*/ 39832 h 239856"/>
                    <a:gd name="connsiteX26" fmla="*/ 57150 w 114299"/>
                    <a:gd name="connsiteY26" fmla="*/ 33770 h 239856"/>
                    <a:gd name="connsiteX27" fmla="*/ 40698 w 114299"/>
                    <a:gd name="connsiteY27" fmla="*/ 39832 h 239856"/>
                    <a:gd name="connsiteX28" fmla="*/ 33770 w 114299"/>
                    <a:gd name="connsiteY28" fmla="*/ 58016 h 239856"/>
                    <a:gd name="connsiteX29" fmla="*/ 33770 w 114299"/>
                    <a:gd name="connsiteY29" fmla="*/ 182707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4299" h="239856">
                      <a:moveTo>
                        <a:pt x="0" y="57150"/>
                      </a:moveTo>
                      <a:cubicBezTo>
                        <a:pt x="0" y="47625"/>
                        <a:pt x="1732" y="38966"/>
                        <a:pt x="5195" y="32038"/>
                      </a:cubicBezTo>
                      <a:cubicBezTo>
                        <a:pt x="8659" y="25111"/>
                        <a:pt x="12989" y="19050"/>
                        <a:pt x="18184" y="13855"/>
                      </a:cubicBezTo>
                      <a:cubicBezTo>
                        <a:pt x="23379" y="9525"/>
                        <a:pt x="29441" y="6061"/>
                        <a:pt x="36368" y="3464"/>
                      </a:cubicBezTo>
                      <a:cubicBezTo>
                        <a:pt x="43295" y="866"/>
                        <a:pt x="50223" y="0"/>
                        <a:pt x="57150" y="0"/>
                      </a:cubicBezTo>
                      <a:cubicBezTo>
                        <a:pt x="64077" y="0"/>
                        <a:pt x="71004" y="866"/>
                        <a:pt x="77932" y="3464"/>
                      </a:cubicBezTo>
                      <a:cubicBezTo>
                        <a:pt x="84859" y="6061"/>
                        <a:pt x="90920" y="9525"/>
                        <a:pt x="96116" y="13855"/>
                      </a:cubicBezTo>
                      <a:cubicBezTo>
                        <a:pt x="101311" y="19050"/>
                        <a:pt x="105641" y="25111"/>
                        <a:pt x="109104" y="32038"/>
                      </a:cubicBezTo>
                      <a:cubicBezTo>
                        <a:pt x="112568" y="38966"/>
                        <a:pt x="114300" y="47625"/>
                        <a:pt x="114300" y="57150"/>
                      </a:cubicBezTo>
                      <a:lnTo>
                        <a:pt x="114300" y="181841"/>
                      </a:lnTo>
                      <a:cubicBezTo>
                        <a:pt x="114300" y="192232"/>
                        <a:pt x="112568" y="200025"/>
                        <a:pt x="109104" y="207818"/>
                      </a:cubicBezTo>
                      <a:cubicBezTo>
                        <a:pt x="105641" y="214745"/>
                        <a:pt x="101311" y="220807"/>
                        <a:pt x="96116" y="225136"/>
                      </a:cubicBezTo>
                      <a:cubicBezTo>
                        <a:pt x="90920" y="230332"/>
                        <a:pt x="83993" y="233795"/>
                        <a:pt x="77932" y="236393"/>
                      </a:cubicBezTo>
                      <a:cubicBezTo>
                        <a:pt x="71004" y="238991"/>
                        <a:pt x="64077" y="239857"/>
                        <a:pt x="57150" y="239857"/>
                      </a:cubicBezTo>
                      <a:cubicBezTo>
                        <a:pt x="50223" y="239857"/>
                        <a:pt x="43295" y="238991"/>
                        <a:pt x="36368" y="236393"/>
                      </a:cubicBezTo>
                      <a:cubicBezTo>
                        <a:pt x="29441" y="233795"/>
                        <a:pt x="23379" y="230332"/>
                        <a:pt x="18184" y="225136"/>
                      </a:cubicBezTo>
                      <a:cubicBezTo>
                        <a:pt x="12989" y="220807"/>
                        <a:pt x="7793" y="214745"/>
                        <a:pt x="5195" y="207818"/>
                      </a:cubicBezTo>
                      <a:cubicBezTo>
                        <a:pt x="1732" y="200891"/>
                        <a:pt x="0" y="192232"/>
                        <a:pt x="0" y="181841"/>
                      </a:cubicBezTo>
                      <a:lnTo>
                        <a:pt x="0" y="57150"/>
                      </a:lnTo>
                      <a:close/>
                      <a:moveTo>
                        <a:pt x="33770" y="182707"/>
                      </a:moveTo>
                      <a:cubicBezTo>
                        <a:pt x="33770" y="190500"/>
                        <a:pt x="36368" y="196561"/>
                        <a:pt x="40698" y="200891"/>
                      </a:cubicBezTo>
                      <a:cubicBezTo>
                        <a:pt x="45027" y="204355"/>
                        <a:pt x="50223" y="206952"/>
                        <a:pt x="57150" y="206952"/>
                      </a:cubicBezTo>
                      <a:cubicBezTo>
                        <a:pt x="63211" y="206952"/>
                        <a:pt x="68407" y="205220"/>
                        <a:pt x="73602" y="200891"/>
                      </a:cubicBezTo>
                      <a:cubicBezTo>
                        <a:pt x="77932" y="197427"/>
                        <a:pt x="80529" y="191366"/>
                        <a:pt x="80529" y="182707"/>
                      </a:cubicBezTo>
                      <a:lnTo>
                        <a:pt x="80529" y="58016"/>
                      </a:lnTo>
                      <a:cubicBezTo>
                        <a:pt x="80529" y="50223"/>
                        <a:pt x="77932" y="44161"/>
                        <a:pt x="73602" y="39832"/>
                      </a:cubicBezTo>
                      <a:cubicBezTo>
                        <a:pt x="69273" y="36368"/>
                        <a:pt x="64077" y="33770"/>
                        <a:pt x="57150" y="33770"/>
                      </a:cubicBezTo>
                      <a:cubicBezTo>
                        <a:pt x="51089" y="33770"/>
                        <a:pt x="45893" y="35502"/>
                        <a:pt x="40698" y="39832"/>
                      </a:cubicBezTo>
                      <a:cubicBezTo>
                        <a:pt x="36368" y="43295"/>
                        <a:pt x="33770" y="49357"/>
                        <a:pt x="33770" y="58016"/>
                      </a:cubicBezTo>
                      <a:lnTo>
                        <a:pt x="33770" y="182707"/>
                      </a:lnTo>
                      <a:close/>
                    </a:path>
                  </a:pathLst>
                </a:custGeom>
                <a:solidFill>
                  <a:srgbClr val="FFFFFF"/>
                </a:solid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EB962D29-2437-DF8A-DFA7-6931C9F8ECE7}"/>
                    </a:ext>
                  </a:extLst>
                </p:cNvPr>
                <p:cNvSpPr/>
                <p:nvPr/>
              </p:nvSpPr>
              <p:spPr>
                <a:xfrm>
                  <a:off x="5910695" y="3443720"/>
                  <a:ext cx="118629" cy="237259"/>
                </a:xfrm>
                <a:custGeom>
                  <a:avLst/>
                  <a:gdLst>
                    <a:gd name="connsiteX0" fmla="*/ 0 w 118629"/>
                    <a:gd name="connsiteY0" fmla="*/ 237259 h 237259"/>
                    <a:gd name="connsiteX1" fmla="*/ 0 w 118629"/>
                    <a:gd name="connsiteY1" fmla="*/ 0 h 237259"/>
                    <a:gd name="connsiteX2" fmla="*/ 32904 w 118629"/>
                    <a:gd name="connsiteY2" fmla="*/ 0 h 237259"/>
                    <a:gd name="connsiteX3" fmla="*/ 83993 w 118629"/>
                    <a:gd name="connsiteY3" fmla="*/ 142875 h 237259"/>
                    <a:gd name="connsiteX4" fmla="*/ 84859 w 118629"/>
                    <a:gd name="connsiteY4" fmla="*/ 142875 h 237259"/>
                    <a:gd name="connsiteX5" fmla="*/ 84859 w 118629"/>
                    <a:gd name="connsiteY5" fmla="*/ 0 h 237259"/>
                    <a:gd name="connsiteX6" fmla="*/ 118629 w 118629"/>
                    <a:gd name="connsiteY6" fmla="*/ 0 h 237259"/>
                    <a:gd name="connsiteX7" fmla="*/ 118629 w 118629"/>
                    <a:gd name="connsiteY7" fmla="*/ 237259 h 237259"/>
                    <a:gd name="connsiteX8" fmla="*/ 86591 w 118629"/>
                    <a:gd name="connsiteY8" fmla="*/ 237259 h 237259"/>
                    <a:gd name="connsiteX9" fmla="*/ 34636 w 118629"/>
                    <a:gd name="connsiteY9" fmla="*/ 95250 h 237259"/>
                    <a:gd name="connsiteX10" fmla="*/ 33770 w 118629"/>
                    <a:gd name="connsiteY10" fmla="*/ 95250 h 237259"/>
                    <a:gd name="connsiteX11" fmla="*/ 33770 w 118629"/>
                    <a:gd name="connsiteY11" fmla="*/ 237259 h 237259"/>
                    <a:gd name="connsiteX12" fmla="*/ 0 w 118629"/>
                    <a:gd name="connsiteY12" fmla="*/ 237259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8629" h="237259">
                      <a:moveTo>
                        <a:pt x="0" y="237259"/>
                      </a:moveTo>
                      <a:lnTo>
                        <a:pt x="0" y="0"/>
                      </a:lnTo>
                      <a:lnTo>
                        <a:pt x="32904" y="0"/>
                      </a:lnTo>
                      <a:lnTo>
                        <a:pt x="83993" y="142875"/>
                      </a:lnTo>
                      <a:lnTo>
                        <a:pt x="84859" y="142875"/>
                      </a:lnTo>
                      <a:lnTo>
                        <a:pt x="84859" y="0"/>
                      </a:lnTo>
                      <a:lnTo>
                        <a:pt x="118629" y="0"/>
                      </a:lnTo>
                      <a:lnTo>
                        <a:pt x="118629" y="237259"/>
                      </a:lnTo>
                      <a:lnTo>
                        <a:pt x="86591" y="237259"/>
                      </a:lnTo>
                      <a:lnTo>
                        <a:pt x="34636" y="95250"/>
                      </a:lnTo>
                      <a:lnTo>
                        <a:pt x="33770" y="95250"/>
                      </a:lnTo>
                      <a:lnTo>
                        <a:pt x="33770" y="237259"/>
                      </a:lnTo>
                      <a:lnTo>
                        <a:pt x="0" y="237259"/>
                      </a:lnTo>
                      <a:close/>
                    </a:path>
                  </a:pathLst>
                </a:custGeom>
                <a:solidFill>
                  <a:srgbClr val="FFFFFF"/>
                </a:solid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FC1E497F-F2B8-7005-8CB6-083BD08200D8}"/>
                    </a:ext>
                  </a:extLst>
                </p:cNvPr>
                <p:cNvSpPr/>
                <p:nvPr/>
              </p:nvSpPr>
              <p:spPr>
                <a:xfrm>
                  <a:off x="6057900" y="3441122"/>
                  <a:ext cx="109970" cy="241588"/>
                </a:xfrm>
                <a:custGeom>
                  <a:avLst/>
                  <a:gdLst>
                    <a:gd name="connsiteX0" fmla="*/ 109970 w 109970"/>
                    <a:gd name="connsiteY0" fmla="*/ 172316 h 241588"/>
                    <a:gd name="connsiteX1" fmla="*/ 109970 w 109970"/>
                    <a:gd name="connsiteY1" fmla="*/ 187036 h 241588"/>
                    <a:gd name="connsiteX2" fmla="*/ 105641 w 109970"/>
                    <a:gd name="connsiteY2" fmla="*/ 207818 h 241588"/>
                    <a:gd name="connsiteX3" fmla="*/ 94384 w 109970"/>
                    <a:gd name="connsiteY3" fmla="*/ 225136 h 241588"/>
                    <a:gd name="connsiteX4" fmla="*/ 77066 w 109970"/>
                    <a:gd name="connsiteY4" fmla="*/ 237259 h 241588"/>
                    <a:gd name="connsiteX5" fmla="*/ 56284 w 109970"/>
                    <a:gd name="connsiteY5" fmla="*/ 241589 h 241588"/>
                    <a:gd name="connsiteX6" fmla="*/ 36368 w 109970"/>
                    <a:gd name="connsiteY6" fmla="*/ 238991 h 241588"/>
                    <a:gd name="connsiteX7" fmla="*/ 18184 w 109970"/>
                    <a:gd name="connsiteY7" fmla="*/ 229466 h 241588"/>
                    <a:gd name="connsiteX8" fmla="*/ 5196 w 109970"/>
                    <a:gd name="connsiteY8" fmla="*/ 212148 h 241588"/>
                    <a:gd name="connsiteX9" fmla="*/ 0 w 109970"/>
                    <a:gd name="connsiteY9" fmla="*/ 185305 h 241588"/>
                    <a:gd name="connsiteX10" fmla="*/ 0 w 109970"/>
                    <a:gd name="connsiteY10" fmla="*/ 54552 h 241588"/>
                    <a:gd name="connsiteX11" fmla="*/ 4330 w 109970"/>
                    <a:gd name="connsiteY11" fmla="*/ 32905 h 241588"/>
                    <a:gd name="connsiteX12" fmla="*/ 15586 w 109970"/>
                    <a:gd name="connsiteY12" fmla="*/ 15587 h 241588"/>
                    <a:gd name="connsiteX13" fmla="*/ 32904 w 109970"/>
                    <a:gd name="connsiteY13" fmla="*/ 4330 h 241588"/>
                    <a:gd name="connsiteX14" fmla="*/ 55418 w 109970"/>
                    <a:gd name="connsiteY14" fmla="*/ 0 h 241588"/>
                    <a:gd name="connsiteX15" fmla="*/ 94384 w 109970"/>
                    <a:gd name="connsiteY15" fmla="*/ 15587 h 241588"/>
                    <a:gd name="connsiteX16" fmla="*/ 105641 w 109970"/>
                    <a:gd name="connsiteY16" fmla="*/ 33770 h 241588"/>
                    <a:gd name="connsiteX17" fmla="*/ 109970 w 109970"/>
                    <a:gd name="connsiteY17" fmla="*/ 56284 h 241588"/>
                    <a:gd name="connsiteX18" fmla="*/ 109970 w 109970"/>
                    <a:gd name="connsiteY18" fmla="*/ 69273 h 241588"/>
                    <a:gd name="connsiteX19" fmla="*/ 76200 w 109970"/>
                    <a:gd name="connsiteY19" fmla="*/ 69273 h 241588"/>
                    <a:gd name="connsiteX20" fmla="*/ 76200 w 109970"/>
                    <a:gd name="connsiteY20" fmla="*/ 58016 h 241588"/>
                    <a:gd name="connsiteX21" fmla="*/ 70139 w 109970"/>
                    <a:gd name="connsiteY21" fmla="*/ 40698 h 241588"/>
                    <a:gd name="connsiteX22" fmla="*/ 54552 w 109970"/>
                    <a:gd name="connsiteY22" fmla="*/ 33770 h 241588"/>
                    <a:gd name="connsiteX23" fmla="*/ 38100 w 109970"/>
                    <a:gd name="connsiteY23" fmla="*/ 41564 h 241588"/>
                    <a:gd name="connsiteX24" fmla="*/ 33770 w 109970"/>
                    <a:gd name="connsiteY24" fmla="*/ 61480 h 241588"/>
                    <a:gd name="connsiteX25" fmla="*/ 33770 w 109970"/>
                    <a:gd name="connsiteY25" fmla="*/ 182707 h 241588"/>
                    <a:gd name="connsiteX26" fmla="*/ 38100 w 109970"/>
                    <a:gd name="connsiteY26" fmla="*/ 200025 h 241588"/>
                    <a:gd name="connsiteX27" fmla="*/ 54552 w 109970"/>
                    <a:gd name="connsiteY27" fmla="*/ 206952 h 241588"/>
                    <a:gd name="connsiteX28" fmla="*/ 61480 w 109970"/>
                    <a:gd name="connsiteY28" fmla="*/ 206087 h 241588"/>
                    <a:gd name="connsiteX29" fmla="*/ 68407 w 109970"/>
                    <a:gd name="connsiteY29" fmla="*/ 202623 h 241588"/>
                    <a:gd name="connsiteX30" fmla="*/ 73602 w 109970"/>
                    <a:gd name="connsiteY30" fmla="*/ 195696 h 241588"/>
                    <a:gd name="connsiteX31" fmla="*/ 75334 w 109970"/>
                    <a:gd name="connsiteY31" fmla="*/ 184439 h 241588"/>
                    <a:gd name="connsiteX32" fmla="*/ 75334 w 109970"/>
                    <a:gd name="connsiteY32" fmla="*/ 173182 h 241588"/>
                    <a:gd name="connsiteX33" fmla="*/ 109970 w 109970"/>
                    <a:gd name="connsiteY33" fmla="*/ 173182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9970" h="241588">
                      <a:moveTo>
                        <a:pt x="109970" y="172316"/>
                      </a:moveTo>
                      <a:lnTo>
                        <a:pt x="109970" y="187036"/>
                      </a:lnTo>
                      <a:cubicBezTo>
                        <a:pt x="109970" y="193964"/>
                        <a:pt x="108239" y="200891"/>
                        <a:pt x="105641" y="207818"/>
                      </a:cubicBezTo>
                      <a:cubicBezTo>
                        <a:pt x="103043" y="214746"/>
                        <a:pt x="98714" y="219941"/>
                        <a:pt x="94384" y="225136"/>
                      </a:cubicBezTo>
                      <a:cubicBezTo>
                        <a:pt x="89189" y="230332"/>
                        <a:pt x="83993" y="234661"/>
                        <a:pt x="77066" y="237259"/>
                      </a:cubicBezTo>
                      <a:cubicBezTo>
                        <a:pt x="70139" y="239857"/>
                        <a:pt x="63211" y="241589"/>
                        <a:pt x="56284" y="241589"/>
                      </a:cubicBezTo>
                      <a:cubicBezTo>
                        <a:pt x="50223" y="241589"/>
                        <a:pt x="43295" y="240723"/>
                        <a:pt x="36368" y="238991"/>
                      </a:cubicBezTo>
                      <a:cubicBezTo>
                        <a:pt x="29441" y="237259"/>
                        <a:pt x="23379" y="233795"/>
                        <a:pt x="18184" y="229466"/>
                      </a:cubicBezTo>
                      <a:cubicBezTo>
                        <a:pt x="12989" y="225136"/>
                        <a:pt x="8659" y="219075"/>
                        <a:pt x="5196" y="212148"/>
                      </a:cubicBezTo>
                      <a:cubicBezTo>
                        <a:pt x="1732" y="205221"/>
                        <a:pt x="0" y="196561"/>
                        <a:pt x="0" y="185305"/>
                      </a:cubicBezTo>
                      <a:lnTo>
                        <a:pt x="0" y="54552"/>
                      </a:lnTo>
                      <a:cubicBezTo>
                        <a:pt x="0" y="46759"/>
                        <a:pt x="1732" y="39832"/>
                        <a:pt x="4330" y="32905"/>
                      </a:cubicBezTo>
                      <a:cubicBezTo>
                        <a:pt x="6927" y="25977"/>
                        <a:pt x="10391" y="20782"/>
                        <a:pt x="15586" y="15587"/>
                      </a:cubicBezTo>
                      <a:cubicBezTo>
                        <a:pt x="20782" y="10391"/>
                        <a:pt x="25977" y="6927"/>
                        <a:pt x="32904" y="4330"/>
                      </a:cubicBezTo>
                      <a:cubicBezTo>
                        <a:pt x="39832" y="1732"/>
                        <a:pt x="46759" y="0"/>
                        <a:pt x="55418" y="0"/>
                      </a:cubicBezTo>
                      <a:cubicBezTo>
                        <a:pt x="71004" y="0"/>
                        <a:pt x="83993" y="5196"/>
                        <a:pt x="94384" y="15587"/>
                      </a:cubicBezTo>
                      <a:cubicBezTo>
                        <a:pt x="99580" y="20782"/>
                        <a:pt x="103043" y="26843"/>
                        <a:pt x="105641" y="33770"/>
                      </a:cubicBezTo>
                      <a:cubicBezTo>
                        <a:pt x="108239" y="40698"/>
                        <a:pt x="109970" y="48491"/>
                        <a:pt x="109970" y="56284"/>
                      </a:cubicBezTo>
                      <a:lnTo>
                        <a:pt x="109970" y="69273"/>
                      </a:lnTo>
                      <a:lnTo>
                        <a:pt x="76200" y="69273"/>
                      </a:lnTo>
                      <a:lnTo>
                        <a:pt x="76200" y="58016"/>
                      </a:lnTo>
                      <a:cubicBezTo>
                        <a:pt x="76200" y="51089"/>
                        <a:pt x="74468" y="45893"/>
                        <a:pt x="70139" y="40698"/>
                      </a:cubicBezTo>
                      <a:cubicBezTo>
                        <a:pt x="65809" y="35502"/>
                        <a:pt x="61480" y="33770"/>
                        <a:pt x="54552" y="33770"/>
                      </a:cubicBezTo>
                      <a:cubicBezTo>
                        <a:pt x="45893" y="33770"/>
                        <a:pt x="40698" y="36368"/>
                        <a:pt x="38100" y="41564"/>
                      </a:cubicBezTo>
                      <a:cubicBezTo>
                        <a:pt x="35502" y="46759"/>
                        <a:pt x="33770" y="53686"/>
                        <a:pt x="33770" y="61480"/>
                      </a:cubicBezTo>
                      <a:lnTo>
                        <a:pt x="33770" y="182707"/>
                      </a:lnTo>
                      <a:cubicBezTo>
                        <a:pt x="33770" y="189634"/>
                        <a:pt x="35502" y="195696"/>
                        <a:pt x="38100" y="200025"/>
                      </a:cubicBezTo>
                      <a:cubicBezTo>
                        <a:pt x="40698" y="204355"/>
                        <a:pt x="46759" y="206952"/>
                        <a:pt x="54552" y="206952"/>
                      </a:cubicBezTo>
                      <a:cubicBezTo>
                        <a:pt x="57150" y="206952"/>
                        <a:pt x="58882" y="206952"/>
                        <a:pt x="61480" y="206087"/>
                      </a:cubicBezTo>
                      <a:cubicBezTo>
                        <a:pt x="64077" y="205221"/>
                        <a:pt x="66675" y="204355"/>
                        <a:pt x="68407" y="202623"/>
                      </a:cubicBezTo>
                      <a:cubicBezTo>
                        <a:pt x="70139" y="200891"/>
                        <a:pt x="71870" y="198293"/>
                        <a:pt x="73602" y="195696"/>
                      </a:cubicBezTo>
                      <a:cubicBezTo>
                        <a:pt x="75334" y="192232"/>
                        <a:pt x="75334" y="188768"/>
                        <a:pt x="75334" y="184439"/>
                      </a:cubicBezTo>
                      <a:lnTo>
                        <a:pt x="75334" y="173182"/>
                      </a:lnTo>
                      <a:lnTo>
                        <a:pt x="109970" y="173182"/>
                      </a:lnTo>
                      <a:close/>
                    </a:path>
                  </a:pathLst>
                </a:custGeom>
                <a:solidFill>
                  <a:srgbClr val="FFFFFF"/>
                </a:solidFill>
                <a:ln w="8653"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44932495-8DC4-93E2-A82E-9CB0DC859A7E}"/>
                    </a:ext>
                  </a:extLst>
                </p:cNvPr>
                <p:cNvSpPr/>
                <p:nvPr/>
              </p:nvSpPr>
              <p:spPr>
                <a:xfrm>
                  <a:off x="6195579" y="3443720"/>
                  <a:ext cx="101311" cy="237259"/>
                </a:xfrm>
                <a:custGeom>
                  <a:avLst/>
                  <a:gdLst>
                    <a:gd name="connsiteX0" fmla="*/ 0 w 101311"/>
                    <a:gd name="connsiteY0" fmla="*/ 237259 h 237259"/>
                    <a:gd name="connsiteX1" fmla="*/ 0 w 101311"/>
                    <a:gd name="connsiteY1" fmla="*/ 0 h 237259"/>
                    <a:gd name="connsiteX2" fmla="*/ 101311 w 101311"/>
                    <a:gd name="connsiteY2" fmla="*/ 0 h 237259"/>
                    <a:gd name="connsiteX3" fmla="*/ 101311 w 101311"/>
                    <a:gd name="connsiteY3" fmla="*/ 32038 h 237259"/>
                    <a:gd name="connsiteX4" fmla="*/ 33770 w 101311"/>
                    <a:gd name="connsiteY4" fmla="*/ 32038 h 237259"/>
                    <a:gd name="connsiteX5" fmla="*/ 33770 w 101311"/>
                    <a:gd name="connsiteY5" fmla="*/ 101311 h 237259"/>
                    <a:gd name="connsiteX6" fmla="*/ 92652 w 101311"/>
                    <a:gd name="connsiteY6" fmla="*/ 101311 h 237259"/>
                    <a:gd name="connsiteX7" fmla="*/ 92652 w 101311"/>
                    <a:gd name="connsiteY7" fmla="*/ 133350 h 237259"/>
                    <a:gd name="connsiteX8" fmla="*/ 33770 w 101311"/>
                    <a:gd name="connsiteY8" fmla="*/ 133350 h 237259"/>
                    <a:gd name="connsiteX9" fmla="*/ 33770 w 101311"/>
                    <a:gd name="connsiteY9" fmla="*/ 202623 h 237259"/>
                    <a:gd name="connsiteX10" fmla="*/ 101311 w 101311"/>
                    <a:gd name="connsiteY10" fmla="*/ 202623 h 237259"/>
                    <a:gd name="connsiteX11" fmla="*/ 101311 w 101311"/>
                    <a:gd name="connsiteY11" fmla="*/ 236393 h 237259"/>
                    <a:gd name="connsiteX12" fmla="*/ 0 w 101311"/>
                    <a:gd name="connsiteY12" fmla="*/ 236393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1311" h="237259">
                      <a:moveTo>
                        <a:pt x="0" y="237259"/>
                      </a:moveTo>
                      <a:lnTo>
                        <a:pt x="0" y="0"/>
                      </a:lnTo>
                      <a:lnTo>
                        <a:pt x="101311" y="0"/>
                      </a:lnTo>
                      <a:lnTo>
                        <a:pt x="101311" y="32038"/>
                      </a:lnTo>
                      <a:lnTo>
                        <a:pt x="33770" y="32038"/>
                      </a:lnTo>
                      <a:lnTo>
                        <a:pt x="33770" y="101311"/>
                      </a:lnTo>
                      <a:lnTo>
                        <a:pt x="92652" y="101311"/>
                      </a:lnTo>
                      <a:lnTo>
                        <a:pt x="92652" y="133350"/>
                      </a:lnTo>
                      <a:lnTo>
                        <a:pt x="33770" y="133350"/>
                      </a:lnTo>
                      <a:lnTo>
                        <a:pt x="33770" y="202623"/>
                      </a:lnTo>
                      <a:lnTo>
                        <a:pt x="101311" y="202623"/>
                      </a:lnTo>
                      <a:lnTo>
                        <a:pt x="101311" y="236393"/>
                      </a:lnTo>
                      <a:lnTo>
                        <a:pt x="0" y="236393"/>
                      </a:lnTo>
                      <a:close/>
                    </a:path>
                  </a:pathLst>
                </a:custGeom>
                <a:solidFill>
                  <a:srgbClr val="FFFFFF"/>
                </a:solidFill>
                <a:ln w="8653"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48CEC8D7-124A-8C71-9204-9BFDA49F6344}"/>
                    </a:ext>
                  </a:extLst>
                </p:cNvPr>
                <p:cNvSpPr/>
                <p:nvPr/>
              </p:nvSpPr>
              <p:spPr>
                <a:xfrm>
                  <a:off x="6318538" y="3443720"/>
                  <a:ext cx="109970" cy="237259"/>
                </a:xfrm>
                <a:custGeom>
                  <a:avLst/>
                  <a:gdLst>
                    <a:gd name="connsiteX0" fmla="*/ 0 w 109970"/>
                    <a:gd name="connsiteY0" fmla="*/ 237259 h 237259"/>
                    <a:gd name="connsiteX1" fmla="*/ 0 w 109970"/>
                    <a:gd name="connsiteY1" fmla="*/ 0 h 237259"/>
                    <a:gd name="connsiteX2" fmla="*/ 51089 w 109970"/>
                    <a:gd name="connsiteY2" fmla="*/ 0 h 237259"/>
                    <a:gd name="connsiteX3" fmla="*/ 75334 w 109970"/>
                    <a:gd name="connsiteY3" fmla="*/ 3464 h 237259"/>
                    <a:gd name="connsiteX4" fmla="*/ 94384 w 109970"/>
                    <a:gd name="connsiteY4" fmla="*/ 16452 h 237259"/>
                    <a:gd name="connsiteX5" fmla="*/ 106507 w 109970"/>
                    <a:gd name="connsiteY5" fmla="*/ 38100 h 237259"/>
                    <a:gd name="connsiteX6" fmla="*/ 109970 w 109970"/>
                    <a:gd name="connsiteY6" fmla="*/ 71870 h 237259"/>
                    <a:gd name="connsiteX7" fmla="*/ 108239 w 109970"/>
                    <a:gd name="connsiteY7" fmla="*/ 98714 h 237259"/>
                    <a:gd name="connsiteX8" fmla="*/ 100445 w 109970"/>
                    <a:gd name="connsiteY8" fmla="*/ 119495 h 237259"/>
                    <a:gd name="connsiteX9" fmla="*/ 81395 w 109970"/>
                    <a:gd name="connsiteY9" fmla="*/ 137680 h 237259"/>
                    <a:gd name="connsiteX10" fmla="*/ 51089 w 109970"/>
                    <a:gd name="connsiteY10" fmla="*/ 144607 h 237259"/>
                    <a:gd name="connsiteX11" fmla="*/ 33770 w 109970"/>
                    <a:gd name="connsiteY11" fmla="*/ 144607 h 237259"/>
                    <a:gd name="connsiteX12" fmla="*/ 33770 w 109970"/>
                    <a:gd name="connsiteY12" fmla="*/ 237259 h 237259"/>
                    <a:gd name="connsiteX13" fmla="*/ 0 w 109970"/>
                    <a:gd name="connsiteY13" fmla="*/ 237259 h 237259"/>
                    <a:gd name="connsiteX14" fmla="*/ 33770 w 109970"/>
                    <a:gd name="connsiteY14" fmla="*/ 32904 h 237259"/>
                    <a:gd name="connsiteX15" fmla="*/ 33770 w 109970"/>
                    <a:gd name="connsiteY15" fmla="*/ 113434 h 237259"/>
                    <a:gd name="connsiteX16" fmla="*/ 50223 w 109970"/>
                    <a:gd name="connsiteY16" fmla="*/ 113434 h 237259"/>
                    <a:gd name="connsiteX17" fmla="*/ 65809 w 109970"/>
                    <a:gd name="connsiteY17" fmla="*/ 110836 h 237259"/>
                    <a:gd name="connsiteX18" fmla="*/ 74468 w 109970"/>
                    <a:gd name="connsiteY18" fmla="*/ 102177 h 237259"/>
                    <a:gd name="connsiteX19" fmla="*/ 77932 w 109970"/>
                    <a:gd name="connsiteY19" fmla="*/ 90054 h 237259"/>
                    <a:gd name="connsiteX20" fmla="*/ 78798 w 109970"/>
                    <a:gd name="connsiteY20" fmla="*/ 73602 h 237259"/>
                    <a:gd name="connsiteX21" fmla="*/ 78798 w 109970"/>
                    <a:gd name="connsiteY21" fmla="*/ 58016 h 237259"/>
                    <a:gd name="connsiteX22" fmla="*/ 76200 w 109970"/>
                    <a:gd name="connsiteY22" fmla="*/ 45027 h 237259"/>
                    <a:gd name="connsiteX23" fmla="*/ 68407 w 109970"/>
                    <a:gd name="connsiteY23" fmla="*/ 36368 h 237259"/>
                    <a:gd name="connsiteX24" fmla="*/ 52820 w 109970"/>
                    <a:gd name="connsiteY24" fmla="*/ 33770 h 237259"/>
                    <a:gd name="connsiteX25" fmla="*/ 33770 w 109970"/>
                    <a:gd name="connsiteY25" fmla="*/ 33770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970" h="237259">
                      <a:moveTo>
                        <a:pt x="0" y="237259"/>
                      </a:moveTo>
                      <a:lnTo>
                        <a:pt x="0" y="0"/>
                      </a:lnTo>
                      <a:lnTo>
                        <a:pt x="51089" y="0"/>
                      </a:lnTo>
                      <a:cubicBezTo>
                        <a:pt x="60614" y="0"/>
                        <a:pt x="68407" y="866"/>
                        <a:pt x="75334" y="3464"/>
                      </a:cubicBezTo>
                      <a:cubicBezTo>
                        <a:pt x="82261" y="6061"/>
                        <a:pt x="89189" y="10391"/>
                        <a:pt x="94384" y="16452"/>
                      </a:cubicBezTo>
                      <a:cubicBezTo>
                        <a:pt x="100445" y="22513"/>
                        <a:pt x="103909" y="30307"/>
                        <a:pt x="106507" y="38100"/>
                      </a:cubicBezTo>
                      <a:cubicBezTo>
                        <a:pt x="109104" y="46759"/>
                        <a:pt x="109970" y="58016"/>
                        <a:pt x="109970" y="71870"/>
                      </a:cubicBezTo>
                      <a:cubicBezTo>
                        <a:pt x="109970" y="82261"/>
                        <a:pt x="109104" y="91786"/>
                        <a:pt x="108239" y="98714"/>
                      </a:cubicBezTo>
                      <a:cubicBezTo>
                        <a:pt x="107373" y="105641"/>
                        <a:pt x="104775" y="112568"/>
                        <a:pt x="100445" y="119495"/>
                      </a:cubicBezTo>
                      <a:cubicBezTo>
                        <a:pt x="96116" y="127288"/>
                        <a:pt x="89189" y="133350"/>
                        <a:pt x="81395" y="137680"/>
                      </a:cubicBezTo>
                      <a:cubicBezTo>
                        <a:pt x="73602" y="142009"/>
                        <a:pt x="63211" y="144607"/>
                        <a:pt x="51089" y="144607"/>
                      </a:cubicBezTo>
                      <a:lnTo>
                        <a:pt x="33770" y="144607"/>
                      </a:lnTo>
                      <a:lnTo>
                        <a:pt x="33770" y="237259"/>
                      </a:lnTo>
                      <a:lnTo>
                        <a:pt x="0" y="237259"/>
                      </a:lnTo>
                      <a:close/>
                      <a:moveTo>
                        <a:pt x="33770" y="32904"/>
                      </a:moveTo>
                      <a:lnTo>
                        <a:pt x="33770" y="113434"/>
                      </a:lnTo>
                      <a:lnTo>
                        <a:pt x="50223" y="113434"/>
                      </a:lnTo>
                      <a:cubicBezTo>
                        <a:pt x="57150" y="113434"/>
                        <a:pt x="62345" y="112568"/>
                        <a:pt x="65809" y="110836"/>
                      </a:cubicBezTo>
                      <a:cubicBezTo>
                        <a:pt x="69273" y="109104"/>
                        <a:pt x="72736" y="105641"/>
                        <a:pt x="74468" y="102177"/>
                      </a:cubicBezTo>
                      <a:cubicBezTo>
                        <a:pt x="76200" y="98714"/>
                        <a:pt x="77066" y="94384"/>
                        <a:pt x="77932" y="90054"/>
                      </a:cubicBezTo>
                      <a:cubicBezTo>
                        <a:pt x="77932" y="84859"/>
                        <a:pt x="78798" y="79663"/>
                        <a:pt x="78798" y="73602"/>
                      </a:cubicBezTo>
                      <a:cubicBezTo>
                        <a:pt x="78798" y="68407"/>
                        <a:pt x="78798" y="63211"/>
                        <a:pt x="78798" y="58016"/>
                      </a:cubicBezTo>
                      <a:cubicBezTo>
                        <a:pt x="78798" y="52820"/>
                        <a:pt x="77932" y="48491"/>
                        <a:pt x="76200" y="45027"/>
                      </a:cubicBezTo>
                      <a:cubicBezTo>
                        <a:pt x="74468" y="41564"/>
                        <a:pt x="71870" y="38100"/>
                        <a:pt x="68407" y="36368"/>
                      </a:cubicBezTo>
                      <a:cubicBezTo>
                        <a:pt x="64943" y="34636"/>
                        <a:pt x="59748" y="33770"/>
                        <a:pt x="52820" y="33770"/>
                      </a:cubicBezTo>
                      <a:lnTo>
                        <a:pt x="33770" y="33770"/>
                      </a:lnTo>
                      <a:close/>
                    </a:path>
                  </a:pathLst>
                </a:custGeom>
                <a:solidFill>
                  <a:srgbClr val="FFFFFF"/>
                </a:solidFill>
                <a:ln w="8653"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D7200CBC-9FFC-8E75-1492-40981A3956E8}"/>
                    </a:ext>
                  </a:extLst>
                </p:cNvPr>
                <p:cNvSpPr/>
                <p:nvPr/>
              </p:nvSpPr>
              <p:spPr>
                <a:xfrm>
                  <a:off x="6437168" y="3443720"/>
                  <a:ext cx="112568" cy="237259"/>
                </a:xfrm>
                <a:custGeom>
                  <a:avLst/>
                  <a:gdLst>
                    <a:gd name="connsiteX0" fmla="*/ 38966 w 112568"/>
                    <a:gd name="connsiteY0" fmla="*/ 237259 h 237259"/>
                    <a:gd name="connsiteX1" fmla="*/ 38966 w 112568"/>
                    <a:gd name="connsiteY1" fmla="*/ 32038 h 237259"/>
                    <a:gd name="connsiteX2" fmla="*/ 0 w 112568"/>
                    <a:gd name="connsiteY2" fmla="*/ 32038 h 237259"/>
                    <a:gd name="connsiteX3" fmla="*/ 0 w 112568"/>
                    <a:gd name="connsiteY3" fmla="*/ 0 h 237259"/>
                    <a:gd name="connsiteX4" fmla="*/ 112568 w 112568"/>
                    <a:gd name="connsiteY4" fmla="*/ 0 h 237259"/>
                    <a:gd name="connsiteX5" fmla="*/ 112568 w 112568"/>
                    <a:gd name="connsiteY5" fmla="*/ 32038 h 237259"/>
                    <a:gd name="connsiteX6" fmla="*/ 73602 w 112568"/>
                    <a:gd name="connsiteY6" fmla="*/ 32038 h 237259"/>
                    <a:gd name="connsiteX7" fmla="*/ 73602 w 112568"/>
                    <a:gd name="connsiteY7" fmla="*/ 237259 h 237259"/>
                    <a:gd name="connsiteX8" fmla="*/ 38966 w 112568"/>
                    <a:gd name="connsiteY8" fmla="*/ 237259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568" h="237259">
                      <a:moveTo>
                        <a:pt x="38966" y="237259"/>
                      </a:moveTo>
                      <a:lnTo>
                        <a:pt x="38966" y="32038"/>
                      </a:lnTo>
                      <a:lnTo>
                        <a:pt x="0" y="32038"/>
                      </a:lnTo>
                      <a:lnTo>
                        <a:pt x="0" y="0"/>
                      </a:lnTo>
                      <a:lnTo>
                        <a:pt x="112568" y="0"/>
                      </a:lnTo>
                      <a:lnTo>
                        <a:pt x="112568" y="32038"/>
                      </a:lnTo>
                      <a:lnTo>
                        <a:pt x="73602" y="32038"/>
                      </a:lnTo>
                      <a:lnTo>
                        <a:pt x="73602" y="237259"/>
                      </a:lnTo>
                      <a:lnTo>
                        <a:pt x="38966" y="237259"/>
                      </a:lnTo>
                      <a:close/>
                    </a:path>
                  </a:pathLst>
                </a:custGeom>
                <a:solidFill>
                  <a:srgbClr val="FFFFFF"/>
                </a:solidFill>
                <a:ln w="8653" cap="flat">
                  <a:noFill/>
                  <a:prstDash val="solid"/>
                  <a:miter/>
                </a:ln>
              </p:spPr>
              <p:txBody>
                <a:bodyPr rtlCol="0" anchor="ctr"/>
                <a:lstStyle/>
                <a:p>
                  <a:endParaRPr lang="en-US"/>
                </a:p>
              </p:txBody>
            </p:sp>
          </p:grpSp>
        </p:grpSp>
      </p:grpSp>
      <p:sp>
        <p:nvSpPr>
          <p:cNvPr id="4" name="TextBox 3">
            <a:extLst>
              <a:ext uri="{FF2B5EF4-FFF2-40B4-BE49-F238E27FC236}">
                <a16:creationId xmlns:a16="http://schemas.microsoft.com/office/drawing/2014/main" id="{C7D0A89C-628B-4236-E4BF-8965B79EEA7C}"/>
              </a:ext>
            </a:extLst>
          </p:cNvPr>
          <p:cNvSpPr txBox="1"/>
          <p:nvPr/>
        </p:nvSpPr>
        <p:spPr>
          <a:xfrm>
            <a:off x="334197" y="1088575"/>
            <a:ext cx="5931136" cy="455125"/>
          </a:xfrm>
          <a:prstGeom prst="rect">
            <a:avLst/>
          </a:prstGeom>
          <a:noFill/>
        </p:spPr>
        <p:txBody>
          <a:bodyPr wrap="square" rtlCol="0">
            <a:spAutoFit/>
          </a:bodyPr>
          <a:lstStyle/>
          <a:p>
            <a:pPr>
              <a:lnSpc>
                <a:spcPct val="150000"/>
              </a:lnSpc>
            </a:pPr>
            <a:r>
              <a:rPr lang="en-US" dirty="0">
                <a:latin typeface="Century Gothic" panose="020B0502020202020204" pitchFamily="34" charset="0"/>
              </a:rPr>
              <a:t>Approach details.</a:t>
            </a:r>
          </a:p>
        </p:txBody>
      </p:sp>
      <p:sp>
        <p:nvSpPr>
          <p:cNvPr id="6" name="TextBox 5">
            <a:extLst>
              <a:ext uri="{FF2B5EF4-FFF2-40B4-BE49-F238E27FC236}">
                <a16:creationId xmlns:a16="http://schemas.microsoft.com/office/drawing/2014/main" id="{75431DE5-7443-D89B-36FA-FEDBCAFABBDA}"/>
              </a:ext>
            </a:extLst>
          </p:cNvPr>
          <p:cNvSpPr txBox="1"/>
          <p:nvPr/>
        </p:nvSpPr>
        <p:spPr>
          <a:xfrm>
            <a:off x="182554" y="51074"/>
            <a:ext cx="4812780" cy="830997"/>
          </a:xfrm>
          <a:prstGeom prst="rect">
            <a:avLst/>
          </a:prstGeom>
          <a:noFill/>
          <a:effectLst/>
        </p:spPr>
        <p:txBody>
          <a:bodyPr wrap="square" rtlCol="0">
            <a:spAutoFit/>
          </a:bodyPr>
          <a:lstStyle/>
          <a:p>
            <a:r>
              <a:rPr lang="en-US" sz="4800" i="0" u="none" strike="noStrike" dirty="0">
                <a:solidFill>
                  <a:schemeClr val="bg1"/>
                </a:solidFill>
                <a:effectLst/>
                <a:latin typeface="Century Gothic" panose="020B0502020202020204" pitchFamily="34" charset="0"/>
              </a:rPr>
              <a:t>POC Approach</a:t>
            </a:r>
            <a:endParaRPr lang="en-US" sz="4800" dirty="0">
              <a:solidFill>
                <a:schemeClr val="bg1"/>
              </a:solidFill>
              <a:latin typeface="Century Gothic" panose="020B0502020202020204" pitchFamily="34" charset="0"/>
            </a:endParaRPr>
          </a:p>
        </p:txBody>
      </p:sp>
      <p:sp>
        <p:nvSpPr>
          <p:cNvPr id="53" name="TextBox 52">
            <a:extLst>
              <a:ext uri="{FF2B5EF4-FFF2-40B4-BE49-F238E27FC236}">
                <a16:creationId xmlns:a16="http://schemas.microsoft.com/office/drawing/2014/main" id="{29E66D57-D456-7ED8-7F7C-D41BEA89FD9D}"/>
              </a:ext>
            </a:extLst>
          </p:cNvPr>
          <p:cNvSpPr txBox="1"/>
          <p:nvPr/>
        </p:nvSpPr>
        <p:spPr>
          <a:xfrm>
            <a:off x="643283" y="2582569"/>
            <a:ext cx="5921173" cy="1231106"/>
          </a:xfrm>
          <a:prstGeom prst="rect">
            <a:avLst/>
          </a:prstGeom>
          <a:noFill/>
          <a:effectLst/>
        </p:spPr>
        <p:txBody>
          <a:bodyPr wrap="square" rtlCol="0">
            <a:spAutoFit/>
          </a:bodyPr>
          <a:lstStyle/>
          <a:p>
            <a:pPr marL="342900" marR="0" indent="-342900">
              <a:spcBef>
                <a:spcPts val="1200"/>
              </a:spcBef>
              <a:spcAft>
                <a:spcPts val="0"/>
              </a:spcAft>
              <a:buClr>
                <a:schemeClr val="bg1"/>
              </a:buClr>
              <a:buFont typeface="Arial" panose="020B0604020202020204" pitchFamily="34" charset="0"/>
              <a:buChar char="•"/>
            </a:pPr>
            <a:r>
              <a:rPr lang="en-US" dirty="0">
                <a:effectLst/>
                <a:latin typeface="Century Gothic" panose="020B0502020202020204" pitchFamily="34" charset="0"/>
                <a:ea typeface="Calibri" panose="020F0502020204030204" pitchFamily="34" charset="0"/>
                <a:cs typeface="Times New Roman" panose="02020603050405020304" pitchFamily="18" charset="0"/>
              </a:rPr>
              <a:t>Stage One</a:t>
            </a:r>
          </a:p>
          <a:p>
            <a:pPr marL="342900" marR="0" indent="-342900">
              <a:spcBef>
                <a:spcPts val="1200"/>
              </a:spcBef>
              <a:spcAft>
                <a:spcPts val="0"/>
              </a:spcAft>
              <a:buClr>
                <a:schemeClr val="bg1"/>
              </a:buClr>
              <a:buFont typeface="Arial" panose="020B0604020202020204" pitchFamily="34" charset="0"/>
              <a:buChar char="•"/>
            </a:pPr>
            <a:r>
              <a:rPr lang="en-US" dirty="0">
                <a:latin typeface="Century Gothic" panose="020B0502020202020204" pitchFamily="34" charset="0"/>
                <a:ea typeface="Calibri" panose="020F0502020204030204" pitchFamily="34" charset="0"/>
                <a:cs typeface="Times New Roman" panose="02020603050405020304" pitchFamily="18" charset="0"/>
              </a:rPr>
              <a:t>Stage Two</a:t>
            </a:r>
          </a:p>
          <a:p>
            <a:pPr marL="342900" marR="0" indent="-342900">
              <a:spcBef>
                <a:spcPts val="1200"/>
              </a:spcBef>
              <a:spcAft>
                <a:spcPts val="0"/>
              </a:spcAft>
              <a:buClr>
                <a:schemeClr val="bg1"/>
              </a:buClr>
              <a:buFont typeface="Arial" panose="020B0604020202020204" pitchFamily="34" charset="0"/>
              <a:buChar char="•"/>
            </a:pPr>
            <a:r>
              <a:rPr lang="en-US" dirty="0">
                <a:effectLst/>
                <a:latin typeface="Century Gothic" panose="020B0502020202020204" pitchFamily="34" charset="0"/>
                <a:ea typeface="Calibri" panose="020F0502020204030204" pitchFamily="34" charset="0"/>
                <a:cs typeface="Times New Roman" panose="02020603050405020304" pitchFamily="18" charset="0"/>
              </a:rPr>
              <a:t>Stage Three</a:t>
            </a:r>
          </a:p>
        </p:txBody>
      </p:sp>
      <p:sp>
        <p:nvSpPr>
          <p:cNvPr id="48" name="Rectangle 47">
            <a:extLst>
              <a:ext uri="{FF2B5EF4-FFF2-40B4-BE49-F238E27FC236}">
                <a16:creationId xmlns:a16="http://schemas.microsoft.com/office/drawing/2014/main" id="{9BFF57E7-E445-979E-1A42-9DA7F6B1CCD5}"/>
              </a:ext>
            </a:extLst>
          </p:cNvPr>
          <p:cNvSpPr/>
          <p:nvPr/>
        </p:nvSpPr>
        <p:spPr>
          <a:xfrm>
            <a:off x="0" y="2"/>
            <a:ext cx="5129784" cy="47158"/>
          </a:xfrm>
          <a:prstGeom prst="rect">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73201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453CB09-2FEC-CE35-857C-AA1CC26DB9BD}"/>
              </a:ext>
            </a:extLst>
          </p:cNvPr>
          <p:cNvPicPr>
            <a:picLocks noChangeAspect="1"/>
          </p:cNvPicPr>
          <p:nvPr/>
        </p:nvPicPr>
        <p:blipFill rotWithShape="1">
          <a:blip r:embed="rId2"/>
          <a:srcRect r="51434"/>
          <a:stretch/>
        </p:blipFill>
        <p:spPr>
          <a:xfrm>
            <a:off x="0" y="1"/>
            <a:ext cx="12192000" cy="6858000"/>
          </a:xfrm>
          <a:prstGeom prst="rect">
            <a:avLst/>
          </a:prstGeom>
        </p:spPr>
      </p:pic>
      <p:cxnSp>
        <p:nvCxnSpPr>
          <p:cNvPr id="10" name="Straight Connector 9">
            <a:extLst>
              <a:ext uri="{FF2B5EF4-FFF2-40B4-BE49-F238E27FC236}">
                <a16:creationId xmlns:a16="http://schemas.microsoft.com/office/drawing/2014/main" id="{27EE0B4F-67A6-9D8A-8BAB-0A27C2A19C4A}"/>
              </a:ext>
            </a:extLst>
          </p:cNvPr>
          <p:cNvCxnSpPr>
            <a:cxnSpLocks/>
          </p:cNvCxnSpPr>
          <p:nvPr/>
        </p:nvCxnSpPr>
        <p:spPr>
          <a:xfrm>
            <a:off x="11857830" y="2707695"/>
            <a:ext cx="0" cy="3858205"/>
          </a:xfrm>
          <a:prstGeom prst="line">
            <a:avLst/>
          </a:prstGeom>
          <a:ln w="57150">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C9D828A-D0E7-F530-40C2-611F08E27042}"/>
              </a:ext>
            </a:extLst>
          </p:cNvPr>
          <p:cNvCxnSpPr>
            <a:cxnSpLocks/>
          </p:cNvCxnSpPr>
          <p:nvPr/>
        </p:nvCxnSpPr>
        <p:spPr>
          <a:xfrm>
            <a:off x="12017932" y="365528"/>
            <a:ext cx="0" cy="6297451"/>
          </a:xfrm>
          <a:prstGeom prst="line">
            <a:avLst/>
          </a:prstGeom>
          <a:ln w="3175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3B0A7B0-8E0F-A0F5-7255-78B6DD693BB5}"/>
              </a:ext>
            </a:extLst>
          </p:cNvPr>
          <p:cNvCxnSpPr>
            <a:cxnSpLocks/>
          </p:cNvCxnSpPr>
          <p:nvPr/>
        </p:nvCxnSpPr>
        <p:spPr>
          <a:xfrm>
            <a:off x="308532" y="6662979"/>
            <a:ext cx="11709400" cy="0"/>
          </a:xfrm>
          <a:prstGeom prst="line">
            <a:avLst/>
          </a:prstGeom>
          <a:ln w="3175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4F856AC7-AD58-EC57-5CA0-295E8E3E18F4}"/>
              </a:ext>
            </a:extLst>
          </p:cNvPr>
          <p:cNvSpPr/>
          <p:nvPr/>
        </p:nvSpPr>
        <p:spPr>
          <a:xfrm>
            <a:off x="0" y="1"/>
            <a:ext cx="6388100" cy="843970"/>
          </a:xfrm>
          <a:prstGeom prst="rect">
            <a:avLst/>
          </a:prstGeom>
          <a:solidFill>
            <a:srgbClr val="B57D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2">
            <a:extLst>
              <a:ext uri="{FF2B5EF4-FFF2-40B4-BE49-F238E27FC236}">
                <a16:creationId xmlns:a16="http://schemas.microsoft.com/office/drawing/2014/main" id="{69A10837-EAA0-9F5D-E356-5776535656DB}"/>
              </a:ext>
            </a:extLst>
          </p:cNvPr>
          <p:cNvGrpSpPr/>
          <p:nvPr/>
        </p:nvGrpSpPr>
        <p:grpSpPr>
          <a:xfrm>
            <a:off x="9835068" y="5353665"/>
            <a:ext cx="2356932" cy="1504335"/>
            <a:chOff x="7778839" y="4082603"/>
            <a:chExt cx="4413161" cy="2775397"/>
          </a:xfrm>
        </p:grpSpPr>
        <p:sp>
          <p:nvSpPr>
            <p:cNvPr id="46" name="Rectangle 45">
              <a:extLst>
                <a:ext uri="{FF2B5EF4-FFF2-40B4-BE49-F238E27FC236}">
                  <a16:creationId xmlns:a16="http://schemas.microsoft.com/office/drawing/2014/main" id="{0FB5CEC3-7FB9-7C28-5508-E30B51F0FA30}"/>
                </a:ext>
              </a:extLst>
            </p:cNvPr>
            <p:cNvSpPr/>
            <p:nvPr/>
          </p:nvSpPr>
          <p:spPr>
            <a:xfrm>
              <a:off x="7778839" y="4082603"/>
              <a:ext cx="4413161" cy="2775397"/>
            </a:xfrm>
            <a:prstGeom prst="rect">
              <a:avLst/>
            </a:prstGeom>
            <a:solidFill>
              <a:srgbClr val="DF9B0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8" name="Group 37">
              <a:extLst>
                <a:ext uri="{FF2B5EF4-FFF2-40B4-BE49-F238E27FC236}">
                  <a16:creationId xmlns:a16="http://schemas.microsoft.com/office/drawing/2014/main" id="{EE8C3C0A-2C64-C148-678F-F9ACF2FC7C00}"/>
                </a:ext>
              </a:extLst>
            </p:cNvPr>
            <p:cNvGrpSpPr/>
            <p:nvPr/>
          </p:nvGrpSpPr>
          <p:grpSpPr>
            <a:xfrm>
              <a:off x="8045991" y="4358552"/>
              <a:ext cx="3849192" cy="2146872"/>
              <a:chOff x="5632738" y="3168361"/>
              <a:chExt cx="922192" cy="514349"/>
            </a:xfrm>
          </p:grpSpPr>
          <p:sp>
            <p:nvSpPr>
              <p:cNvPr id="21" name="Freeform 20">
                <a:extLst>
                  <a:ext uri="{FF2B5EF4-FFF2-40B4-BE49-F238E27FC236}">
                    <a16:creationId xmlns:a16="http://schemas.microsoft.com/office/drawing/2014/main" id="{A67C8164-D52B-C186-21AA-BF654857D44F}"/>
                  </a:ext>
                </a:extLst>
              </p:cNvPr>
              <p:cNvSpPr/>
              <p:nvPr/>
            </p:nvSpPr>
            <p:spPr>
              <a:xfrm>
                <a:off x="5643995" y="3169227"/>
                <a:ext cx="111702" cy="239856"/>
              </a:xfrm>
              <a:custGeom>
                <a:avLst/>
                <a:gdLst>
                  <a:gd name="connsiteX0" fmla="*/ 0 w 111702"/>
                  <a:gd name="connsiteY0" fmla="*/ 239857 h 239856"/>
                  <a:gd name="connsiteX1" fmla="*/ 0 w 111702"/>
                  <a:gd name="connsiteY1" fmla="*/ 0 h 239856"/>
                  <a:gd name="connsiteX2" fmla="*/ 51089 w 111702"/>
                  <a:gd name="connsiteY2" fmla="*/ 0 h 239856"/>
                  <a:gd name="connsiteX3" fmla="*/ 76200 w 111702"/>
                  <a:gd name="connsiteY3" fmla="*/ 3464 h 239856"/>
                  <a:gd name="connsiteX4" fmla="*/ 96116 w 111702"/>
                  <a:gd name="connsiteY4" fmla="*/ 16452 h 239856"/>
                  <a:gd name="connsiteX5" fmla="*/ 108239 w 111702"/>
                  <a:gd name="connsiteY5" fmla="*/ 38100 h 239856"/>
                  <a:gd name="connsiteX6" fmla="*/ 111702 w 111702"/>
                  <a:gd name="connsiteY6" fmla="*/ 71870 h 239856"/>
                  <a:gd name="connsiteX7" fmla="*/ 109970 w 111702"/>
                  <a:gd name="connsiteY7" fmla="*/ 98714 h 239856"/>
                  <a:gd name="connsiteX8" fmla="*/ 102177 w 111702"/>
                  <a:gd name="connsiteY8" fmla="*/ 119495 h 239856"/>
                  <a:gd name="connsiteX9" fmla="*/ 83127 w 111702"/>
                  <a:gd name="connsiteY9" fmla="*/ 137680 h 239856"/>
                  <a:gd name="connsiteX10" fmla="*/ 51954 w 111702"/>
                  <a:gd name="connsiteY10" fmla="*/ 144607 h 239856"/>
                  <a:gd name="connsiteX11" fmla="*/ 34636 w 111702"/>
                  <a:gd name="connsiteY11" fmla="*/ 144607 h 239856"/>
                  <a:gd name="connsiteX12" fmla="*/ 34636 w 111702"/>
                  <a:gd name="connsiteY12" fmla="*/ 238125 h 239856"/>
                  <a:gd name="connsiteX13" fmla="*/ 0 w 111702"/>
                  <a:gd name="connsiteY13" fmla="*/ 238125 h 239856"/>
                  <a:gd name="connsiteX14" fmla="*/ 34636 w 111702"/>
                  <a:gd name="connsiteY14" fmla="*/ 32904 h 239856"/>
                  <a:gd name="connsiteX15" fmla="*/ 34636 w 111702"/>
                  <a:gd name="connsiteY15" fmla="*/ 114300 h 239856"/>
                  <a:gd name="connsiteX16" fmla="*/ 51089 w 111702"/>
                  <a:gd name="connsiteY16" fmla="*/ 114300 h 239856"/>
                  <a:gd name="connsiteX17" fmla="*/ 67541 w 111702"/>
                  <a:gd name="connsiteY17" fmla="*/ 111702 h 239856"/>
                  <a:gd name="connsiteX18" fmla="*/ 76200 w 111702"/>
                  <a:gd name="connsiteY18" fmla="*/ 103043 h 239856"/>
                  <a:gd name="connsiteX19" fmla="*/ 79664 w 111702"/>
                  <a:gd name="connsiteY19" fmla="*/ 90920 h 239856"/>
                  <a:gd name="connsiteX20" fmla="*/ 80530 w 111702"/>
                  <a:gd name="connsiteY20" fmla="*/ 74468 h 239856"/>
                  <a:gd name="connsiteX21" fmla="*/ 80530 w 111702"/>
                  <a:gd name="connsiteY21" fmla="*/ 58882 h 239856"/>
                  <a:gd name="connsiteX22" fmla="*/ 77932 w 111702"/>
                  <a:gd name="connsiteY22" fmla="*/ 45893 h 239856"/>
                  <a:gd name="connsiteX23" fmla="*/ 70139 w 111702"/>
                  <a:gd name="connsiteY23" fmla="*/ 37234 h 239856"/>
                  <a:gd name="connsiteX24" fmla="*/ 54552 w 111702"/>
                  <a:gd name="connsiteY24" fmla="*/ 34636 h 239856"/>
                  <a:gd name="connsiteX25" fmla="*/ 34636 w 111702"/>
                  <a:gd name="connsiteY25" fmla="*/ 34636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1702" h="239856">
                    <a:moveTo>
                      <a:pt x="0" y="239857"/>
                    </a:moveTo>
                    <a:lnTo>
                      <a:pt x="0" y="0"/>
                    </a:lnTo>
                    <a:lnTo>
                      <a:pt x="51089" y="0"/>
                    </a:lnTo>
                    <a:cubicBezTo>
                      <a:pt x="60614" y="0"/>
                      <a:pt x="68407" y="866"/>
                      <a:pt x="76200" y="3464"/>
                    </a:cubicBezTo>
                    <a:cubicBezTo>
                      <a:pt x="83127" y="6061"/>
                      <a:pt x="90055" y="10391"/>
                      <a:pt x="96116" y="16452"/>
                    </a:cubicBezTo>
                    <a:cubicBezTo>
                      <a:pt x="102177" y="22514"/>
                      <a:pt x="105641" y="30307"/>
                      <a:pt x="108239" y="38100"/>
                    </a:cubicBezTo>
                    <a:cubicBezTo>
                      <a:pt x="110836" y="46759"/>
                      <a:pt x="111702" y="58016"/>
                      <a:pt x="111702" y="71870"/>
                    </a:cubicBezTo>
                    <a:cubicBezTo>
                      <a:pt x="111702" y="82261"/>
                      <a:pt x="110836" y="91786"/>
                      <a:pt x="109970" y="98714"/>
                    </a:cubicBezTo>
                    <a:cubicBezTo>
                      <a:pt x="109104" y="106507"/>
                      <a:pt x="106507" y="113434"/>
                      <a:pt x="102177" y="119495"/>
                    </a:cubicBezTo>
                    <a:cubicBezTo>
                      <a:pt x="97848" y="127289"/>
                      <a:pt x="90920" y="133350"/>
                      <a:pt x="83127" y="137680"/>
                    </a:cubicBezTo>
                    <a:cubicBezTo>
                      <a:pt x="75334" y="142009"/>
                      <a:pt x="64943" y="144607"/>
                      <a:pt x="51954" y="144607"/>
                    </a:cubicBezTo>
                    <a:lnTo>
                      <a:pt x="34636" y="144607"/>
                    </a:lnTo>
                    <a:lnTo>
                      <a:pt x="34636" y="238125"/>
                    </a:lnTo>
                    <a:lnTo>
                      <a:pt x="0" y="238125"/>
                    </a:lnTo>
                    <a:close/>
                    <a:moveTo>
                      <a:pt x="34636" y="32904"/>
                    </a:moveTo>
                    <a:lnTo>
                      <a:pt x="34636" y="114300"/>
                    </a:lnTo>
                    <a:lnTo>
                      <a:pt x="51089" y="114300"/>
                    </a:lnTo>
                    <a:cubicBezTo>
                      <a:pt x="58016" y="114300"/>
                      <a:pt x="63211" y="113434"/>
                      <a:pt x="67541" y="111702"/>
                    </a:cubicBezTo>
                    <a:cubicBezTo>
                      <a:pt x="71005" y="109971"/>
                      <a:pt x="74468" y="106507"/>
                      <a:pt x="76200" y="103043"/>
                    </a:cubicBezTo>
                    <a:cubicBezTo>
                      <a:pt x="77932" y="99580"/>
                      <a:pt x="78798" y="95250"/>
                      <a:pt x="79664" y="90920"/>
                    </a:cubicBezTo>
                    <a:cubicBezTo>
                      <a:pt x="79664" y="85725"/>
                      <a:pt x="80530" y="80529"/>
                      <a:pt x="80530" y="74468"/>
                    </a:cubicBezTo>
                    <a:cubicBezTo>
                      <a:pt x="80530" y="69273"/>
                      <a:pt x="80530" y="63211"/>
                      <a:pt x="80530" y="58882"/>
                    </a:cubicBezTo>
                    <a:cubicBezTo>
                      <a:pt x="80530" y="53686"/>
                      <a:pt x="79664" y="49357"/>
                      <a:pt x="77932" y="45893"/>
                    </a:cubicBezTo>
                    <a:cubicBezTo>
                      <a:pt x="76200" y="42429"/>
                      <a:pt x="73602" y="38966"/>
                      <a:pt x="70139" y="37234"/>
                    </a:cubicBezTo>
                    <a:cubicBezTo>
                      <a:pt x="66675" y="35502"/>
                      <a:pt x="61479" y="34636"/>
                      <a:pt x="54552" y="34636"/>
                    </a:cubicBezTo>
                    <a:lnTo>
                      <a:pt x="34636" y="34636"/>
                    </a:lnTo>
                    <a:close/>
                  </a:path>
                </a:pathLst>
              </a:custGeom>
              <a:solidFill>
                <a:srgbClr val="FFFFFF"/>
              </a:solid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18D1D90-D6DF-C1C9-AC78-C82F1DD96BA2}"/>
                  </a:ext>
                </a:extLst>
              </p:cNvPr>
              <p:cNvSpPr/>
              <p:nvPr/>
            </p:nvSpPr>
            <p:spPr>
              <a:xfrm>
                <a:off x="5767820" y="3169227"/>
                <a:ext cx="122958" cy="239856"/>
              </a:xfrm>
              <a:custGeom>
                <a:avLst/>
                <a:gdLst>
                  <a:gd name="connsiteX0" fmla="*/ 0 w 122958"/>
                  <a:gd name="connsiteY0" fmla="*/ 239857 h 239856"/>
                  <a:gd name="connsiteX1" fmla="*/ 0 w 122958"/>
                  <a:gd name="connsiteY1" fmla="*/ 0 h 239856"/>
                  <a:gd name="connsiteX2" fmla="*/ 55418 w 122958"/>
                  <a:gd name="connsiteY2" fmla="*/ 0 h 239856"/>
                  <a:gd name="connsiteX3" fmla="*/ 116032 w 122958"/>
                  <a:gd name="connsiteY3" fmla="*/ 70139 h 239856"/>
                  <a:gd name="connsiteX4" fmla="*/ 109105 w 122958"/>
                  <a:gd name="connsiteY4" fmla="*/ 106507 h 239856"/>
                  <a:gd name="connsiteX5" fmla="*/ 85725 w 122958"/>
                  <a:gd name="connsiteY5" fmla="*/ 130752 h 239856"/>
                  <a:gd name="connsiteX6" fmla="*/ 122959 w 122958"/>
                  <a:gd name="connsiteY6" fmla="*/ 239857 h 239856"/>
                  <a:gd name="connsiteX7" fmla="*/ 86591 w 122958"/>
                  <a:gd name="connsiteY7" fmla="*/ 239857 h 239856"/>
                  <a:gd name="connsiteX8" fmla="*/ 54552 w 122958"/>
                  <a:gd name="connsiteY8" fmla="*/ 137680 h 239856"/>
                  <a:gd name="connsiteX9" fmla="*/ 33770 w 122958"/>
                  <a:gd name="connsiteY9" fmla="*/ 137680 h 239856"/>
                  <a:gd name="connsiteX10" fmla="*/ 33770 w 122958"/>
                  <a:gd name="connsiteY10" fmla="*/ 239857 h 239856"/>
                  <a:gd name="connsiteX11" fmla="*/ 0 w 122958"/>
                  <a:gd name="connsiteY11" fmla="*/ 239857 h 239856"/>
                  <a:gd name="connsiteX12" fmla="*/ 33770 w 122958"/>
                  <a:gd name="connsiteY12" fmla="*/ 32904 h 239856"/>
                  <a:gd name="connsiteX13" fmla="*/ 33770 w 122958"/>
                  <a:gd name="connsiteY13" fmla="*/ 107373 h 239856"/>
                  <a:gd name="connsiteX14" fmla="*/ 53686 w 122958"/>
                  <a:gd name="connsiteY14" fmla="*/ 107373 h 239856"/>
                  <a:gd name="connsiteX15" fmla="*/ 68407 w 122958"/>
                  <a:gd name="connsiteY15" fmla="*/ 104775 h 239856"/>
                  <a:gd name="connsiteX16" fmla="*/ 77066 w 122958"/>
                  <a:gd name="connsiteY16" fmla="*/ 97848 h 239856"/>
                  <a:gd name="connsiteX17" fmla="*/ 80529 w 122958"/>
                  <a:gd name="connsiteY17" fmla="*/ 86591 h 239856"/>
                  <a:gd name="connsiteX18" fmla="*/ 81395 w 122958"/>
                  <a:gd name="connsiteY18" fmla="*/ 71005 h 239856"/>
                  <a:gd name="connsiteX19" fmla="*/ 80529 w 122958"/>
                  <a:gd name="connsiteY19" fmla="*/ 55418 h 239856"/>
                  <a:gd name="connsiteX20" fmla="*/ 76200 w 122958"/>
                  <a:gd name="connsiteY20" fmla="*/ 43295 h 239856"/>
                  <a:gd name="connsiteX21" fmla="*/ 51955 w 122958"/>
                  <a:gd name="connsiteY21" fmla="*/ 33770 h 239856"/>
                  <a:gd name="connsiteX22" fmla="*/ 33770 w 122958"/>
                  <a:gd name="connsiteY22" fmla="*/ 33770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2958" h="239856">
                    <a:moveTo>
                      <a:pt x="0" y="239857"/>
                    </a:moveTo>
                    <a:lnTo>
                      <a:pt x="0" y="0"/>
                    </a:lnTo>
                    <a:lnTo>
                      <a:pt x="55418" y="0"/>
                    </a:lnTo>
                    <a:cubicBezTo>
                      <a:pt x="96116" y="0"/>
                      <a:pt x="116032" y="23380"/>
                      <a:pt x="116032" y="70139"/>
                    </a:cubicBezTo>
                    <a:cubicBezTo>
                      <a:pt x="116032" y="83993"/>
                      <a:pt x="113434" y="96116"/>
                      <a:pt x="109105" y="106507"/>
                    </a:cubicBezTo>
                    <a:cubicBezTo>
                      <a:pt x="104775" y="116032"/>
                      <a:pt x="96982" y="124691"/>
                      <a:pt x="85725" y="130752"/>
                    </a:cubicBezTo>
                    <a:lnTo>
                      <a:pt x="122959" y="239857"/>
                    </a:lnTo>
                    <a:lnTo>
                      <a:pt x="86591" y="239857"/>
                    </a:lnTo>
                    <a:lnTo>
                      <a:pt x="54552" y="137680"/>
                    </a:lnTo>
                    <a:lnTo>
                      <a:pt x="33770" y="137680"/>
                    </a:lnTo>
                    <a:lnTo>
                      <a:pt x="33770" y="239857"/>
                    </a:lnTo>
                    <a:lnTo>
                      <a:pt x="0" y="239857"/>
                    </a:lnTo>
                    <a:close/>
                    <a:moveTo>
                      <a:pt x="33770" y="32904"/>
                    </a:moveTo>
                    <a:lnTo>
                      <a:pt x="33770" y="107373"/>
                    </a:lnTo>
                    <a:lnTo>
                      <a:pt x="53686" y="107373"/>
                    </a:lnTo>
                    <a:cubicBezTo>
                      <a:pt x="59748" y="107373"/>
                      <a:pt x="64943" y="106507"/>
                      <a:pt x="68407" y="104775"/>
                    </a:cubicBezTo>
                    <a:cubicBezTo>
                      <a:pt x="71870" y="103043"/>
                      <a:pt x="74468" y="100446"/>
                      <a:pt x="77066" y="97848"/>
                    </a:cubicBezTo>
                    <a:cubicBezTo>
                      <a:pt x="78798" y="94384"/>
                      <a:pt x="79663" y="90920"/>
                      <a:pt x="80529" y="86591"/>
                    </a:cubicBezTo>
                    <a:cubicBezTo>
                      <a:pt x="81395" y="82261"/>
                      <a:pt x="81395" y="77066"/>
                      <a:pt x="81395" y="71005"/>
                    </a:cubicBezTo>
                    <a:cubicBezTo>
                      <a:pt x="81395" y="64943"/>
                      <a:pt x="81395" y="59748"/>
                      <a:pt x="80529" y="55418"/>
                    </a:cubicBezTo>
                    <a:cubicBezTo>
                      <a:pt x="79663" y="51089"/>
                      <a:pt x="78798" y="46759"/>
                      <a:pt x="76200" y="43295"/>
                    </a:cubicBezTo>
                    <a:cubicBezTo>
                      <a:pt x="71870" y="37234"/>
                      <a:pt x="64077" y="33770"/>
                      <a:pt x="51955" y="33770"/>
                    </a:cubicBezTo>
                    <a:lnTo>
                      <a:pt x="33770" y="33770"/>
                    </a:lnTo>
                    <a:close/>
                  </a:path>
                </a:pathLst>
              </a:custGeom>
              <a:solidFill>
                <a:srgbClr val="FFFFFF"/>
              </a:solid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36574255-D778-5E58-2A3C-8A209EBA6CCC}"/>
                  </a:ext>
                </a:extLst>
              </p:cNvPr>
              <p:cNvSpPr/>
              <p:nvPr/>
            </p:nvSpPr>
            <p:spPr>
              <a:xfrm>
                <a:off x="5908963" y="3168361"/>
                <a:ext cx="116031" cy="243320"/>
              </a:xfrm>
              <a:custGeom>
                <a:avLst/>
                <a:gdLst>
                  <a:gd name="connsiteX0" fmla="*/ 0 w 116031"/>
                  <a:gd name="connsiteY0" fmla="*/ 58016 h 243320"/>
                  <a:gd name="connsiteX1" fmla="*/ 5196 w 116031"/>
                  <a:gd name="connsiteY1" fmla="*/ 32039 h 243320"/>
                  <a:gd name="connsiteX2" fmla="*/ 19050 w 116031"/>
                  <a:gd name="connsiteY2" fmla="*/ 13855 h 243320"/>
                  <a:gd name="connsiteX3" fmla="*/ 37234 w 116031"/>
                  <a:gd name="connsiteY3" fmla="*/ 3464 h 243320"/>
                  <a:gd name="connsiteX4" fmla="*/ 58016 w 116031"/>
                  <a:gd name="connsiteY4" fmla="*/ 0 h 243320"/>
                  <a:gd name="connsiteX5" fmla="*/ 78798 w 116031"/>
                  <a:gd name="connsiteY5" fmla="*/ 3464 h 243320"/>
                  <a:gd name="connsiteX6" fmla="*/ 97848 w 116031"/>
                  <a:gd name="connsiteY6" fmla="*/ 13855 h 243320"/>
                  <a:gd name="connsiteX7" fmla="*/ 110837 w 116031"/>
                  <a:gd name="connsiteY7" fmla="*/ 32039 h 243320"/>
                  <a:gd name="connsiteX8" fmla="*/ 116032 w 116031"/>
                  <a:gd name="connsiteY8" fmla="*/ 58016 h 243320"/>
                  <a:gd name="connsiteX9" fmla="*/ 116032 w 116031"/>
                  <a:gd name="connsiteY9" fmla="*/ 184439 h 243320"/>
                  <a:gd name="connsiteX10" fmla="*/ 110837 w 116031"/>
                  <a:gd name="connsiteY10" fmla="*/ 210416 h 243320"/>
                  <a:gd name="connsiteX11" fmla="*/ 97848 w 116031"/>
                  <a:gd name="connsiteY11" fmla="*/ 228600 h 243320"/>
                  <a:gd name="connsiteX12" fmla="*/ 78798 w 116031"/>
                  <a:gd name="connsiteY12" fmla="*/ 239857 h 243320"/>
                  <a:gd name="connsiteX13" fmla="*/ 58016 w 116031"/>
                  <a:gd name="connsiteY13" fmla="*/ 243321 h 243320"/>
                  <a:gd name="connsiteX14" fmla="*/ 37234 w 116031"/>
                  <a:gd name="connsiteY14" fmla="*/ 239857 h 243320"/>
                  <a:gd name="connsiteX15" fmla="*/ 19050 w 116031"/>
                  <a:gd name="connsiteY15" fmla="*/ 228600 h 243320"/>
                  <a:gd name="connsiteX16" fmla="*/ 5196 w 116031"/>
                  <a:gd name="connsiteY16" fmla="*/ 210416 h 243320"/>
                  <a:gd name="connsiteX17" fmla="*/ 0 w 116031"/>
                  <a:gd name="connsiteY17" fmla="*/ 184439 h 243320"/>
                  <a:gd name="connsiteX18" fmla="*/ 0 w 116031"/>
                  <a:gd name="connsiteY18" fmla="*/ 58016 h 243320"/>
                  <a:gd name="connsiteX19" fmla="*/ 34636 w 116031"/>
                  <a:gd name="connsiteY19" fmla="*/ 184439 h 243320"/>
                  <a:gd name="connsiteX20" fmla="*/ 41564 w 116031"/>
                  <a:gd name="connsiteY20" fmla="*/ 202623 h 243320"/>
                  <a:gd name="connsiteX21" fmla="*/ 58016 w 116031"/>
                  <a:gd name="connsiteY21" fmla="*/ 208684 h 243320"/>
                  <a:gd name="connsiteX22" fmla="*/ 74468 w 116031"/>
                  <a:gd name="connsiteY22" fmla="*/ 202623 h 243320"/>
                  <a:gd name="connsiteX23" fmla="*/ 81395 w 116031"/>
                  <a:gd name="connsiteY23" fmla="*/ 184439 h 243320"/>
                  <a:gd name="connsiteX24" fmla="*/ 81395 w 116031"/>
                  <a:gd name="connsiteY24" fmla="*/ 58016 h 243320"/>
                  <a:gd name="connsiteX25" fmla="*/ 74468 w 116031"/>
                  <a:gd name="connsiteY25" fmla="*/ 39832 h 243320"/>
                  <a:gd name="connsiteX26" fmla="*/ 58016 w 116031"/>
                  <a:gd name="connsiteY26" fmla="*/ 33770 h 243320"/>
                  <a:gd name="connsiteX27" fmla="*/ 41564 w 116031"/>
                  <a:gd name="connsiteY27" fmla="*/ 39832 h 243320"/>
                  <a:gd name="connsiteX28" fmla="*/ 34636 w 116031"/>
                  <a:gd name="connsiteY28" fmla="*/ 58016 h 243320"/>
                  <a:gd name="connsiteX29" fmla="*/ 34636 w 116031"/>
                  <a:gd name="connsiteY29" fmla="*/ 184439 h 24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6031" h="243320">
                    <a:moveTo>
                      <a:pt x="0" y="58016"/>
                    </a:moveTo>
                    <a:cubicBezTo>
                      <a:pt x="0" y="48491"/>
                      <a:pt x="1732" y="39832"/>
                      <a:pt x="5196" y="32039"/>
                    </a:cubicBezTo>
                    <a:cubicBezTo>
                      <a:pt x="8659" y="24246"/>
                      <a:pt x="12989" y="18184"/>
                      <a:pt x="19050" y="13855"/>
                    </a:cubicBezTo>
                    <a:cubicBezTo>
                      <a:pt x="24246" y="9525"/>
                      <a:pt x="30307" y="5196"/>
                      <a:pt x="37234" y="3464"/>
                    </a:cubicBezTo>
                    <a:cubicBezTo>
                      <a:pt x="44161" y="1732"/>
                      <a:pt x="51089" y="0"/>
                      <a:pt x="58016" y="0"/>
                    </a:cubicBezTo>
                    <a:cubicBezTo>
                      <a:pt x="64943" y="0"/>
                      <a:pt x="71871" y="866"/>
                      <a:pt x="78798" y="3464"/>
                    </a:cubicBezTo>
                    <a:cubicBezTo>
                      <a:pt x="85725" y="6061"/>
                      <a:pt x="91786" y="9525"/>
                      <a:pt x="97848" y="13855"/>
                    </a:cubicBezTo>
                    <a:cubicBezTo>
                      <a:pt x="103043" y="19050"/>
                      <a:pt x="107373" y="25111"/>
                      <a:pt x="110837" y="32039"/>
                    </a:cubicBezTo>
                    <a:cubicBezTo>
                      <a:pt x="114300" y="39832"/>
                      <a:pt x="116032" y="47625"/>
                      <a:pt x="116032" y="58016"/>
                    </a:cubicBezTo>
                    <a:lnTo>
                      <a:pt x="116032" y="184439"/>
                    </a:lnTo>
                    <a:cubicBezTo>
                      <a:pt x="116032" y="194830"/>
                      <a:pt x="114300" y="203489"/>
                      <a:pt x="110837" y="210416"/>
                    </a:cubicBezTo>
                    <a:cubicBezTo>
                      <a:pt x="107373" y="217343"/>
                      <a:pt x="103043" y="223405"/>
                      <a:pt x="97848" y="228600"/>
                    </a:cubicBezTo>
                    <a:cubicBezTo>
                      <a:pt x="92652" y="233795"/>
                      <a:pt x="85725" y="237259"/>
                      <a:pt x="78798" y="239857"/>
                    </a:cubicBezTo>
                    <a:cubicBezTo>
                      <a:pt x="71871" y="242455"/>
                      <a:pt x="64943" y="243321"/>
                      <a:pt x="58016" y="243321"/>
                    </a:cubicBezTo>
                    <a:cubicBezTo>
                      <a:pt x="51089" y="243321"/>
                      <a:pt x="44161" y="242455"/>
                      <a:pt x="37234" y="239857"/>
                    </a:cubicBezTo>
                    <a:cubicBezTo>
                      <a:pt x="30307" y="237259"/>
                      <a:pt x="24246" y="233795"/>
                      <a:pt x="19050" y="228600"/>
                    </a:cubicBezTo>
                    <a:cubicBezTo>
                      <a:pt x="13855" y="224270"/>
                      <a:pt x="8659" y="218209"/>
                      <a:pt x="5196" y="210416"/>
                    </a:cubicBezTo>
                    <a:cubicBezTo>
                      <a:pt x="1732" y="203489"/>
                      <a:pt x="0" y="194830"/>
                      <a:pt x="0" y="184439"/>
                    </a:cubicBezTo>
                    <a:lnTo>
                      <a:pt x="0" y="58016"/>
                    </a:lnTo>
                    <a:close/>
                    <a:moveTo>
                      <a:pt x="34636" y="184439"/>
                    </a:moveTo>
                    <a:cubicBezTo>
                      <a:pt x="34636" y="193098"/>
                      <a:pt x="37234" y="199159"/>
                      <a:pt x="41564" y="202623"/>
                    </a:cubicBezTo>
                    <a:cubicBezTo>
                      <a:pt x="45893" y="206952"/>
                      <a:pt x="51955" y="208684"/>
                      <a:pt x="58016" y="208684"/>
                    </a:cubicBezTo>
                    <a:cubicBezTo>
                      <a:pt x="64077" y="208684"/>
                      <a:pt x="70139" y="206952"/>
                      <a:pt x="74468" y="202623"/>
                    </a:cubicBezTo>
                    <a:cubicBezTo>
                      <a:pt x="78798" y="198293"/>
                      <a:pt x="81395" y="192232"/>
                      <a:pt x="81395" y="184439"/>
                    </a:cubicBezTo>
                    <a:lnTo>
                      <a:pt x="81395" y="58016"/>
                    </a:lnTo>
                    <a:cubicBezTo>
                      <a:pt x="81395" y="49357"/>
                      <a:pt x="78798" y="43295"/>
                      <a:pt x="74468" y="39832"/>
                    </a:cubicBezTo>
                    <a:cubicBezTo>
                      <a:pt x="70139" y="35502"/>
                      <a:pt x="64077" y="33770"/>
                      <a:pt x="58016" y="33770"/>
                    </a:cubicBezTo>
                    <a:cubicBezTo>
                      <a:pt x="51955" y="33770"/>
                      <a:pt x="45893" y="35502"/>
                      <a:pt x="41564" y="39832"/>
                    </a:cubicBezTo>
                    <a:cubicBezTo>
                      <a:pt x="37234" y="44161"/>
                      <a:pt x="34636" y="50223"/>
                      <a:pt x="34636" y="58016"/>
                    </a:cubicBezTo>
                    <a:lnTo>
                      <a:pt x="34636" y="184439"/>
                    </a:lnTo>
                    <a:close/>
                  </a:path>
                </a:pathLst>
              </a:custGeom>
              <a:solidFill>
                <a:srgbClr val="FFFFFF"/>
              </a:solid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BF23EF4F-EA21-AF01-CD90-B60CD0505130}"/>
                  </a:ext>
                </a:extLst>
              </p:cNvPr>
              <p:cNvSpPr/>
              <p:nvPr/>
            </p:nvSpPr>
            <p:spPr>
              <a:xfrm>
                <a:off x="6051838" y="3168361"/>
                <a:ext cx="116031" cy="243320"/>
              </a:xfrm>
              <a:custGeom>
                <a:avLst/>
                <a:gdLst>
                  <a:gd name="connsiteX0" fmla="*/ 0 w 116031"/>
                  <a:gd name="connsiteY0" fmla="*/ 58016 h 243320"/>
                  <a:gd name="connsiteX1" fmla="*/ 5196 w 116031"/>
                  <a:gd name="connsiteY1" fmla="*/ 32039 h 243320"/>
                  <a:gd name="connsiteX2" fmla="*/ 19050 w 116031"/>
                  <a:gd name="connsiteY2" fmla="*/ 13855 h 243320"/>
                  <a:gd name="connsiteX3" fmla="*/ 37234 w 116031"/>
                  <a:gd name="connsiteY3" fmla="*/ 3464 h 243320"/>
                  <a:gd name="connsiteX4" fmla="*/ 58016 w 116031"/>
                  <a:gd name="connsiteY4" fmla="*/ 0 h 243320"/>
                  <a:gd name="connsiteX5" fmla="*/ 78798 w 116031"/>
                  <a:gd name="connsiteY5" fmla="*/ 3464 h 243320"/>
                  <a:gd name="connsiteX6" fmla="*/ 97848 w 116031"/>
                  <a:gd name="connsiteY6" fmla="*/ 13855 h 243320"/>
                  <a:gd name="connsiteX7" fmla="*/ 110837 w 116031"/>
                  <a:gd name="connsiteY7" fmla="*/ 32039 h 243320"/>
                  <a:gd name="connsiteX8" fmla="*/ 116032 w 116031"/>
                  <a:gd name="connsiteY8" fmla="*/ 58016 h 243320"/>
                  <a:gd name="connsiteX9" fmla="*/ 116032 w 116031"/>
                  <a:gd name="connsiteY9" fmla="*/ 184439 h 243320"/>
                  <a:gd name="connsiteX10" fmla="*/ 110837 w 116031"/>
                  <a:gd name="connsiteY10" fmla="*/ 210416 h 243320"/>
                  <a:gd name="connsiteX11" fmla="*/ 97848 w 116031"/>
                  <a:gd name="connsiteY11" fmla="*/ 228600 h 243320"/>
                  <a:gd name="connsiteX12" fmla="*/ 78798 w 116031"/>
                  <a:gd name="connsiteY12" fmla="*/ 239857 h 243320"/>
                  <a:gd name="connsiteX13" fmla="*/ 58016 w 116031"/>
                  <a:gd name="connsiteY13" fmla="*/ 243321 h 243320"/>
                  <a:gd name="connsiteX14" fmla="*/ 37234 w 116031"/>
                  <a:gd name="connsiteY14" fmla="*/ 239857 h 243320"/>
                  <a:gd name="connsiteX15" fmla="*/ 19050 w 116031"/>
                  <a:gd name="connsiteY15" fmla="*/ 228600 h 243320"/>
                  <a:gd name="connsiteX16" fmla="*/ 5196 w 116031"/>
                  <a:gd name="connsiteY16" fmla="*/ 210416 h 243320"/>
                  <a:gd name="connsiteX17" fmla="*/ 0 w 116031"/>
                  <a:gd name="connsiteY17" fmla="*/ 184439 h 243320"/>
                  <a:gd name="connsiteX18" fmla="*/ 0 w 116031"/>
                  <a:gd name="connsiteY18" fmla="*/ 58016 h 243320"/>
                  <a:gd name="connsiteX19" fmla="*/ 34636 w 116031"/>
                  <a:gd name="connsiteY19" fmla="*/ 184439 h 243320"/>
                  <a:gd name="connsiteX20" fmla="*/ 41564 w 116031"/>
                  <a:gd name="connsiteY20" fmla="*/ 202623 h 243320"/>
                  <a:gd name="connsiteX21" fmla="*/ 58016 w 116031"/>
                  <a:gd name="connsiteY21" fmla="*/ 208684 h 243320"/>
                  <a:gd name="connsiteX22" fmla="*/ 74468 w 116031"/>
                  <a:gd name="connsiteY22" fmla="*/ 202623 h 243320"/>
                  <a:gd name="connsiteX23" fmla="*/ 81395 w 116031"/>
                  <a:gd name="connsiteY23" fmla="*/ 184439 h 243320"/>
                  <a:gd name="connsiteX24" fmla="*/ 81395 w 116031"/>
                  <a:gd name="connsiteY24" fmla="*/ 58016 h 243320"/>
                  <a:gd name="connsiteX25" fmla="*/ 74468 w 116031"/>
                  <a:gd name="connsiteY25" fmla="*/ 39832 h 243320"/>
                  <a:gd name="connsiteX26" fmla="*/ 58016 w 116031"/>
                  <a:gd name="connsiteY26" fmla="*/ 33770 h 243320"/>
                  <a:gd name="connsiteX27" fmla="*/ 41564 w 116031"/>
                  <a:gd name="connsiteY27" fmla="*/ 39832 h 243320"/>
                  <a:gd name="connsiteX28" fmla="*/ 34636 w 116031"/>
                  <a:gd name="connsiteY28" fmla="*/ 58016 h 243320"/>
                  <a:gd name="connsiteX29" fmla="*/ 34636 w 116031"/>
                  <a:gd name="connsiteY29" fmla="*/ 184439 h 24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6031" h="243320">
                    <a:moveTo>
                      <a:pt x="0" y="58016"/>
                    </a:moveTo>
                    <a:cubicBezTo>
                      <a:pt x="0" y="48491"/>
                      <a:pt x="1732" y="39832"/>
                      <a:pt x="5196" y="32039"/>
                    </a:cubicBezTo>
                    <a:cubicBezTo>
                      <a:pt x="8659" y="24246"/>
                      <a:pt x="12989" y="18184"/>
                      <a:pt x="19050" y="13855"/>
                    </a:cubicBezTo>
                    <a:cubicBezTo>
                      <a:pt x="24246" y="9525"/>
                      <a:pt x="30307" y="5196"/>
                      <a:pt x="37234" y="3464"/>
                    </a:cubicBezTo>
                    <a:cubicBezTo>
                      <a:pt x="44161" y="1732"/>
                      <a:pt x="51089" y="0"/>
                      <a:pt x="58016" y="0"/>
                    </a:cubicBezTo>
                    <a:cubicBezTo>
                      <a:pt x="64943" y="0"/>
                      <a:pt x="71871" y="866"/>
                      <a:pt x="78798" y="3464"/>
                    </a:cubicBezTo>
                    <a:cubicBezTo>
                      <a:pt x="85725" y="6061"/>
                      <a:pt x="91786" y="9525"/>
                      <a:pt x="97848" y="13855"/>
                    </a:cubicBezTo>
                    <a:cubicBezTo>
                      <a:pt x="103043" y="19050"/>
                      <a:pt x="107373" y="25111"/>
                      <a:pt x="110837" y="32039"/>
                    </a:cubicBezTo>
                    <a:cubicBezTo>
                      <a:pt x="114300" y="39832"/>
                      <a:pt x="116032" y="47625"/>
                      <a:pt x="116032" y="58016"/>
                    </a:cubicBezTo>
                    <a:lnTo>
                      <a:pt x="116032" y="184439"/>
                    </a:lnTo>
                    <a:cubicBezTo>
                      <a:pt x="116032" y="194830"/>
                      <a:pt x="114300" y="203489"/>
                      <a:pt x="110837" y="210416"/>
                    </a:cubicBezTo>
                    <a:cubicBezTo>
                      <a:pt x="107373" y="217343"/>
                      <a:pt x="103043" y="223405"/>
                      <a:pt x="97848" y="228600"/>
                    </a:cubicBezTo>
                    <a:cubicBezTo>
                      <a:pt x="92652" y="233795"/>
                      <a:pt x="85725" y="237259"/>
                      <a:pt x="78798" y="239857"/>
                    </a:cubicBezTo>
                    <a:cubicBezTo>
                      <a:pt x="71871" y="242455"/>
                      <a:pt x="64943" y="243321"/>
                      <a:pt x="58016" y="243321"/>
                    </a:cubicBezTo>
                    <a:cubicBezTo>
                      <a:pt x="51089" y="243321"/>
                      <a:pt x="44161" y="242455"/>
                      <a:pt x="37234" y="239857"/>
                    </a:cubicBezTo>
                    <a:cubicBezTo>
                      <a:pt x="30307" y="237259"/>
                      <a:pt x="24246" y="233795"/>
                      <a:pt x="19050" y="228600"/>
                    </a:cubicBezTo>
                    <a:cubicBezTo>
                      <a:pt x="13855" y="224270"/>
                      <a:pt x="8659" y="218209"/>
                      <a:pt x="5196" y="210416"/>
                    </a:cubicBezTo>
                    <a:cubicBezTo>
                      <a:pt x="1732" y="203489"/>
                      <a:pt x="0" y="194830"/>
                      <a:pt x="0" y="184439"/>
                    </a:cubicBezTo>
                    <a:lnTo>
                      <a:pt x="0" y="58016"/>
                    </a:lnTo>
                    <a:close/>
                    <a:moveTo>
                      <a:pt x="34636" y="184439"/>
                    </a:moveTo>
                    <a:cubicBezTo>
                      <a:pt x="34636" y="193098"/>
                      <a:pt x="37234" y="199159"/>
                      <a:pt x="41564" y="202623"/>
                    </a:cubicBezTo>
                    <a:cubicBezTo>
                      <a:pt x="45893" y="206952"/>
                      <a:pt x="51955" y="208684"/>
                      <a:pt x="58016" y="208684"/>
                    </a:cubicBezTo>
                    <a:cubicBezTo>
                      <a:pt x="64077" y="208684"/>
                      <a:pt x="70139" y="206952"/>
                      <a:pt x="74468" y="202623"/>
                    </a:cubicBezTo>
                    <a:cubicBezTo>
                      <a:pt x="78798" y="198293"/>
                      <a:pt x="81395" y="192232"/>
                      <a:pt x="81395" y="184439"/>
                    </a:cubicBezTo>
                    <a:lnTo>
                      <a:pt x="81395" y="58016"/>
                    </a:lnTo>
                    <a:cubicBezTo>
                      <a:pt x="81395" y="49357"/>
                      <a:pt x="78798" y="43295"/>
                      <a:pt x="74468" y="39832"/>
                    </a:cubicBezTo>
                    <a:cubicBezTo>
                      <a:pt x="70139" y="35502"/>
                      <a:pt x="64077" y="33770"/>
                      <a:pt x="58016" y="33770"/>
                    </a:cubicBezTo>
                    <a:cubicBezTo>
                      <a:pt x="51955" y="33770"/>
                      <a:pt x="45893" y="35502"/>
                      <a:pt x="41564" y="39832"/>
                    </a:cubicBezTo>
                    <a:cubicBezTo>
                      <a:pt x="37234" y="44161"/>
                      <a:pt x="34636" y="50223"/>
                      <a:pt x="34636" y="58016"/>
                    </a:cubicBezTo>
                    <a:lnTo>
                      <a:pt x="34636" y="184439"/>
                    </a:lnTo>
                    <a:close/>
                  </a:path>
                </a:pathLst>
              </a:custGeom>
              <a:solidFill>
                <a:srgbClr val="FFFFFF"/>
              </a:solid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F205357-A62F-2B42-C3DD-ABAB71382F0B}"/>
                  </a:ext>
                </a:extLst>
              </p:cNvPr>
              <p:cNvSpPr/>
              <p:nvPr/>
            </p:nvSpPr>
            <p:spPr>
              <a:xfrm>
                <a:off x="6197311" y="3169227"/>
                <a:ext cx="102177" cy="239856"/>
              </a:xfrm>
              <a:custGeom>
                <a:avLst/>
                <a:gdLst>
                  <a:gd name="connsiteX0" fmla="*/ 0 w 102177"/>
                  <a:gd name="connsiteY0" fmla="*/ 239857 h 239856"/>
                  <a:gd name="connsiteX1" fmla="*/ 0 w 102177"/>
                  <a:gd name="connsiteY1" fmla="*/ 0 h 239856"/>
                  <a:gd name="connsiteX2" fmla="*/ 102177 w 102177"/>
                  <a:gd name="connsiteY2" fmla="*/ 0 h 239856"/>
                  <a:gd name="connsiteX3" fmla="*/ 102177 w 102177"/>
                  <a:gd name="connsiteY3" fmla="*/ 32039 h 239856"/>
                  <a:gd name="connsiteX4" fmla="*/ 34636 w 102177"/>
                  <a:gd name="connsiteY4" fmla="*/ 32039 h 239856"/>
                  <a:gd name="connsiteX5" fmla="*/ 34636 w 102177"/>
                  <a:gd name="connsiteY5" fmla="*/ 104775 h 239856"/>
                  <a:gd name="connsiteX6" fmla="*/ 93518 w 102177"/>
                  <a:gd name="connsiteY6" fmla="*/ 104775 h 239856"/>
                  <a:gd name="connsiteX7" fmla="*/ 93518 w 102177"/>
                  <a:gd name="connsiteY7" fmla="*/ 136814 h 239856"/>
                  <a:gd name="connsiteX8" fmla="*/ 34636 w 102177"/>
                  <a:gd name="connsiteY8" fmla="*/ 136814 h 239856"/>
                  <a:gd name="connsiteX9" fmla="*/ 34636 w 102177"/>
                  <a:gd name="connsiteY9" fmla="*/ 238991 h 239856"/>
                  <a:gd name="connsiteX10" fmla="*/ 0 w 102177"/>
                  <a:gd name="connsiteY10" fmla="*/ 238991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77" h="239856">
                    <a:moveTo>
                      <a:pt x="0" y="239857"/>
                    </a:moveTo>
                    <a:lnTo>
                      <a:pt x="0" y="0"/>
                    </a:lnTo>
                    <a:lnTo>
                      <a:pt x="102177" y="0"/>
                    </a:lnTo>
                    <a:lnTo>
                      <a:pt x="102177" y="32039"/>
                    </a:lnTo>
                    <a:lnTo>
                      <a:pt x="34636" y="32039"/>
                    </a:lnTo>
                    <a:lnTo>
                      <a:pt x="34636" y="104775"/>
                    </a:lnTo>
                    <a:lnTo>
                      <a:pt x="93518" y="104775"/>
                    </a:lnTo>
                    <a:lnTo>
                      <a:pt x="93518" y="136814"/>
                    </a:lnTo>
                    <a:lnTo>
                      <a:pt x="34636" y="136814"/>
                    </a:lnTo>
                    <a:lnTo>
                      <a:pt x="34636" y="238991"/>
                    </a:lnTo>
                    <a:lnTo>
                      <a:pt x="0" y="238991"/>
                    </a:lnTo>
                    <a:close/>
                  </a:path>
                </a:pathLst>
              </a:custGeom>
              <a:solidFill>
                <a:srgbClr val="FFFFFF"/>
              </a:solidFill>
              <a:ln w="8653" cap="flat">
                <a:noFill/>
                <a:prstDash val="solid"/>
                <a:miter/>
              </a:ln>
            </p:spPr>
            <p:txBody>
              <a:bodyPr rtlCol="0" anchor="ctr"/>
              <a:lstStyle/>
              <a:p>
                <a:endParaRPr lang="en-US"/>
              </a:p>
            </p:txBody>
          </p:sp>
          <p:grpSp>
            <p:nvGrpSpPr>
              <p:cNvPr id="26" name="Graphic 7">
                <a:extLst>
                  <a:ext uri="{FF2B5EF4-FFF2-40B4-BE49-F238E27FC236}">
                    <a16:creationId xmlns:a16="http://schemas.microsoft.com/office/drawing/2014/main" id="{D398700F-5754-1849-9F9F-E62624C0A936}"/>
                  </a:ext>
                </a:extLst>
              </p:cNvPr>
              <p:cNvGrpSpPr/>
              <p:nvPr/>
            </p:nvGrpSpPr>
            <p:grpSpPr>
              <a:xfrm>
                <a:off x="6363565" y="3222047"/>
                <a:ext cx="191365" cy="188768"/>
                <a:chOff x="6363565" y="3222047"/>
                <a:chExt cx="191365" cy="188768"/>
              </a:xfrm>
              <a:solidFill>
                <a:srgbClr val="FFFFFF">
                  <a:alpha val="80000"/>
                </a:srgbClr>
              </a:solidFill>
            </p:grpSpPr>
            <p:sp>
              <p:nvSpPr>
                <p:cNvPr id="27" name="Freeform 26">
                  <a:extLst>
                    <a:ext uri="{FF2B5EF4-FFF2-40B4-BE49-F238E27FC236}">
                      <a16:creationId xmlns:a16="http://schemas.microsoft.com/office/drawing/2014/main" id="{12CF771B-B424-A73F-482A-F7F17197DBBD}"/>
                    </a:ext>
                  </a:extLst>
                </p:cNvPr>
                <p:cNvSpPr/>
                <p:nvPr/>
              </p:nvSpPr>
              <p:spPr>
                <a:xfrm>
                  <a:off x="6363565" y="3222047"/>
                  <a:ext cx="89188" cy="188768"/>
                </a:xfrm>
                <a:custGeom>
                  <a:avLst/>
                  <a:gdLst>
                    <a:gd name="connsiteX0" fmla="*/ 0 w 89188"/>
                    <a:gd name="connsiteY0" fmla="*/ 45893 h 188768"/>
                    <a:gd name="connsiteX1" fmla="*/ 4330 w 89188"/>
                    <a:gd name="connsiteY1" fmla="*/ 25977 h 188768"/>
                    <a:gd name="connsiteX2" fmla="*/ 14721 w 89188"/>
                    <a:gd name="connsiteY2" fmla="*/ 11257 h 188768"/>
                    <a:gd name="connsiteX3" fmla="*/ 28575 w 89188"/>
                    <a:gd name="connsiteY3" fmla="*/ 2598 h 188768"/>
                    <a:gd name="connsiteX4" fmla="*/ 44161 w 89188"/>
                    <a:gd name="connsiteY4" fmla="*/ 0 h 188768"/>
                    <a:gd name="connsiteX5" fmla="*/ 59748 w 89188"/>
                    <a:gd name="connsiteY5" fmla="*/ 2598 h 188768"/>
                    <a:gd name="connsiteX6" fmla="*/ 74468 w 89188"/>
                    <a:gd name="connsiteY6" fmla="*/ 11257 h 188768"/>
                    <a:gd name="connsiteX7" fmla="*/ 84859 w 89188"/>
                    <a:gd name="connsiteY7" fmla="*/ 25977 h 188768"/>
                    <a:gd name="connsiteX8" fmla="*/ 89189 w 89188"/>
                    <a:gd name="connsiteY8" fmla="*/ 45893 h 188768"/>
                    <a:gd name="connsiteX9" fmla="*/ 89189 w 89188"/>
                    <a:gd name="connsiteY9" fmla="*/ 143741 h 188768"/>
                    <a:gd name="connsiteX10" fmla="*/ 84859 w 89188"/>
                    <a:gd name="connsiteY10" fmla="*/ 163657 h 188768"/>
                    <a:gd name="connsiteX11" fmla="*/ 74468 w 89188"/>
                    <a:gd name="connsiteY11" fmla="*/ 177511 h 188768"/>
                    <a:gd name="connsiteX12" fmla="*/ 59748 w 89188"/>
                    <a:gd name="connsiteY12" fmla="*/ 186170 h 188768"/>
                    <a:gd name="connsiteX13" fmla="*/ 44161 w 89188"/>
                    <a:gd name="connsiteY13" fmla="*/ 188768 h 188768"/>
                    <a:gd name="connsiteX14" fmla="*/ 28575 w 89188"/>
                    <a:gd name="connsiteY14" fmla="*/ 186170 h 188768"/>
                    <a:gd name="connsiteX15" fmla="*/ 14721 w 89188"/>
                    <a:gd name="connsiteY15" fmla="*/ 177511 h 188768"/>
                    <a:gd name="connsiteX16" fmla="*/ 4330 w 89188"/>
                    <a:gd name="connsiteY16" fmla="*/ 163657 h 188768"/>
                    <a:gd name="connsiteX17" fmla="*/ 0 w 89188"/>
                    <a:gd name="connsiteY17" fmla="*/ 143741 h 188768"/>
                    <a:gd name="connsiteX18" fmla="*/ 0 w 89188"/>
                    <a:gd name="connsiteY18" fmla="*/ 45893 h 188768"/>
                    <a:gd name="connsiteX19" fmla="*/ 26843 w 89188"/>
                    <a:gd name="connsiteY19" fmla="*/ 142875 h 188768"/>
                    <a:gd name="connsiteX20" fmla="*/ 32039 w 89188"/>
                    <a:gd name="connsiteY20" fmla="*/ 156730 h 188768"/>
                    <a:gd name="connsiteX21" fmla="*/ 45027 w 89188"/>
                    <a:gd name="connsiteY21" fmla="*/ 161059 h 188768"/>
                    <a:gd name="connsiteX22" fmla="*/ 58016 w 89188"/>
                    <a:gd name="connsiteY22" fmla="*/ 156730 h 188768"/>
                    <a:gd name="connsiteX23" fmla="*/ 63212 w 89188"/>
                    <a:gd name="connsiteY23" fmla="*/ 142875 h 188768"/>
                    <a:gd name="connsiteX24" fmla="*/ 63212 w 89188"/>
                    <a:gd name="connsiteY24" fmla="*/ 45027 h 188768"/>
                    <a:gd name="connsiteX25" fmla="*/ 58016 w 89188"/>
                    <a:gd name="connsiteY25" fmla="*/ 31173 h 188768"/>
                    <a:gd name="connsiteX26" fmla="*/ 45027 w 89188"/>
                    <a:gd name="connsiteY26" fmla="*/ 26843 h 188768"/>
                    <a:gd name="connsiteX27" fmla="*/ 32039 w 89188"/>
                    <a:gd name="connsiteY27" fmla="*/ 31173 h 188768"/>
                    <a:gd name="connsiteX28" fmla="*/ 26843 w 89188"/>
                    <a:gd name="connsiteY28" fmla="*/ 45027 h 188768"/>
                    <a:gd name="connsiteX29" fmla="*/ 26843 w 89188"/>
                    <a:gd name="connsiteY29" fmla="*/ 142875 h 188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9188" h="188768">
                      <a:moveTo>
                        <a:pt x="0" y="45893"/>
                      </a:moveTo>
                      <a:cubicBezTo>
                        <a:pt x="0" y="38100"/>
                        <a:pt x="1732" y="32038"/>
                        <a:pt x="4330" y="25977"/>
                      </a:cubicBezTo>
                      <a:cubicBezTo>
                        <a:pt x="6927" y="19916"/>
                        <a:pt x="10391" y="15586"/>
                        <a:pt x="14721" y="11257"/>
                      </a:cubicBezTo>
                      <a:cubicBezTo>
                        <a:pt x="19050" y="7793"/>
                        <a:pt x="23380" y="5196"/>
                        <a:pt x="28575" y="2598"/>
                      </a:cubicBezTo>
                      <a:cubicBezTo>
                        <a:pt x="33770" y="866"/>
                        <a:pt x="38966" y="0"/>
                        <a:pt x="44161" y="0"/>
                      </a:cubicBezTo>
                      <a:cubicBezTo>
                        <a:pt x="49357" y="0"/>
                        <a:pt x="54552" y="866"/>
                        <a:pt x="59748" y="2598"/>
                      </a:cubicBezTo>
                      <a:cubicBezTo>
                        <a:pt x="64943" y="4330"/>
                        <a:pt x="70139" y="6927"/>
                        <a:pt x="74468" y="11257"/>
                      </a:cubicBezTo>
                      <a:cubicBezTo>
                        <a:pt x="78798" y="14720"/>
                        <a:pt x="82261" y="19916"/>
                        <a:pt x="84859" y="25977"/>
                      </a:cubicBezTo>
                      <a:cubicBezTo>
                        <a:pt x="87457" y="32038"/>
                        <a:pt x="89189" y="38100"/>
                        <a:pt x="89189" y="45893"/>
                      </a:cubicBezTo>
                      <a:lnTo>
                        <a:pt x="89189" y="143741"/>
                      </a:lnTo>
                      <a:cubicBezTo>
                        <a:pt x="89189" y="151534"/>
                        <a:pt x="88323" y="158461"/>
                        <a:pt x="84859" y="163657"/>
                      </a:cubicBezTo>
                      <a:cubicBezTo>
                        <a:pt x="82261" y="168852"/>
                        <a:pt x="78798" y="174048"/>
                        <a:pt x="74468" y="177511"/>
                      </a:cubicBezTo>
                      <a:cubicBezTo>
                        <a:pt x="70139" y="180975"/>
                        <a:pt x="64943" y="184439"/>
                        <a:pt x="59748" y="186170"/>
                      </a:cubicBezTo>
                      <a:cubicBezTo>
                        <a:pt x="54552" y="187902"/>
                        <a:pt x="49357" y="188768"/>
                        <a:pt x="44161" y="188768"/>
                      </a:cubicBezTo>
                      <a:cubicBezTo>
                        <a:pt x="38966" y="188768"/>
                        <a:pt x="33770" y="187902"/>
                        <a:pt x="28575" y="186170"/>
                      </a:cubicBezTo>
                      <a:cubicBezTo>
                        <a:pt x="23380" y="184439"/>
                        <a:pt x="18184" y="181841"/>
                        <a:pt x="14721" y="177511"/>
                      </a:cubicBezTo>
                      <a:cubicBezTo>
                        <a:pt x="10391" y="174048"/>
                        <a:pt x="6927" y="168852"/>
                        <a:pt x="4330" y="163657"/>
                      </a:cubicBezTo>
                      <a:cubicBezTo>
                        <a:pt x="1732" y="158461"/>
                        <a:pt x="0" y="151534"/>
                        <a:pt x="0" y="143741"/>
                      </a:cubicBezTo>
                      <a:lnTo>
                        <a:pt x="0" y="45893"/>
                      </a:lnTo>
                      <a:close/>
                      <a:moveTo>
                        <a:pt x="26843" y="142875"/>
                      </a:moveTo>
                      <a:cubicBezTo>
                        <a:pt x="26843" y="148936"/>
                        <a:pt x="28575" y="154132"/>
                        <a:pt x="32039" y="156730"/>
                      </a:cubicBezTo>
                      <a:cubicBezTo>
                        <a:pt x="35502" y="160193"/>
                        <a:pt x="39832" y="161059"/>
                        <a:pt x="45027" y="161059"/>
                      </a:cubicBezTo>
                      <a:cubicBezTo>
                        <a:pt x="50223" y="161059"/>
                        <a:pt x="53686" y="159327"/>
                        <a:pt x="58016" y="156730"/>
                      </a:cubicBezTo>
                      <a:cubicBezTo>
                        <a:pt x="61480" y="154132"/>
                        <a:pt x="63212" y="148936"/>
                        <a:pt x="63212" y="142875"/>
                      </a:cubicBezTo>
                      <a:lnTo>
                        <a:pt x="63212" y="45027"/>
                      </a:lnTo>
                      <a:cubicBezTo>
                        <a:pt x="63212" y="38966"/>
                        <a:pt x="61480" y="33770"/>
                        <a:pt x="58016" y="31173"/>
                      </a:cubicBezTo>
                      <a:cubicBezTo>
                        <a:pt x="54552" y="28575"/>
                        <a:pt x="50223" y="26843"/>
                        <a:pt x="45027" y="26843"/>
                      </a:cubicBezTo>
                      <a:cubicBezTo>
                        <a:pt x="39832" y="26843"/>
                        <a:pt x="36368" y="28575"/>
                        <a:pt x="32039" y="31173"/>
                      </a:cubicBezTo>
                      <a:cubicBezTo>
                        <a:pt x="28575" y="34636"/>
                        <a:pt x="26843" y="38966"/>
                        <a:pt x="26843" y="45027"/>
                      </a:cubicBezTo>
                      <a:lnTo>
                        <a:pt x="26843" y="142875"/>
                      </a:lnTo>
                      <a:close/>
                    </a:path>
                  </a:pathLst>
                </a:custGeom>
                <a:solidFill>
                  <a:srgbClr val="FFFFFF">
                    <a:alpha val="80000"/>
                  </a:srgbClr>
                </a:solid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5A827BA3-54AA-B4B7-C12B-4A4BFDF126DA}"/>
                    </a:ext>
                  </a:extLst>
                </p:cNvPr>
                <p:cNvSpPr/>
                <p:nvPr/>
              </p:nvSpPr>
              <p:spPr>
                <a:xfrm>
                  <a:off x="6476134" y="3223779"/>
                  <a:ext cx="78797" cy="185304"/>
                </a:xfrm>
                <a:custGeom>
                  <a:avLst/>
                  <a:gdLst>
                    <a:gd name="connsiteX0" fmla="*/ 0 w 78797"/>
                    <a:gd name="connsiteY0" fmla="*/ 185305 h 185304"/>
                    <a:gd name="connsiteX1" fmla="*/ 0 w 78797"/>
                    <a:gd name="connsiteY1" fmla="*/ 0 h 185304"/>
                    <a:gd name="connsiteX2" fmla="*/ 78798 w 78797"/>
                    <a:gd name="connsiteY2" fmla="*/ 0 h 185304"/>
                    <a:gd name="connsiteX3" fmla="*/ 78798 w 78797"/>
                    <a:gd name="connsiteY3" fmla="*/ 25112 h 185304"/>
                    <a:gd name="connsiteX4" fmla="*/ 25977 w 78797"/>
                    <a:gd name="connsiteY4" fmla="*/ 25112 h 185304"/>
                    <a:gd name="connsiteX5" fmla="*/ 25977 w 78797"/>
                    <a:gd name="connsiteY5" fmla="*/ 81396 h 185304"/>
                    <a:gd name="connsiteX6" fmla="*/ 71871 w 78797"/>
                    <a:gd name="connsiteY6" fmla="*/ 81396 h 185304"/>
                    <a:gd name="connsiteX7" fmla="*/ 71871 w 78797"/>
                    <a:gd name="connsiteY7" fmla="*/ 106507 h 185304"/>
                    <a:gd name="connsiteX8" fmla="*/ 25977 w 78797"/>
                    <a:gd name="connsiteY8" fmla="*/ 106507 h 185304"/>
                    <a:gd name="connsiteX9" fmla="*/ 25977 w 78797"/>
                    <a:gd name="connsiteY9" fmla="*/ 185305 h 185304"/>
                    <a:gd name="connsiteX10" fmla="*/ 0 w 78797"/>
                    <a:gd name="connsiteY10" fmla="*/ 185305 h 18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797" h="185304">
                      <a:moveTo>
                        <a:pt x="0" y="185305"/>
                      </a:moveTo>
                      <a:lnTo>
                        <a:pt x="0" y="0"/>
                      </a:lnTo>
                      <a:lnTo>
                        <a:pt x="78798" y="0"/>
                      </a:lnTo>
                      <a:lnTo>
                        <a:pt x="78798" y="25112"/>
                      </a:lnTo>
                      <a:lnTo>
                        <a:pt x="25977" y="25112"/>
                      </a:lnTo>
                      <a:lnTo>
                        <a:pt x="25977" y="81396"/>
                      </a:lnTo>
                      <a:lnTo>
                        <a:pt x="71871" y="81396"/>
                      </a:lnTo>
                      <a:lnTo>
                        <a:pt x="71871" y="106507"/>
                      </a:lnTo>
                      <a:lnTo>
                        <a:pt x="25977" y="106507"/>
                      </a:lnTo>
                      <a:lnTo>
                        <a:pt x="25977" y="185305"/>
                      </a:lnTo>
                      <a:lnTo>
                        <a:pt x="0" y="185305"/>
                      </a:lnTo>
                      <a:close/>
                    </a:path>
                  </a:pathLst>
                </a:custGeom>
                <a:solidFill>
                  <a:srgbClr val="FFFFFF">
                    <a:alpha val="80000"/>
                  </a:srgbClr>
                </a:solidFill>
                <a:ln w="8653" cap="flat">
                  <a:noFill/>
                  <a:prstDash val="solid"/>
                  <a:miter/>
                </a:ln>
              </p:spPr>
              <p:txBody>
                <a:bodyPr rtlCol="0" anchor="ctr"/>
                <a:lstStyle/>
                <a:p>
                  <a:endParaRPr lang="en-US"/>
                </a:p>
              </p:txBody>
            </p:sp>
          </p:grpSp>
          <p:grpSp>
            <p:nvGrpSpPr>
              <p:cNvPr id="29" name="Graphic 7">
                <a:extLst>
                  <a:ext uri="{FF2B5EF4-FFF2-40B4-BE49-F238E27FC236}">
                    <a16:creationId xmlns:a16="http://schemas.microsoft.com/office/drawing/2014/main" id="{0D73E799-460A-D8AF-F7D9-614E2258137E}"/>
                  </a:ext>
                </a:extLst>
              </p:cNvPr>
              <p:cNvGrpSpPr/>
              <p:nvPr/>
            </p:nvGrpSpPr>
            <p:grpSpPr>
              <a:xfrm>
                <a:off x="5632738" y="3441122"/>
                <a:ext cx="916997" cy="241588"/>
                <a:chOff x="5632738" y="3441122"/>
                <a:chExt cx="916997" cy="241588"/>
              </a:xfrm>
              <a:solidFill>
                <a:srgbClr val="FFFFFF"/>
              </a:solidFill>
            </p:grpSpPr>
            <p:sp>
              <p:nvSpPr>
                <p:cNvPr id="30" name="Freeform 29">
                  <a:extLst>
                    <a:ext uri="{FF2B5EF4-FFF2-40B4-BE49-F238E27FC236}">
                      <a16:creationId xmlns:a16="http://schemas.microsoft.com/office/drawing/2014/main" id="{D03BC4E6-949B-A1F6-646F-6557372C7259}"/>
                    </a:ext>
                  </a:extLst>
                </p:cNvPr>
                <p:cNvSpPr/>
                <p:nvPr/>
              </p:nvSpPr>
              <p:spPr>
                <a:xfrm>
                  <a:off x="5632738" y="3441122"/>
                  <a:ext cx="109970" cy="241588"/>
                </a:xfrm>
                <a:custGeom>
                  <a:avLst/>
                  <a:gdLst>
                    <a:gd name="connsiteX0" fmla="*/ 109971 w 109970"/>
                    <a:gd name="connsiteY0" fmla="*/ 172316 h 241588"/>
                    <a:gd name="connsiteX1" fmla="*/ 109971 w 109970"/>
                    <a:gd name="connsiteY1" fmla="*/ 187036 h 241588"/>
                    <a:gd name="connsiteX2" fmla="*/ 105641 w 109970"/>
                    <a:gd name="connsiteY2" fmla="*/ 207818 h 241588"/>
                    <a:gd name="connsiteX3" fmla="*/ 94384 w 109970"/>
                    <a:gd name="connsiteY3" fmla="*/ 225136 h 241588"/>
                    <a:gd name="connsiteX4" fmla="*/ 77066 w 109970"/>
                    <a:gd name="connsiteY4" fmla="*/ 237259 h 241588"/>
                    <a:gd name="connsiteX5" fmla="*/ 56284 w 109970"/>
                    <a:gd name="connsiteY5" fmla="*/ 241589 h 241588"/>
                    <a:gd name="connsiteX6" fmla="*/ 36368 w 109970"/>
                    <a:gd name="connsiteY6" fmla="*/ 238991 h 241588"/>
                    <a:gd name="connsiteX7" fmla="*/ 18184 w 109970"/>
                    <a:gd name="connsiteY7" fmla="*/ 229466 h 241588"/>
                    <a:gd name="connsiteX8" fmla="*/ 5196 w 109970"/>
                    <a:gd name="connsiteY8" fmla="*/ 212148 h 241588"/>
                    <a:gd name="connsiteX9" fmla="*/ 0 w 109970"/>
                    <a:gd name="connsiteY9" fmla="*/ 185305 h 241588"/>
                    <a:gd name="connsiteX10" fmla="*/ 0 w 109970"/>
                    <a:gd name="connsiteY10" fmla="*/ 54552 h 241588"/>
                    <a:gd name="connsiteX11" fmla="*/ 4330 w 109970"/>
                    <a:gd name="connsiteY11" fmla="*/ 32905 h 241588"/>
                    <a:gd name="connsiteX12" fmla="*/ 15586 w 109970"/>
                    <a:gd name="connsiteY12" fmla="*/ 15587 h 241588"/>
                    <a:gd name="connsiteX13" fmla="*/ 32904 w 109970"/>
                    <a:gd name="connsiteY13" fmla="*/ 4330 h 241588"/>
                    <a:gd name="connsiteX14" fmla="*/ 55418 w 109970"/>
                    <a:gd name="connsiteY14" fmla="*/ 0 h 241588"/>
                    <a:gd name="connsiteX15" fmla="*/ 94384 w 109970"/>
                    <a:gd name="connsiteY15" fmla="*/ 15587 h 241588"/>
                    <a:gd name="connsiteX16" fmla="*/ 105641 w 109970"/>
                    <a:gd name="connsiteY16" fmla="*/ 33770 h 241588"/>
                    <a:gd name="connsiteX17" fmla="*/ 109971 w 109970"/>
                    <a:gd name="connsiteY17" fmla="*/ 56284 h 241588"/>
                    <a:gd name="connsiteX18" fmla="*/ 109971 w 109970"/>
                    <a:gd name="connsiteY18" fmla="*/ 69273 h 241588"/>
                    <a:gd name="connsiteX19" fmla="*/ 76200 w 109970"/>
                    <a:gd name="connsiteY19" fmla="*/ 69273 h 241588"/>
                    <a:gd name="connsiteX20" fmla="*/ 76200 w 109970"/>
                    <a:gd name="connsiteY20" fmla="*/ 58016 h 241588"/>
                    <a:gd name="connsiteX21" fmla="*/ 70139 w 109970"/>
                    <a:gd name="connsiteY21" fmla="*/ 40698 h 241588"/>
                    <a:gd name="connsiteX22" fmla="*/ 54552 w 109970"/>
                    <a:gd name="connsiteY22" fmla="*/ 33770 h 241588"/>
                    <a:gd name="connsiteX23" fmla="*/ 38100 w 109970"/>
                    <a:gd name="connsiteY23" fmla="*/ 41564 h 241588"/>
                    <a:gd name="connsiteX24" fmla="*/ 33770 w 109970"/>
                    <a:gd name="connsiteY24" fmla="*/ 61480 h 241588"/>
                    <a:gd name="connsiteX25" fmla="*/ 33770 w 109970"/>
                    <a:gd name="connsiteY25" fmla="*/ 182707 h 241588"/>
                    <a:gd name="connsiteX26" fmla="*/ 38100 w 109970"/>
                    <a:gd name="connsiteY26" fmla="*/ 200025 h 241588"/>
                    <a:gd name="connsiteX27" fmla="*/ 54552 w 109970"/>
                    <a:gd name="connsiteY27" fmla="*/ 206952 h 241588"/>
                    <a:gd name="connsiteX28" fmla="*/ 61480 w 109970"/>
                    <a:gd name="connsiteY28" fmla="*/ 206087 h 241588"/>
                    <a:gd name="connsiteX29" fmla="*/ 68407 w 109970"/>
                    <a:gd name="connsiteY29" fmla="*/ 202623 h 241588"/>
                    <a:gd name="connsiteX30" fmla="*/ 73602 w 109970"/>
                    <a:gd name="connsiteY30" fmla="*/ 195696 h 241588"/>
                    <a:gd name="connsiteX31" fmla="*/ 75334 w 109970"/>
                    <a:gd name="connsiteY31" fmla="*/ 184439 h 241588"/>
                    <a:gd name="connsiteX32" fmla="*/ 75334 w 109970"/>
                    <a:gd name="connsiteY32" fmla="*/ 173182 h 241588"/>
                    <a:gd name="connsiteX33" fmla="*/ 109971 w 109970"/>
                    <a:gd name="connsiteY33" fmla="*/ 173182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9970" h="241588">
                      <a:moveTo>
                        <a:pt x="109971" y="172316"/>
                      </a:moveTo>
                      <a:lnTo>
                        <a:pt x="109971" y="187036"/>
                      </a:lnTo>
                      <a:cubicBezTo>
                        <a:pt x="109971" y="193964"/>
                        <a:pt x="108239" y="200891"/>
                        <a:pt x="105641" y="207818"/>
                      </a:cubicBezTo>
                      <a:cubicBezTo>
                        <a:pt x="103043" y="214746"/>
                        <a:pt x="98714" y="219941"/>
                        <a:pt x="94384" y="225136"/>
                      </a:cubicBezTo>
                      <a:cubicBezTo>
                        <a:pt x="89189" y="230332"/>
                        <a:pt x="83993" y="234661"/>
                        <a:pt x="77066" y="237259"/>
                      </a:cubicBezTo>
                      <a:cubicBezTo>
                        <a:pt x="70139" y="239857"/>
                        <a:pt x="63211" y="241589"/>
                        <a:pt x="56284" y="241589"/>
                      </a:cubicBezTo>
                      <a:cubicBezTo>
                        <a:pt x="50223" y="241589"/>
                        <a:pt x="43295" y="240723"/>
                        <a:pt x="36368" y="238991"/>
                      </a:cubicBezTo>
                      <a:cubicBezTo>
                        <a:pt x="29441" y="237259"/>
                        <a:pt x="23380" y="233795"/>
                        <a:pt x="18184" y="229466"/>
                      </a:cubicBezTo>
                      <a:cubicBezTo>
                        <a:pt x="12989" y="225136"/>
                        <a:pt x="8659" y="219075"/>
                        <a:pt x="5196" y="212148"/>
                      </a:cubicBezTo>
                      <a:cubicBezTo>
                        <a:pt x="1732" y="205221"/>
                        <a:pt x="0" y="196561"/>
                        <a:pt x="0" y="185305"/>
                      </a:cubicBezTo>
                      <a:lnTo>
                        <a:pt x="0" y="54552"/>
                      </a:lnTo>
                      <a:cubicBezTo>
                        <a:pt x="0" y="46759"/>
                        <a:pt x="1732" y="39832"/>
                        <a:pt x="4330" y="32905"/>
                      </a:cubicBezTo>
                      <a:cubicBezTo>
                        <a:pt x="6927" y="25977"/>
                        <a:pt x="10391" y="20782"/>
                        <a:pt x="15586" y="15587"/>
                      </a:cubicBezTo>
                      <a:cubicBezTo>
                        <a:pt x="20782" y="10391"/>
                        <a:pt x="25977" y="6927"/>
                        <a:pt x="32904" y="4330"/>
                      </a:cubicBezTo>
                      <a:cubicBezTo>
                        <a:pt x="39832" y="1732"/>
                        <a:pt x="46759" y="0"/>
                        <a:pt x="55418" y="0"/>
                      </a:cubicBezTo>
                      <a:cubicBezTo>
                        <a:pt x="71005" y="0"/>
                        <a:pt x="83993" y="5196"/>
                        <a:pt x="94384" y="15587"/>
                      </a:cubicBezTo>
                      <a:cubicBezTo>
                        <a:pt x="99580" y="20782"/>
                        <a:pt x="103043" y="26843"/>
                        <a:pt x="105641" y="33770"/>
                      </a:cubicBezTo>
                      <a:cubicBezTo>
                        <a:pt x="108239" y="40698"/>
                        <a:pt x="109971" y="48491"/>
                        <a:pt x="109971" y="56284"/>
                      </a:cubicBezTo>
                      <a:lnTo>
                        <a:pt x="109971" y="69273"/>
                      </a:lnTo>
                      <a:lnTo>
                        <a:pt x="76200" y="69273"/>
                      </a:lnTo>
                      <a:lnTo>
                        <a:pt x="76200" y="58016"/>
                      </a:lnTo>
                      <a:cubicBezTo>
                        <a:pt x="76200" y="51089"/>
                        <a:pt x="74468" y="45893"/>
                        <a:pt x="70139" y="40698"/>
                      </a:cubicBezTo>
                      <a:cubicBezTo>
                        <a:pt x="65809" y="35502"/>
                        <a:pt x="61480" y="33770"/>
                        <a:pt x="54552" y="33770"/>
                      </a:cubicBezTo>
                      <a:cubicBezTo>
                        <a:pt x="45893" y="33770"/>
                        <a:pt x="40698" y="36368"/>
                        <a:pt x="38100" y="41564"/>
                      </a:cubicBezTo>
                      <a:cubicBezTo>
                        <a:pt x="35502" y="46759"/>
                        <a:pt x="33770" y="53686"/>
                        <a:pt x="33770" y="61480"/>
                      </a:cubicBezTo>
                      <a:lnTo>
                        <a:pt x="33770" y="182707"/>
                      </a:lnTo>
                      <a:cubicBezTo>
                        <a:pt x="33770" y="189634"/>
                        <a:pt x="35502" y="195696"/>
                        <a:pt x="38100" y="200025"/>
                      </a:cubicBezTo>
                      <a:cubicBezTo>
                        <a:pt x="40698" y="204355"/>
                        <a:pt x="46759" y="206952"/>
                        <a:pt x="54552" y="206952"/>
                      </a:cubicBezTo>
                      <a:cubicBezTo>
                        <a:pt x="57150" y="206952"/>
                        <a:pt x="58882" y="206952"/>
                        <a:pt x="61480" y="206087"/>
                      </a:cubicBezTo>
                      <a:cubicBezTo>
                        <a:pt x="64077" y="205221"/>
                        <a:pt x="66675" y="204355"/>
                        <a:pt x="68407" y="202623"/>
                      </a:cubicBezTo>
                      <a:cubicBezTo>
                        <a:pt x="70139" y="200891"/>
                        <a:pt x="71870" y="198293"/>
                        <a:pt x="73602" y="195696"/>
                      </a:cubicBezTo>
                      <a:cubicBezTo>
                        <a:pt x="75334" y="192232"/>
                        <a:pt x="75334" y="188768"/>
                        <a:pt x="75334" y="184439"/>
                      </a:cubicBezTo>
                      <a:lnTo>
                        <a:pt x="75334" y="173182"/>
                      </a:lnTo>
                      <a:lnTo>
                        <a:pt x="109971" y="173182"/>
                      </a:lnTo>
                      <a:close/>
                    </a:path>
                  </a:pathLst>
                </a:custGeom>
                <a:solidFill>
                  <a:srgbClr val="FFFFFF"/>
                </a:solid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4CB1F000-5C7A-B92E-0A3C-88D1D6EDB297}"/>
                    </a:ext>
                  </a:extLst>
                </p:cNvPr>
                <p:cNvSpPr/>
                <p:nvPr/>
              </p:nvSpPr>
              <p:spPr>
                <a:xfrm>
                  <a:off x="5768686" y="3442854"/>
                  <a:ext cx="114299" cy="239856"/>
                </a:xfrm>
                <a:custGeom>
                  <a:avLst/>
                  <a:gdLst>
                    <a:gd name="connsiteX0" fmla="*/ 0 w 114299"/>
                    <a:gd name="connsiteY0" fmla="*/ 57150 h 239856"/>
                    <a:gd name="connsiteX1" fmla="*/ 5195 w 114299"/>
                    <a:gd name="connsiteY1" fmla="*/ 32038 h 239856"/>
                    <a:gd name="connsiteX2" fmla="*/ 18184 w 114299"/>
                    <a:gd name="connsiteY2" fmla="*/ 13855 h 239856"/>
                    <a:gd name="connsiteX3" fmla="*/ 36368 w 114299"/>
                    <a:gd name="connsiteY3" fmla="*/ 3464 h 239856"/>
                    <a:gd name="connsiteX4" fmla="*/ 57150 w 114299"/>
                    <a:gd name="connsiteY4" fmla="*/ 0 h 239856"/>
                    <a:gd name="connsiteX5" fmla="*/ 77932 w 114299"/>
                    <a:gd name="connsiteY5" fmla="*/ 3464 h 239856"/>
                    <a:gd name="connsiteX6" fmla="*/ 96116 w 114299"/>
                    <a:gd name="connsiteY6" fmla="*/ 13855 h 239856"/>
                    <a:gd name="connsiteX7" fmla="*/ 109104 w 114299"/>
                    <a:gd name="connsiteY7" fmla="*/ 32038 h 239856"/>
                    <a:gd name="connsiteX8" fmla="*/ 114300 w 114299"/>
                    <a:gd name="connsiteY8" fmla="*/ 57150 h 239856"/>
                    <a:gd name="connsiteX9" fmla="*/ 114300 w 114299"/>
                    <a:gd name="connsiteY9" fmla="*/ 181841 h 239856"/>
                    <a:gd name="connsiteX10" fmla="*/ 109104 w 114299"/>
                    <a:gd name="connsiteY10" fmla="*/ 207818 h 239856"/>
                    <a:gd name="connsiteX11" fmla="*/ 96116 w 114299"/>
                    <a:gd name="connsiteY11" fmla="*/ 225136 h 239856"/>
                    <a:gd name="connsiteX12" fmla="*/ 77932 w 114299"/>
                    <a:gd name="connsiteY12" fmla="*/ 236393 h 239856"/>
                    <a:gd name="connsiteX13" fmla="*/ 57150 w 114299"/>
                    <a:gd name="connsiteY13" fmla="*/ 239857 h 239856"/>
                    <a:gd name="connsiteX14" fmla="*/ 36368 w 114299"/>
                    <a:gd name="connsiteY14" fmla="*/ 236393 h 239856"/>
                    <a:gd name="connsiteX15" fmla="*/ 18184 w 114299"/>
                    <a:gd name="connsiteY15" fmla="*/ 225136 h 239856"/>
                    <a:gd name="connsiteX16" fmla="*/ 5195 w 114299"/>
                    <a:gd name="connsiteY16" fmla="*/ 207818 h 239856"/>
                    <a:gd name="connsiteX17" fmla="*/ 0 w 114299"/>
                    <a:gd name="connsiteY17" fmla="*/ 181841 h 239856"/>
                    <a:gd name="connsiteX18" fmla="*/ 0 w 114299"/>
                    <a:gd name="connsiteY18" fmla="*/ 57150 h 239856"/>
                    <a:gd name="connsiteX19" fmla="*/ 33770 w 114299"/>
                    <a:gd name="connsiteY19" fmla="*/ 182707 h 239856"/>
                    <a:gd name="connsiteX20" fmla="*/ 40698 w 114299"/>
                    <a:gd name="connsiteY20" fmla="*/ 200891 h 239856"/>
                    <a:gd name="connsiteX21" fmla="*/ 57150 w 114299"/>
                    <a:gd name="connsiteY21" fmla="*/ 206952 h 239856"/>
                    <a:gd name="connsiteX22" fmla="*/ 73602 w 114299"/>
                    <a:gd name="connsiteY22" fmla="*/ 200891 h 239856"/>
                    <a:gd name="connsiteX23" fmla="*/ 80529 w 114299"/>
                    <a:gd name="connsiteY23" fmla="*/ 182707 h 239856"/>
                    <a:gd name="connsiteX24" fmla="*/ 80529 w 114299"/>
                    <a:gd name="connsiteY24" fmla="*/ 58016 h 239856"/>
                    <a:gd name="connsiteX25" fmla="*/ 73602 w 114299"/>
                    <a:gd name="connsiteY25" fmla="*/ 39832 h 239856"/>
                    <a:gd name="connsiteX26" fmla="*/ 57150 w 114299"/>
                    <a:gd name="connsiteY26" fmla="*/ 33770 h 239856"/>
                    <a:gd name="connsiteX27" fmla="*/ 40698 w 114299"/>
                    <a:gd name="connsiteY27" fmla="*/ 39832 h 239856"/>
                    <a:gd name="connsiteX28" fmla="*/ 33770 w 114299"/>
                    <a:gd name="connsiteY28" fmla="*/ 58016 h 239856"/>
                    <a:gd name="connsiteX29" fmla="*/ 33770 w 114299"/>
                    <a:gd name="connsiteY29" fmla="*/ 182707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4299" h="239856">
                      <a:moveTo>
                        <a:pt x="0" y="57150"/>
                      </a:moveTo>
                      <a:cubicBezTo>
                        <a:pt x="0" y="47625"/>
                        <a:pt x="1732" y="38966"/>
                        <a:pt x="5195" y="32038"/>
                      </a:cubicBezTo>
                      <a:cubicBezTo>
                        <a:pt x="8659" y="25111"/>
                        <a:pt x="12989" y="19050"/>
                        <a:pt x="18184" y="13855"/>
                      </a:cubicBezTo>
                      <a:cubicBezTo>
                        <a:pt x="23379" y="9525"/>
                        <a:pt x="29441" y="6061"/>
                        <a:pt x="36368" y="3464"/>
                      </a:cubicBezTo>
                      <a:cubicBezTo>
                        <a:pt x="43295" y="866"/>
                        <a:pt x="50223" y="0"/>
                        <a:pt x="57150" y="0"/>
                      </a:cubicBezTo>
                      <a:cubicBezTo>
                        <a:pt x="64077" y="0"/>
                        <a:pt x="71004" y="866"/>
                        <a:pt x="77932" y="3464"/>
                      </a:cubicBezTo>
                      <a:cubicBezTo>
                        <a:pt x="84859" y="6061"/>
                        <a:pt x="90920" y="9525"/>
                        <a:pt x="96116" y="13855"/>
                      </a:cubicBezTo>
                      <a:cubicBezTo>
                        <a:pt x="101311" y="19050"/>
                        <a:pt x="105641" y="25111"/>
                        <a:pt x="109104" y="32038"/>
                      </a:cubicBezTo>
                      <a:cubicBezTo>
                        <a:pt x="112568" y="38966"/>
                        <a:pt x="114300" y="47625"/>
                        <a:pt x="114300" y="57150"/>
                      </a:cubicBezTo>
                      <a:lnTo>
                        <a:pt x="114300" y="181841"/>
                      </a:lnTo>
                      <a:cubicBezTo>
                        <a:pt x="114300" y="192232"/>
                        <a:pt x="112568" y="200025"/>
                        <a:pt x="109104" y="207818"/>
                      </a:cubicBezTo>
                      <a:cubicBezTo>
                        <a:pt x="105641" y="214745"/>
                        <a:pt x="101311" y="220807"/>
                        <a:pt x="96116" y="225136"/>
                      </a:cubicBezTo>
                      <a:cubicBezTo>
                        <a:pt x="90920" y="230332"/>
                        <a:pt x="83993" y="233795"/>
                        <a:pt x="77932" y="236393"/>
                      </a:cubicBezTo>
                      <a:cubicBezTo>
                        <a:pt x="71004" y="238991"/>
                        <a:pt x="64077" y="239857"/>
                        <a:pt x="57150" y="239857"/>
                      </a:cubicBezTo>
                      <a:cubicBezTo>
                        <a:pt x="50223" y="239857"/>
                        <a:pt x="43295" y="238991"/>
                        <a:pt x="36368" y="236393"/>
                      </a:cubicBezTo>
                      <a:cubicBezTo>
                        <a:pt x="29441" y="233795"/>
                        <a:pt x="23379" y="230332"/>
                        <a:pt x="18184" y="225136"/>
                      </a:cubicBezTo>
                      <a:cubicBezTo>
                        <a:pt x="12989" y="220807"/>
                        <a:pt x="7793" y="214745"/>
                        <a:pt x="5195" y="207818"/>
                      </a:cubicBezTo>
                      <a:cubicBezTo>
                        <a:pt x="1732" y="200891"/>
                        <a:pt x="0" y="192232"/>
                        <a:pt x="0" y="181841"/>
                      </a:cubicBezTo>
                      <a:lnTo>
                        <a:pt x="0" y="57150"/>
                      </a:lnTo>
                      <a:close/>
                      <a:moveTo>
                        <a:pt x="33770" y="182707"/>
                      </a:moveTo>
                      <a:cubicBezTo>
                        <a:pt x="33770" y="190500"/>
                        <a:pt x="36368" y="196561"/>
                        <a:pt x="40698" y="200891"/>
                      </a:cubicBezTo>
                      <a:cubicBezTo>
                        <a:pt x="45027" y="204355"/>
                        <a:pt x="50223" y="206952"/>
                        <a:pt x="57150" y="206952"/>
                      </a:cubicBezTo>
                      <a:cubicBezTo>
                        <a:pt x="63211" y="206952"/>
                        <a:pt x="68407" y="205220"/>
                        <a:pt x="73602" y="200891"/>
                      </a:cubicBezTo>
                      <a:cubicBezTo>
                        <a:pt x="77932" y="197427"/>
                        <a:pt x="80529" y="191366"/>
                        <a:pt x="80529" y="182707"/>
                      </a:cubicBezTo>
                      <a:lnTo>
                        <a:pt x="80529" y="58016"/>
                      </a:lnTo>
                      <a:cubicBezTo>
                        <a:pt x="80529" y="50223"/>
                        <a:pt x="77932" y="44161"/>
                        <a:pt x="73602" y="39832"/>
                      </a:cubicBezTo>
                      <a:cubicBezTo>
                        <a:pt x="69273" y="36368"/>
                        <a:pt x="64077" y="33770"/>
                        <a:pt x="57150" y="33770"/>
                      </a:cubicBezTo>
                      <a:cubicBezTo>
                        <a:pt x="51089" y="33770"/>
                        <a:pt x="45893" y="35502"/>
                        <a:pt x="40698" y="39832"/>
                      </a:cubicBezTo>
                      <a:cubicBezTo>
                        <a:pt x="36368" y="43295"/>
                        <a:pt x="33770" y="49357"/>
                        <a:pt x="33770" y="58016"/>
                      </a:cubicBezTo>
                      <a:lnTo>
                        <a:pt x="33770" y="182707"/>
                      </a:lnTo>
                      <a:close/>
                    </a:path>
                  </a:pathLst>
                </a:custGeom>
                <a:solidFill>
                  <a:srgbClr val="FFFFFF"/>
                </a:solid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EB962D29-2437-DF8A-DFA7-6931C9F8ECE7}"/>
                    </a:ext>
                  </a:extLst>
                </p:cNvPr>
                <p:cNvSpPr/>
                <p:nvPr/>
              </p:nvSpPr>
              <p:spPr>
                <a:xfrm>
                  <a:off x="5910695" y="3443720"/>
                  <a:ext cx="118629" cy="237259"/>
                </a:xfrm>
                <a:custGeom>
                  <a:avLst/>
                  <a:gdLst>
                    <a:gd name="connsiteX0" fmla="*/ 0 w 118629"/>
                    <a:gd name="connsiteY0" fmla="*/ 237259 h 237259"/>
                    <a:gd name="connsiteX1" fmla="*/ 0 w 118629"/>
                    <a:gd name="connsiteY1" fmla="*/ 0 h 237259"/>
                    <a:gd name="connsiteX2" fmla="*/ 32904 w 118629"/>
                    <a:gd name="connsiteY2" fmla="*/ 0 h 237259"/>
                    <a:gd name="connsiteX3" fmla="*/ 83993 w 118629"/>
                    <a:gd name="connsiteY3" fmla="*/ 142875 h 237259"/>
                    <a:gd name="connsiteX4" fmla="*/ 84859 w 118629"/>
                    <a:gd name="connsiteY4" fmla="*/ 142875 h 237259"/>
                    <a:gd name="connsiteX5" fmla="*/ 84859 w 118629"/>
                    <a:gd name="connsiteY5" fmla="*/ 0 h 237259"/>
                    <a:gd name="connsiteX6" fmla="*/ 118629 w 118629"/>
                    <a:gd name="connsiteY6" fmla="*/ 0 h 237259"/>
                    <a:gd name="connsiteX7" fmla="*/ 118629 w 118629"/>
                    <a:gd name="connsiteY7" fmla="*/ 237259 h 237259"/>
                    <a:gd name="connsiteX8" fmla="*/ 86591 w 118629"/>
                    <a:gd name="connsiteY8" fmla="*/ 237259 h 237259"/>
                    <a:gd name="connsiteX9" fmla="*/ 34636 w 118629"/>
                    <a:gd name="connsiteY9" fmla="*/ 95250 h 237259"/>
                    <a:gd name="connsiteX10" fmla="*/ 33770 w 118629"/>
                    <a:gd name="connsiteY10" fmla="*/ 95250 h 237259"/>
                    <a:gd name="connsiteX11" fmla="*/ 33770 w 118629"/>
                    <a:gd name="connsiteY11" fmla="*/ 237259 h 237259"/>
                    <a:gd name="connsiteX12" fmla="*/ 0 w 118629"/>
                    <a:gd name="connsiteY12" fmla="*/ 237259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8629" h="237259">
                      <a:moveTo>
                        <a:pt x="0" y="237259"/>
                      </a:moveTo>
                      <a:lnTo>
                        <a:pt x="0" y="0"/>
                      </a:lnTo>
                      <a:lnTo>
                        <a:pt x="32904" y="0"/>
                      </a:lnTo>
                      <a:lnTo>
                        <a:pt x="83993" y="142875"/>
                      </a:lnTo>
                      <a:lnTo>
                        <a:pt x="84859" y="142875"/>
                      </a:lnTo>
                      <a:lnTo>
                        <a:pt x="84859" y="0"/>
                      </a:lnTo>
                      <a:lnTo>
                        <a:pt x="118629" y="0"/>
                      </a:lnTo>
                      <a:lnTo>
                        <a:pt x="118629" y="237259"/>
                      </a:lnTo>
                      <a:lnTo>
                        <a:pt x="86591" y="237259"/>
                      </a:lnTo>
                      <a:lnTo>
                        <a:pt x="34636" y="95250"/>
                      </a:lnTo>
                      <a:lnTo>
                        <a:pt x="33770" y="95250"/>
                      </a:lnTo>
                      <a:lnTo>
                        <a:pt x="33770" y="237259"/>
                      </a:lnTo>
                      <a:lnTo>
                        <a:pt x="0" y="237259"/>
                      </a:lnTo>
                      <a:close/>
                    </a:path>
                  </a:pathLst>
                </a:custGeom>
                <a:solidFill>
                  <a:srgbClr val="FFFFFF"/>
                </a:solid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FC1E497F-F2B8-7005-8CB6-083BD08200D8}"/>
                    </a:ext>
                  </a:extLst>
                </p:cNvPr>
                <p:cNvSpPr/>
                <p:nvPr/>
              </p:nvSpPr>
              <p:spPr>
                <a:xfrm>
                  <a:off x="6057900" y="3441122"/>
                  <a:ext cx="109970" cy="241588"/>
                </a:xfrm>
                <a:custGeom>
                  <a:avLst/>
                  <a:gdLst>
                    <a:gd name="connsiteX0" fmla="*/ 109970 w 109970"/>
                    <a:gd name="connsiteY0" fmla="*/ 172316 h 241588"/>
                    <a:gd name="connsiteX1" fmla="*/ 109970 w 109970"/>
                    <a:gd name="connsiteY1" fmla="*/ 187036 h 241588"/>
                    <a:gd name="connsiteX2" fmla="*/ 105641 w 109970"/>
                    <a:gd name="connsiteY2" fmla="*/ 207818 h 241588"/>
                    <a:gd name="connsiteX3" fmla="*/ 94384 w 109970"/>
                    <a:gd name="connsiteY3" fmla="*/ 225136 h 241588"/>
                    <a:gd name="connsiteX4" fmla="*/ 77066 w 109970"/>
                    <a:gd name="connsiteY4" fmla="*/ 237259 h 241588"/>
                    <a:gd name="connsiteX5" fmla="*/ 56284 w 109970"/>
                    <a:gd name="connsiteY5" fmla="*/ 241589 h 241588"/>
                    <a:gd name="connsiteX6" fmla="*/ 36368 w 109970"/>
                    <a:gd name="connsiteY6" fmla="*/ 238991 h 241588"/>
                    <a:gd name="connsiteX7" fmla="*/ 18184 w 109970"/>
                    <a:gd name="connsiteY7" fmla="*/ 229466 h 241588"/>
                    <a:gd name="connsiteX8" fmla="*/ 5196 w 109970"/>
                    <a:gd name="connsiteY8" fmla="*/ 212148 h 241588"/>
                    <a:gd name="connsiteX9" fmla="*/ 0 w 109970"/>
                    <a:gd name="connsiteY9" fmla="*/ 185305 h 241588"/>
                    <a:gd name="connsiteX10" fmla="*/ 0 w 109970"/>
                    <a:gd name="connsiteY10" fmla="*/ 54552 h 241588"/>
                    <a:gd name="connsiteX11" fmla="*/ 4330 w 109970"/>
                    <a:gd name="connsiteY11" fmla="*/ 32905 h 241588"/>
                    <a:gd name="connsiteX12" fmla="*/ 15586 w 109970"/>
                    <a:gd name="connsiteY12" fmla="*/ 15587 h 241588"/>
                    <a:gd name="connsiteX13" fmla="*/ 32904 w 109970"/>
                    <a:gd name="connsiteY13" fmla="*/ 4330 h 241588"/>
                    <a:gd name="connsiteX14" fmla="*/ 55418 w 109970"/>
                    <a:gd name="connsiteY14" fmla="*/ 0 h 241588"/>
                    <a:gd name="connsiteX15" fmla="*/ 94384 w 109970"/>
                    <a:gd name="connsiteY15" fmla="*/ 15587 h 241588"/>
                    <a:gd name="connsiteX16" fmla="*/ 105641 w 109970"/>
                    <a:gd name="connsiteY16" fmla="*/ 33770 h 241588"/>
                    <a:gd name="connsiteX17" fmla="*/ 109970 w 109970"/>
                    <a:gd name="connsiteY17" fmla="*/ 56284 h 241588"/>
                    <a:gd name="connsiteX18" fmla="*/ 109970 w 109970"/>
                    <a:gd name="connsiteY18" fmla="*/ 69273 h 241588"/>
                    <a:gd name="connsiteX19" fmla="*/ 76200 w 109970"/>
                    <a:gd name="connsiteY19" fmla="*/ 69273 h 241588"/>
                    <a:gd name="connsiteX20" fmla="*/ 76200 w 109970"/>
                    <a:gd name="connsiteY20" fmla="*/ 58016 h 241588"/>
                    <a:gd name="connsiteX21" fmla="*/ 70139 w 109970"/>
                    <a:gd name="connsiteY21" fmla="*/ 40698 h 241588"/>
                    <a:gd name="connsiteX22" fmla="*/ 54552 w 109970"/>
                    <a:gd name="connsiteY22" fmla="*/ 33770 h 241588"/>
                    <a:gd name="connsiteX23" fmla="*/ 38100 w 109970"/>
                    <a:gd name="connsiteY23" fmla="*/ 41564 h 241588"/>
                    <a:gd name="connsiteX24" fmla="*/ 33770 w 109970"/>
                    <a:gd name="connsiteY24" fmla="*/ 61480 h 241588"/>
                    <a:gd name="connsiteX25" fmla="*/ 33770 w 109970"/>
                    <a:gd name="connsiteY25" fmla="*/ 182707 h 241588"/>
                    <a:gd name="connsiteX26" fmla="*/ 38100 w 109970"/>
                    <a:gd name="connsiteY26" fmla="*/ 200025 h 241588"/>
                    <a:gd name="connsiteX27" fmla="*/ 54552 w 109970"/>
                    <a:gd name="connsiteY27" fmla="*/ 206952 h 241588"/>
                    <a:gd name="connsiteX28" fmla="*/ 61480 w 109970"/>
                    <a:gd name="connsiteY28" fmla="*/ 206087 h 241588"/>
                    <a:gd name="connsiteX29" fmla="*/ 68407 w 109970"/>
                    <a:gd name="connsiteY29" fmla="*/ 202623 h 241588"/>
                    <a:gd name="connsiteX30" fmla="*/ 73602 w 109970"/>
                    <a:gd name="connsiteY30" fmla="*/ 195696 h 241588"/>
                    <a:gd name="connsiteX31" fmla="*/ 75334 w 109970"/>
                    <a:gd name="connsiteY31" fmla="*/ 184439 h 241588"/>
                    <a:gd name="connsiteX32" fmla="*/ 75334 w 109970"/>
                    <a:gd name="connsiteY32" fmla="*/ 173182 h 241588"/>
                    <a:gd name="connsiteX33" fmla="*/ 109970 w 109970"/>
                    <a:gd name="connsiteY33" fmla="*/ 173182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9970" h="241588">
                      <a:moveTo>
                        <a:pt x="109970" y="172316"/>
                      </a:moveTo>
                      <a:lnTo>
                        <a:pt x="109970" y="187036"/>
                      </a:lnTo>
                      <a:cubicBezTo>
                        <a:pt x="109970" y="193964"/>
                        <a:pt x="108239" y="200891"/>
                        <a:pt x="105641" y="207818"/>
                      </a:cubicBezTo>
                      <a:cubicBezTo>
                        <a:pt x="103043" y="214746"/>
                        <a:pt x="98714" y="219941"/>
                        <a:pt x="94384" y="225136"/>
                      </a:cubicBezTo>
                      <a:cubicBezTo>
                        <a:pt x="89189" y="230332"/>
                        <a:pt x="83993" y="234661"/>
                        <a:pt x="77066" y="237259"/>
                      </a:cubicBezTo>
                      <a:cubicBezTo>
                        <a:pt x="70139" y="239857"/>
                        <a:pt x="63211" y="241589"/>
                        <a:pt x="56284" y="241589"/>
                      </a:cubicBezTo>
                      <a:cubicBezTo>
                        <a:pt x="50223" y="241589"/>
                        <a:pt x="43295" y="240723"/>
                        <a:pt x="36368" y="238991"/>
                      </a:cubicBezTo>
                      <a:cubicBezTo>
                        <a:pt x="29441" y="237259"/>
                        <a:pt x="23379" y="233795"/>
                        <a:pt x="18184" y="229466"/>
                      </a:cubicBezTo>
                      <a:cubicBezTo>
                        <a:pt x="12989" y="225136"/>
                        <a:pt x="8659" y="219075"/>
                        <a:pt x="5196" y="212148"/>
                      </a:cubicBezTo>
                      <a:cubicBezTo>
                        <a:pt x="1732" y="205221"/>
                        <a:pt x="0" y="196561"/>
                        <a:pt x="0" y="185305"/>
                      </a:cubicBezTo>
                      <a:lnTo>
                        <a:pt x="0" y="54552"/>
                      </a:lnTo>
                      <a:cubicBezTo>
                        <a:pt x="0" y="46759"/>
                        <a:pt x="1732" y="39832"/>
                        <a:pt x="4330" y="32905"/>
                      </a:cubicBezTo>
                      <a:cubicBezTo>
                        <a:pt x="6927" y="25977"/>
                        <a:pt x="10391" y="20782"/>
                        <a:pt x="15586" y="15587"/>
                      </a:cubicBezTo>
                      <a:cubicBezTo>
                        <a:pt x="20782" y="10391"/>
                        <a:pt x="25977" y="6927"/>
                        <a:pt x="32904" y="4330"/>
                      </a:cubicBezTo>
                      <a:cubicBezTo>
                        <a:pt x="39832" y="1732"/>
                        <a:pt x="46759" y="0"/>
                        <a:pt x="55418" y="0"/>
                      </a:cubicBezTo>
                      <a:cubicBezTo>
                        <a:pt x="71004" y="0"/>
                        <a:pt x="83993" y="5196"/>
                        <a:pt x="94384" y="15587"/>
                      </a:cubicBezTo>
                      <a:cubicBezTo>
                        <a:pt x="99580" y="20782"/>
                        <a:pt x="103043" y="26843"/>
                        <a:pt x="105641" y="33770"/>
                      </a:cubicBezTo>
                      <a:cubicBezTo>
                        <a:pt x="108239" y="40698"/>
                        <a:pt x="109970" y="48491"/>
                        <a:pt x="109970" y="56284"/>
                      </a:cubicBezTo>
                      <a:lnTo>
                        <a:pt x="109970" y="69273"/>
                      </a:lnTo>
                      <a:lnTo>
                        <a:pt x="76200" y="69273"/>
                      </a:lnTo>
                      <a:lnTo>
                        <a:pt x="76200" y="58016"/>
                      </a:lnTo>
                      <a:cubicBezTo>
                        <a:pt x="76200" y="51089"/>
                        <a:pt x="74468" y="45893"/>
                        <a:pt x="70139" y="40698"/>
                      </a:cubicBezTo>
                      <a:cubicBezTo>
                        <a:pt x="65809" y="35502"/>
                        <a:pt x="61480" y="33770"/>
                        <a:pt x="54552" y="33770"/>
                      </a:cubicBezTo>
                      <a:cubicBezTo>
                        <a:pt x="45893" y="33770"/>
                        <a:pt x="40698" y="36368"/>
                        <a:pt x="38100" y="41564"/>
                      </a:cubicBezTo>
                      <a:cubicBezTo>
                        <a:pt x="35502" y="46759"/>
                        <a:pt x="33770" y="53686"/>
                        <a:pt x="33770" y="61480"/>
                      </a:cubicBezTo>
                      <a:lnTo>
                        <a:pt x="33770" y="182707"/>
                      </a:lnTo>
                      <a:cubicBezTo>
                        <a:pt x="33770" y="189634"/>
                        <a:pt x="35502" y="195696"/>
                        <a:pt x="38100" y="200025"/>
                      </a:cubicBezTo>
                      <a:cubicBezTo>
                        <a:pt x="40698" y="204355"/>
                        <a:pt x="46759" y="206952"/>
                        <a:pt x="54552" y="206952"/>
                      </a:cubicBezTo>
                      <a:cubicBezTo>
                        <a:pt x="57150" y="206952"/>
                        <a:pt x="58882" y="206952"/>
                        <a:pt x="61480" y="206087"/>
                      </a:cubicBezTo>
                      <a:cubicBezTo>
                        <a:pt x="64077" y="205221"/>
                        <a:pt x="66675" y="204355"/>
                        <a:pt x="68407" y="202623"/>
                      </a:cubicBezTo>
                      <a:cubicBezTo>
                        <a:pt x="70139" y="200891"/>
                        <a:pt x="71870" y="198293"/>
                        <a:pt x="73602" y="195696"/>
                      </a:cubicBezTo>
                      <a:cubicBezTo>
                        <a:pt x="75334" y="192232"/>
                        <a:pt x="75334" y="188768"/>
                        <a:pt x="75334" y="184439"/>
                      </a:cubicBezTo>
                      <a:lnTo>
                        <a:pt x="75334" y="173182"/>
                      </a:lnTo>
                      <a:lnTo>
                        <a:pt x="109970" y="173182"/>
                      </a:lnTo>
                      <a:close/>
                    </a:path>
                  </a:pathLst>
                </a:custGeom>
                <a:solidFill>
                  <a:srgbClr val="FFFFFF"/>
                </a:solidFill>
                <a:ln w="8653"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44932495-8DC4-93E2-A82E-9CB0DC859A7E}"/>
                    </a:ext>
                  </a:extLst>
                </p:cNvPr>
                <p:cNvSpPr/>
                <p:nvPr/>
              </p:nvSpPr>
              <p:spPr>
                <a:xfrm>
                  <a:off x="6195579" y="3443720"/>
                  <a:ext cx="101311" cy="237259"/>
                </a:xfrm>
                <a:custGeom>
                  <a:avLst/>
                  <a:gdLst>
                    <a:gd name="connsiteX0" fmla="*/ 0 w 101311"/>
                    <a:gd name="connsiteY0" fmla="*/ 237259 h 237259"/>
                    <a:gd name="connsiteX1" fmla="*/ 0 w 101311"/>
                    <a:gd name="connsiteY1" fmla="*/ 0 h 237259"/>
                    <a:gd name="connsiteX2" fmla="*/ 101311 w 101311"/>
                    <a:gd name="connsiteY2" fmla="*/ 0 h 237259"/>
                    <a:gd name="connsiteX3" fmla="*/ 101311 w 101311"/>
                    <a:gd name="connsiteY3" fmla="*/ 32038 h 237259"/>
                    <a:gd name="connsiteX4" fmla="*/ 33770 w 101311"/>
                    <a:gd name="connsiteY4" fmla="*/ 32038 h 237259"/>
                    <a:gd name="connsiteX5" fmla="*/ 33770 w 101311"/>
                    <a:gd name="connsiteY5" fmla="*/ 101311 h 237259"/>
                    <a:gd name="connsiteX6" fmla="*/ 92652 w 101311"/>
                    <a:gd name="connsiteY6" fmla="*/ 101311 h 237259"/>
                    <a:gd name="connsiteX7" fmla="*/ 92652 w 101311"/>
                    <a:gd name="connsiteY7" fmla="*/ 133350 h 237259"/>
                    <a:gd name="connsiteX8" fmla="*/ 33770 w 101311"/>
                    <a:gd name="connsiteY8" fmla="*/ 133350 h 237259"/>
                    <a:gd name="connsiteX9" fmla="*/ 33770 w 101311"/>
                    <a:gd name="connsiteY9" fmla="*/ 202623 h 237259"/>
                    <a:gd name="connsiteX10" fmla="*/ 101311 w 101311"/>
                    <a:gd name="connsiteY10" fmla="*/ 202623 h 237259"/>
                    <a:gd name="connsiteX11" fmla="*/ 101311 w 101311"/>
                    <a:gd name="connsiteY11" fmla="*/ 236393 h 237259"/>
                    <a:gd name="connsiteX12" fmla="*/ 0 w 101311"/>
                    <a:gd name="connsiteY12" fmla="*/ 236393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1311" h="237259">
                      <a:moveTo>
                        <a:pt x="0" y="237259"/>
                      </a:moveTo>
                      <a:lnTo>
                        <a:pt x="0" y="0"/>
                      </a:lnTo>
                      <a:lnTo>
                        <a:pt x="101311" y="0"/>
                      </a:lnTo>
                      <a:lnTo>
                        <a:pt x="101311" y="32038"/>
                      </a:lnTo>
                      <a:lnTo>
                        <a:pt x="33770" y="32038"/>
                      </a:lnTo>
                      <a:lnTo>
                        <a:pt x="33770" y="101311"/>
                      </a:lnTo>
                      <a:lnTo>
                        <a:pt x="92652" y="101311"/>
                      </a:lnTo>
                      <a:lnTo>
                        <a:pt x="92652" y="133350"/>
                      </a:lnTo>
                      <a:lnTo>
                        <a:pt x="33770" y="133350"/>
                      </a:lnTo>
                      <a:lnTo>
                        <a:pt x="33770" y="202623"/>
                      </a:lnTo>
                      <a:lnTo>
                        <a:pt x="101311" y="202623"/>
                      </a:lnTo>
                      <a:lnTo>
                        <a:pt x="101311" y="236393"/>
                      </a:lnTo>
                      <a:lnTo>
                        <a:pt x="0" y="236393"/>
                      </a:lnTo>
                      <a:close/>
                    </a:path>
                  </a:pathLst>
                </a:custGeom>
                <a:solidFill>
                  <a:srgbClr val="FFFFFF"/>
                </a:solidFill>
                <a:ln w="8653"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48CEC8D7-124A-8C71-9204-9BFDA49F6344}"/>
                    </a:ext>
                  </a:extLst>
                </p:cNvPr>
                <p:cNvSpPr/>
                <p:nvPr/>
              </p:nvSpPr>
              <p:spPr>
                <a:xfrm>
                  <a:off x="6318538" y="3443720"/>
                  <a:ext cx="109970" cy="237259"/>
                </a:xfrm>
                <a:custGeom>
                  <a:avLst/>
                  <a:gdLst>
                    <a:gd name="connsiteX0" fmla="*/ 0 w 109970"/>
                    <a:gd name="connsiteY0" fmla="*/ 237259 h 237259"/>
                    <a:gd name="connsiteX1" fmla="*/ 0 w 109970"/>
                    <a:gd name="connsiteY1" fmla="*/ 0 h 237259"/>
                    <a:gd name="connsiteX2" fmla="*/ 51089 w 109970"/>
                    <a:gd name="connsiteY2" fmla="*/ 0 h 237259"/>
                    <a:gd name="connsiteX3" fmla="*/ 75334 w 109970"/>
                    <a:gd name="connsiteY3" fmla="*/ 3464 h 237259"/>
                    <a:gd name="connsiteX4" fmla="*/ 94384 w 109970"/>
                    <a:gd name="connsiteY4" fmla="*/ 16452 h 237259"/>
                    <a:gd name="connsiteX5" fmla="*/ 106507 w 109970"/>
                    <a:gd name="connsiteY5" fmla="*/ 38100 h 237259"/>
                    <a:gd name="connsiteX6" fmla="*/ 109970 w 109970"/>
                    <a:gd name="connsiteY6" fmla="*/ 71870 h 237259"/>
                    <a:gd name="connsiteX7" fmla="*/ 108239 w 109970"/>
                    <a:gd name="connsiteY7" fmla="*/ 98714 h 237259"/>
                    <a:gd name="connsiteX8" fmla="*/ 100445 w 109970"/>
                    <a:gd name="connsiteY8" fmla="*/ 119495 h 237259"/>
                    <a:gd name="connsiteX9" fmla="*/ 81395 w 109970"/>
                    <a:gd name="connsiteY9" fmla="*/ 137680 h 237259"/>
                    <a:gd name="connsiteX10" fmla="*/ 51089 w 109970"/>
                    <a:gd name="connsiteY10" fmla="*/ 144607 h 237259"/>
                    <a:gd name="connsiteX11" fmla="*/ 33770 w 109970"/>
                    <a:gd name="connsiteY11" fmla="*/ 144607 h 237259"/>
                    <a:gd name="connsiteX12" fmla="*/ 33770 w 109970"/>
                    <a:gd name="connsiteY12" fmla="*/ 237259 h 237259"/>
                    <a:gd name="connsiteX13" fmla="*/ 0 w 109970"/>
                    <a:gd name="connsiteY13" fmla="*/ 237259 h 237259"/>
                    <a:gd name="connsiteX14" fmla="*/ 33770 w 109970"/>
                    <a:gd name="connsiteY14" fmla="*/ 32904 h 237259"/>
                    <a:gd name="connsiteX15" fmla="*/ 33770 w 109970"/>
                    <a:gd name="connsiteY15" fmla="*/ 113434 h 237259"/>
                    <a:gd name="connsiteX16" fmla="*/ 50223 w 109970"/>
                    <a:gd name="connsiteY16" fmla="*/ 113434 h 237259"/>
                    <a:gd name="connsiteX17" fmla="*/ 65809 w 109970"/>
                    <a:gd name="connsiteY17" fmla="*/ 110836 h 237259"/>
                    <a:gd name="connsiteX18" fmla="*/ 74468 w 109970"/>
                    <a:gd name="connsiteY18" fmla="*/ 102177 h 237259"/>
                    <a:gd name="connsiteX19" fmla="*/ 77932 w 109970"/>
                    <a:gd name="connsiteY19" fmla="*/ 90054 h 237259"/>
                    <a:gd name="connsiteX20" fmla="*/ 78798 w 109970"/>
                    <a:gd name="connsiteY20" fmla="*/ 73602 h 237259"/>
                    <a:gd name="connsiteX21" fmla="*/ 78798 w 109970"/>
                    <a:gd name="connsiteY21" fmla="*/ 58016 h 237259"/>
                    <a:gd name="connsiteX22" fmla="*/ 76200 w 109970"/>
                    <a:gd name="connsiteY22" fmla="*/ 45027 h 237259"/>
                    <a:gd name="connsiteX23" fmla="*/ 68407 w 109970"/>
                    <a:gd name="connsiteY23" fmla="*/ 36368 h 237259"/>
                    <a:gd name="connsiteX24" fmla="*/ 52820 w 109970"/>
                    <a:gd name="connsiteY24" fmla="*/ 33770 h 237259"/>
                    <a:gd name="connsiteX25" fmla="*/ 33770 w 109970"/>
                    <a:gd name="connsiteY25" fmla="*/ 33770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970" h="237259">
                      <a:moveTo>
                        <a:pt x="0" y="237259"/>
                      </a:moveTo>
                      <a:lnTo>
                        <a:pt x="0" y="0"/>
                      </a:lnTo>
                      <a:lnTo>
                        <a:pt x="51089" y="0"/>
                      </a:lnTo>
                      <a:cubicBezTo>
                        <a:pt x="60614" y="0"/>
                        <a:pt x="68407" y="866"/>
                        <a:pt x="75334" y="3464"/>
                      </a:cubicBezTo>
                      <a:cubicBezTo>
                        <a:pt x="82261" y="6061"/>
                        <a:pt x="89189" y="10391"/>
                        <a:pt x="94384" y="16452"/>
                      </a:cubicBezTo>
                      <a:cubicBezTo>
                        <a:pt x="100445" y="22513"/>
                        <a:pt x="103909" y="30307"/>
                        <a:pt x="106507" y="38100"/>
                      </a:cubicBezTo>
                      <a:cubicBezTo>
                        <a:pt x="109104" y="46759"/>
                        <a:pt x="109970" y="58016"/>
                        <a:pt x="109970" y="71870"/>
                      </a:cubicBezTo>
                      <a:cubicBezTo>
                        <a:pt x="109970" y="82261"/>
                        <a:pt x="109104" y="91786"/>
                        <a:pt x="108239" y="98714"/>
                      </a:cubicBezTo>
                      <a:cubicBezTo>
                        <a:pt x="107373" y="105641"/>
                        <a:pt x="104775" y="112568"/>
                        <a:pt x="100445" y="119495"/>
                      </a:cubicBezTo>
                      <a:cubicBezTo>
                        <a:pt x="96116" y="127288"/>
                        <a:pt x="89189" y="133350"/>
                        <a:pt x="81395" y="137680"/>
                      </a:cubicBezTo>
                      <a:cubicBezTo>
                        <a:pt x="73602" y="142009"/>
                        <a:pt x="63211" y="144607"/>
                        <a:pt x="51089" y="144607"/>
                      </a:cubicBezTo>
                      <a:lnTo>
                        <a:pt x="33770" y="144607"/>
                      </a:lnTo>
                      <a:lnTo>
                        <a:pt x="33770" y="237259"/>
                      </a:lnTo>
                      <a:lnTo>
                        <a:pt x="0" y="237259"/>
                      </a:lnTo>
                      <a:close/>
                      <a:moveTo>
                        <a:pt x="33770" y="32904"/>
                      </a:moveTo>
                      <a:lnTo>
                        <a:pt x="33770" y="113434"/>
                      </a:lnTo>
                      <a:lnTo>
                        <a:pt x="50223" y="113434"/>
                      </a:lnTo>
                      <a:cubicBezTo>
                        <a:pt x="57150" y="113434"/>
                        <a:pt x="62345" y="112568"/>
                        <a:pt x="65809" y="110836"/>
                      </a:cubicBezTo>
                      <a:cubicBezTo>
                        <a:pt x="69273" y="109104"/>
                        <a:pt x="72736" y="105641"/>
                        <a:pt x="74468" y="102177"/>
                      </a:cubicBezTo>
                      <a:cubicBezTo>
                        <a:pt x="76200" y="98714"/>
                        <a:pt x="77066" y="94384"/>
                        <a:pt x="77932" y="90054"/>
                      </a:cubicBezTo>
                      <a:cubicBezTo>
                        <a:pt x="77932" y="84859"/>
                        <a:pt x="78798" y="79663"/>
                        <a:pt x="78798" y="73602"/>
                      </a:cubicBezTo>
                      <a:cubicBezTo>
                        <a:pt x="78798" y="68407"/>
                        <a:pt x="78798" y="63211"/>
                        <a:pt x="78798" y="58016"/>
                      </a:cubicBezTo>
                      <a:cubicBezTo>
                        <a:pt x="78798" y="52820"/>
                        <a:pt x="77932" y="48491"/>
                        <a:pt x="76200" y="45027"/>
                      </a:cubicBezTo>
                      <a:cubicBezTo>
                        <a:pt x="74468" y="41564"/>
                        <a:pt x="71870" y="38100"/>
                        <a:pt x="68407" y="36368"/>
                      </a:cubicBezTo>
                      <a:cubicBezTo>
                        <a:pt x="64943" y="34636"/>
                        <a:pt x="59748" y="33770"/>
                        <a:pt x="52820" y="33770"/>
                      </a:cubicBezTo>
                      <a:lnTo>
                        <a:pt x="33770" y="33770"/>
                      </a:lnTo>
                      <a:close/>
                    </a:path>
                  </a:pathLst>
                </a:custGeom>
                <a:solidFill>
                  <a:srgbClr val="FFFFFF"/>
                </a:solidFill>
                <a:ln w="8653"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D7200CBC-9FFC-8E75-1492-40981A3956E8}"/>
                    </a:ext>
                  </a:extLst>
                </p:cNvPr>
                <p:cNvSpPr/>
                <p:nvPr/>
              </p:nvSpPr>
              <p:spPr>
                <a:xfrm>
                  <a:off x="6437168" y="3443720"/>
                  <a:ext cx="112568" cy="237259"/>
                </a:xfrm>
                <a:custGeom>
                  <a:avLst/>
                  <a:gdLst>
                    <a:gd name="connsiteX0" fmla="*/ 38966 w 112568"/>
                    <a:gd name="connsiteY0" fmla="*/ 237259 h 237259"/>
                    <a:gd name="connsiteX1" fmla="*/ 38966 w 112568"/>
                    <a:gd name="connsiteY1" fmla="*/ 32038 h 237259"/>
                    <a:gd name="connsiteX2" fmla="*/ 0 w 112568"/>
                    <a:gd name="connsiteY2" fmla="*/ 32038 h 237259"/>
                    <a:gd name="connsiteX3" fmla="*/ 0 w 112568"/>
                    <a:gd name="connsiteY3" fmla="*/ 0 h 237259"/>
                    <a:gd name="connsiteX4" fmla="*/ 112568 w 112568"/>
                    <a:gd name="connsiteY4" fmla="*/ 0 h 237259"/>
                    <a:gd name="connsiteX5" fmla="*/ 112568 w 112568"/>
                    <a:gd name="connsiteY5" fmla="*/ 32038 h 237259"/>
                    <a:gd name="connsiteX6" fmla="*/ 73602 w 112568"/>
                    <a:gd name="connsiteY6" fmla="*/ 32038 h 237259"/>
                    <a:gd name="connsiteX7" fmla="*/ 73602 w 112568"/>
                    <a:gd name="connsiteY7" fmla="*/ 237259 h 237259"/>
                    <a:gd name="connsiteX8" fmla="*/ 38966 w 112568"/>
                    <a:gd name="connsiteY8" fmla="*/ 237259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568" h="237259">
                      <a:moveTo>
                        <a:pt x="38966" y="237259"/>
                      </a:moveTo>
                      <a:lnTo>
                        <a:pt x="38966" y="32038"/>
                      </a:lnTo>
                      <a:lnTo>
                        <a:pt x="0" y="32038"/>
                      </a:lnTo>
                      <a:lnTo>
                        <a:pt x="0" y="0"/>
                      </a:lnTo>
                      <a:lnTo>
                        <a:pt x="112568" y="0"/>
                      </a:lnTo>
                      <a:lnTo>
                        <a:pt x="112568" y="32038"/>
                      </a:lnTo>
                      <a:lnTo>
                        <a:pt x="73602" y="32038"/>
                      </a:lnTo>
                      <a:lnTo>
                        <a:pt x="73602" y="237259"/>
                      </a:lnTo>
                      <a:lnTo>
                        <a:pt x="38966" y="237259"/>
                      </a:lnTo>
                      <a:close/>
                    </a:path>
                  </a:pathLst>
                </a:custGeom>
                <a:solidFill>
                  <a:srgbClr val="FFFFFF"/>
                </a:solidFill>
                <a:ln w="8653" cap="flat">
                  <a:noFill/>
                  <a:prstDash val="solid"/>
                  <a:miter/>
                </a:ln>
              </p:spPr>
              <p:txBody>
                <a:bodyPr rtlCol="0" anchor="ctr"/>
                <a:lstStyle/>
                <a:p>
                  <a:endParaRPr lang="en-US"/>
                </a:p>
              </p:txBody>
            </p:sp>
          </p:grpSp>
        </p:grpSp>
      </p:grpSp>
      <p:sp>
        <p:nvSpPr>
          <p:cNvPr id="4" name="TextBox 3">
            <a:extLst>
              <a:ext uri="{FF2B5EF4-FFF2-40B4-BE49-F238E27FC236}">
                <a16:creationId xmlns:a16="http://schemas.microsoft.com/office/drawing/2014/main" id="{C7D0A89C-628B-4236-E4BF-8965B79EEA7C}"/>
              </a:ext>
            </a:extLst>
          </p:cNvPr>
          <p:cNvSpPr txBox="1"/>
          <p:nvPr/>
        </p:nvSpPr>
        <p:spPr>
          <a:xfrm>
            <a:off x="334197" y="1088575"/>
            <a:ext cx="5931136" cy="455125"/>
          </a:xfrm>
          <a:prstGeom prst="rect">
            <a:avLst/>
          </a:prstGeom>
          <a:noFill/>
        </p:spPr>
        <p:txBody>
          <a:bodyPr wrap="square" rtlCol="0">
            <a:spAutoFit/>
          </a:bodyPr>
          <a:lstStyle/>
          <a:p>
            <a:pPr>
              <a:lnSpc>
                <a:spcPct val="150000"/>
              </a:lnSpc>
            </a:pPr>
            <a:r>
              <a:rPr lang="en-US" dirty="0">
                <a:latin typeface="Century Gothic" panose="020B0502020202020204" pitchFamily="34" charset="0"/>
              </a:rPr>
              <a:t>Resource details.</a:t>
            </a:r>
          </a:p>
        </p:txBody>
      </p:sp>
      <p:sp>
        <p:nvSpPr>
          <p:cNvPr id="6" name="TextBox 5">
            <a:extLst>
              <a:ext uri="{FF2B5EF4-FFF2-40B4-BE49-F238E27FC236}">
                <a16:creationId xmlns:a16="http://schemas.microsoft.com/office/drawing/2014/main" id="{75431DE5-7443-D89B-36FA-FEDBCAFABBDA}"/>
              </a:ext>
            </a:extLst>
          </p:cNvPr>
          <p:cNvSpPr txBox="1"/>
          <p:nvPr/>
        </p:nvSpPr>
        <p:spPr>
          <a:xfrm>
            <a:off x="182553" y="51074"/>
            <a:ext cx="6082779" cy="830997"/>
          </a:xfrm>
          <a:prstGeom prst="rect">
            <a:avLst/>
          </a:prstGeom>
          <a:noFill/>
          <a:effectLst/>
        </p:spPr>
        <p:txBody>
          <a:bodyPr wrap="square" rtlCol="0">
            <a:spAutoFit/>
          </a:bodyPr>
          <a:lstStyle/>
          <a:p>
            <a:r>
              <a:rPr lang="en-US" sz="4800" i="0" u="none" strike="noStrike" dirty="0">
                <a:solidFill>
                  <a:schemeClr val="bg1"/>
                </a:solidFill>
                <a:effectLst/>
                <a:latin typeface="Century Gothic" panose="020B0502020202020204" pitchFamily="34" charset="0"/>
              </a:rPr>
              <a:t>Required Resources</a:t>
            </a:r>
            <a:endParaRPr lang="en-US" sz="4800" dirty="0">
              <a:solidFill>
                <a:schemeClr val="bg1"/>
              </a:solidFill>
              <a:latin typeface="Century Gothic" panose="020B0502020202020204" pitchFamily="34" charset="0"/>
            </a:endParaRPr>
          </a:p>
        </p:txBody>
      </p:sp>
      <p:sp>
        <p:nvSpPr>
          <p:cNvPr id="53" name="TextBox 52">
            <a:extLst>
              <a:ext uri="{FF2B5EF4-FFF2-40B4-BE49-F238E27FC236}">
                <a16:creationId xmlns:a16="http://schemas.microsoft.com/office/drawing/2014/main" id="{29E66D57-D456-7ED8-7F7C-D41BEA89FD9D}"/>
              </a:ext>
            </a:extLst>
          </p:cNvPr>
          <p:cNvSpPr txBox="1"/>
          <p:nvPr/>
        </p:nvSpPr>
        <p:spPr>
          <a:xfrm>
            <a:off x="643283" y="2582569"/>
            <a:ext cx="5921173" cy="1231106"/>
          </a:xfrm>
          <a:prstGeom prst="rect">
            <a:avLst/>
          </a:prstGeom>
          <a:noFill/>
          <a:effectLst/>
        </p:spPr>
        <p:txBody>
          <a:bodyPr wrap="square" rtlCol="0">
            <a:spAutoFit/>
          </a:bodyPr>
          <a:lstStyle/>
          <a:p>
            <a:pPr marL="342900" marR="0" indent="-342900">
              <a:spcBef>
                <a:spcPts val="1200"/>
              </a:spcBef>
              <a:spcAft>
                <a:spcPts val="0"/>
              </a:spcAft>
              <a:buClr>
                <a:schemeClr val="bg1"/>
              </a:buClr>
              <a:buFont typeface="Arial" panose="020B0604020202020204" pitchFamily="34" charset="0"/>
              <a:buChar char="•"/>
            </a:pPr>
            <a:r>
              <a:rPr lang="en-US" dirty="0">
                <a:effectLst/>
                <a:latin typeface="Century Gothic" panose="020B0502020202020204" pitchFamily="34" charset="0"/>
                <a:ea typeface="Calibri" panose="020F0502020204030204" pitchFamily="34" charset="0"/>
                <a:cs typeface="Times New Roman" panose="02020603050405020304" pitchFamily="18" charset="0"/>
              </a:rPr>
              <a:t>Resource One</a:t>
            </a:r>
          </a:p>
          <a:p>
            <a:pPr marL="342900" marR="0" indent="-342900">
              <a:spcBef>
                <a:spcPts val="1200"/>
              </a:spcBef>
              <a:spcAft>
                <a:spcPts val="0"/>
              </a:spcAft>
              <a:buClr>
                <a:schemeClr val="bg1"/>
              </a:buClr>
              <a:buFont typeface="Arial" panose="020B0604020202020204" pitchFamily="34" charset="0"/>
              <a:buChar char="•"/>
            </a:pPr>
            <a:r>
              <a:rPr lang="en-US" dirty="0">
                <a:effectLst/>
                <a:latin typeface="Century Gothic" panose="020B0502020202020204" pitchFamily="34" charset="0"/>
                <a:ea typeface="Calibri" panose="020F0502020204030204" pitchFamily="34" charset="0"/>
                <a:cs typeface="Times New Roman" panose="02020603050405020304" pitchFamily="18" charset="0"/>
              </a:rPr>
              <a:t>Resource</a:t>
            </a:r>
            <a:r>
              <a:rPr lang="en-US" dirty="0">
                <a:latin typeface="Century Gothic" panose="020B0502020202020204" pitchFamily="34" charset="0"/>
                <a:ea typeface="Calibri" panose="020F0502020204030204" pitchFamily="34" charset="0"/>
                <a:cs typeface="Times New Roman" panose="02020603050405020304" pitchFamily="18" charset="0"/>
              </a:rPr>
              <a:t> Two</a:t>
            </a:r>
          </a:p>
          <a:p>
            <a:pPr marL="342900" marR="0" indent="-342900">
              <a:spcBef>
                <a:spcPts val="1200"/>
              </a:spcBef>
              <a:spcAft>
                <a:spcPts val="0"/>
              </a:spcAft>
              <a:buClr>
                <a:schemeClr val="bg1"/>
              </a:buClr>
              <a:buFont typeface="Arial" panose="020B0604020202020204" pitchFamily="34" charset="0"/>
              <a:buChar char="•"/>
            </a:pPr>
            <a:r>
              <a:rPr lang="en-US" dirty="0">
                <a:effectLst/>
                <a:latin typeface="Century Gothic" panose="020B0502020202020204" pitchFamily="34" charset="0"/>
                <a:ea typeface="Calibri" panose="020F0502020204030204" pitchFamily="34" charset="0"/>
                <a:cs typeface="Times New Roman" panose="02020603050405020304" pitchFamily="18" charset="0"/>
              </a:rPr>
              <a:t>Resource Three</a:t>
            </a:r>
          </a:p>
        </p:txBody>
      </p:sp>
      <p:grpSp>
        <p:nvGrpSpPr>
          <p:cNvPr id="2" name="Graphic 77">
            <a:extLst>
              <a:ext uri="{FF2B5EF4-FFF2-40B4-BE49-F238E27FC236}">
                <a16:creationId xmlns:a16="http://schemas.microsoft.com/office/drawing/2014/main" id="{B2B760AC-CECE-C270-3FEC-C6572F768A03}"/>
              </a:ext>
            </a:extLst>
          </p:cNvPr>
          <p:cNvGrpSpPr/>
          <p:nvPr/>
        </p:nvGrpSpPr>
        <p:grpSpPr>
          <a:xfrm>
            <a:off x="10394649" y="279558"/>
            <a:ext cx="1236187" cy="1612738"/>
            <a:chOff x="5511511" y="2665268"/>
            <a:chExt cx="1165513" cy="1520536"/>
          </a:xfrm>
          <a:solidFill>
            <a:schemeClr val="bg1"/>
          </a:solidFill>
        </p:grpSpPr>
        <p:sp>
          <p:nvSpPr>
            <p:cNvPr id="5" name="Freeform 4">
              <a:extLst>
                <a:ext uri="{FF2B5EF4-FFF2-40B4-BE49-F238E27FC236}">
                  <a16:creationId xmlns:a16="http://schemas.microsoft.com/office/drawing/2014/main" id="{E0A18A30-BF71-2400-759E-FCCFA5C16A8E}"/>
                </a:ext>
              </a:extLst>
            </p:cNvPr>
            <p:cNvSpPr/>
            <p:nvPr/>
          </p:nvSpPr>
          <p:spPr>
            <a:xfrm>
              <a:off x="5693352" y="2864427"/>
              <a:ext cx="251113" cy="199159"/>
            </a:xfrm>
            <a:custGeom>
              <a:avLst/>
              <a:gdLst>
                <a:gd name="connsiteX0" fmla="*/ 82261 w 251113"/>
                <a:gd name="connsiteY0" fmla="*/ 148936 h 199159"/>
                <a:gd name="connsiteX1" fmla="*/ 25111 w 251113"/>
                <a:gd name="connsiteY1" fmla="*/ 89189 h 199159"/>
                <a:gd name="connsiteX2" fmla="*/ 0 w 251113"/>
                <a:gd name="connsiteY2" fmla="*/ 115166 h 199159"/>
                <a:gd name="connsiteX3" fmla="*/ 82261 w 251113"/>
                <a:gd name="connsiteY3" fmla="*/ 199159 h 199159"/>
                <a:gd name="connsiteX4" fmla="*/ 251114 w 251113"/>
                <a:gd name="connsiteY4" fmla="*/ 25112 h 199159"/>
                <a:gd name="connsiteX5" fmla="*/ 226868 w 251113"/>
                <a:gd name="connsiteY5" fmla="*/ 0 h 199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1113" h="199159">
                  <a:moveTo>
                    <a:pt x="82261" y="148936"/>
                  </a:moveTo>
                  <a:lnTo>
                    <a:pt x="25111" y="89189"/>
                  </a:lnTo>
                  <a:lnTo>
                    <a:pt x="0" y="115166"/>
                  </a:lnTo>
                  <a:lnTo>
                    <a:pt x="82261" y="199159"/>
                  </a:lnTo>
                  <a:lnTo>
                    <a:pt x="251114" y="25112"/>
                  </a:lnTo>
                  <a:lnTo>
                    <a:pt x="226868" y="0"/>
                  </a:lnTo>
                  <a:close/>
                </a:path>
              </a:pathLst>
            </a:custGeom>
            <a:grpFill/>
            <a:ln w="8653"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EFA7CDDC-D798-303A-A95D-0B71F0BA403F}"/>
                </a:ext>
              </a:extLst>
            </p:cNvPr>
            <p:cNvSpPr/>
            <p:nvPr/>
          </p:nvSpPr>
          <p:spPr>
            <a:xfrm>
              <a:off x="5511511" y="2665268"/>
              <a:ext cx="1065068" cy="1420090"/>
            </a:xfrm>
            <a:custGeom>
              <a:avLst/>
              <a:gdLst>
                <a:gd name="connsiteX0" fmla="*/ 35502 w 1065068"/>
                <a:gd name="connsiteY0" fmla="*/ 35502 h 1420090"/>
                <a:gd name="connsiteX1" fmla="*/ 1029566 w 1065068"/>
                <a:gd name="connsiteY1" fmla="*/ 35502 h 1420090"/>
                <a:gd name="connsiteX2" fmla="*/ 1029566 w 1065068"/>
                <a:gd name="connsiteY2" fmla="*/ 1384589 h 1420090"/>
                <a:gd name="connsiteX3" fmla="*/ 35502 w 1065068"/>
                <a:gd name="connsiteY3" fmla="*/ 1384589 h 1420090"/>
                <a:gd name="connsiteX4" fmla="*/ 35502 w 1065068"/>
                <a:gd name="connsiteY4" fmla="*/ 35502 h 1420090"/>
                <a:gd name="connsiteX5" fmla="*/ 0 w 1065068"/>
                <a:gd name="connsiteY5" fmla="*/ 1420091 h 1420090"/>
                <a:gd name="connsiteX6" fmla="*/ 1065068 w 1065068"/>
                <a:gd name="connsiteY6" fmla="*/ 1420091 h 1420090"/>
                <a:gd name="connsiteX7" fmla="*/ 1065068 w 1065068"/>
                <a:gd name="connsiteY7" fmla="*/ 0 h 1420090"/>
                <a:gd name="connsiteX8" fmla="*/ 0 w 1065068"/>
                <a:gd name="connsiteY8" fmla="*/ 0 h 1420090"/>
                <a:gd name="connsiteX9" fmla="*/ 0 w 1065068"/>
                <a:gd name="connsiteY9" fmla="*/ 1420091 h 1420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5068" h="1420090">
                  <a:moveTo>
                    <a:pt x="35502" y="35502"/>
                  </a:moveTo>
                  <a:lnTo>
                    <a:pt x="1029566" y="35502"/>
                  </a:lnTo>
                  <a:lnTo>
                    <a:pt x="1029566" y="1384589"/>
                  </a:lnTo>
                  <a:lnTo>
                    <a:pt x="35502" y="1384589"/>
                  </a:lnTo>
                  <a:lnTo>
                    <a:pt x="35502" y="35502"/>
                  </a:lnTo>
                  <a:close/>
                  <a:moveTo>
                    <a:pt x="0" y="1420091"/>
                  </a:moveTo>
                  <a:lnTo>
                    <a:pt x="1065068" y="1420091"/>
                  </a:lnTo>
                  <a:lnTo>
                    <a:pt x="1065068" y="0"/>
                  </a:lnTo>
                  <a:lnTo>
                    <a:pt x="0" y="0"/>
                  </a:lnTo>
                  <a:lnTo>
                    <a:pt x="0" y="1420091"/>
                  </a:ln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7DDE1900-7BAE-F8F1-2CDB-42BEB934D380}"/>
                </a:ext>
              </a:extLst>
            </p:cNvPr>
            <p:cNvSpPr/>
            <p:nvPr/>
          </p:nvSpPr>
          <p:spPr>
            <a:xfrm>
              <a:off x="5593772" y="2821131"/>
              <a:ext cx="318654" cy="318654"/>
            </a:xfrm>
            <a:custGeom>
              <a:avLst/>
              <a:gdLst>
                <a:gd name="connsiteX0" fmla="*/ 318654 w 318654"/>
                <a:gd name="connsiteY0" fmla="*/ 159327 h 318654"/>
                <a:gd name="connsiteX1" fmla="*/ 159327 w 318654"/>
                <a:gd name="connsiteY1" fmla="*/ 318655 h 318654"/>
                <a:gd name="connsiteX2" fmla="*/ 0 w 318654"/>
                <a:gd name="connsiteY2" fmla="*/ 159327 h 318654"/>
                <a:gd name="connsiteX3" fmla="*/ 159327 w 318654"/>
                <a:gd name="connsiteY3" fmla="*/ 0 h 318654"/>
                <a:gd name="connsiteX4" fmla="*/ 318654 w 318654"/>
                <a:gd name="connsiteY4" fmla="*/ 159327 h 3186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8654" h="318654">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bg1">
                <a:alpha val="40000"/>
              </a:schemeClr>
            </a:solid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E3CC4B39-69FB-FE68-E9D2-D97E3508E42A}"/>
                </a:ext>
              </a:extLst>
            </p:cNvPr>
            <p:cNvSpPr/>
            <p:nvPr/>
          </p:nvSpPr>
          <p:spPr>
            <a:xfrm>
              <a:off x="5693352" y="3239365"/>
              <a:ext cx="251113" cy="199159"/>
            </a:xfrm>
            <a:custGeom>
              <a:avLst/>
              <a:gdLst>
                <a:gd name="connsiteX0" fmla="*/ 82261 w 251113"/>
                <a:gd name="connsiteY0" fmla="*/ 148936 h 199159"/>
                <a:gd name="connsiteX1" fmla="*/ 25111 w 251113"/>
                <a:gd name="connsiteY1" fmla="*/ 89189 h 199159"/>
                <a:gd name="connsiteX2" fmla="*/ 0 w 251113"/>
                <a:gd name="connsiteY2" fmla="*/ 115166 h 199159"/>
                <a:gd name="connsiteX3" fmla="*/ 82261 w 251113"/>
                <a:gd name="connsiteY3" fmla="*/ 199159 h 199159"/>
                <a:gd name="connsiteX4" fmla="*/ 251114 w 251113"/>
                <a:gd name="connsiteY4" fmla="*/ 25111 h 199159"/>
                <a:gd name="connsiteX5" fmla="*/ 226868 w 251113"/>
                <a:gd name="connsiteY5" fmla="*/ 0 h 199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1113" h="199159">
                  <a:moveTo>
                    <a:pt x="82261" y="148936"/>
                  </a:moveTo>
                  <a:lnTo>
                    <a:pt x="25111" y="89189"/>
                  </a:lnTo>
                  <a:lnTo>
                    <a:pt x="0" y="115166"/>
                  </a:lnTo>
                  <a:lnTo>
                    <a:pt x="82261" y="199159"/>
                  </a:lnTo>
                  <a:lnTo>
                    <a:pt x="251114" y="25111"/>
                  </a:lnTo>
                  <a:lnTo>
                    <a:pt x="226868" y="0"/>
                  </a:ln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5ADC9DE4-ABA3-9DA7-E60D-F42EF8A32B30}"/>
                </a:ext>
              </a:extLst>
            </p:cNvPr>
            <p:cNvSpPr/>
            <p:nvPr/>
          </p:nvSpPr>
          <p:spPr>
            <a:xfrm>
              <a:off x="5593772" y="3196070"/>
              <a:ext cx="318654" cy="318654"/>
            </a:xfrm>
            <a:custGeom>
              <a:avLst/>
              <a:gdLst>
                <a:gd name="connsiteX0" fmla="*/ 318654 w 318654"/>
                <a:gd name="connsiteY0" fmla="*/ 159327 h 318654"/>
                <a:gd name="connsiteX1" fmla="*/ 159327 w 318654"/>
                <a:gd name="connsiteY1" fmla="*/ 318655 h 318654"/>
                <a:gd name="connsiteX2" fmla="*/ 0 w 318654"/>
                <a:gd name="connsiteY2" fmla="*/ 159327 h 318654"/>
                <a:gd name="connsiteX3" fmla="*/ 159327 w 318654"/>
                <a:gd name="connsiteY3" fmla="*/ 0 h 318654"/>
                <a:gd name="connsiteX4" fmla="*/ 318654 w 318654"/>
                <a:gd name="connsiteY4" fmla="*/ 159327 h 3186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8654" h="318654">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bg1">
                <a:alpha val="50000"/>
              </a:schemeClr>
            </a:solid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455D51B1-B882-3FE2-2107-DA3373DD46BE}"/>
                </a:ext>
              </a:extLst>
            </p:cNvPr>
            <p:cNvSpPr/>
            <p:nvPr/>
          </p:nvSpPr>
          <p:spPr>
            <a:xfrm>
              <a:off x="5693352" y="3614304"/>
              <a:ext cx="251113" cy="199159"/>
            </a:xfrm>
            <a:custGeom>
              <a:avLst/>
              <a:gdLst>
                <a:gd name="connsiteX0" fmla="*/ 82261 w 251113"/>
                <a:gd name="connsiteY0" fmla="*/ 148936 h 199159"/>
                <a:gd name="connsiteX1" fmla="*/ 25111 w 251113"/>
                <a:gd name="connsiteY1" fmla="*/ 89189 h 199159"/>
                <a:gd name="connsiteX2" fmla="*/ 0 w 251113"/>
                <a:gd name="connsiteY2" fmla="*/ 115166 h 199159"/>
                <a:gd name="connsiteX3" fmla="*/ 82261 w 251113"/>
                <a:gd name="connsiteY3" fmla="*/ 199159 h 199159"/>
                <a:gd name="connsiteX4" fmla="*/ 251114 w 251113"/>
                <a:gd name="connsiteY4" fmla="*/ 25111 h 199159"/>
                <a:gd name="connsiteX5" fmla="*/ 226868 w 251113"/>
                <a:gd name="connsiteY5" fmla="*/ 0 h 199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1113" h="199159">
                  <a:moveTo>
                    <a:pt x="82261" y="148936"/>
                  </a:moveTo>
                  <a:lnTo>
                    <a:pt x="25111" y="89189"/>
                  </a:lnTo>
                  <a:lnTo>
                    <a:pt x="0" y="115166"/>
                  </a:lnTo>
                  <a:lnTo>
                    <a:pt x="82261" y="199159"/>
                  </a:lnTo>
                  <a:lnTo>
                    <a:pt x="251114" y="25111"/>
                  </a:lnTo>
                  <a:lnTo>
                    <a:pt x="226868" y="0"/>
                  </a:ln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E0710BB-8244-9EB5-2045-50BB5CA27EB8}"/>
                </a:ext>
              </a:extLst>
            </p:cNvPr>
            <p:cNvSpPr/>
            <p:nvPr/>
          </p:nvSpPr>
          <p:spPr>
            <a:xfrm>
              <a:off x="5593772" y="3571009"/>
              <a:ext cx="318654" cy="318654"/>
            </a:xfrm>
            <a:custGeom>
              <a:avLst/>
              <a:gdLst>
                <a:gd name="connsiteX0" fmla="*/ 318654 w 318654"/>
                <a:gd name="connsiteY0" fmla="*/ 159327 h 318654"/>
                <a:gd name="connsiteX1" fmla="*/ 159327 w 318654"/>
                <a:gd name="connsiteY1" fmla="*/ 318654 h 318654"/>
                <a:gd name="connsiteX2" fmla="*/ 0 w 318654"/>
                <a:gd name="connsiteY2" fmla="*/ 159327 h 318654"/>
                <a:gd name="connsiteX3" fmla="*/ 159327 w 318654"/>
                <a:gd name="connsiteY3" fmla="*/ 0 h 318654"/>
                <a:gd name="connsiteX4" fmla="*/ 318654 w 318654"/>
                <a:gd name="connsiteY4" fmla="*/ 159327 h 3186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8654" h="318654">
                  <a:moveTo>
                    <a:pt x="318654" y="159327"/>
                  </a:moveTo>
                  <a:cubicBezTo>
                    <a:pt x="318654" y="247321"/>
                    <a:pt x="247321" y="318654"/>
                    <a:pt x="159327" y="318654"/>
                  </a:cubicBezTo>
                  <a:cubicBezTo>
                    <a:pt x="71333" y="318654"/>
                    <a:pt x="0" y="247321"/>
                    <a:pt x="0" y="159327"/>
                  </a:cubicBezTo>
                  <a:cubicBezTo>
                    <a:pt x="0" y="71333"/>
                    <a:pt x="71333" y="0"/>
                    <a:pt x="159327" y="0"/>
                  </a:cubicBezTo>
                  <a:cubicBezTo>
                    <a:pt x="247321" y="0"/>
                    <a:pt x="318654" y="71333"/>
                    <a:pt x="318654" y="159327"/>
                  </a:cubicBezTo>
                  <a:close/>
                </a:path>
              </a:pathLst>
            </a:custGeom>
            <a:solidFill>
              <a:schemeClr val="bg1">
                <a:alpha val="30000"/>
              </a:schemeClr>
            </a:solid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A494EECE-AB87-5DAE-18EE-9BE24A9D1507}"/>
                </a:ext>
              </a:extLst>
            </p:cNvPr>
            <p:cNvSpPr/>
            <p:nvPr/>
          </p:nvSpPr>
          <p:spPr>
            <a:xfrm>
              <a:off x="5970443" y="2980459"/>
              <a:ext cx="491836" cy="22607"/>
            </a:xfrm>
            <a:custGeom>
              <a:avLst/>
              <a:gdLst>
                <a:gd name="connsiteX0" fmla="*/ 491836 w 491836"/>
                <a:gd name="connsiteY0" fmla="*/ 11257 h 22607"/>
                <a:gd name="connsiteX1" fmla="*/ 482312 w 491836"/>
                <a:gd name="connsiteY1" fmla="*/ 0 h 22607"/>
                <a:gd name="connsiteX2" fmla="*/ 9525 w 491836"/>
                <a:gd name="connsiteY2" fmla="*/ 0 h 22607"/>
                <a:gd name="connsiteX3" fmla="*/ 0 w 491836"/>
                <a:gd name="connsiteY3" fmla="*/ 11257 h 22607"/>
                <a:gd name="connsiteX4" fmla="*/ 9525 w 491836"/>
                <a:gd name="connsiteY4" fmla="*/ 22513 h 22607"/>
                <a:gd name="connsiteX5" fmla="*/ 482312 w 491836"/>
                <a:gd name="connsiteY5" fmla="*/ 22513 h 22607"/>
                <a:gd name="connsiteX6" fmla="*/ 491836 w 491836"/>
                <a:gd name="connsiteY6" fmla="*/ 11257 h 22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1836" h="22607">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grpFill/>
            <a:ln w="8653"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E5FDA584-7EE8-4B22-8936-A48C934AE24B}"/>
                </a:ext>
              </a:extLst>
            </p:cNvPr>
            <p:cNvSpPr/>
            <p:nvPr/>
          </p:nvSpPr>
          <p:spPr>
            <a:xfrm>
              <a:off x="5970443" y="3355397"/>
              <a:ext cx="491836" cy="22608"/>
            </a:xfrm>
            <a:custGeom>
              <a:avLst/>
              <a:gdLst>
                <a:gd name="connsiteX0" fmla="*/ 491836 w 491836"/>
                <a:gd name="connsiteY0" fmla="*/ 11257 h 22608"/>
                <a:gd name="connsiteX1" fmla="*/ 482312 w 491836"/>
                <a:gd name="connsiteY1" fmla="*/ 0 h 22608"/>
                <a:gd name="connsiteX2" fmla="*/ 9525 w 491836"/>
                <a:gd name="connsiteY2" fmla="*/ 0 h 22608"/>
                <a:gd name="connsiteX3" fmla="*/ 0 w 491836"/>
                <a:gd name="connsiteY3" fmla="*/ 11257 h 22608"/>
                <a:gd name="connsiteX4" fmla="*/ 9525 w 491836"/>
                <a:gd name="connsiteY4" fmla="*/ 22514 h 22608"/>
                <a:gd name="connsiteX5" fmla="*/ 482312 w 491836"/>
                <a:gd name="connsiteY5" fmla="*/ 22514 h 22608"/>
                <a:gd name="connsiteX6" fmla="*/ 491836 w 491836"/>
                <a:gd name="connsiteY6" fmla="*/ 11257 h 2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1836" h="22608">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grpFill/>
            <a:ln w="8653"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2C96716F-EF5D-9CB0-1198-49BB58F05EA2}"/>
                </a:ext>
              </a:extLst>
            </p:cNvPr>
            <p:cNvSpPr/>
            <p:nvPr/>
          </p:nvSpPr>
          <p:spPr>
            <a:xfrm>
              <a:off x="5970443" y="3730336"/>
              <a:ext cx="491836" cy="22608"/>
            </a:xfrm>
            <a:custGeom>
              <a:avLst/>
              <a:gdLst>
                <a:gd name="connsiteX0" fmla="*/ 491836 w 491836"/>
                <a:gd name="connsiteY0" fmla="*/ 11257 h 22608"/>
                <a:gd name="connsiteX1" fmla="*/ 482312 w 491836"/>
                <a:gd name="connsiteY1" fmla="*/ 0 h 22608"/>
                <a:gd name="connsiteX2" fmla="*/ 9525 w 491836"/>
                <a:gd name="connsiteY2" fmla="*/ 0 h 22608"/>
                <a:gd name="connsiteX3" fmla="*/ 0 w 491836"/>
                <a:gd name="connsiteY3" fmla="*/ 11257 h 22608"/>
                <a:gd name="connsiteX4" fmla="*/ 9525 w 491836"/>
                <a:gd name="connsiteY4" fmla="*/ 22514 h 22608"/>
                <a:gd name="connsiteX5" fmla="*/ 482312 w 491836"/>
                <a:gd name="connsiteY5" fmla="*/ 22514 h 22608"/>
                <a:gd name="connsiteX6" fmla="*/ 491836 w 491836"/>
                <a:gd name="connsiteY6" fmla="*/ 11257 h 2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1836" h="22608">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grpFill/>
            <a:ln w="8653"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8B9F1F18-B7C5-95C9-CC75-9BA34B20B31E}"/>
                </a:ext>
              </a:extLst>
            </p:cNvPr>
            <p:cNvSpPr/>
            <p:nvPr/>
          </p:nvSpPr>
          <p:spPr>
            <a:xfrm>
              <a:off x="5970443" y="3067050"/>
              <a:ext cx="491836" cy="22607"/>
            </a:xfrm>
            <a:custGeom>
              <a:avLst/>
              <a:gdLst>
                <a:gd name="connsiteX0" fmla="*/ 491836 w 491836"/>
                <a:gd name="connsiteY0" fmla="*/ 11257 h 22607"/>
                <a:gd name="connsiteX1" fmla="*/ 482312 w 491836"/>
                <a:gd name="connsiteY1" fmla="*/ 0 h 22607"/>
                <a:gd name="connsiteX2" fmla="*/ 9525 w 491836"/>
                <a:gd name="connsiteY2" fmla="*/ 0 h 22607"/>
                <a:gd name="connsiteX3" fmla="*/ 0 w 491836"/>
                <a:gd name="connsiteY3" fmla="*/ 11257 h 22607"/>
                <a:gd name="connsiteX4" fmla="*/ 9525 w 491836"/>
                <a:gd name="connsiteY4" fmla="*/ 22513 h 22607"/>
                <a:gd name="connsiteX5" fmla="*/ 482312 w 491836"/>
                <a:gd name="connsiteY5" fmla="*/ 22513 h 22607"/>
                <a:gd name="connsiteX6" fmla="*/ 491836 w 491836"/>
                <a:gd name="connsiteY6" fmla="*/ 11257 h 22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1836" h="22607">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grpFill/>
            <a:ln w="8653"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828F578C-584E-C716-608D-83F0F7F953A7}"/>
                </a:ext>
              </a:extLst>
            </p:cNvPr>
            <p:cNvSpPr/>
            <p:nvPr/>
          </p:nvSpPr>
          <p:spPr>
            <a:xfrm>
              <a:off x="5970443" y="3441988"/>
              <a:ext cx="491836" cy="22608"/>
            </a:xfrm>
            <a:custGeom>
              <a:avLst/>
              <a:gdLst>
                <a:gd name="connsiteX0" fmla="*/ 491836 w 491836"/>
                <a:gd name="connsiteY0" fmla="*/ 11257 h 22608"/>
                <a:gd name="connsiteX1" fmla="*/ 482312 w 491836"/>
                <a:gd name="connsiteY1" fmla="*/ 0 h 22608"/>
                <a:gd name="connsiteX2" fmla="*/ 9525 w 491836"/>
                <a:gd name="connsiteY2" fmla="*/ 0 h 22608"/>
                <a:gd name="connsiteX3" fmla="*/ 0 w 491836"/>
                <a:gd name="connsiteY3" fmla="*/ 11257 h 22608"/>
                <a:gd name="connsiteX4" fmla="*/ 9525 w 491836"/>
                <a:gd name="connsiteY4" fmla="*/ 22514 h 22608"/>
                <a:gd name="connsiteX5" fmla="*/ 482312 w 491836"/>
                <a:gd name="connsiteY5" fmla="*/ 22514 h 22608"/>
                <a:gd name="connsiteX6" fmla="*/ 491836 w 491836"/>
                <a:gd name="connsiteY6" fmla="*/ 11257 h 2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1836" h="22608">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grpFill/>
            <a:ln w="8653"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E5188E75-4F20-12DC-9E59-C84045B9A54A}"/>
                </a:ext>
              </a:extLst>
            </p:cNvPr>
            <p:cNvSpPr/>
            <p:nvPr/>
          </p:nvSpPr>
          <p:spPr>
            <a:xfrm>
              <a:off x="5970443" y="3816927"/>
              <a:ext cx="491836" cy="22608"/>
            </a:xfrm>
            <a:custGeom>
              <a:avLst/>
              <a:gdLst>
                <a:gd name="connsiteX0" fmla="*/ 491836 w 491836"/>
                <a:gd name="connsiteY0" fmla="*/ 11257 h 22608"/>
                <a:gd name="connsiteX1" fmla="*/ 482312 w 491836"/>
                <a:gd name="connsiteY1" fmla="*/ 0 h 22608"/>
                <a:gd name="connsiteX2" fmla="*/ 9525 w 491836"/>
                <a:gd name="connsiteY2" fmla="*/ 0 h 22608"/>
                <a:gd name="connsiteX3" fmla="*/ 0 w 491836"/>
                <a:gd name="connsiteY3" fmla="*/ 11257 h 22608"/>
                <a:gd name="connsiteX4" fmla="*/ 9525 w 491836"/>
                <a:gd name="connsiteY4" fmla="*/ 22514 h 22608"/>
                <a:gd name="connsiteX5" fmla="*/ 482312 w 491836"/>
                <a:gd name="connsiteY5" fmla="*/ 22514 h 22608"/>
                <a:gd name="connsiteX6" fmla="*/ 491836 w 491836"/>
                <a:gd name="connsiteY6" fmla="*/ 11257 h 2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1836" h="22608">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grpFill/>
            <a:ln w="8653"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7ACFF62B-029B-8081-8978-5B63BEB506E2}"/>
                </a:ext>
              </a:extLst>
            </p:cNvPr>
            <p:cNvSpPr/>
            <p:nvPr/>
          </p:nvSpPr>
          <p:spPr>
            <a:xfrm>
              <a:off x="5611956" y="2765713"/>
              <a:ext cx="1065068" cy="1420090"/>
            </a:xfrm>
            <a:custGeom>
              <a:avLst/>
              <a:gdLst>
                <a:gd name="connsiteX0" fmla="*/ 981941 w 1065068"/>
                <a:gd name="connsiteY0" fmla="*/ 0 h 1420090"/>
                <a:gd name="connsiteX1" fmla="*/ 981941 w 1065068"/>
                <a:gd name="connsiteY1" fmla="*/ 35502 h 1420090"/>
                <a:gd name="connsiteX2" fmla="*/ 1029566 w 1065068"/>
                <a:gd name="connsiteY2" fmla="*/ 35502 h 1420090"/>
                <a:gd name="connsiteX3" fmla="*/ 1029566 w 1065068"/>
                <a:gd name="connsiteY3" fmla="*/ 1384589 h 1420090"/>
                <a:gd name="connsiteX4" fmla="*/ 35502 w 1065068"/>
                <a:gd name="connsiteY4" fmla="*/ 1384589 h 1420090"/>
                <a:gd name="connsiteX5" fmla="*/ 35502 w 1065068"/>
                <a:gd name="connsiteY5" fmla="*/ 1345623 h 1420090"/>
                <a:gd name="connsiteX6" fmla="*/ 0 w 1065068"/>
                <a:gd name="connsiteY6" fmla="*/ 1345623 h 1420090"/>
                <a:gd name="connsiteX7" fmla="*/ 0 w 1065068"/>
                <a:gd name="connsiteY7" fmla="*/ 1420091 h 1420090"/>
                <a:gd name="connsiteX8" fmla="*/ 1065068 w 1065068"/>
                <a:gd name="connsiteY8" fmla="*/ 1420091 h 1420090"/>
                <a:gd name="connsiteX9" fmla="*/ 1065068 w 1065068"/>
                <a:gd name="connsiteY9" fmla="*/ 0 h 1420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5068" h="1420090">
                  <a:moveTo>
                    <a:pt x="981941" y="0"/>
                  </a:moveTo>
                  <a:lnTo>
                    <a:pt x="981941" y="35502"/>
                  </a:lnTo>
                  <a:lnTo>
                    <a:pt x="1029566" y="35502"/>
                  </a:lnTo>
                  <a:lnTo>
                    <a:pt x="1029566" y="1384589"/>
                  </a:lnTo>
                  <a:lnTo>
                    <a:pt x="35502" y="1384589"/>
                  </a:lnTo>
                  <a:lnTo>
                    <a:pt x="35502" y="1345623"/>
                  </a:lnTo>
                  <a:lnTo>
                    <a:pt x="0" y="1345623"/>
                  </a:lnTo>
                  <a:lnTo>
                    <a:pt x="0" y="1420091"/>
                  </a:lnTo>
                  <a:lnTo>
                    <a:pt x="1065068" y="1420091"/>
                  </a:lnTo>
                  <a:lnTo>
                    <a:pt x="1065068" y="0"/>
                  </a:lnTo>
                  <a:close/>
                </a:path>
              </a:pathLst>
            </a:custGeom>
            <a:solidFill>
              <a:schemeClr val="bg1">
                <a:alpha val="50000"/>
              </a:schemeClr>
            </a:solidFill>
            <a:ln w="8653" cap="flat">
              <a:noFill/>
              <a:prstDash val="solid"/>
              <a:miter/>
            </a:ln>
          </p:spPr>
          <p:txBody>
            <a:bodyPr rtlCol="0" anchor="ctr"/>
            <a:lstStyle/>
            <a:p>
              <a:endParaRPr lang="en-US"/>
            </a:p>
          </p:txBody>
        </p:sp>
      </p:grpSp>
      <p:sp>
        <p:nvSpPr>
          <p:cNvPr id="49" name="Rectangle 48">
            <a:extLst>
              <a:ext uri="{FF2B5EF4-FFF2-40B4-BE49-F238E27FC236}">
                <a16:creationId xmlns:a16="http://schemas.microsoft.com/office/drawing/2014/main" id="{5EEF0AE8-2BA9-3868-9C85-5A037919F312}"/>
              </a:ext>
            </a:extLst>
          </p:cNvPr>
          <p:cNvSpPr/>
          <p:nvPr/>
        </p:nvSpPr>
        <p:spPr>
          <a:xfrm>
            <a:off x="0" y="2"/>
            <a:ext cx="6388100" cy="47158"/>
          </a:xfrm>
          <a:prstGeom prst="rect">
            <a:avLst/>
          </a:prstGeom>
          <a:solidFill>
            <a:srgbClr val="DF9B0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96400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453CB09-2FEC-CE35-857C-AA1CC26DB9BD}"/>
              </a:ext>
            </a:extLst>
          </p:cNvPr>
          <p:cNvPicPr>
            <a:picLocks noChangeAspect="1"/>
          </p:cNvPicPr>
          <p:nvPr/>
        </p:nvPicPr>
        <p:blipFill rotWithShape="1">
          <a:blip r:embed="rId2"/>
          <a:srcRect r="51434"/>
          <a:stretch/>
        </p:blipFill>
        <p:spPr>
          <a:xfrm>
            <a:off x="0" y="1"/>
            <a:ext cx="12192000" cy="6858000"/>
          </a:xfrm>
          <a:prstGeom prst="rect">
            <a:avLst/>
          </a:prstGeom>
        </p:spPr>
      </p:pic>
      <p:cxnSp>
        <p:nvCxnSpPr>
          <p:cNvPr id="10" name="Straight Connector 9">
            <a:extLst>
              <a:ext uri="{FF2B5EF4-FFF2-40B4-BE49-F238E27FC236}">
                <a16:creationId xmlns:a16="http://schemas.microsoft.com/office/drawing/2014/main" id="{27EE0B4F-67A6-9D8A-8BAB-0A27C2A19C4A}"/>
              </a:ext>
            </a:extLst>
          </p:cNvPr>
          <p:cNvCxnSpPr>
            <a:cxnSpLocks/>
          </p:cNvCxnSpPr>
          <p:nvPr/>
        </p:nvCxnSpPr>
        <p:spPr>
          <a:xfrm>
            <a:off x="11857830" y="2707695"/>
            <a:ext cx="0" cy="3858205"/>
          </a:xfrm>
          <a:prstGeom prst="line">
            <a:avLst/>
          </a:prstGeom>
          <a:ln w="57150">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C9D828A-D0E7-F530-40C2-611F08E27042}"/>
              </a:ext>
            </a:extLst>
          </p:cNvPr>
          <p:cNvCxnSpPr>
            <a:cxnSpLocks/>
          </p:cNvCxnSpPr>
          <p:nvPr/>
        </p:nvCxnSpPr>
        <p:spPr>
          <a:xfrm>
            <a:off x="12017932" y="365528"/>
            <a:ext cx="0" cy="6297451"/>
          </a:xfrm>
          <a:prstGeom prst="line">
            <a:avLst/>
          </a:prstGeom>
          <a:ln w="3175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3B0A7B0-8E0F-A0F5-7255-78B6DD693BB5}"/>
              </a:ext>
            </a:extLst>
          </p:cNvPr>
          <p:cNvCxnSpPr>
            <a:cxnSpLocks/>
          </p:cNvCxnSpPr>
          <p:nvPr/>
        </p:nvCxnSpPr>
        <p:spPr>
          <a:xfrm>
            <a:off x="308532" y="6662979"/>
            <a:ext cx="11709400" cy="0"/>
          </a:xfrm>
          <a:prstGeom prst="line">
            <a:avLst/>
          </a:prstGeom>
          <a:ln w="31750">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4F856AC7-AD58-EC57-5CA0-295E8E3E18F4}"/>
              </a:ext>
            </a:extLst>
          </p:cNvPr>
          <p:cNvSpPr/>
          <p:nvPr/>
        </p:nvSpPr>
        <p:spPr>
          <a:xfrm>
            <a:off x="0" y="1"/>
            <a:ext cx="5194300" cy="843970"/>
          </a:xfrm>
          <a:prstGeom prst="rect">
            <a:avLst/>
          </a:prstGeom>
          <a:solidFill>
            <a:srgbClr val="427F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2">
            <a:extLst>
              <a:ext uri="{FF2B5EF4-FFF2-40B4-BE49-F238E27FC236}">
                <a16:creationId xmlns:a16="http://schemas.microsoft.com/office/drawing/2014/main" id="{69A10837-EAA0-9F5D-E356-5776535656DB}"/>
              </a:ext>
            </a:extLst>
          </p:cNvPr>
          <p:cNvGrpSpPr/>
          <p:nvPr/>
        </p:nvGrpSpPr>
        <p:grpSpPr>
          <a:xfrm>
            <a:off x="9835068" y="5353665"/>
            <a:ext cx="2356932" cy="1504335"/>
            <a:chOff x="7778839" y="4082603"/>
            <a:chExt cx="4413161" cy="2775397"/>
          </a:xfrm>
        </p:grpSpPr>
        <p:sp>
          <p:nvSpPr>
            <p:cNvPr id="46" name="Rectangle 45">
              <a:extLst>
                <a:ext uri="{FF2B5EF4-FFF2-40B4-BE49-F238E27FC236}">
                  <a16:creationId xmlns:a16="http://schemas.microsoft.com/office/drawing/2014/main" id="{0FB5CEC3-7FB9-7C28-5508-E30B51F0FA30}"/>
                </a:ext>
              </a:extLst>
            </p:cNvPr>
            <p:cNvSpPr/>
            <p:nvPr/>
          </p:nvSpPr>
          <p:spPr>
            <a:xfrm>
              <a:off x="7778839" y="4082603"/>
              <a:ext cx="4413161" cy="2775397"/>
            </a:xfrm>
            <a:prstGeom prst="rect">
              <a:avLst/>
            </a:prstGeom>
            <a:solidFill>
              <a:srgbClr val="57A79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8" name="Group 37">
              <a:extLst>
                <a:ext uri="{FF2B5EF4-FFF2-40B4-BE49-F238E27FC236}">
                  <a16:creationId xmlns:a16="http://schemas.microsoft.com/office/drawing/2014/main" id="{EE8C3C0A-2C64-C148-678F-F9ACF2FC7C00}"/>
                </a:ext>
              </a:extLst>
            </p:cNvPr>
            <p:cNvGrpSpPr/>
            <p:nvPr/>
          </p:nvGrpSpPr>
          <p:grpSpPr>
            <a:xfrm>
              <a:off x="8045991" y="4358552"/>
              <a:ext cx="3849192" cy="2146872"/>
              <a:chOff x="5632738" y="3168361"/>
              <a:chExt cx="922192" cy="514349"/>
            </a:xfrm>
          </p:grpSpPr>
          <p:sp>
            <p:nvSpPr>
              <p:cNvPr id="21" name="Freeform 20">
                <a:extLst>
                  <a:ext uri="{FF2B5EF4-FFF2-40B4-BE49-F238E27FC236}">
                    <a16:creationId xmlns:a16="http://schemas.microsoft.com/office/drawing/2014/main" id="{A67C8164-D52B-C186-21AA-BF654857D44F}"/>
                  </a:ext>
                </a:extLst>
              </p:cNvPr>
              <p:cNvSpPr/>
              <p:nvPr/>
            </p:nvSpPr>
            <p:spPr>
              <a:xfrm>
                <a:off x="5643995" y="3169227"/>
                <a:ext cx="111702" cy="239856"/>
              </a:xfrm>
              <a:custGeom>
                <a:avLst/>
                <a:gdLst>
                  <a:gd name="connsiteX0" fmla="*/ 0 w 111702"/>
                  <a:gd name="connsiteY0" fmla="*/ 239857 h 239856"/>
                  <a:gd name="connsiteX1" fmla="*/ 0 w 111702"/>
                  <a:gd name="connsiteY1" fmla="*/ 0 h 239856"/>
                  <a:gd name="connsiteX2" fmla="*/ 51089 w 111702"/>
                  <a:gd name="connsiteY2" fmla="*/ 0 h 239856"/>
                  <a:gd name="connsiteX3" fmla="*/ 76200 w 111702"/>
                  <a:gd name="connsiteY3" fmla="*/ 3464 h 239856"/>
                  <a:gd name="connsiteX4" fmla="*/ 96116 w 111702"/>
                  <a:gd name="connsiteY4" fmla="*/ 16452 h 239856"/>
                  <a:gd name="connsiteX5" fmla="*/ 108239 w 111702"/>
                  <a:gd name="connsiteY5" fmla="*/ 38100 h 239856"/>
                  <a:gd name="connsiteX6" fmla="*/ 111702 w 111702"/>
                  <a:gd name="connsiteY6" fmla="*/ 71870 h 239856"/>
                  <a:gd name="connsiteX7" fmla="*/ 109970 w 111702"/>
                  <a:gd name="connsiteY7" fmla="*/ 98714 h 239856"/>
                  <a:gd name="connsiteX8" fmla="*/ 102177 w 111702"/>
                  <a:gd name="connsiteY8" fmla="*/ 119495 h 239856"/>
                  <a:gd name="connsiteX9" fmla="*/ 83127 w 111702"/>
                  <a:gd name="connsiteY9" fmla="*/ 137680 h 239856"/>
                  <a:gd name="connsiteX10" fmla="*/ 51954 w 111702"/>
                  <a:gd name="connsiteY10" fmla="*/ 144607 h 239856"/>
                  <a:gd name="connsiteX11" fmla="*/ 34636 w 111702"/>
                  <a:gd name="connsiteY11" fmla="*/ 144607 h 239856"/>
                  <a:gd name="connsiteX12" fmla="*/ 34636 w 111702"/>
                  <a:gd name="connsiteY12" fmla="*/ 238125 h 239856"/>
                  <a:gd name="connsiteX13" fmla="*/ 0 w 111702"/>
                  <a:gd name="connsiteY13" fmla="*/ 238125 h 239856"/>
                  <a:gd name="connsiteX14" fmla="*/ 34636 w 111702"/>
                  <a:gd name="connsiteY14" fmla="*/ 32904 h 239856"/>
                  <a:gd name="connsiteX15" fmla="*/ 34636 w 111702"/>
                  <a:gd name="connsiteY15" fmla="*/ 114300 h 239856"/>
                  <a:gd name="connsiteX16" fmla="*/ 51089 w 111702"/>
                  <a:gd name="connsiteY16" fmla="*/ 114300 h 239856"/>
                  <a:gd name="connsiteX17" fmla="*/ 67541 w 111702"/>
                  <a:gd name="connsiteY17" fmla="*/ 111702 h 239856"/>
                  <a:gd name="connsiteX18" fmla="*/ 76200 w 111702"/>
                  <a:gd name="connsiteY18" fmla="*/ 103043 h 239856"/>
                  <a:gd name="connsiteX19" fmla="*/ 79664 w 111702"/>
                  <a:gd name="connsiteY19" fmla="*/ 90920 h 239856"/>
                  <a:gd name="connsiteX20" fmla="*/ 80530 w 111702"/>
                  <a:gd name="connsiteY20" fmla="*/ 74468 h 239856"/>
                  <a:gd name="connsiteX21" fmla="*/ 80530 w 111702"/>
                  <a:gd name="connsiteY21" fmla="*/ 58882 h 239856"/>
                  <a:gd name="connsiteX22" fmla="*/ 77932 w 111702"/>
                  <a:gd name="connsiteY22" fmla="*/ 45893 h 239856"/>
                  <a:gd name="connsiteX23" fmla="*/ 70139 w 111702"/>
                  <a:gd name="connsiteY23" fmla="*/ 37234 h 239856"/>
                  <a:gd name="connsiteX24" fmla="*/ 54552 w 111702"/>
                  <a:gd name="connsiteY24" fmla="*/ 34636 h 239856"/>
                  <a:gd name="connsiteX25" fmla="*/ 34636 w 111702"/>
                  <a:gd name="connsiteY25" fmla="*/ 34636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1702" h="239856">
                    <a:moveTo>
                      <a:pt x="0" y="239857"/>
                    </a:moveTo>
                    <a:lnTo>
                      <a:pt x="0" y="0"/>
                    </a:lnTo>
                    <a:lnTo>
                      <a:pt x="51089" y="0"/>
                    </a:lnTo>
                    <a:cubicBezTo>
                      <a:pt x="60614" y="0"/>
                      <a:pt x="68407" y="866"/>
                      <a:pt x="76200" y="3464"/>
                    </a:cubicBezTo>
                    <a:cubicBezTo>
                      <a:pt x="83127" y="6061"/>
                      <a:pt x="90055" y="10391"/>
                      <a:pt x="96116" y="16452"/>
                    </a:cubicBezTo>
                    <a:cubicBezTo>
                      <a:pt x="102177" y="22514"/>
                      <a:pt x="105641" y="30307"/>
                      <a:pt x="108239" y="38100"/>
                    </a:cubicBezTo>
                    <a:cubicBezTo>
                      <a:pt x="110836" y="46759"/>
                      <a:pt x="111702" y="58016"/>
                      <a:pt x="111702" y="71870"/>
                    </a:cubicBezTo>
                    <a:cubicBezTo>
                      <a:pt x="111702" y="82261"/>
                      <a:pt x="110836" y="91786"/>
                      <a:pt x="109970" y="98714"/>
                    </a:cubicBezTo>
                    <a:cubicBezTo>
                      <a:pt x="109104" y="106507"/>
                      <a:pt x="106507" y="113434"/>
                      <a:pt x="102177" y="119495"/>
                    </a:cubicBezTo>
                    <a:cubicBezTo>
                      <a:pt x="97848" y="127289"/>
                      <a:pt x="90920" y="133350"/>
                      <a:pt x="83127" y="137680"/>
                    </a:cubicBezTo>
                    <a:cubicBezTo>
                      <a:pt x="75334" y="142009"/>
                      <a:pt x="64943" y="144607"/>
                      <a:pt x="51954" y="144607"/>
                    </a:cubicBezTo>
                    <a:lnTo>
                      <a:pt x="34636" y="144607"/>
                    </a:lnTo>
                    <a:lnTo>
                      <a:pt x="34636" y="238125"/>
                    </a:lnTo>
                    <a:lnTo>
                      <a:pt x="0" y="238125"/>
                    </a:lnTo>
                    <a:close/>
                    <a:moveTo>
                      <a:pt x="34636" y="32904"/>
                    </a:moveTo>
                    <a:lnTo>
                      <a:pt x="34636" y="114300"/>
                    </a:lnTo>
                    <a:lnTo>
                      <a:pt x="51089" y="114300"/>
                    </a:lnTo>
                    <a:cubicBezTo>
                      <a:pt x="58016" y="114300"/>
                      <a:pt x="63211" y="113434"/>
                      <a:pt x="67541" y="111702"/>
                    </a:cubicBezTo>
                    <a:cubicBezTo>
                      <a:pt x="71005" y="109971"/>
                      <a:pt x="74468" y="106507"/>
                      <a:pt x="76200" y="103043"/>
                    </a:cubicBezTo>
                    <a:cubicBezTo>
                      <a:pt x="77932" y="99580"/>
                      <a:pt x="78798" y="95250"/>
                      <a:pt x="79664" y="90920"/>
                    </a:cubicBezTo>
                    <a:cubicBezTo>
                      <a:pt x="79664" y="85725"/>
                      <a:pt x="80530" y="80529"/>
                      <a:pt x="80530" y="74468"/>
                    </a:cubicBezTo>
                    <a:cubicBezTo>
                      <a:pt x="80530" y="69273"/>
                      <a:pt x="80530" y="63211"/>
                      <a:pt x="80530" y="58882"/>
                    </a:cubicBezTo>
                    <a:cubicBezTo>
                      <a:pt x="80530" y="53686"/>
                      <a:pt x="79664" y="49357"/>
                      <a:pt x="77932" y="45893"/>
                    </a:cubicBezTo>
                    <a:cubicBezTo>
                      <a:pt x="76200" y="42429"/>
                      <a:pt x="73602" y="38966"/>
                      <a:pt x="70139" y="37234"/>
                    </a:cubicBezTo>
                    <a:cubicBezTo>
                      <a:pt x="66675" y="35502"/>
                      <a:pt x="61479" y="34636"/>
                      <a:pt x="54552" y="34636"/>
                    </a:cubicBezTo>
                    <a:lnTo>
                      <a:pt x="34636" y="34636"/>
                    </a:lnTo>
                    <a:close/>
                  </a:path>
                </a:pathLst>
              </a:custGeom>
              <a:solidFill>
                <a:srgbClr val="FFFFFF"/>
              </a:solid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18D1D90-D6DF-C1C9-AC78-C82F1DD96BA2}"/>
                  </a:ext>
                </a:extLst>
              </p:cNvPr>
              <p:cNvSpPr/>
              <p:nvPr/>
            </p:nvSpPr>
            <p:spPr>
              <a:xfrm>
                <a:off x="5767820" y="3169227"/>
                <a:ext cx="122958" cy="239856"/>
              </a:xfrm>
              <a:custGeom>
                <a:avLst/>
                <a:gdLst>
                  <a:gd name="connsiteX0" fmla="*/ 0 w 122958"/>
                  <a:gd name="connsiteY0" fmla="*/ 239857 h 239856"/>
                  <a:gd name="connsiteX1" fmla="*/ 0 w 122958"/>
                  <a:gd name="connsiteY1" fmla="*/ 0 h 239856"/>
                  <a:gd name="connsiteX2" fmla="*/ 55418 w 122958"/>
                  <a:gd name="connsiteY2" fmla="*/ 0 h 239856"/>
                  <a:gd name="connsiteX3" fmla="*/ 116032 w 122958"/>
                  <a:gd name="connsiteY3" fmla="*/ 70139 h 239856"/>
                  <a:gd name="connsiteX4" fmla="*/ 109105 w 122958"/>
                  <a:gd name="connsiteY4" fmla="*/ 106507 h 239856"/>
                  <a:gd name="connsiteX5" fmla="*/ 85725 w 122958"/>
                  <a:gd name="connsiteY5" fmla="*/ 130752 h 239856"/>
                  <a:gd name="connsiteX6" fmla="*/ 122959 w 122958"/>
                  <a:gd name="connsiteY6" fmla="*/ 239857 h 239856"/>
                  <a:gd name="connsiteX7" fmla="*/ 86591 w 122958"/>
                  <a:gd name="connsiteY7" fmla="*/ 239857 h 239856"/>
                  <a:gd name="connsiteX8" fmla="*/ 54552 w 122958"/>
                  <a:gd name="connsiteY8" fmla="*/ 137680 h 239856"/>
                  <a:gd name="connsiteX9" fmla="*/ 33770 w 122958"/>
                  <a:gd name="connsiteY9" fmla="*/ 137680 h 239856"/>
                  <a:gd name="connsiteX10" fmla="*/ 33770 w 122958"/>
                  <a:gd name="connsiteY10" fmla="*/ 239857 h 239856"/>
                  <a:gd name="connsiteX11" fmla="*/ 0 w 122958"/>
                  <a:gd name="connsiteY11" fmla="*/ 239857 h 239856"/>
                  <a:gd name="connsiteX12" fmla="*/ 33770 w 122958"/>
                  <a:gd name="connsiteY12" fmla="*/ 32904 h 239856"/>
                  <a:gd name="connsiteX13" fmla="*/ 33770 w 122958"/>
                  <a:gd name="connsiteY13" fmla="*/ 107373 h 239856"/>
                  <a:gd name="connsiteX14" fmla="*/ 53686 w 122958"/>
                  <a:gd name="connsiteY14" fmla="*/ 107373 h 239856"/>
                  <a:gd name="connsiteX15" fmla="*/ 68407 w 122958"/>
                  <a:gd name="connsiteY15" fmla="*/ 104775 h 239856"/>
                  <a:gd name="connsiteX16" fmla="*/ 77066 w 122958"/>
                  <a:gd name="connsiteY16" fmla="*/ 97848 h 239856"/>
                  <a:gd name="connsiteX17" fmla="*/ 80529 w 122958"/>
                  <a:gd name="connsiteY17" fmla="*/ 86591 h 239856"/>
                  <a:gd name="connsiteX18" fmla="*/ 81395 w 122958"/>
                  <a:gd name="connsiteY18" fmla="*/ 71005 h 239856"/>
                  <a:gd name="connsiteX19" fmla="*/ 80529 w 122958"/>
                  <a:gd name="connsiteY19" fmla="*/ 55418 h 239856"/>
                  <a:gd name="connsiteX20" fmla="*/ 76200 w 122958"/>
                  <a:gd name="connsiteY20" fmla="*/ 43295 h 239856"/>
                  <a:gd name="connsiteX21" fmla="*/ 51955 w 122958"/>
                  <a:gd name="connsiteY21" fmla="*/ 33770 h 239856"/>
                  <a:gd name="connsiteX22" fmla="*/ 33770 w 122958"/>
                  <a:gd name="connsiteY22" fmla="*/ 33770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2958" h="239856">
                    <a:moveTo>
                      <a:pt x="0" y="239857"/>
                    </a:moveTo>
                    <a:lnTo>
                      <a:pt x="0" y="0"/>
                    </a:lnTo>
                    <a:lnTo>
                      <a:pt x="55418" y="0"/>
                    </a:lnTo>
                    <a:cubicBezTo>
                      <a:pt x="96116" y="0"/>
                      <a:pt x="116032" y="23380"/>
                      <a:pt x="116032" y="70139"/>
                    </a:cubicBezTo>
                    <a:cubicBezTo>
                      <a:pt x="116032" y="83993"/>
                      <a:pt x="113434" y="96116"/>
                      <a:pt x="109105" y="106507"/>
                    </a:cubicBezTo>
                    <a:cubicBezTo>
                      <a:pt x="104775" y="116032"/>
                      <a:pt x="96982" y="124691"/>
                      <a:pt x="85725" y="130752"/>
                    </a:cubicBezTo>
                    <a:lnTo>
                      <a:pt x="122959" y="239857"/>
                    </a:lnTo>
                    <a:lnTo>
                      <a:pt x="86591" y="239857"/>
                    </a:lnTo>
                    <a:lnTo>
                      <a:pt x="54552" y="137680"/>
                    </a:lnTo>
                    <a:lnTo>
                      <a:pt x="33770" y="137680"/>
                    </a:lnTo>
                    <a:lnTo>
                      <a:pt x="33770" y="239857"/>
                    </a:lnTo>
                    <a:lnTo>
                      <a:pt x="0" y="239857"/>
                    </a:lnTo>
                    <a:close/>
                    <a:moveTo>
                      <a:pt x="33770" y="32904"/>
                    </a:moveTo>
                    <a:lnTo>
                      <a:pt x="33770" y="107373"/>
                    </a:lnTo>
                    <a:lnTo>
                      <a:pt x="53686" y="107373"/>
                    </a:lnTo>
                    <a:cubicBezTo>
                      <a:pt x="59748" y="107373"/>
                      <a:pt x="64943" y="106507"/>
                      <a:pt x="68407" y="104775"/>
                    </a:cubicBezTo>
                    <a:cubicBezTo>
                      <a:pt x="71870" y="103043"/>
                      <a:pt x="74468" y="100446"/>
                      <a:pt x="77066" y="97848"/>
                    </a:cubicBezTo>
                    <a:cubicBezTo>
                      <a:pt x="78798" y="94384"/>
                      <a:pt x="79663" y="90920"/>
                      <a:pt x="80529" y="86591"/>
                    </a:cubicBezTo>
                    <a:cubicBezTo>
                      <a:pt x="81395" y="82261"/>
                      <a:pt x="81395" y="77066"/>
                      <a:pt x="81395" y="71005"/>
                    </a:cubicBezTo>
                    <a:cubicBezTo>
                      <a:pt x="81395" y="64943"/>
                      <a:pt x="81395" y="59748"/>
                      <a:pt x="80529" y="55418"/>
                    </a:cubicBezTo>
                    <a:cubicBezTo>
                      <a:pt x="79663" y="51089"/>
                      <a:pt x="78798" y="46759"/>
                      <a:pt x="76200" y="43295"/>
                    </a:cubicBezTo>
                    <a:cubicBezTo>
                      <a:pt x="71870" y="37234"/>
                      <a:pt x="64077" y="33770"/>
                      <a:pt x="51955" y="33770"/>
                    </a:cubicBezTo>
                    <a:lnTo>
                      <a:pt x="33770" y="33770"/>
                    </a:lnTo>
                    <a:close/>
                  </a:path>
                </a:pathLst>
              </a:custGeom>
              <a:solidFill>
                <a:srgbClr val="FFFFFF"/>
              </a:solid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36574255-D778-5E58-2A3C-8A209EBA6CCC}"/>
                  </a:ext>
                </a:extLst>
              </p:cNvPr>
              <p:cNvSpPr/>
              <p:nvPr/>
            </p:nvSpPr>
            <p:spPr>
              <a:xfrm>
                <a:off x="5908963" y="3168361"/>
                <a:ext cx="116031" cy="243320"/>
              </a:xfrm>
              <a:custGeom>
                <a:avLst/>
                <a:gdLst>
                  <a:gd name="connsiteX0" fmla="*/ 0 w 116031"/>
                  <a:gd name="connsiteY0" fmla="*/ 58016 h 243320"/>
                  <a:gd name="connsiteX1" fmla="*/ 5196 w 116031"/>
                  <a:gd name="connsiteY1" fmla="*/ 32039 h 243320"/>
                  <a:gd name="connsiteX2" fmla="*/ 19050 w 116031"/>
                  <a:gd name="connsiteY2" fmla="*/ 13855 h 243320"/>
                  <a:gd name="connsiteX3" fmla="*/ 37234 w 116031"/>
                  <a:gd name="connsiteY3" fmla="*/ 3464 h 243320"/>
                  <a:gd name="connsiteX4" fmla="*/ 58016 w 116031"/>
                  <a:gd name="connsiteY4" fmla="*/ 0 h 243320"/>
                  <a:gd name="connsiteX5" fmla="*/ 78798 w 116031"/>
                  <a:gd name="connsiteY5" fmla="*/ 3464 h 243320"/>
                  <a:gd name="connsiteX6" fmla="*/ 97848 w 116031"/>
                  <a:gd name="connsiteY6" fmla="*/ 13855 h 243320"/>
                  <a:gd name="connsiteX7" fmla="*/ 110837 w 116031"/>
                  <a:gd name="connsiteY7" fmla="*/ 32039 h 243320"/>
                  <a:gd name="connsiteX8" fmla="*/ 116032 w 116031"/>
                  <a:gd name="connsiteY8" fmla="*/ 58016 h 243320"/>
                  <a:gd name="connsiteX9" fmla="*/ 116032 w 116031"/>
                  <a:gd name="connsiteY9" fmla="*/ 184439 h 243320"/>
                  <a:gd name="connsiteX10" fmla="*/ 110837 w 116031"/>
                  <a:gd name="connsiteY10" fmla="*/ 210416 h 243320"/>
                  <a:gd name="connsiteX11" fmla="*/ 97848 w 116031"/>
                  <a:gd name="connsiteY11" fmla="*/ 228600 h 243320"/>
                  <a:gd name="connsiteX12" fmla="*/ 78798 w 116031"/>
                  <a:gd name="connsiteY12" fmla="*/ 239857 h 243320"/>
                  <a:gd name="connsiteX13" fmla="*/ 58016 w 116031"/>
                  <a:gd name="connsiteY13" fmla="*/ 243321 h 243320"/>
                  <a:gd name="connsiteX14" fmla="*/ 37234 w 116031"/>
                  <a:gd name="connsiteY14" fmla="*/ 239857 h 243320"/>
                  <a:gd name="connsiteX15" fmla="*/ 19050 w 116031"/>
                  <a:gd name="connsiteY15" fmla="*/ 228600 h 243320"/>
                  <a:gd name="connsiteX16" fmla="*/ 5196 w 116031"/>
                  <a:gd name="connsiteY16" fmla="*/ 210416 h 243320"/>
                  <a:gd name="connsiteX17" fmla="*/ 0 w 116031"/>
                  <a:gd name="connsiteY17" fmla="*/ 184439 h 243320"/>
                  <a:gd name="connsiteX18" fmla="*/ 0 w 116031"/>
                  <a:gd name="connsiteY18" fmla="*/ 58016 h 243320"/>
                  <a:gd name="connsiteX19" fmla="*/ 34636 w 116031"/>
                  <a:gd name="connsiteY19" fmla="*/ 184439 h 243320"/>
                  <a:gd name="connsiteX20" fmla="*/ 41564 w 116031"/>
                  <a:gd name="connsiteY20" fmla="*/ 202623 h 243320"/>
                  <a:gd name="connsiteX21" fmla="*/ 58016 w 116031"/>
                  <a:gd name="connsiteY21" fmla="*/ 208684 h 243320"/>
                  <a:gd name="connsiteX22" fmla="*/ 74468 w 116031"/>
                  <a:gd name="connsiteY22" fmla="*/ 202623 h 243320"/>
                  <a:gd name="connsiteX23" fmla="*/ 81395 w 116031"/>
                  <a:gd name="connsiteY23" fmla="*/ 184439 h 243320"/>
                  <a:gd name="connsiteX24" fmla="*/ 81395 w 116031"/>
                  <a:gd name="connsiteY24" fmla="*/ 58016 h 243320"/>
                  <a:gd name="connsiteX25" fmla="*/ 74468 w 116031"/>
                  <a:gd name="connsiteY25" fmla="*/ 39832 h 243320"/>
                  <a:gd name="connsiteX26" fmla="*/ 58016 w 116031"/>
                  <a:gd name="connsiteY26" fmla="*/ 33770 h 243320"/>
                  <a:gd name="connsiteX27" fmla="*/ 41564 w 116031"/>
                  <a:gd name="connsiteY27" fmla="*/ 39832 h 243320"/>
                  <a:gd name="connsiteX28" fmla="*/ 34636 w 116031"/>
                  <a:gd name="connsiteY28" fmla="*/ 58016 h 243320"/>
                  <a:gd name="connsiteX29" fmla="*/ 34636 w 116031"/>
                  <a:gd name="connsiteY29" fmla="*/ 184439 h 24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6031" h="243320">
                    <a:moveTo>
                      <a:pt x="0" y="58016"/>
                    </a:moveTo>
                    <a:cubicBezTo>
                      <a:pt x="0" y="48491"/>
                      <a:pt x="1732" y="39832"/>
                      <a:pt x="5196" y="32039"/>
                    </a:cubicBezTo>
                    <a:cubicBezTo>
                      <a:pt x="8659" y="24246"/>
                      <a:pt x="12989" y="18184"/>
                      <a:pt x="19050" y="13855"/>
                    </a:cubicBezTo>
                    <a:cubicBezTo>
                      <a:pt x="24246" y="9525"/>
                      <a:pt x="30307" y="5196"/>
                      <a:pt x="37234" y="3464"/>
                    </a:cubicBezTo>
                    <a:cubicBezTo>
                      <a:pt x="44161" y="1732"/>
                      <a:pt x="51089" y="0"/>
                      <a:pt x="58016" y="0"/>
                    </a:cubicBezTo>
                    <a:cubicBezTo>
                      <a:pt x="64943" y="0"/>
                      <a:pt x="71871" y="866"/>
                      <a:pt x="78798" y="3464"/>
                    </a:cubicBezTo>
                    <a:cubicBezTo>
                      <a:pt x="85725" y="6061"/>
                      <a:pt x="91786" y="9525"/>
                      <a:pt x="97848" y="13855"/>
                    </a:cubicBezTo>
                    <a:cubicBezTo>
                      <a:pt x="103043" y="19050"/>
                      <a:pt x="107373" y="25111"/>
                      <a:pt x="110837" y="32039"/>
                    </a:cubicBezTo>
                    <a:cubicBezTo>
                      <a:pt x="114300" y="39832"/>
                      <a:pt x="116032" y="47625"/>
                      <a:pt x="116032" y="58016"/>
                    </a:cubicBezTo>
                    <a:lnTo>
                      <a:pt x="116032" y="184439"/>
                    </a:lnTo>
                    <a:cubicBezTo>
                      <a:pt x="116032" y="194830"/>
                      <a:pt x="114300" y="203489"/>
                      <a:pt x="110837" y="210416"/>
                    </a:cubicBezTo>
                    <a:cubicBezTo>
                      <a:pt x="107373" y="217343"/>
                      <a:pt x="103043" y="223405"/>
                      <a:pt x="97848" y="228600"/>
                    </a:cubicBezTo>
                    <a:cubicBezTo>
                      <a:pt x="92652" y="233795"/>
                      <a:pt x="85725" y="237259"/>
                      <a:pt x="78798" y="239857"/>
                    </a:cubicBezTo>
                    <a:cubicBezTo>
                      <a:pt x="71871" y="242455"/>
                      <a:pt x="64943" y="243321"/>
                      <a:pt x="58016" y="243321"/>
                    </a:cubicBezTo>
                    <a:cubicBezTo>
                      <a:pt x="51089" y="243321"/>
                      <a:pt x="44161" y="242455"/>
                      <a:pt x="37234" y="239857"/>
                    </a:cubicBezTo>
                    <a:cubicBezTo>
                      <a:pt x="30307" y="237259"/>
                      <a:pt x="24246" y="233795"/>
                      <a:pt x="19050" y="228600"/>
                    </a:cubicBezTo>
                    <a:cubicBezTo>
                      <a:pt x="13855" y="224270"/>
                      <a:pt x="8659" y="218209"/>
                      <a:pt x="5196" y="210416"/>
                    </a:cubicBezTo>
                    <a:cubicBezTo>
                      <a:pt x="1732" y="203489"/>
                      <a:pt x="0" y="194830"/>
                      <a:pt x="0" y="184439"/>
                    </a:cubicBezTo>
                    <a:lnTo>
                      <a:pt x="0" y="58016"/>
                    </a:lnTo>
                    <a:close/>
                    <a:moveTo>
                      <a:pt x="34636" y="184439"/>
                    </a:moveTo>
                    <a:cubicBezTo>
                      <a:pt x="34636" y="193098"/>
                      <a:pt x="37234" y="199159"/>
                      <a:pt x="41564" y="202623"/>
                    </a:cubicBezTo>
                    <a:cubicBezTo>
                      <a:pt x="45893" y="206952"/>
                      <a:pt x="51955" y="208684"/>
                      <a:pt x="58016" y="208684"/>
                    </a:cubicBezTo>
                    <a:cubicBezTo>
                      <a:pt x="64077" y="208684"/>
                      <a:pt x="70139" y="206952"/>
                      <a:pt x="74468" y="202623"/>
                    </a:cubicBezTo>
                    <a:cubicBezTo>
                      <a:pt x="78798" y="198293"/>
                      <a:pt x="81395" y="192232"/>
                      <a:pt x="81395" y="184439"/>
                    </a:cubicBezTo>
                    <a:lnTo>
                      <a:pt x="81395" y="58016"/>
                    </a:lnTo>
                    <a:cubicBezTo>
                      <a:pt x="81395" y="49357"/>
                      <a:pt x="78798" y="43295"/>
                      <a:pt x="74468" y="39832"/>
                    </a:cubicBezTo>
                    <a:cubicBezTo>
                      <a:pt x="70139" y="35502"/>
                      <a:pt x="64077" y="33770"/>
                      <a:pt x="58016" y="33770"/>
                    </a:cubicBezTo>
                    <a:cubicBezTo>
                      <a:pt x="51955" y="33770"/>
                      <a:pt x="45893" y="35502"/>
                      <a:pt x="41564" y="39832"/>
                    </a:cubicBezTo>
                    <a:cubicBezTo>
                      <a:pt x="37234" y="44161"/>
                      <a:pt x="34636" y="50223"/>
                      <a:pt x="34636" y="58016"/>
                    </a:cubicBezTo>
                    <a:lnTo>
                      <a:pt x="34636" y="184439"/>
                    </a:lnTo>
                    <a:close/>
                  </a:path>
                </a:pathLst>
              </a:custGeom>
              <a:solidFill>
                <a:srgbClr val="FFFFFF"/>
              </a:solid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BF23EF4F-EA21-AF01-CD90-B60CD0505130}"/>
                  </a:ext>
                </a:extLst>
              </p:cNvPr>
              <p:cNvSpPr/>
              <p:nvPr/>
            </p:nvSpPr>
            <p:spPr>
              <a:xfrm>
                <a:off x="6051838" y="3168361"/>
                <a:ext cx="116031" cy="243320"/>
              </a:xfrm>
              <a:custGeom>
                <a:avLst/>
                <a:gdLst>
                  <a:gd name="connsiteX0" fmla="*/ 0 w 116031"/>
                  <a:gd name="connsiteY0" fmla="*/ 58016 h 243320"/>
                  <a:gd name="connsiteX1" fmla="*/ 5196 w 116031"/>
                  <a:gd name="connsiteY1" fmla="*/ 32039 h 243320"/>
                  <a:gd name="connsiteX2" fmla="*/ 19050 w 116031"/>
                  <a:gd name="connsiteY2" fmla="*/ 13855 h 243320"/>
                  <a:gd name="connsiteX3" fmla="*/ 37234 w 116031"/>
                  <a:gd name="connsiteY3" fmla="*/ 3464 h 243320"/>
                  <a:gd name="connsiteX4" fmla="*/ 58016 w 116031"/>
                  <a:gd name="connsiteY4" fmla="*/ 0 h 243320"/>
                  <a:gd name="connsiteX5" fmla="*/ 78798 w 116031"/>
                  <a:gd name="connsiteY5" fmla="*/ 3464 h 243320"/>
                  <a:gd name="connsiteX6" fmla="*/ 97848 w 116031"/>
                  <a:gd name="connsiteY6" fmla="*/ 13855 h 243320"/>
                  <a:gd name="connsiteX7" fmla="*/ 110837 w 116031"/>
                  <a:gd name="connsiteY7" fmla="*/ 32039 h 243320"/>
                  <a:gd name="connsiteX8" fmla="*/ 116032 w 116031"/>
                  <a:gd name="connsiteY8" fmla="*/ 58016 h 243320"/>
                  <a:gd name="connsiteX9" fmla="*/ 116032 w 116031"/>
                  <a:gd name="connsiteY9" fmla="*/ 184439 h 243320"/>
                  <a:gd name="connsiteX10" fmla="*/ 110837 w 116031"/>
                  <a:gd name="connsiteY10" fmla="*/ 210416 h 243320"/>
                  <a:gd name="connsiteX11" fmla="*/ 97848 w 116031"/>
                  <a:gd name="connsiteY11" fmla="*/ 228600 h 243320"/>
                  <a:gd name="connsiteX12" fmla="*/ 78798 w 116031"/>
                  <a:gd name="connsiteY12" fmla="*/ 239857 h 243320"/>
                  <a:gd name="connsiteX13" fmla="*/ 58016 w 116031"/>
                  <a:gd name="connsiteY13" fmla="*/ 243321 h 243320"/>
                  <a:gd name="connsiteX14" fmla="*/ 37234 w 116031"/>
                  <a:gd name="connsiteY14" fmla="*/ 239857 h 243320"/>
                  <a:gd name="connsiteX15" fmla="*/ 19050 w 116031"/>
                  <a:gd name="connsiteY15" fmla="*/ 228600 h 243320"/>
                  <a:gd name="connsiteX16" fmla="*/ 5196 w 116031"/>
                  <a:gd name="connsiteY16" fmla="*/ 210416 h 243320"/>
                  <a:gd name="connsiteX17" fmla="*/ 0 w 116031"/>
                  <a:gd name="connsiteY17" fmla="*/ 184439 h 243320"/>
                  <a:gd name="connsiteX18" fmla="*/ 0 w 116031"/>
                  <a:gd name="connsiteY18" fmla="*/ 58016 h 243320"/>
                  <a:gd name="connsiteX19" fmla="*/ 34636 w 116031"/>
                  <a:gd name="connsiteY19" fmla="*/ 184439 h 243320"/>
                  <a:gd name="connsiteX20" fmla="*/ 41564 w 116031"/>
                  <a:gd name="connsiteY20" fmla="*/ 202623 h 243320"/>
                  <a:gd name="connsiteX21" fmla="*/ 58016 w 116031"/>
                  <a:gd name="connsiteY21" fmla="*/ 208684 h 243320"/>
                  <a:gd name="connsiteX22" fmla="*/ 74468 w 116031"/>
                  <a:gd name="connsiteY22" fmla="*/ 202623 h 243320"/>
                  <a:gd name="connsiteX23" fmla="*/ 81395 w 116031"/>
                  <a:gd name="connsiteY23" fmla="*/ 184439 h 243320"/>
                  <a:gd name="connsiteX24" fmla="*/ 81395 w 116031"/>
                  <a:gd name="connsiteY24" fmla="*/ 58016 h 243320"/>
                  <a:gd name="connsiteX25" fmla="*/ 74468 w 116031"/>
                  <a:gd name="connsiteY25" fmla="*/ 39832 h 243320"/>
                  <a:gd name="connsiteX26" fmla="*/ 58016 w 116031"/>
                  <a:gd name="connsiteY26" fmla="*/ 33770 h 243320"/>
                  <a:gd name="connsiteX27" fmla="*/ 41564 w 116031"/>
                  <a:gd name="connsiteY27" fmla="*/ 39832 h 243320"/>
                  <a:gd name="connsiteX28" fmla="*/ 34636 w 116031"/>
                  <a:gd name="connsiteY28" fmla="*/ 58016 h 243320"/>
                  <a:gd name="connsiteX29" fmla="*/ 34636 w 116031"/>
                  <a:gd name="connsiteY29" fmla="*/ 184439 h 24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6031" h="243320">
                    <a:moveTo>
                      <a:pt x="0" y="58016"/>
                    </a:moveTo>
                    <a:cubicBezTo>
                      <a:pt x="0" y="48491"/>
                      <a:pt x="1732" y="39832"/>
                      <a:pt x="5196" y="32039"/>
                    </a:cubicBezTo>
                    <a:cubicBezTo>
                      <a:pt x="8659" y="24246"/>
                      <a:pt x="12989" y="18184"/>
                      <a:pt x="19050" y="13855"/>
                    </a:cubicBezTo>
                    <a:cubicBezTo>
                      <a:pt x="24246" y="9525"/>
                      <a:pt x="30307" y="5196"/>
                      <a:pt x="37234" y="3464"/>
                    </a:cubicBezTo>
                    <a:cubicBezTo>
                      <a:pt x="44161" y="1732"/>
                      <a:pt x="51089" y="0"/>
                      <a:pt x="58016" y="0"/>
                    </a:cubicBezTo>
                    <a:cubicBezTo>
                      <a:pt x="64943" y="0"/>
                      <a:pt x="71871" y="866"/>
                      <a:pt x="78798" y="3464"/>
                    </a:cubicBezTo>
                    <a:cubicBezTo>
                      <a:pt x="85725" y="6061"/>
                      <a:pt x="91786" y="9525"/>
                      <a:pt x="97848" y="13855"/>
                    </a:cubicBezTo>
                    <a:cubicBezTo>
                      <a:pt x="103043" y="19050"/>
                      <a:pt x="107373" y="25111"/>
                      <a:pt x="110837" y="32039"/>
                    </a:cubicBezTo>
                    <a:cubicBezTo>
                      <a:pt x="114300" y="39832"/>
                      <a:pt x="116032" y="47625"/>
                      <a:pt x="116032" y="58016"/>
                    </a:cubicBezTo>
                    <a:lnTo>
                      <a:pt x="116032" y="184439"/>
                    </a:lnTo>
                    <a:cubicBezTo>
                      <a:pt x="116032" y="194830"/>
                      <a:pt x="114300" y="203489"/>
                      <a:pt x="110837" y="210416"/>
                    </a:cubicBezTo>
                    <a:cubicBezTo>
                      <a:pt x="107373" y="217343"/>
                      <a:pt x="103043" y="223405"/>
                      <a:pt x="97848" y="228600"/>
                    </a:cubicBezTo>
                    <a:cubicBezTo>
                      <a:pt x="92652" y="233795"/>
                      <a:pt x="85725" y="237259"/>
                      <a:pt x="78798" y="239857"/>
                    </a:cubicBezTo>
                    <a:cubicBezTo>
                      <a:pt x="71871" y="242455"/>
                      <a:pt x="64943" y="243321"/>
                      <a:pt x="58016" y="243321"/>
                    </a:cubicBezTo>
                    <a:cubicBezTo>
                      <a:pt x="51089" y="243321"/>
                      <a:pt x="44161" y="242455"/>
                      <a:pt x="37234" y="239857"/>
                    </a:cubicBezTo>
                    <a:cubicBezTo>
                      <a:pt x="30307" y="237259"/>
                      <a:pt x="24246" y="233795"/>
                      <a:pt x="19050" y="228600"/>
                    </a:cubicBezTo>
                    <a:cubicBezTo>
                      <a:pt x="13855" y="224270"/>
                      <a:pt x="8659" y="218209"/>
                      <a:pt x="5196" y="210416"/>
                    </a:cubicBezTo>
                    <a:cubicBezTo>
                      <a:pt x="1732" y="203489"/>
                      <a:pt x="0" y="194830"/>
                      <a:pt x="0" y="184439"/>
                    </a:cubicBezTo>
                    <a:lnTo>
                      <a:pt x="0" y="58016"/>
                    </a:lnTo>
                    <a:close/>
                    <a:moveTo>
                      <a:pt x="34636" y="184439"/>
                    </a:moveTo>
                    <a:cubicBezTo>
                      <a:pt x="34636" y="193098"/>
                      <a:pt x="37234" y="199159"/>
                      <a:pt x="41564" y="202623"/>
                    </a:cubicBezTo>
                    <a:cubicBezTo>
                      <a:pt x="45893" y="206952"/>
                      <a:pt x="51955" y="208684"/>
                      <a:pt x="58016" y="208684"/>
                    </a:cubicBezTo>
                    <a:cubicBezTo>
                      <a:pt x="64077" y="208684"/>
                      <a:pt x="70139" y="206952"/>
                      <a:pt x="74468" y="202623"/>
                    </a:cubicBezTo>
                    <a:cubicBezTo>
                      <a:pt x="78798" y="198293"/>
                      <a:pt x="81395" y="192232"/>
                      <a:pt x="81395" y="184439"/>
                    </a:cubicBezTo>
                    <a:lnTo>
                      <a:pt x="81395" y="58016"/>
                    </a:lnTo>
                    <a:cubicBezTo>
                      <a:pt x="81395" y="49357"/>
                      <a:pt x="78798" y="43295"/>
                      <a:pt x="74468" y="39832"/>
                    </a:cubicBezTo>
                    <a:cubicBezTo>
                      <a:pt x="70139" y="35502"/>
                      <a:pt x="64077" y="33770"/>
                      <a:pt x="58016" y="33770"/>
                    </a:cubicBezTo>
                    <a:cubicBezTo>
                      <a:pt x="51955" y="33770"/>
                      <a:pt x="45893" y="35502"/>
                      <a:pt x="41564" y="39832"/>
                    </a:cubicBezTo>
                    <a:cubicBezTo>
                      <a:pt x="37234" y="44161"/>
                      <a:pt x="34636" y="50223"/>
                      <a:pt x="34636" y="58016"/>
                    </a:cubicBezTo>
                    <a:lnTo>
                      <a:pt x="34636" y="184439"/>
                    </a:lnTo>
                    <a:close/>
                  </a:path>
                </a:pathLst>
              </a:custGeom>
              <a:solidFill>
                <a:srgbClr val="FFFFFF"/>
              </a:solid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F205357-A62F-2B42-C3DD-ABAB71382F0B}"/>
                  </a:ext>
                </a:extLst>
              </p:cNvPr>
              <p:cNvSpPr/>
              <p:nvPr/>
            </p:nvSpPr>
            <p:spPr>
              <a:xfrm>
                <a:off x="6197311" y="3169227"/>
                <a:ext cx="102177" cy="239856"/>
              </a:xfrm>
              <a:custGeom>
                <a:avLst/>
                <a:gdLst>
                  <a:gd name="connsiteX0" fmla="*/ 0 w 102177"/>
                  <a:gd name="connsiteY0" fmla="*/ 239857 h 239856"/>
                  <a:gd name="connsiteX1" fmla="*/ 0 w 102177"/>
                  <a:gd name="connsiteY1" fmla="*/ 0 h 239856"/>
                  <a:gd name="connsiteX2" fmla="*/ 102177 w 102177"/>
                  <a:gd name="connsiteY2" fmla="*/ 0 h 239856"/>
                  <a:gd name="connsiteX3" fmla="*/ 102177 w 102177"/>
                  <a:gd name="connsiteY3" fmla="*/ 32039 h 239856"/>
                  <a:gd name="connsiteX4" fmla="*/ 34636 w 102177"/>
                  <a:gd name="connsiteY4" fmla="*/ 32039 h 239856"/>
                  <a:gd name="connsiteX5" fmla="*/ 34636 w 102177"/>
                  <a:gd name="connsiteY5" fmla="*/ 104775 h 239856"/>
                  <a:gd name="connsiteX6" fmla="*/ 93518 w 102177"/>
                  <a:gd name="connsiteY6" fmla="*/ 104775 h 239856"/>
                  <a:gd name="connsiteX7" fmla="*/ 93518 w 102177"/>
                  <a:gd name="connsiteY7" fmla="*/ 136814 h 239856"/>
                  <a:gd name="connsiteX8" fmla="*/ 34636 w 102177"/>
                  <a:gd name="connsiteY8" fmla="*/ 136814 h 239856"/>
                  <a:gd name="connsiteX9" fmla="*/ 34636 w 102177"/>
                  <a:gd name="connsiteY9" fmla="*/ 238991 h 239856"/>
                  <a:gd name="connsiteX10" fmla="*/ 0 w 102177"/>
                  <a:gd name="connsiteY10" fmla="*/ 238991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77" h="239856">
                    <a:moveTo>
                      <a:pt x="0" y="239857"/>
                    </a:moveTo>
                    <a:lnTo>
                      <a:pt x="0" y="0"/>
                    </a:lnTo>
                    <a:lnTo>
                      <a:pt x="102177" y="0"/>
                    </a:lnTo>
                    <a:lnTo>
                      <a:pt x="102177" y="32039"/>
                    </a:lnTo>
                    <a:lnTo>
                      <a:pt x="34636" y="32039"/>
                    </a:lnTo>
                    <a:lnTo>
                      <a:pt x="34636" y="104775"/>
                    </a:lnTo>
                    <a:lnTo>
                      <a:pt x="93518" y="104775"/>
                    </a:lnTo>
                    <a:lnTo>
                      <a:pt x="93518" y="136814"/>
                    </a:lnTo>
                    <a:lnTo>
                      <a:pt x="34636" y="136814"/>
                    </a:lnTo>
                    <a:lnTo>
                      <a:pt x="34636" y="238991"/>
                    </a:lnTo>
                    <a:lnTo>
                      <a:pt x="0" y="238991"/>
                    </a:lnTo>
                    <a:close/>
                  </a:path>
                </a:pathLst>
              </a:custGeom>
              <a:solidFill>
                <a:srgbClr val="FFFFFF"/>
              </a:solidFill>
              <a:ln w="8653" cap="flat">
                <a:noFill/>
                <a:prstDash val="solid"/>
                <a:miter/>
              </a:ln>
            </p:spPr>
            <p:txBody>
              <a:bodyPr rtlCol="0" anchor="ctr"/>
              <a:lstStyle/>
              <a:p>
                <a:endParaRPr lang="en-US"/>
              </a:p>
            </p:txBody>
          </p:sp>
          <p:grpSp>
            <p:nvGrpSpPr>
              <p:cNvPr id="26" name="Graphic 7">
                <a:extLst>
                  <a:ext uri="{FF2B5EF4-FFF2-40B4-BE49-F238E27FC236}">
                    <a16:creationId xmlns:a16="http://schemas.microsoft.com/office/drawing/2014/main" id="{D398700F-5754-1849-9F9F-E62624C0A936}"/>
                  </a:ext>
                </a:extLst>
              </p:cNvPr>
              <p:cNvGrpSpPr/>
              <p:nvPr/>
            </p:nvGrpSpPr>
            <p:grpSpPr>
              <a:xfrm>
                <a:off x="6363565" y="3222047"/>
                <a:ext cx="191365" cy="188768"/>
                <a:chOff x="6363565" y="3222047"/>
                <a:chExt cx="191365" cy="188768"/>
              </a:xfrm>
              <a:solidFill>
                <a:srgbClr val="FFFFFF">
                  <a:alpha val="80000"/>
                </a:srgbClr>
              </a:solidFill>
            </p:grpSpPr>
            <p:sp>
              <p:nvSpPr>
                <p:cNvPr id="27" name="Freeform 26">
                  <a:extLst>
                    <a:ext uri="{FF2B5EF4-FFF2-40B4-BE49-F238E27FC236}">
                      <a16:creationId xmlns:a16="http://schemas.microsoft.com/office/drawing/2014/main" id="{12CF771B-B424-A73F-482A-F7F17197DBBD}"/>
                    </a:ext>
                  </a:extLst>
                </p:cNvPr>
                <p:cNvSpPr/>
                <p:nvPr/>
              </p:nvSpPr>
              <p:spPr>
                <a:xfrm>
                  <a:off x="6363565" y="3222047"/>
                  <a:ext cx="89188" cy="188768"/>
                </a:xfrm>
                <a:custGeom>
                  <a:avLst/>
                  <a:gdLst>
                    <a:gd name="connsiteX0" fmla="*/ 0 w 89188"/>
                    <a:gd name="connsiteY0" fmla="*/ 45893 h 188768"/>
                    <a:gd name="connsiteX1" fmla="*/ 4330 w 89188"/>
                    <a:gd name="connsiteY1" fmla="*/ 25977 h 188768"/>
                    <a:gd name="connsiteX2" fmla="*/ 14721 w 89188"/>
                    <a:gd name="connsiteY2" fmla="*/ 11257 h 188768"/>
                    <a:gd name="connsiteX3" fmla="*/ 28575 w 89188"/>
                    <a:gd name="connsiteY3" fmla="*/ 2598 h 188768"/>
                    <a:gd name="connsiteX4" fmla="*/ 44161 w 89188"/>
                    <a:gd name="connsiteY4" fmla="*/ 0 h 188768"/>
                    <a:gd name="connsiteX5" fmla="*/ 59748 w 89188"/>
                    <a:gd name="connsiteY5" fmla="*/ 2598 h 188768"/>
                    <a:gd name="connsiteX6" fmla="*/ 74468 w 89188"/>
                    <a:gd name="connsiteY6" fmla="*/ 11257 h 188768"/>
                    <a:gd name="connsiteX7" fmla="*/ 84859 w 89188"/>
                    <a:gd name="connsiteY7" fmla="*/ 25977 h 188768"/>
                    <a:gd name="connsiteX8" fmla="*/ 89189 w 89188"/>
                    <a:gd name="connsiteY8" fmla="*/ 45893 h 188768"/>
                    <a:gd name="connsiteX9" fmla="*/ 89189 w 89188"/>
                    <a:gd name="connsiteY9" fmla="*/ 143741 h 188768"/>
                    <a:gd name="connsiteX10" fmla="*/ 84859 w 89188"/>
                    <a:gd name="connsiteY10" fmla="*/ 163657 h 188768"/>
                    <a:gd name="connsiteX11" fmla="*/ 74468 w 89188"/>
                    <a:gd name="connsiteY11" fmla="*/ 177511 h 188768"/>
                    <a:gd name="connsiteX12" fmla="*/ 59748 w 89188"/>
                    <a:gd name="connsiteY12" fmla="*/ 186170 h 188768"/>
                    <a:gd name="connsiteX13" fmla="*/ 44161 w 89188"/>
                    <a:gd name="connsiteY13" fmla="*/ 188768 h 188768"/>
                    <a:gd name="connsiteX14" fmla="*/ 28575 w 89188"/>
                    <a:gd name="connsiteY14" fmla="*/ 186170 h 188768"/>
                    <a:gd name="connsiteX15" fmla="*/ 14721 w 89188"/>
                    <a:gd name="connsiteY15" fmla="*/ 177511 h 188768"/>
                    <a:gd name="connsiteX16" fmla="*/ 4330 w 89188"/>
                    <a:gd name="connsiteY16" fmla="*/ 163657 h 188768"/>
                    <a:gd name="connsiteX17" fmla="*/ 0 w 89188"/>
                    <a:gd name="connsiteY17" fmla="*/ 143741 h 188768"/>
                    <a:gd name="connsiteX18" fmla="*/ 0 w 89188"/>
                    <a:gd name="connsiteY18" fmla="*/ 45893 h 188768"/>
                    <a:gd name="connsiteX19" fmla="*/ 26843 w 89188"/>
                    <a:gd name="connsiteY19" fmla="*/ 142875 h 188768"/>
                    <a:gd name="connsiteX20" fmla="*/ 32039 w 89188"/>
                    <a:gd name="connsiteY20" fmla="*/ 156730 h 188768"/>
                    <a:gd name="connsiteX21" fmla="*/ 45027 w 89188"/>
                    <a:gd name="connsiteY21" fmla="*/ 161059 h 188768"/>
                    <a:gd name="connsiteX22" fmla="*/ 58016 w 89188"/>
                    <a:gd name="connsiteY22" fmla="*/ 156730 h 188768"/>
                    <a:gd name="connsiteX23" fmla="*/ 63212 w 89188"/>
                    <a:gd name="connsiteY23" fmla="*/ 142875 h 188768"/>
                    <a:gd name="connsiteX24" fmla="*/ 63212 w 89188"/>
                    <a:gd name="connsiteY24" fmla="*/ 45027 h 188768"/>
                    <a:gd name="connsiteX25" fmla="*/ 58016 w 89188"/>
                    <a:gd name="connsiteY25" fmla="*/ 31173 h 188768"/>
                    <a:gd name="connsiteX26" fmla="*/ 45027 w 89188"/>
                    <a:gd name="connsiteY26" fmla="*/ 26843 h 188768"/>
                    <a:gd name="connsiteX27" fmla="*/ 32039 w 89188"/>
                    <a:gd name="connsiteY27" fmla="*/ 31173 h 188768"/>
                    <a:gd name="connsiteX28" fmla="*/ 26843 w 89188"/>
                    <a:gd name="connsiteY28" fmla="*/ 45027 h 188768"/>
                    <a:gd name="connsiteX29" fmla="*/ 26843 w 89188"/>
                    <a:gd name="connsiteY29" fmla="*/ 142875 h 188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9188" h="188768">
                      <a:moveTo>
                        <a:pt x="0" y="45893"/>
                      </a:moveTo>
                      <a:cubicBezTo>
                        <a:pt x="0" y="38100"/>
                        <a:pt x="1732" y="32038"/>
                        <a:pt x="4330" y="25977"/>
                      </a:cubicBezTo>
                      <a:cubicBezTo>
                        <a:pt x="6927" y="19916"/>
                        <a:pt x="10391" y="15586"/>
                        <a:pt x="14721" y="11257"/>
                      </a:cubicBezTo>
                      <a:cubicBezTo>
                        <a:pt x="19050" y="7793"/>
                        <a:pt x="23380" y="5196"/>
                        <a:pt x="28575" y="2598"/>
                      </a:cubicBezTo>
                      <a:cubicBezTo>
                        <a:pt x="33770" y="866"/>
                        <a:pt x="38966" y="0"/>
                        <a:pt x="44161" y="0"/>
                      </a:cubicBezTo>
                      <a:cubicBezTo>
                        <a:pt x="49357" y="0"/>
                        <a:pt x="54552" y="866"/>
                        <a:pt x="59748" y="2598"/>
                      </a:cubicBezTo>
                      <a:cubicBezTo>
                        <a:pt x="64943" y="4330"/>
                        <a:pt x="70139" y="6927"/>
                        <a:pt x="74468" y="11257"/>
                      </a:cubicBezTo>
                      <a:cubicBezTo>
                        <a:pt x="78798" y="14720"/>
                        <a:pt x="82261" y="19916"/>
                        <a:pt x="84859" y="25977"/>
                      </a:cubicBezTo>
                      <a:cubicBezTo>
                        <a:pt x="87457" y="32038"/>
                        <a:pt x="89189" y="38100"/>
                        <a:pt x="89189" y="45893"/>
                      </a:cubicBezTo>
                      <a:lnTo>
                        <a:pt x="89189" y="143741"/>
                      </a:lnTo>
                      <a:cubicBezTo>
                        <a:pt x="89189" y="151534"/>
                        <a:pt x="88323" y="158461"/>
                        <a:pt x="84859" y="163657"/>
                      </a:cubicBezTo>
                      <a:cubicBezTo>
                        <a:pt x="82261" y="168852"/>
                        <a:pt x="78798" y="174048"/>
                        <a:pt x="74468" y="177511"/>
                      </a:cubicBezTo>
                      <a:cubicBezTo>
                        <a:pt x="70139" y="180975"/>
                        <a:pt x="64943" y="184439"/>
                        <a:pt x="59748" y="186170"/>
                      </a:cubicBezTo>
                      <a:cubicBezTo>
                        <a:pt x="54552" y="187902"/>
                        <a:pt x="49357" y="188768"/>
                        <a:pt x="44161" y="188768"/>
                      </a:cubicBezTo>
                      <a:cubicBezTo>
                        <a:pt x="38966" y="188768"/>
                        <a:pt x="33770" y="187902"/>
                        <a:pt x="28575" y="186170"/>
                      </a:cubicBezTo>
                      <a:cubicBezTo>
                        <a:pt x="23380" y="184439"/>
                        <a:pt x="18184" y="181841"/>
                        <a:pt x="14721" y="177511"/>
                      </a:cubicBezTo>
                      <a:cubicBezTo>
                        <a:pt x="10391" y="174048"/>
                        <a:pt x="6927" y="168852"/>
                        <a:pt x="4330" y="163657"/>
                      </a:cubicBezTo>
                      <a:cubicBezTo>
                        <a:pt x="1732" y="158461"/>
                        <a:pt x="0" y="151534"/>
                        <a:pt x="0" y="143741"/>
                      </a:cubicBezTo>
                      <a:lnTo>
                        <a:pt x="0" y="45893"/>
                      </a:lnTo>
                      <a:close/>
                      <a:moveTo>
                        <a:pt x="26843" y="142875"/>
                      </a:moveTo>
                      <a:cubicBezTo>
                        <a:pt x="26843" y="148936"/>
                        <a:pt x="28575" y="154132"/>
                        <a:pt x="32039" y="156730"/>
                      </a:cubicBezTo>
                      <a:cubicBezTo>
                        <a:pt x="35502" y="160193"/>
                        <a:pt x="39832" y="161059"/>
                        <a:pt x="45027" y="161059"/>
                      </a:cubicBezTo>
                      <a:cubicBezTo>
                        <a:pt x="50223" y="161059"/>
                        <a:pt x="53686" y="159327"/>
                        <a:pt x="58016" y="156730"/>
                      </a:cubicBezTo>
                      <a:cubicBezTo>
                        <a:pt x="61480" y="154132"/>
                        <a:pt x="63212" y="148936"/>
                        <a:pt x="63212" y="142875"/>
                      </a:cubicBezTo>
                      <a:lnTo>
                        <a:pt x="63212" y="45027"/>
                      </a:lnTo>
                      <a:cubicBezTo>
                        <a:pt x="63212" y="38966"/>
                        <a:pt x="61480" y="33770"/>
                        <a:pt x="58016" y="31173"/>
                      </a:cubicBezTo>
                      <a:cubicBezTo>
                        <a:pt x="54552" y="28575"/>
                        <a:pt x="50223" y="26843"/>
                        <a:pt x="45027" y="26843"/>
                      </a:cubicBezTo>
                      <a:cubicBezTo>
                        <a:pt x="39832" y="26843"/>
                        <a:pt x="36368" y="28575"/>
                        <a:pt x="32039" y="31173"/>
                      </a:cubicBezTo>
                      <a:cubicBezTo>
                        <a:pt x="28575" y="34636"/>
                        <a:pt x="26843" y="38966"/>
                        <a:pt x="26843" y="45027"/>
                      </a:cubicBezTo>
                      <a:lnTo>
                        <a:pt x="26843" y="142875"/>
                      </a:lnTo>
                      <a:close/>
                    </a:path>
                  </a:pathLst>
                </a:custGeom>
                <a:solidFill>
                  <a:srgbClr val="FFFFFF">
                    <a:alpha val="80000"/>
                  </a:srgbClr>
                </a:solid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5A827BA3-54AA-B4B7-C12B-4A4BFDF126DA}"/>
                    </a:ext>
                  </a:extLst>
                </p:cNvPr>
                <p:cNvSpPr/>
                <p:nvPr/>
              </p:nvSpPr>
              <p:spPr>
                <a:xfrm>
                  <a:off x="6476134" y="3223779"/>
                  <a:ext cx="78797" cy="185304"/>
                </a:xfrm>
                <a:custGeom>
                  <a:avLst/>
                  <a:gdLst>
                    <a:gd name="connsiteX0" fmla="*/ 0 w 78797"/>
                    <a:gd name="connsiteY0" fmla="*/ 185305 h 185304"/>
                    <a:gd name="connsiteX1" fmla="*/ 0 w 78797"/>
                    <a:gd name="connsiteY1" fmla="*/ 0 h 185304"/>
                    <a:gd name="connsiteX2" fmla="*/ 78798 w 78797"/>
                    <a:gd name="connsiteY2" fmla="*/ 0 h 185304"/>
                    <a:gd name="connsiteX3" fmla="*/ 78798 w 78797"/>
                    <a:gd name="connsiteY3" fmla="*/ 25112 h 185304"/>
                    <a:gd name="connsiteX4" fmla="*/ 25977 w 78797"/>
                    <a:gd name="connsiteY4" fmla="*/ 25112 h 185304"/>
                    <a:gd name="connsiteX5" fmla="*/ 25977 w 78797"/>
                    <a:gd name="connsiteY5" fmla="*/ 81396 h 185304"/>
                    <a:gd name="connsiteX6" fmla="*/ 71871 w 78797"/>
                    <a:gd name="connsiteY6" fmla="*/ 81396 h 185304"/>
                    <a:gd name="connsiteX7" fmla="*/ 71871 w 78797"/>
                    <a:gd name="connsiteY7" fmla="*/ 106507 h 185304"/>
                    <a:gd name="connsiteX8" fmla="*/ 25977 w 78797"/>
                    <a:gd name="connsiteY8" fmla="*/ 106507 h 185304"/>
                    <a:gd name="connsiteX9" fmla="*/ 25977 w 78797"/>
                    <a:gd name="connsiteY9" fmla="*/ 185305 h 185304"/>
                    <a:gd name="connsiteX10" fmla="*/ 0 w 78797"/>
                    <a:gd name="connsiteY10" fmla="*/ 185305 h 18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797" h="185304">
                      <a:moveTo>
                        <a:pt x="0" y="185305"/>
                      </a:moveTo>
                      <a:lnTo>
                        <a:pt x="0" y="0"/>
                      </a:lnTo>
                      <a:lnTo>
                        <a:pt x="78798" y="0"/>
                      </a:lnTo>
                      <a:lnTo>
                        <a:pt x="78798" y="25112"/>
                      </a:lnTo>
                      <a:lnTo>
                        <a:pt x="25977" y="25112"/>
                      </a:lnTo>
                      <a:lnTo>
                        <a:pt x="25977" y="81396"/>
                      </a:lnTo>
                      <a:lnTo>
                        <a:pt x="71871" y="81396"/>
                      </a:lnTo>
                      <a:lnTo>
                        <a:pt x="71871" y="106507"/>
                      </a:lnTo>
                      <a:lnTo>
                        <a:pt x="25977" y="106507"/>
                      </a:lnTo>
                      <a:lnTo>
                        <a:pt x="25977" y="185305"/>
                      </a:lnTo>
                      <a:lnTo>
                        <a:pt x="0" y="185305"/>
                      </a:lnTo>
                      <a:close/>
                    </a:path>
                  </a:pathLst>
                </a:custGeom>
                <a:solidFill>
                  <a:srgbClr val="FFFFFF">
                    <a:alpha val="80000"/>
                  </a:srgbClr>
                </a:solidFill>
                <a:ln w="8653" cap="flat">
                  <a:noFill/>
                  <a:prstDash val="solid"/>
                  <a:miter/>
                </a:ln>
              </p:spPr>
              <p:txBody>
                <a:bodyPr rtlCol="0" anchor="ctr"/>
                <a:lstStyle/>
                <a:p>
                  <a:endParaRPr lang="en-US"/>
                </a:p>
              </p:txBody>
            </p:sp>
          </p:grpSp>
          <p:grpSp>
            <p:nvGrpSpPr>
              <p:cNvPr id="29" name="Graphic 7">
                <a:extLst>
                  <a:ext uri="{FF2B5EF4-FFF2-40B4-BE49-F238E27FC236}">
                    <a16:creationId xmlns:a16="http://schemas.microsoft.com/office/drawing/2014/main" id="{0D73E799-460A-D8AF-F7D9-614E2258137E}"/>
                  </a:ext>
                </a:extLst>
              </p:cNvPr>
              <p:cNvGrpSpPr/>
              <p:nvPr/>
            </p:nvGrpSpPr>
            <p:grpSpPr>
              <a:xfrm>
                <a:off x="5632738" y="3441122"/>
                <a:ext cx="916997" cy="241588"/>
                <a:chOff x="5632738" y="3441122"/>
                <a:chExt cx="916997" cy="241588"/>
              </a:xfrm>
              <a:solidFill>
                <a:srgbClr val="FFFFFF"/>
              </a:solidFill>
            </p:grpSpPr>
            <p:sp>
              <p:nvSpPr>
                <p:cNvPr id="30" name="Freeform 29">
                  <a:extLst>
                    <a:ext uri="{FF2B5EF4-FFF2-40B4-BE49-F238E27FC236}">
                      <a16:creationId xmlns:a16="http://schemas.microsoft.com/office/drawing/2014/main" id="{D03BC4E6-949B-A1F6-646F-6557372C7259}"/>
                    </a:ext>
                  </a:extLst>
                </p:cNvPr>
                <p:cNvSpPr/>
                <p:nvPr/>
              </p:nvSpPr>
              <p:spPr>
                <a:xfrm>
                  <a:off x="5632738" y="3441122"/>
                  <a:ext cx="109970" cy="241588"/>
                </a:xfrm>
                <a:custGeom>
                  <a:avLst/>
                  <a:gdLst>
                    <a:gd name="connsiteX0" fmla="*/ 109971 w 109970"/>
                    <a:gd name="connsiteY0" fmla="*/ 172316 h 241588"/>
                    <a:gd name="connsiteX1" fmla="*/ 109971 w 109970"/>
                    <a:gd name="connsiteY1" fmla="*/ 187036 h 241588"/>
                    <a:gd name="connsiteX2" fmla="*/ 105641 w 109970"/>
                    <a:gd name="connsiteY2" fmla="*/ 207818 h 241588"/>
                    <a:gd name="connsiteX3" fmla="*/ 94384 w 109970"/>
                    <a:gd name="connsiteY3" fmla="*/ 225136 h 241588"/>
                    <a:gd name="connsiteX4" fmla="*/ 77066 w 109970"/>
                    <a:gd name="connsiteY4" fmla="*/ 237259 h 241588"/>
                    <a:gd name="connsiteX5" fmla="*/ 56284 w 109970"/>
                    <a:gd name="connsiteY5" fmla="*/ 241589 h 241588"/>
                    <a:gd name="connsiteX6" fmla="*/ 36368 w 109970"/>
                    <a:gd name="connsiteY6" fmla="*/ 238991 h 241588"/>
                    <a:gd name="connsiteX7" fmla="*/ 18184 w 109970"/>
                    <a:gd name="connsiteY7" fmla="*/ 229466 h 241588"/>
                    <a:gd name="connsiteX8" fmla="*/ 5196 w 109970"/>
                    <a:gd name="connsiteY8" fmla="*/ 212148 h 241588"/>
                    <a:gd name="connsiteX9" fmla="*/ 0 w 109970"/>
                    <a:gd name="connsiteY9" fmla="*/ 185305 h 241588"/>
                    <a:gd name="connsiteX10" fmla="*/ 0 w 109970"/>
                    <a:gd name="connsiteY10" fmla="*/ 54552 h 241588"/>
                    <a:gd name="connsiteX11" fmla="*/ 4330 w 109970"/>
                    <a:gd name="connsiteY11" fmla="*/ 32905 h 241588"/>
                    <a:gd name="connsiteX12" fmla="*/ 15586 w 109970"/>
                    <a:gd name="connsiteY12" fmla="*/ 15587 h 241588"/>
                    <a:gd name="connsiteX13" fmla="*/ 32904 w 109970"/>
                    <a:gd name="connsiteY13" fmla="*/ 4330 h 241588"/>
                    <a:gd name="connsiteX14" fmla="*/ 55418 w 109970"/>
                    <a:gd name="connsiteY14" fmla="*/ 0 h 241588"/>
                    <a:gd name="connsiteX15" fmla="*/ 94384 w 109970"/>
                    <a:gd name="connsiteY15" fmla="*/ 15587 h 241588"/>
                    <a:gd name="connsiteX16" fmla="*/ 105641 w 109970"/>
                    <a:gd name="connsiteY16" fmla="*/ 33770 h 241588"/>
                    <a:gd name="connsiteX17" fmla="*/ 109971 w 109970"/>
                    <a:gd name="connsiteY17" fmla="*/ 56284 h 241588"/>
                    <a:gd name="connsiteX18" fmla="*/ 109971 w 109970"/>
                    <a:gd name="connsiteY18" fmla="*/ 69273 h 241588"/>
                    <a:gd name="connsiteX19" fmla="*/ 76200 w 109970"/>
                    <a:gd name="connsiteY19" fmla="*/ 69273 h 241588"/>
                    <a:gd name="connsiteX20" fmla="*/ 76200 w 109970"/>
                    <a:gd name="connsiteY20" fmla="*/ 58016 h 241588"/>
                    <a:gd name="connsiteX21" fmla="*/ 70139 w 109970"/>
                    <a:gd name="connsiteY21" fmla="*/ 40698 h 241588"/>
                    <a:gd name="connsiteX22" fmla="*/ 54552 w 109970"/>
                    <a:gd name="connsiteY22" fmla="*/ 33770 h 241588"/>
                    <a:gd name="connsiteX23" fmla="*/ 38100 w 109970"/>
                    <a:gd name="connsiteY23" fmla="*/ 41564 h 241588"/>
                    <a:gd name="connsiteX24" fmla="*/ 33770 w 109970"/>
                    <a:gd name="connsiteY24" fmla="*/ 61480 h 241588"/>
                    <a:gd name="connsiteX25" fmla="*/ 33770 w 109970"/>
                    <a:gd name="connsiteY25" fmla="*/ 182707 h 241588"/>
                    <a:gd name="connsiteX26" fmla="*/ 38100 w 109970"/>
                    <a:gd name="connsiteY26" fmla="*/ 200025 h 241588"/>
                    <a:gd name="connsiteX27" fmla="*/ 54552 w 109970"/>
                    <a:gd name="connsiteY27" fmla="*/ 206952 h 241588"/>
                    <a:gd name="connsiteX28" fmla="*/ 61480 w 109970"/>
                    <a:gd name="connsiteY28" fmla="*/ 206087 h 241588"/>
                    <a:gd name="connsiteX29" fmla="*/ 68407 w 109970"/>
                    <a:gd name="connsiteY29" fmla="*/ 202623 h 241588"/>
                    <a:gd name="connsiteX30" fmla="*/ 73602 w 109970"/>
                    <a:gd name="connsiteY30" fmla="*/ 195696 h 241588"/>
                    <a:gd name="connsiteX31" fmla="*/ 75334 w 109970"/>
                    <a:gd name="connsiteY31" fmla="*/ 184439 h 241588"/>
                    <a:gd name="connsiteX32" fmla="*/ 75334 w 109970"/>
                    <a:gd name="connsiteY32" fmla="*/ 173182 h 241588"/>
                    <a:gd name="connsiteX33" fmla="*/ 109971 w 109970"/>
                    <a:gd name="connsiteY33" fmla="*/ 173182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9970" h="241588">
                      <a:moveTo>
                        <a:pt x="109971" y="172316"/>
                      </a:moveTo>
                      <a:lnTo>
                        <a:pt x="109971" y="187036"/>
                      </a:lnTo>
                      <a:cubicBezTo>
                        <a:pt x="109971" y="193964"/>
                        <a:pt x="108239" y="200891"/>
                        <a:pt x="105641" y="207818"/>
                      </a:cubicBezTo>
                      <a:cubicBezTo>
                        <a:pt x="103043" y="214746"/>
                        <a:pt x="98714" y="219941"/>
                        <a:pt x="94384" y="225136"/>
                      </a:cubicBezTo>
                      <a:cubicBezTo>
                        <a:pt x="89189" y="230332"/>
                        <a:pt x="83993" y="234661"/>
                        <a:pt x="77066" y="237259"/>
                      </a:cubicBezTo>
                      <a:cubicBezTo>
                        <a:pt x="70139" y="239857"/>
                        <a:pt x="63211" y="241589"/>
                        <a:pt x="56284" y="241589"/>
                      </a:cubicBezTo>
                      <a:cubicBezTo>
                        <a:pt x="50223" y="241589"/>
                        <a:pt x="43295" y="240723"/>
                        <a:pt x="36368" y="238991"/>
                      </a:cubicBezTo>
                      <a:cubicBezTo>
                        <a:pt x="29441" y="237259"/>
                        <a:pt x="23380" y="233795"/>
                        <a:pt x="18184" y="229466"/>
                      </a:cubicBezTo>
                      <a:cubicBezTo>
                        <a:pt x="12989" y="225136"/>
                        <a:pt x="8659" y="219075"/>
                        <a:pt x="5196" y="212148"/>
                      </a:cubicBezTo>
                      <a:cubicBezTo>
                        <a:pt x="1732" y="205221"/>
                        <a:pt x="0" y="196561"/>
                        <a:pt x="0" y="185305"/>
                      </a:cubicBezTo>
                      <a:lnTo>
                        <a:pt x="0" y="54552"/>
                      </a:lnTo>
                      <a:cubicBezTo>
                        <a:pt x="0" y="46759"/>
                        <a:pt x="1732" y="39832"/>
                        <a:pt x="4330" y="32905"/>
                      </a:cubicBezTo>
                      <a:cubicBezTo>
                        <a:pt x="6927" y="25977"/>
                        <a:pt x="10391" y="20782"/>
                        <a:pt x="15586" y="15587"/>
                      </a:cubicBezTo>
                      <a:cubicBezTo>
                        <a:pt x="20782" y="10391"/>
                        <a:pt x="25977" y="6927"/>
                        <a:pt x="32904" y="4330"/>
                      </a:cubicBezTo>
                      <a:cubicBezTo>
                        <a:pt x="39832" y="1732"/>
                        <a:pt x="46759" y="0"/>
                        <a:pt x="55418" y="0"/>
                      </a:cubicBezTo>
                      <a:cubicBezTo>
                        <a:pt x="71005" y="0"/>
                        <a:pt x="83993" y="5196"/>
                        <a:pt x="94384" y="15587"/>
                      </a:cubicBezTo>
                      <a:cubicBezTo>
                        <a:pt x="99580" y="20782"/>
                        <a:pt x="103043" y="26843"/>
                        <a:pt x="105641" y="33770"/>
                      </a:cubicBezTo>
                      <a:cubicBezTo>
                        <a:pt x="108239" y="40698"/>
                        <a:pt x="109971" y="48491"/>
                        <a:pt x="109971" y="56284"/>
                      </a:cubicBezTo>
                      <a:lnTo>
                        <a:pt x="109971" y="69273"/>
                      </a:lnTo>
                      <a:lnTo>
                        <a:pt x="76200" y="69273"/>
                      </a:lnTo>
                      <a:lnTo>
                        <a:pt x="76200" y="58016"/>
                      </a:lnTo>
                      <a:cubicBezTo>
                        <a:pt x="76200" y="51089"/>
                        <a:pt x="74468" y="45893"/>
                        <a:pt x="70139" y="40698"/>
                      </a:cubicBezTo>
                      <a:cubicBezTo>
                        <a:pt x="65809" y="35502"/>
                        <a:pt x="61480" y="33770"/>
                        <a:pt x="54552" y="33770"/>
                      </a:cubicBezTo>
                      <a:cubicBezTo>
                        <a:pt x="45893" y="33770"/>
                        <a:pt x="40698" y="36368"/>
                        <a:pt x="38100" y="41564"/>
                      </a:cubicBezTo>
                      <a:cubicBezTo>
                        <a:pt x="35502" y="46759"/>
                        <a:pt x="33770" y="53686"/>
                        <a:pt x="33770" y="61480"/>
                      </a:cubicBezTo>
                      <a:lnTo>
                        <a:pt x="33770" y="182707"/>
                      </a:lnTo>
                      <a:cubicBezTo>
                        <a:pt x="33770" y="189634"/>
                        <a:pt x="35502" y="195696"/>
                        <a:pt x="38100" y="200025"/>
                      </a:cubicBezTo>
                      <a:cubicBezTo>
                        <a:pt x="40698" y="204355"/>
                        <a:pt x="46759" y="206952"/>
                        <a:pt x="54552" y="206952"/>
                      </a:cubicBezTo>
                      <a:cubicBezTo>
                        <a:pt x="57150" y="206952"/>
                        <a:pt x="58882" y="206952"/>
                        <a:pt x="61480" y="206087"/>
                      </a:cubicBezTo>
                      <a:cubicBezTo>
                        <a:pt x="64077" y="205221"/>
                        <a:pt x="66675" y="204355"/>
                        <a:pt x="68407" y="202623"/>
                      </a:cubicBezTo>
                      <a:cubicBezTo>
                        <a:pt x="70139" y="200891"/>
                        <a:pt x="71870" y="198293"/>
                        <a:pt x="73602" y="195696"/>
                      </a:cubicBezTo>
                      <a:cubicBezTo>
                        <a:pt x="75334" y="192232"/>
                        <a:pt x="75334" y="188768"/>
                        <a:pt x="75334" y="184439"/>
                      </a:cubicBezTo>
                      <a:lnTo>
                        <a:pt x="75334" y="173182"/>
                      </a:lnTo>
                      <a:lnTo>
                        <a:pt x="109971" y="173182"/>
                      </a:lnTo>
                      <a:close/>
                    </a:path>
                  </a:pathLst>
                </a:custGeom>
                <a:solidFill>
                  <a:srgbClr val="FFFFFF"/>
                </a:solid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4CB1F000-5C7A-B92E-0A3C-88D1D6EDB297}"/>
                    </a:ext>
                  </a:extLst>
                </p:cNvPr>
                <p:cNvSpPr/>
                <p:nvPr/>
              </p:nvSpPr>
              <p:spPr>
                <a:xfrm>
                  <a:off x="5768686" y="3442854"/>
                  <a:ext cx="114299" cy="239856"/>
                </a:xfrm>
                <a:custGeom>
                  <a:avLst/>
                  <a:gdLst>
                    <a:gd name="connsiteX0" fmla="*/ 0 w 114299"/>
                    <a:gd name="connsiteY0" fmla="*/ 57150 h 239856"/>
                    <a:gd name="connsiteX1" fmla="*/ 5195 w 114299"/>
                    <a:gd name="connsiteY1" fmla="*/ 32038 h 239856"/>
                    <a:gd name="connsiteX2" fmla="*/ 18184 w 114299"/>
                    <a:gd name="connsiteY2" fmla="*/ 13855 h 239856"/>
                    <a:gd name="connsiteX3" fmla="*/ 36368 w 114299"/>
                    <a:gd name="connsiteY3" fmla="*/ 3464 h 239856"/>
                    <a:gd name="connsiteX4" fmla="*/ 57150 w 114299"/>
                    <a:gd name="connsiteY4" fmla="*/ 0 h 239856"/>
                    <a:gd name="connsiteX5" fmla="*/ 77932 w 114299"/>
                    <a:gd name="connsiteY5" fmla="*/ 3464 h 239856"/>
                    <a:gd name="connsiteX6" fmla="*/ 96116 w 114299"/>
                    <a:gd name="connsiteY6" fmla="*/ 13855 h 239856"/>
                    <a:gd name="connsiteX7" fmla="*/ 109104 w 114299"/>
                    <a:gd name="connsiteY7" fmla="*/ 32038 h 239856"/>
                    <a:gd name="connsiteX8" fmla="*/ 114300 w 114299"/>
                    <a:gd name="connsiteY8" fmla="*/ 57150 h 239856"/>
                    <a:gd name="connsiteX9" fmla="*/ 114300 w 114299"/>
                    <a:gd name="connsiteY9" fmla="*/ 181841 h 239856"/>
                    <a:gd name="connsiteX10" fmla="*/ 109104 w 114299"/>
                    <a:gd name="connsiteY10" fmla="*/ 207818 h 239856"/>
                    <a:gd name="connsiteX11" fmla="*/ 96116 w 114299"/>
                    <a:gd name="connsiteY11" fmla="*/ 225136 h 239856"/>
                    <a:gd name="connsiteX12" fmla="*/ 77932 w 114299"/>
                    <a:gd name="connsiteY12" fmla="*/ 236393 h 239856"/>
                    <a:gd name="connsiteX13" fmla="*/ 57150 w 114299"/>
                    <a:gd name="connsiteY13" fmla="*/ 239857 h 239856"/>
                    <a:gd name="connsiteX14" fmla="*/ 36368 w 114299"/>
                    <a:gd name="connsiteY14" fmla="*/ 236393 h 239856"/>
                    <a:gd name="connsiteX15" fmla="*/ 18184 w 114299"/>
                    <a:gd name="connsiteY15" fmla="*/ 225136 h 239856"/>
                    <a:gd name="connsiteX16" fmla="*/ 5195 w 114299"/>
                    <a:gd name="connsiteY16" fmla="*/ 207818 h 239856"/>
                    <a:gd name="connsiteX17" fmla="*/ 0 w 114299"/>
                    <a:gd name="connsiteY17" fmla="*/ 181841 h 239856"/>
                    <a:gd name="connsiteX18" fmla="*/ 0 w 114299"/>
                    <a:gd name="connsiteY18" fmla="*/ 57150 h 239856"/>
                    <a:gd name="connsiteX19" fmla="*/ 33770 w 114299"/>
                    <a:gd name="connsiteY19" fmla="*/ 182707 h 239856"/>
                    <a:gd name="connsiteX20" fmla="*/ 40698 w 114299"/>
                    <a:gd name="connsiteY20" fmla="*/ 200891 h 239856"/>
                    <a:gd name="connsiteX21" fmla="*/ 57150 w 114299"/>
                    <a:gd name="connsiteY21" fmla="*/ 206952 h 239856"/>
                    <a:gd name="connsiteX22" fmla="*/ 73602 w 114299"/>
                    <a:gd name="connsiteY22" fmla="*/ 200891 h 239856"/>
                    <a:gd name="connsiteX23" fmla="*/ 80529 w 114299"/>
                    <a:gd name="connsiteY23" fmla="*/ 182707 h 239856"/>
                    <a:gd name="connsiteX24" fmla="*/ 80529 w 114299"/>
                    <a:gd name="connsiteY24" fmla="*/ 58016 h 239856"/>
                    <a:gd name="connsiteX25" fmla="*/ 73602 w 114299"/>
                    <a:gd name="connsiteY25" fmla="*/ 39832 h 239856"/>
                    <a:gd name="connsiteX26" fmla="*/ 57150 w 114299"/>
                    <a:gd name="connsiteY26" fmla="*/ 33770 h 239856"/>
                    <a:gd name="connsiteX27" fmla="*/ 40698 w 114299"/>
                    <a:gd name="connsiteY27" fmla="*/ 39832 h 239856"/>
                    <a:gd name="connsiteX28" fmla="*/ 33770 w 114299"/>
                    <a:gd name="connsiteY28" fmla="*/ 58016 h 239856"/>
                    <a:gd name="connsiteX29" fmla="*/ 33770 w 114299"/>
                    <a:gd name="connsiteY29" fmla="*/ 182707 h 239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14299" h="239856">
                      <a:moveTo>
                        <a:pt x="0" y="57150"/>
                      </a:moveTo>
                      <a:cubicBezTo>
                        <a:pt x="0" y="47625"/>
                        <a:pt x="1732" y="38966"/>
                        <a:pt x="5195" y="32038"/>
                      </a:cubicBezTo>
                      <a:cubicBezTo>
                        <a:pt x="8659" y="25111"/>
                        <a:pt x="12989" y="19050"/>
                        <a:pt x="18184" y="13855"/>
                      </a:cubicBezTo>
                      <a:cubicBezTo>
                        <a:pt x="23379" y="9525"/>
                        <a:pt x="29441" y="6061"/>
                        <a:pt x="36368" y="3464"/>
                      </a:cubicBezTo>
                      <a:cubicBezTo>
                        <a:pt x="43295" y="866"/>
                        <a:pt x="50223" y="0"/>
                        <a:pt x="57150" y="0"/>
                      </a:cubicBezTo>
                      <a:cubicBezTo>
                        <a:pt x="64077" y="0"/>
                        <a:pt x="71004" y="866"/>
                        <a:pt x="77932" y="3464"/>
                      </a:cubicBezTo>
                      <a:cubicBezTo>
                        <a:pt x="84859" y="6061"/>
                        <a:pt x="90920" y="9525"/>
                        <a:pt x="96116" y="13855"/>
                      </a:cubicBezTo>
                      <a:cubicBezTo>
                        <a:pt x="101311" y="19050"/>
                        <a:pt x="105641" y="25111"/>
                        <a:pt x="109104" y="32038"/>
                      </a:cubicBezTo>
                      <a:cubicBezTo>
                        <a:pt x="112568" y="38966"/>
                        <a:pt x="114300" y="47625"/>
                        <a:pt x="114300" y="57150"/>
                      </a:cubicBezTo>
                      <a:lnTo>
                        <a:pt x="114300" y="181841"/>
                      </a:lnTo>
                      <a:cubicBezTo>
                        <a:pt x="114300" y="192232"/>
                        <a:pt x="112568" y="200025"/>
                        <a:pt x="109104" y="207818"/>
                      </a:cubicBezTo>
                      <a:cubicBezTo>
                        <a:pt x="105641" y="214745"/>
                        <a:pt x="101311" y="220807"/>
                        <a:pt x="96116" y="225136"/>
                      </a:cubicBezTo>
                      <a:cubicBezTo>
                        <a:pt x="90920" y="230332"/>
                        <a:pt x="83993" y="233795"/>
                        <a:pt x="77932" y="236393"/>
                      </a:cubicBezTo>
                      <a:cubicBezTo>
                        <a:pt x="71004" y="238991"/>
                        <a:pt x="64077" y="239857"/>
                        <a:pt x="57150" y="239857"/>
                      </a:cubicBezTo>
                      <a:cubicBezTo>
                        <a:pt x="50223" y="239857"/>
                        <a:pt x="43295" y="238991"/>
                        <a:pt x="36368" y="236393"/>
                      </a:cubicBezTo>
                      <a:cubicBezTo>
                        <a:pt x="29441" y="233795"/>
                        <a:pt x="23379" y="230332"/>
                        <a:pt x="18184" y="225136"/>
                      </a:cubicBezTo>
                      <a:cubicBezTo>
                        <a:pt x="12989" y="220807"/>
                        <a:pt x="7793" y="214745"/>
                        <a:pt x="5195" y="207818"/>
                      </a:cubicBezTo>
                      <a:cubicBezTo>
                        <a:pt x="1732" y="200891"/>
                        <a:pt x="0" y="192232"/>
                        <a:pt x="0" y="181841"/>
                      </a:cubicBezTo>
                      <a:lnTo>
                        <a:pt x="0" y="57150"/>
                      </a:lnTo>
                      <a:close/>
                      <a:moveTo>
                        <a:pt x="33770" y="182707"/>
                      </a:moveTo>
                      <a:cubicBezTo>
                        <a:pt x="33770" y="190500"/>
                        <a:pt x="36368" y="196561"/>
                        <a:pt x="40698" y="200891"/>
                      </a:cubicBezTo>
                      <a:cubicBezTo>
                        <a:pt x="45027" y="204355"/>
                        <a:pt x="50223" y="206952"/>
                        <a:pt x="57150" y="206952"/>
                      </a:cubicBezTo>
                      <a:cubicBezTo>
                        <a:pt x="63211" y="206952"/>
                        <a:pt x="68407" y="205220"/>
                        <a:pt x="73602" y="200891"/>
                      </a:cubicBezTo>
                      <a:cubicBezTo>
                        <a:pt x="77932" y="197427"/>
                        <a:pt x="80529" y="191366"/>
                        <a:pt x="80529" y="182707"/>
                      </a:cubicBezTo>
                      <a:lnTo>
                        <a:pt x="80529" y="58016"/>
                      </a:lnTo>
                      <a:cubicBezTo>
                        <a:pt x="80529" y="50223"/>
                        <a:pt x="77932" y="44161"/>
                        <a:pt x="73602" y="39832"/>
                      </a:cubicBezTo>
                      <a:cubicBezTo>
                        <a:pt x="69273" y="36368"/>
                        <a:pt x="64077" y="33770"/>
                        <a:pt x="57150" y="33770"/>
                      </a:cubicBezTo>
                      <a:cubicBezTo>
                        <a:pt x="51089" y="33770"/>
                        <a:pt x="45893" y="35502"/>
                        <a:pt x="40698" y="39832"/>
                      </a:cubicBezTo>
                      <a:cubicBezTo>
                        <a:pt x="36368" y="43295"/>
                        <a:pt x="33770" y="49357"/>
                        <a:pt x="33770" y="58016"/>
                      </a:cubicBezTo>
                      <a:lnTo>
                        <a:pt x="33770" y="182707"/>
                      </a:lnTo>
                      <a:close/>
                    </a:path>
                  </a:pathLst>
                </a:custGeom>
                <a:solidFill>
                  <a:srgbClr val="FFFFFF"/>
                </a:solid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EB962D29-2437-DF8A-DFA7-6931C9F8ECE7}"/>
                    </a:ext>
                  </a:extLst>
                </p:cNvPr>
                <p:cNvSpPr/>
                <p:nvPr/>
              </p:nvSpPr>
              <p:spPr>
                <a:xfrm>
                  <a:off x="5910695" y="3443720"/>
                  <a:ext cx="118629" cy="237259"/>
                </a:xfrm>
                <a:custGeom>
                  <a:avLst/>
                  <a:gdLst>
                    <a:gd name="connsiteX0" fmla="*/ 0 w 118629"/>
                    <a:gd name="connsiteY0" fmla="*/ 237259 h 237259"/>
                    <a:gd name="connsiteX1" fmla="*/ 0 w 118629"/>
                    <a:gd name="connsiteY1" fmla="*/ 0 h 237259"/>
                    <a:gd name="connsiteX2" fmla="*/ 32904 w 118629"/>
                    <a:gd name="connsiteY2" fmla="*/ 0 h 237259"/>
                    <a:gd name="connsiteX3" fmla="*/ 83993 w 118629"/>
                    <a:gd name="connsiteY3" fmla="*/ 142875 h 237259"/>
                    <a:gd name="connsiteX4" fmla="*/ 84859 w 118629"/>
                    <a:gd name="connsiteY4" fmla="*/ 142875 h 237259"/>
                    <a:gd name="connsiteX5" fmla="*/ 84859 w 118629"/>
                    <a:gd name="connsiteY5" fmla="*/ 0 h 237259"/>
                    <a:gd name="connsiteX6" fmla="*/ 118629 w 118629"/>
                    <a:gd name="connsiteY6" fmla="*/ 0 h 237259"/>
                    <a:gd name="connsiteX7" fmla="*/ 118629 w 118629"/>
                    <a:gd name="connsiteY7" fmla="*/ 237259 h 237259"/>
                    <a:gd name="connsiteX8" fmla="*/ 86591 w 118629"/>
                    <a:gd name="connsiteY8" fmla="*/ 237259 h 237259"/>
                    <a:gd name="connsiteX9" fmla="*/ 34636 w 118629"/>
                    <a:gd name="connsiteY9" fmla="*/ 95250 h 237259"/>
                    <a:gd name="connsiteX10" fmla="*/ 33770 w 118629"/>
                    <a:gd name="connsiteY10" fmla="*/ 95250 h 237259"/>
                    <a:gd name="connsiteX11" fmla="*/ 33770 w 118629"/>
                    <a:gd name="connsiteY11" fmla="*/ 237259 h 237259"/>
                    <a:gd name="connsiteX12" fmla="*/ 0 w 118629"/>
                    <a:gd name="connsiteY12" fmla="*/ 237259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8629" h="237259">
                      <a:moveTo>
                        <a:pt x="0" y="237259"/>
                      </a:moveTo>
                      <a:lnTo>
                        <a:pt x="0" y="0"/>
                      </a:lnTo>
                      <a:lnTo>
                        <a:pt x="32904" y="0"/>
                      </a:lnTo>
                      <a:lnTo>
                        <a:pt x="83993" y="142875"/>
                      </a:lnTo>
                      <a:lnTo>
                        <a:pt x="84859" y="142875"/>
                      </a:lnTo>
                      <a:lnTo>
                        <a:pt x="84859" y="0"/>
                      </a:lnTo>
                      <a:lnTo>
                        <a:pt x="118629" y="0"/>
                      </a:lnTo>
                      <a:lnTo>
                        <a:pt x="118629" y="237259"/>
                      </a:lnTo>
                      <a:lnTo>
                        <a:pt x="86591" y="237259"/>
                      </a:lnTo>
                      <a:lnTo>
                        <a:pt x="34636" y="95250"/>
                      </a:lnTo>
                      <a:lnTo>
                        <a:pt x="33770" y="95250"/>
                      </a:lnTo>
                      <a:lnTo>
                        <a:pt x="33770" y="237259"/>
                      </a:lnTo>
                      <a:lnTo>
                        <a:pt x="0" y="237259"/>
                      </a:lnTo>
                      <a:close/>
                    </a:path>
                  </a:pathLst>
                </a:custGeom>
                <a:solidFill>
                  <a:srgbClr val="FFFFFF"/>
                </a:solid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FC1E497F-F2B8-7005-8CB6-083BD08200D8}"/>
                    </a:ext>
                  </a:extLst>
                </p:cNvPr>
                <p:cNvSpPr/>
                <p:nvPr/>
              </p:nvSpPr>
              <p:spPr>
                <a:xfrm>
                  <a:off x="6057900" y="3441122"/>
                  <a:ext cx="109970" cy="241588"/>
                </a:xfrm>
                <a:custGeom>
                  <a:avLst/>
                  <a:gdLst>
                    <a:gd name="connsiteX0" fmla="*/ 109970 w 109970"/>
                    <a:gd name="connsiteY0" fmla="*/ 172316 h 241588"/>
                    <a:gd name="connsiteX1" fmla="*/ 109970 w 109970"/>
                    <a:gd name="connsiteY1" fmla="*/ 187036 h 241588"/>
                    <a:gd name="connsiteX2" fmla="*/ 105641 w 109970"/>
                    <a:gd name="connsiteY2" fmla="*/ 207818 h 241588"/>
                    <a:gd name="connsiteX3" fmla="*/ 94384 w 109970"/>
                    <a:gd name="connsiteY3" fmla="*/ 225136 h 241588"/>
                    <a:gd name="connsiteX4" fmla="*/ 77066 w 109970"/>
                    <a:gd name="connsiteY4" fmla="*/ 237259 h 241588"/>
                    <a:gd name="connsiteX5" fmla="*/ 56284 w 109970"/>
                    <a:gd name="connsiteY5" fmla="*/ 241589 h 241588"/>
                    <a:gd name="connsiteX6" fmla="*/ 36368 w 109970"/>
                    <a:gd name="connsiteY6" fmla="*/ 238991 h 241588"/>
                    <a:gd name="connsiteX7" fmla="*/ 18184 w 109970"/>
                    <a:gd name="connsiteY7" fmla="*/ 229466 h 241588"/>
                    <a:gd name="connsiteX8" fmla="*/ 5196 w 109970"/>
                    <a:gd name="connsiteY8" fmla="*/ 212148 h 241588"/>
                    <a:gd name="connsiteX9" fmla="*/ 0 w 109970"/>
                    <a:gd name="connsiteY9" fmla="*/ 185305 h 241588"/>
                    <a:gd name="connsiteX10" fmla="*/ 0 w 109970"/>
                    <a:gd name="connsiteY10" fmla="*/ 54552 h 241588"/>
                    <a:gd name="connsiteX11" fmla="*/ 4330 w 109970"/>
                    <a:gd name="connsiteY11" fmla="*/ 32905 h 241588"/>
                    <a:gd name="connsiteX12" fmla="*/ 15586 w 109970"/>
                    <a:gd name="connsiteY12" fmla="*/ 15587 h 241588"/>
                    <a:gd name="connsiteX13" fmla="*/ 32904 w 109970"/>
                    <a:gd name="connsiteY13" fmla="*/ 4330 h 241588"/>
                    <a:gd name="connsiteX14" fmla="*/ 55418 w 109970"/>
                    <a:gd name="connsiteY14" fmla="*/ 0 h 241588"/>
                    <a:gd name="connsiteX15" fmla="*/ 94384 w 109970"/>
                    <a:gd name="connsiteY15" fmla="*/ 15587 h 241588"/>
                    <a:gd name="connsiteX16" fmla="*/ 105641 w 109970"/>
                    <a:gd name="connsiteY16" fmla="*/ 33770 h 241588"/>
                    <a:gd name="connsiteX17" fmla="*/ 109970 w 109970"/>
                    <a:gd name="connsiteY17" fmla="*/ 56284 h 241588"/>
                    <a:gd name="connsiteX18" fmla="*/ 109970 w 109970"/>
                    <a:gd name="connsiteY18" fmla="*/ 69273 h 241588"/>
                    <a:gd name="connsiteX19" fmla="*/ 76200 w 109970"/>
                    <a:gd name="connsiteY19" fmla="*/ 69273 h 241588"/>
                    <a:gd name="connsiteX20" fmla="*/ 76200 w 109970"/>
                    <a:gd name="connsiteY20" fmla="*/ 58016 h 241588"/>
                    <a:gd name="connsiteX21" fmla="*/ 70139 w 109970"/>
                    <a:gd name="connsiteY21" fmla="*/ 40698 h 241588"/>
                    <a:gd name="connsiteX22" fmla="*/ 54552 w 109970"/>
                    <a:gd name="connsiteY22" fmla="*/ 33770 h 241588"/>
                    <a:gd name="connsiteX23" fmla="*/ 38100 w 109970"/>
                    <a:gd name="connsiteY23" fmla="*/ 41564 h 241588"/>
                    <a:gd name="connsiteX24" fmla="*/ 33770 w 109970"/>
                    <a:gd name="connsiteY24" fmla="*/ 61480 h 241588"/>
                    <a:gd name="connsiteX25" fmla="*/ 33770 w 109970"/>
                    <a:gd name="connsiteY25" fmla="*/ 182707 h 241588"/>
                    <a:gd name="connsiteX26" fmla="*/ 38100 w 109970"/>
                    <a:gd name="connsiteY26" fmla="*/ 200025 h 241588"/>
                    <a:gd name="connsiteX27" fmla="*/ 54552 w 109970"/>
                    <a:gd name="connsiteY27" fmla="*/ 206952 h 241588"/>
                    <a:gd name="connsiteX28" fmla="*/ 61480 w 109970"/>
                    <a:gd name="connsiteY28" fmla="*/ 206087 h 241588"/>
                    <a:gd name="connsiteX29" fmla="*/ 68407 w 109970"/>
                    <a:gd name="connsiteY29" fmla="*/ 202623 h 241588"/>
                    <a:gd name="connsiteX30" fmla="*/ 73602 w 109970"/>
                    <a:gd name="connsiteY30" fmla="*/ 195696 h 241588"/>
                    <a:gd name="connsiteX31" fmla="*/ 75334 w 109970"/>
                    <a:gd name="connsiteY31" fmla="*/ 184439 h 241588"/>
                    <a:gd name="connsiteX32" fmla="*/ 75334 w 109970"/>
                    <a:gd name="connsiteY32" fmla="*/ 173182 h 241588"/>
                    <a:gd name="connsiteX33" fmla="*/ 109970 w 109970"/>
                    <a:gd name="connsiteY33" fmla="*/ 173182 h 241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9970" h="241588">
                      <a:moveTo>
                        <a:pt x="109970" y="172316"/>
                      </a:moveTo>
                      <a:lnTo>
                        <a:pt x="109970" y="187036"/>
                      </a:lnTo>
                      <a:cubicBezTo>
                        <a:pt x="109970" y="193964"/>
                        <a:pt x="108239" y="200891"/>
                        <a:pt x="105641" y="207818"/>
                      </a:cubicBezTo>
                      <a:cubicBezTo>
                        <a:pt x="103043" y="214746"/>
                        <a:pt x="98714" y="219941"/>
                        <a:pt x="94384" y="225136"/>
                      </a:cubicBezTo>
                      <a:cubicBezTo>
                        <a:pt x="89189" y="230332"/>
                        <a:pt x="83993" y="234661"/>
                        <a:pt x="77066" y="237259"/>
                      </a:cubicBezTo>
                      <a:cubicBezTo>
                        <a:pt x="70139" y="239857"/>
                        <a:pt x="63211" y="241589"/>
                        <a:pt x="56284" y="241589"/>
                      </a:cubicBezTo>
                      <a:cubicBezTo>
                        <a:pt x="50223" y="241589"/>
                        <a:pt x="43295" y="240723"/>
                        <a:pt x="36368" y="238991"/>
                      </a:cubicBezTo>
                      <a:cubicBezTo>
                        <a:pt x="29441" y="237259"/>
                        <a:pt x="23379" y="233795"/>
                        <a:pt x="18184" y="229466"/>
                      </a:cubicBezTo>
                      <a:cubicBezTo>
                        <a:pt x="12989" y="225136"/>
                        <a:pt x="8659" y="219075"/>
                        <a:pt x="5196" y="212148"/>
                      </a:cubicBezTo>
                      <a:cubicBezTo>
                        <a:pt x="1732" y="205221"/>
                        <a:pt x="0" y="196561"/>
                        <a:pt x="0" y="185305"/>
                      </a:cubicBezTo>
                      <a:lnTo>
                        <a:pt x="0" y="54552"/>
                      </a:lnTo>
                      <a:cubicBezTo>
                        <a:pt x="0" y="46759"/>
                        <a:pt x="1732" y="39832"/>
                        <a:pt x="4330" y="32905"/>
                      </a:cubicBezTo>
                      <a:cubicBezTo>
                        <a:pt x="6927" y="25977"/>
                        <a:pt x="10391" y="20782"/>
                        <a:pt x="15586" y="15587"/>
                      </a:cubicBezTo>
                      <a:cubicBezTo>
                        <a:pt x="20782" y="10391"/>
                        <a:pt x="25977" y="6927"/>
                        <a:pt x="32904" y="4330"/>
                      </a:cubicBezTo>
                      <a:cubicBezTo>
                        <a:pt x="39832" y="1732"/>
                        <a:pt x="46759" y="0"/>
                        <a:pt x="55418" y="0"/>
                      </a:cubicBezTo>
                      <a:cubicBezTo>
                        <a:pt x="71004" y="0"/>
                        <a:pt x="83993" y="5196"/>
                        <a:pt x="94384" y="15587"/>
                      </a:cubicBezTo>
                      <a:cubicBezTo>
                        <a:pt x="99580" y="20782"/>
                        <a:pt x="103043" y="26843"/>
                        <a:pt x="105641" y="33770"/>
                      </a:cubicBezTo>
                      <a:cubicBezTo>
                        <a:pt x="108239" y="40698"/>
                        <a:pt x="109970" y="48491"/>
                        <a:pt x="109970" y="56284"/>
                      </a:cubicBezTo>
                      <a:lnTo>
                        <a:pt x="109970" y="69273"/>
                      </a:lnTo>
                      <a:lnTo>
                        <a:pt x="76200" y="69273"/>
                      </a:lnTo>
                      <a:lnTo>
                        <a:pt x="76200" y="58016"/>
                      </a:lnTo>
                      <a:cubicBezTo>
                        <a:pt x="76200" y="51089"/>
                        <a:pt x="74468" y="45893"/>
                        <a:pt x="70139" y="40698"/>
                      </a:cubicBezTo>
                      <a:cubicBezTo>
                        <a:pt x="65809" y="35502"/>
                        <a:pt x="61480" y="33770"/>
                        <a:pt x="54552" y="33770"/>
                      </a:cubicBezTo>
                      <a:cubicBezTo>
                        <a:pt x="45893" y="33770"/>
                        <a:pt x="40698" y="36368"/>
                        <a:pt x="38100" y="41564"/>
                      </a:cubicBezTo>
                      <a:cubicBezTo>
                        <a:pt x="35502" y="46759"/>
                        <a:pt x="33770" y="53686"/>
                        <a:pt x="33770" y="61480"/>
                      </a:cubicBezTo>
                      <a:lnTo>
                        <a:pt x="33770" y="182707"/>
                      </a:lnTo>
                      <a:cubicBezTo>
                        <a:pt x="33770" y="189634"/>
                        <a:pt x="35502" y="195696"/>
                        <a:pt x="38100" y="200025"/>
                      </a:cubicBezTo>
                      <a:cubicBezTo>
                        <a:pt x="40698" y="204355"/>
                        <a:pt x="46759" y="206952"/>
                        <a:pt x="54552" y="206952"/>
                      </a:cubicBezTo>
                      <a:cubicBezTo>
                        <a:pt x="57150" y="206952"/>
                        <a:pt x="58882" y="206952"/>
                        <a:pt x="61480" y="206087"/>
                      </a:cubicBezTo>
                      <a:cubicBezTo>
                        <a:pt x="64077" y="205221"/>
                        <a:pt x="66675" y="204355"/>
                        <a:pt x="68407" y="202623"/>
                      </a:cubicBezTo>
                      <a:cubicBezTo>
                        <a:pt x="70139" y="200891"/>
                        <a:pt x="71870" y="198293"/>
                        <a:pt x="73602" y="195696"/>
                      </a:cubicBezTo>
                      <a:cubicBezTo>
                        <a:pt x="75334" y="192232"/>
                        <a:pt x="75334" y="188768"/>
                        <a:pt x="75334" y="184439"/>
                      </a:cubicBezTo>
                      <a:lnTo>
                        <a:pt x="75334" y="173182"/>
                      </a:lnTo>
                      <a:lnTo>
                        <a:pt x="109970" y="173182"/>
                      </a:lnTo>
                      <a:close/>
                    </a:path>
                  </a:pathLst>
                </a:custGeom>
                <a:solidFill>
                  <a:srgbClr val="FFFFFF"/>
                </a:solidFill>
                <a:ln w="8653"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44932495-8DC4-93E2-A82E-9CB0DC859A7E}"/>
                    </a:ext>
                  </a:extLst>
                </p:cNvPr>
                <p:cNvSpPr/>
                <p:nvPr/>
              </p:nvSpPr>
              <p:spPr>
                <a:xfrm>
                  <a:off x="6195579" y="3443720"/>
                  <a:ext cx="101311" cy="237259"/>
                </a:xfrm>
                <a:custGeom>
                  <a:avLst/>
                  <a:gdLst>
                    <a:gd name="connsiteX0" fmla="*/ 0 w 101311"/>
                    <a:gd name="connsiteY0" fmla="*/ 237259 h 237259"/>
                    <a:gd name="connsiteX1" fmla="*/ 0 w 101311"/>
                    <a:gd name="connsiteY1" fmla="*/ 0 h 237259"/>
                    <a:gd name="connsiteX2" fmla="*/ 101311 w 101311"/>
                    <a:gd name="connsiteY2" fmla="*/ 0 h 237259"/>
                    <a:gd name="connsiteX3" fmla="*/ 101311 w 101311"/>
                    <a:gd name="connsiteY3" fmla="*/ 32038 h 237259"/>
                    <a:gd name="connsiteX4" fmla="*/ 33770 w 101311"/>
                    <a:gd name="connsiteY4" fmla="*/ 32038 h 237259"/>
                    <a:gd name="connsiteX5" fmla="*/ 33770 w 101311"/>
                    <a:gd name="connsiteY5" fmla="*/ 101311 h 237259"/>
                    <a:gd name="connsiteX6" fmla="*/ 92652 w 101311"/>
                    <a:gd name="connsiteY6" fmla="*/ 101311 h 237259"/>
                    <a:gd name="connsiteX7" fmla="*/ 92652 w 101311"/>
                    <a:gd name="connsiteY7" fmla="*/ 133350 h 237259"/>
                    <a:gd name="connsiteX8" fmla="*/ 33770 w 101311"/>
                    <a:gd name="connsiteY8" fmla="*/ 133350 h 237259"/>
                    <a:gd name="connsiteX9" fmla="*/ 33770 w 101311"/>
                    <a:gd name="connsiteY9" fmla="*/ 202623 h 237259"/>
                    <a:gd name="connsiteX10" fmla="*/ 101311 w 101311"/>
                    <a:gd name="connsiteY10" fmla="*/ 202623 h 237259"/>
                    <a:gd name="connsiteX11" fmla="*/ 101311 w 101311"/>
                    <a:gd name="connsiteY11" fmla="*/ 236393 h 237259"/>
                    <a:gd name="connsiteX12" fmla="*/ 0 w 101311"/>
                    <a:gd name="connsiteY12" fmla="*/ 236393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1311" h="237259">
                      <a:moveTo>
                        <a:pt x="0" y="237259"/>
                      </a:moveTo>
                      <a:lnTo>
                        <a:pt x="0" y="0"/>
                      </a:lnTo>
                      <a:lnTo>
                        <a:pt x="101311" y="0"/>
                      </a:lnTo>
                      <a:lnTo>
                        <a:pt x="101311" y="32038"/>
                      </a:lnTo>
                      <a:lnTo>
                        <a:pt x="33770" y="32038"/>
                      </a:lnTo>
                      <a:lnTo>
                        <a:pt x="33770" y="101311"/>
                      </a:lnTo>
                      <a:lnTo>
                        <a:pt x="92652" y="101311"/>
                      </a:lnTo>
                      <a:lnTo>
                        <a:pt x="92652" y="133350"/>
                      </a:lnTo>
                      <a:lnTo>
                        <a:pt x="33770" y="133350"/>
                      </a:lnTo>
                      <a:lnTo>
                        <a:pt x="33770" y="202623"/>
                      </a:lnTo>
                      <a:lnTo>
                        <a:pt x="101311" y="202623"/>
                      </a:lnTo>
                      <a:lnTo>
                        <a:pt x="101311" y="236393"/>
                      </a:lnTo>
                      <a:lnTo>
                        <a:pt x="0" y="236393"/>
                      </a:lnTo>
                      <a:close/>
                    </a:path>
                  </a:pathLst>
                </a:custGeom>
                <a:solidFill>
                  <a:srgbClr val="FFFFFF"/>
                </a:solidFill>
                <a:ln w="8653"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48CEC8D7-124A-8C71-9204-9BFDA49F6344}"/>
                    </a:ext>
                  </a:extLst>
                </p:cNvPr>
                <p:cNvSpPr/>
                <p:nvPr/>
              </p:nvSpPr>
              <p:spPr>
                <a:xfrm>
                  <a:off x="6318538" y="3443720"/>
                  <a:ext cx="109970" cy="237259"/>
                </a:xfrm>
                <a:custGeom>
                  <a:avLst/>
                  <a:gdLst>
                    <a:gd name="connsiteX0" fmla="*/ 0 w 109970"/>
                    <a:gd name="connsiteY0" fmla="*/ 237259 h 237259"/>
                    <a:gd name="connsiteX1" fmla="*/ 0 w 109970"/>
                    <a:gd name="connsiteY1" fmla="*/ 0 h 237259"/>
                    <a:gd name="connsiteX2" fmla="*/ 51089 w 109970"/>
                    <a:gd name="connsiteY2" fmla="*/ 0 h 237259"/>
                    <a:gd name="connsiteX3" fmla="*/ 75334 w 109970"/>
                    <a:gd name="connsiteY3" fmla="*/ 3464 h 237259"/>
                    <a:gd name="connsiteX4" fmla="*/ 94384 w 109970"/>
                    <a:gd name="connsiteY4" fmla="*/ 16452 h 237259"/>
                    <a:gd name="connsiteX5" fmla="*/ 106507 w 109970"/>
                    <a:gd name="connsiteY5" fmla="*/ 38100 h 237259"/>
                    <a:gd name="connsiteX6" fmla="*/ 109970 w 109970"/>
                    <a:gd name="connsiteY6" fmla="*/ 71870 h 237259"/>
                    <a:gd name="connsiteX7" fmla="*/ 108239 w 109970"/>
                    <a:gd name="connsiteY7" fmla="*/ 98714 h 237259"/>
                    <a:gd name="connsiteX8" fmla="*/ 100445 w 109970"/>
                    <a:gd name="connsiteY8" fmla="*/ 119495 h 237259"/>
                    <a:gd name="connsiteX9" fmla="*/ 81395 w 109970"/>
                    <a:gd name="connsiteY9" fmla="*/ 137680 h 237259"/>
                    <a:gd name="connsiteX10" fmla="*/ 51089 w 109970"/>
                    <a:gd name="connsiteY10" fmla="*/ 144607 h 237259"/>
                    <a:gd name="connsiteX11" fmla="*/ 33770 w 109970"/>
                    <a:gd name="connsiteY11" fmla="*/ 144607 h 237259"/>
                    <a:gd name="connsiteX12" fmla="*/ 33770 w 109970"/>
                    <a:gd name="connsiteY12" fmla="*/ 237259 h 237259"/>
                    <a:gd name="connsiteX13" fmla="*/ 0 w 109970"/>
                    <a:gd name="connsiteY13" fmla="*/ 237259 h 237259"/>
                    <a:gd name="connsiteX14" fmla="*/ 33770 w 109970"/>
                    <a:gd name="connsiteY14" fmla="*/ 32904 h 237259"/>
                    <a:gd name="connsiteX15" fmla="*/ 33770 w 109970"/>
                    <a:gd name="connsiteY15" fmla="*/ 113434 h 237259"/>
                    <a:gd name="connsiteX16" fmla="*/ 50223 w 109970"/>
                    <a:gd name="connsiteY16" fmla="*/ 113434 h 237259"/>
                    <a:gd name="connsiteX17" fmla="*/ 65809 w 109970"/>
                    <a:gd name="connsiteY17" fmla="*/ 110836 h 237259"/>
                    <a:gd name="connsiteX18" fmla="*/ 74468 w 109970"/>
                    <a:gd name="connsiteY18" fmla="*/ 102177 h 237259"/>
                    <a:gd name="connsiteX19" fmla="*/ 77932 w 109970"/>
                    <a:gd name="connsiteY19" fmla="*/ 90054 h 237259"/>
                    <a:gd name="connsiteX20" fmla="*/ 78798 w 109970"/>
                    <a:gd name="connsiteY20" fmla="*/ 73602 h 237259"/>
                    <a:gd name="connsiteX21" fmla="*/ 78798 w 109970"/>
                    <a:gd name="connsiteY21" fmla="*/ 58016 h 237259"/>
                    <a:gd name="connsiteX22" fmla="*/ 76200 w 109970"/>
                    <a:gd name="connsiteY22" fmla="*/ 45027 h 237259"/>
                    <a:gd name="connsiteX23" fmla="*/ 68407 w 109970"/>
                    <a:gd name="connsiteY23" fmla="*/ 36368 h 237259"/>
                    <a:gd name="connsiteX24" fmla="*/ 52820 w 109970"/>
                    <a:gd name="connsiteY24" fmla="*/ 33770 h 237259"/>
                    <a:gd name="connsiteX25" fmla="*/ 33770 w 109970"/>
                    <a:gd name="connsiteY25" fmla="*/ 33770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970" h="237259">
                      <a:moveTo>
                        <a:pt x="0" y="237259"/>
                      </a:moveTo>
                      <a:lnTo>
                        <a:pt x="0" y="0"/>
                      </a:lnTo>
                      <a:lnTo>
                        <a:pt x="51089" y="0"/>
                      </a:lnTo>
                      <a:cubicBezTo>
                        <a:pt x="60614" y="0"/>
                        <a:pt x="68407" y="866"/>
                        <a:pt x="75334" y="3464"/>
                      </a:cubicBezTo>
                      <a:cubicBezTo>
                        <a:pt x="82261" y="6061"/>
                        <a:pt x="89189" y="10391"/>
                        <a:pt x="94384" y="16452"/>
                      </a:cubicBezTo>
                      <a:cubicBezTo>
                        <a:pt x="100445" y="22513"/>
                        <a:pt x="103909" y="30307"/>
                        <a:pt x="106507" y="38100"/>
                      </a:cubicBezTo>
                      <a:cubicBezTo>
                        <a:pt x="109104" y="46759"/>
                        <a:pt x="109970" y="58016"/>
                        <a:pt x="109970" y="71870"/>
                      </a:cubicBezTo>
                      <a:cubicBezTo>
                        <a:pt x="109970" y="82261"/>
                        <a:pt x="109104" y="91786"/>
                        <a:pt x="108239" y="98714"/>
                      </a:cubicBezTo>
                      <a:cubicBezTo>
                        <a:pt x="107373" y="105641"/>
                        <a:pt x="104775" y="112568"/>
                        <a:pt x="100445" y="119495"/>
                      </a:cubicBezTo>
                      <a:cubicBezTo>
                        <a:pt x="96116" y="127288"/>
                        <a:pt x="89189" y="133350"/>
                        <a:pt x="81395" y="137680"/>
                      </a:cubicBezTo>
                      <a:cubicBezTo>
                        <a:pt x="73602" y="142009"/>
                        <a:pt x="63211" y="144607"/>
                        <a:pt x="51089" y="144607"/>
                      </a:cubicBezTo>
                      <a:lnTo>
                        <a:pt x="33770" y="144607"/>
                      </a:lnTo>
                      <a:lnTo>
                        <a:pt x="33770" y="237259"/>
                      </a:lnTo>
                      <a:lnTo>
                        <a:pt x="0" y="237259"/>
                      </a:lnTo>
                      <a:close/>
                      <a:moveTo>
                        <a:pt x="33770" y="32904"/>
                      </a:moveTo>
                      <a:lnTo>
                        <a:pt x="33770" y="113434"/>
                      </a:lnTo>
                      <a:lnTo>
                        <a:pt x="50223" y="113434"/>
                      </a:lnTo>
                      <a:cubicBezTo>
                        <a:pt x="57150" y="113434"/>
                        <a:pt x="62345" y="112568"/>
                        <a:pt x="65809" y="110836"/>
                      </a:cubicBezTo>
                      <a:cubicBezTo>
                        <a:pt x="69273" y="109104"/>
                        <a:pt x="72736" y="105641"/>
                        <a:pt x="74468" y="102177"/>
                      </a:cubicBezTo>
                      <a:cubicBezTo>
                        <a:pt x="76200" y="98714"/>
                        <a:pt x="77066" y="94384"/>
                        <a:pt x="77932" y="90054"/>
                      </a:cubicBezTo>
                      <a:cubicBezTo>
                        <a:pt x="77932" y="84859"/>
                        <a:pt x="78798" y="79663"/>
                        <a:pt x="78798" y="73602"/>
                      </a:cubicBezTo>
                      <a:cubicBezTo>
                        <a:pt x="78798" y="68407"/>
                        <a:pt x="78798" y="63211"/>
                        <a:pt x="78798" y="58016"/>
                      </a:cubicBezTo>
                      <a:cubicBezTo>
                        <a:pt x="78798" y="52820"/>
                        <a:pt x="77932" y="48491"/>
                        <a:pt x="76200" y="45027"/>
                      </a:cubicBezTo>
                      <a:cubicBezTo>
                        <a:pt x="74468" y="41564"/>
                        <a:pt x="71870" y="38100"/>
                        <a:pt x="68407" y="36368"/>
                      </a:cubicBezTo>
                      <a:cubicBezTo>
                        <a:pt x="64943" y="34636"/>
                        <a:pt x="59748" y="33770"/>
                        <a:pt x="52820" y="33770"/>
                      </a:cubicBezTo>
                      <a:lnTo>
                        <a:pt x="33770" y="33770"/>
                      </a:lnTo>
                      <a:close/>
                    </a:path>
                  </a:pathLst>
                </a:custGeom>
                <a:solidFill>
                  <a:srgbClr val="FFFFFF"/>
                </a:solidFill>
                <a:ln w="8653"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D7200CBC-9FFC-8E75-1492-40981A3956E8}"/>
                    </a:ext>
                  </a:extLst>
                </p:cNvPr>
                <p:cNvSpPr/>
                <p:nvPr/>
              </p:nvSpPr>
              <p:spPr>
                <a:xfrm>
                  <a:off x="6437168" y="3443720"/>
                  <a:ext cx="112568" cy="237259"/>
                </a:xfrm>
                <a:custGeom>
                  <a:avLst/>
                  <a:gdLst>
                    <a:gd name="connsiteX0" fmla="*/ 38966 w 112568"/>
                    <a:gd name="connsiteY0" fmla="*/ 237259 h 237259"/>
                    <a:gd name="connsiteX1" fmla="*/ 38966 w 112568"/>
                    <a:gd name="connsiteY1" fmla="*/ 32038 h 237259"/>
                    <a:gd name="connsiteX2" fmla="*/ 0 w 112568"/>
                    <a:gd name="connsiteY2" fmla="*/ 32038 h 237259"/>
                    <a:gd name="connsiteX3" fmla="*/ 0 w 112568"/>
                    <a:gd name="connsiteY3" fmla="*/ 0 h 237259"/>
                    <a:gd name="connsiteX4" fmla="*/ 112568 w 112568"/>
                    <a:gd name="connsiteY4" fmla="*/ 0 h 237259"/>
                    <a:gd name="connsiteX5" fmla="*/ 112568 w 112568"/>
                    <a:gd name="connsiteY5" fmla="*/ 32038 h 237259"/>
                    <a:gd name="connsiteX6" fmla="*/ 73602 w 112568"/>
                    <a:gd name="connsiteY6" fmla="*/ 32038 h 237259"/>
                    <a:gd name="connsiteX7" fmla="*/ 73602 w 112568"/>
                    <a:gd name="connsiteY7" fmla="*/ 237259 h 237259"/>
                    <a:gd name="connsiteX8" fmla="*/ 38966 w 112568"/>
                    <a:gd name="connsiteY8" fmla="*/ 237259 h 23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568" h="237259">
                      <a:moveTo>
                        <a:pt x="38966" y="237259"/>
                      </a:moveTo>
                      <a:lnTo>
                        <a:pt x="38966" y="32038"/>
                      </a:lnTo>
                      <a:lnTo>
                        <a:pt x="0" y="32038"/>
                      </a:lnTo>
                      <a:lnTo>
                        <a:pt x="0" y="0"/>
                      </a:lnTo>
                      <a:lnTo>
                        <a:pt x="112568" y="0"/>
                      </a:lnTo>
                      <a:lnTo>
                        <a:pt x="112568" y="32038"/>
                      </a:lnTo>
                      <a:lnTo>
                        <a:pt x="73602" y="32038"/>
                      </a:lnTo>
                      <a:lnTo>
                        <a:pt x="73602" y="237259"/>
                      </a:lnTo>
                      <a:lnTo>
                        <a:pt x="38966" y="237259"/>
                      </a:lnTo>
                      <a:close/>
                    </a:path>
                  </a:pathLst>
                </a:custGeom>
                <a:solidFill>
                  <a:srgbClr val="FFFFFF"/>
                </a:solidFill>
                <a:ln w="8653" cap="flat">
                  <a:noFill/>
                  <a:prstDash val="solid"/>
                  <a:miter/>
                </a:ln>
              </p:spPr>
              <p:txBody>
                <a:bodyPr rtlCol="0" anchor="ctr"/>
                <a:lstStyle/>
                <a:p>
                  <a:endParaRPr lang="en-US"/>
                </a:p>
              </p:txBody>
            </p:sp>
          </p:grpSp>
        </p:grpSp>
      </p:grpSp>
      <p:sp>
        <p:nvSpPr>
          <p:cNvPr id="4" name="TextBox 3">
            <a:extLst>
              <a:ext uri="{FF2B5EF4-FFF2-40B4-BE49-F238E27FC236}">
                <a16:creationId xmlns:a16="http://schemas.microsoft.com/office/drawing/2014/main" id="{C7D0A89C-628B-4236-E4BF-8965B79EEA7C}"/>
              </a:ext>
            </a:extLst>
          </p:cNvPr>
          <p:cNvSpPr txBox="1"/>
          <p:nvPr/>
        </p:nvSpPr>
        <p:spPr>
          <a:xfrm>
            <a:off x="334196" y="1088575"/>
            <a:ext cx="6536493" cy="870623"/>
          </a:xfrm>
          <a:prstGeom prst="rect">
            <a:avLst/>
          </a:prstGeom>
          <a:noFill/>
        </p:spPr>
        <p:txBody>
          <a:bodyPr wrap="square" rtlCol="0">
            <a:spAutoFit/>
          </a:bodyPr>
          <a:lstStyle/>
          <a:p>
            <a:pPr>
              <a:lnSpc>
                <a:spcPct val="150000"/>
              </a:lnSpc>
            </a:pPr>
            <a:r>
              <a:rPr lang="en-US" dirty="0">
                <a:latin typeface="Century Gothic" panose="020B0502020202020204" pitchFamily="34" charset="0"/>
              </a:rPr>
              <a:t>How will you verify that your goals have been achieved?</a:t>
            </a:r>
          </a:p>
          <a:p>
            <a:pPr>
              <a:lnSpc>
                <a:spcPct val="150000"/>
              </a:lnSpc>
            </a:pPr>
            <a:r>
              <a:rPr lang="en-US" dirty="0">
                <a:latin typeface="Century Gothic" panose="020B0502020202020204" pitchFamily="34" charset="0"/>
              </a:rPr>
              <a:t>What metrics will you use to evaluate your idea?</a:t>
            </a:r>
          </a:p>
        </p:txBody>
      </p:sp>
      <p:sp>
        <p:nvSpPr>
          <p:cNvPr id="6" name="TextBox 5">
            <a:extLst>
              <a:ext uri="{FF2B5EF4-FFF2-40B4-BE49-F238E27FC236}">
                <a16:creationId xmlns:a16="http://schemas.microsoft.com/office/drawing/2014/main" id="{75431DE5-7443-D89B-36FA-FEDBCAFABBDA}"/>
              </a:ext>
            </a:extLst>
          </p:cNvPr>
          <p:cNvSpPr txBox="1"/>
          <p:nvPr/>
        </p:nvSpPr>
        <p:spPr>
          <a:xfrm>
            <a:off x="182553" y="51074"/>
            <a:ext cx="4910147" cy="830997"/>
          </a:xfrm>
          <a:prstGeom prst="rect">
            <a:avLst/>
          </a:prstGeom>
          <a:noFill/>
          <a:effectLst/>
        </p:spPr>
        <p:txBody>
          <a:bodyPr wrap="square" rtlCol="0">
            <a:spAutoFit/>
          </a:bodyPr>
          <a:lstStyle/>
          <a:p>
            <a:r>
              <a:rPr lang="en-US" sz="4800" i="0" u="none" strike="noStrike" dirty="0">
                <a:solidFill>
                  <a:schemeClr val="bg1"/>
                </a:solidFill>
                <a:effectLst/>
                <a:latin typeface="Century Gothic" panose="020B0502020202020204" pitchFamily="34" charset="0"/>
              </a:rPr>
              <a:t>Success Criteria</a:t>
            </a:r>
            <a:endParaRPr lang="en-US" sz="4800" dirty="0">
              <a:solidFill>
                <a:schemeClr val="bg1"/>
              </a:solidFill>
              <a:latin typeface="Century Gothic" panose="020B0502020202020204" pitchFamily="34" charset="0"/>
            </a:endParaRPr>
          </a:p>
        </p:txBody>
      </p:sp>
      <p:sp>
        <p:nvSpPr>
          <p:cNvPr id="53" name="TextBox 52">
            <a:extLst>
              <a:ext uri="{FF2B5EF4-FFF2-40B4-BE49-F238E27FC236}">
                <a16:creationId xmlns:a16="http://schemas.microsoft.com/office/drawing/2014/main" id="{29E66D57-D456-7ED8-7F7C-D41BEA89FD9D}"/>
              </a:ext>
            </a:extLst>
          </p:cNvPr>
          <p:cNvSpPr txBox="1"/>
          <p:nvPr/>
        </p:nvSpPr>
        <p:spPr>
          <a:xfrm>
            <a:off x="643283" y="2582569"/>
            <a:ext cx="5921173" cy="1231106"/>
          </a:xfrm>
          <a:prstGeom prst="rect">
            <a:avLst/>
          </a:prstGeom>
          <a:noFill/>
          <a:effectLst/>
        </p:spPr>
        <p:txBody>
          <a:bodyPr wrap="square" rtlCol="0">
            <a:spAutoFit/>
          </a:bodyPr>
          <a:lstStyle/>
          <a:p>
            <a:pPr marL="342900" marR="0" indent="-342900">
              <a:spcBef>
                <a:spcPts val="1200"/>
              </a:spcBef>
              <a:spcAft>
                <a:spcPts val="0"/>
              </a:spcAft>
              <a:buClr>
                <a:schemeClr val="bg1"/>
              </a:buClr>
              <a:buFont typeface="Arial" panose="020B0604020202020204" pitchFamily="34" charset="0"/>
              <a:buChar char="•"/>
            </a:pPr>
            <a:r>
              <a:rPr lang="en-US" dirty="0">
                <a:effectLst/>
                <a:latin typeface="Century Gothic" panose="020B0502020202020204" pitchFamily="34" charset="0"/>
                <a:ea typeface="Calibri" panose="020F0502020204030204" pitchFamily="34" charset="0"/>
                <a:cs typeface="Times New Roman" panose="02020603050405020304" pitchFamily="18" charset="0"/>
              </a:rPr>
              <a:t>Criterion One</a:t>
            </a:r>
          </a:p>
          <a:p>
            <a:pPr marL="342900" marR="0" indent="-342900">
              <a:spcBef>
                <a:spcPts val="1200"/>
              </a:spcBef>
              <a:spcAft>
                <a:spcPts val="0"/>
              </a:spcAft>
              <a:buClr>
                <a:schemeClr val="bg1"/>
              </a:buClr>
              <a:buFont typeface="Arial" panose="020B0604020202020204" pitchFamily="34" charset="0"/>
              <a:buChar char="•"/>
            </a:pPr>
            <a:r>
              <a:rPr lang="en-US" dirty="0">
                <a:effectLst/>
                <a:latin typeface="Century Gothic" panose="020B0502020202020204" pitchFamily="34" charset="0"/>
                <a:ea typeface="Calibri" panose="020F0502020204030204" pitchFamily="34" charset="0"/>
                <a:cs typeface="Times New Roman" panose="02020603050405020304" pitchFamily="18" charset="0"/>
              </a:rPr>
              <a:t>Criterion</a:t>
            </a:r>
            <a:r>
              <a:rPr lang="en-US" dirty="0">
                <a:latin typeface="Century Gothic" panose="020B0502020202020204" pitchFamily="34" charset="0"/>
                <a:ea typeface="Calibri" panose="020F0502020204030204" pitchFamily="34" charset="0"/>
                <a:cs typeface="Times New Roman" panose="02020603050405020304" pitchFamily="18" charset="0"/>
              </a:rPr>
              <a:t> Two</a:t>
            </a:r>
          </a:p>
          <a:p>
            <a:pPr marL="342900" marR="0" indent="-342900">
              <a:spcBef>
                <a:spcPts val="1200"/>
              </a:spcBef>
              <a:spcAft>
                <a:spcPts val="0"/>
              </a:spcAft>
              <a:buClr>
                <a:schemeClr val="bg1"/>
              </a:buClr>
              <a:buFont typeface="Arial" panose="020B0604020202020204" pitchFamily="34" charset="0"/>
              <a:buChar char="•"/>
            </a:pPr>
            <a:r>
              <a:rPr lang="en-US" dirty="0">
                <a:effectLst/>
                <a:latin typeface="Century Gothic" panose="020B0502020202020204" pitchFamily="34" charset="0"/>
                <a:ea typeface="Calibri" panose="020F0502020204030204" pitchFamily="34" charset="0"/>
                <a:cs typeface="Times New Roman" panose="02020603050405020304" pitchFamily="18" charset="0"/>
              </a:rPr>
              <a:t>Criterion Three</a:t>
            </a:r>
          </a:p>
        </p:txBody>
      </p:sp>
      <p:sp>
        <p:nvSpPr>
          <p:cNvPr id="17" name="Rectangle 16">
            <a:extLst>
              <a:ext uri="{FF2B5EF4-FFF2-40B4-BE49-F238E27FC236}">
                <a16:creationId xmlns:a16="http://schemas.microsoft.com/office/drawing/2014/main" id="{875CC9A3-F8DC-495B-85C8-6C5ECB553ADB}"/>
              </a:ext>
            </a:extLst>
          </p:cNvPr>
          <p:cNvSpPr/>
          <p:nvPr/>
        </p:nvSpPr>
        <p:spPr>
          <a:xfrm>
            <a:off x="0" y="2"/>
            <a:ext cx="5193792" cy="47158"/>
          </a:xfrm>
          <a:prstGeom prst="rect">
            <a:avLst/>
          </a:prstGeom>
          <a:solidFill>
            <a:srgbClr val="57A79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4" name="Group 43">
            <a:extLst>
              <a:ext uri="{FF2B5EF4-FFF2-40B4-BE49-F238E27FC236}">
                <a16:creationId xmlns:a16="http://schemas.microsoft.com/office/drawing/2014/main" id="{75D1A55A-2E53-2CF2-58A1-2C275907DA9D}"/>
              </a:ext>
            </a:extLst>
          </p:cNvPr>
          <p:cNvGrpSpPr/>
          <p:nvPr/>
        </p:nvGrpSpPr>
        <p:grpSpPr>
          <a:xfrm>
            <a:off x="9937656" y="467412"/>
            <a:ext cx="1704335" cy="1704335"/>
            <a:chOff x="7272253" y="918028"/>
            <a:chExt cx="1437477" cy="1437477"/>
          </a:xfrm>
        </p:grpSpPr>
        <p:grpSp>
          <p:nvGrpSpPr>
            <p:cNvPr id="45" name="Graphic 12" descr="Bar graph with upward trend outline">
              <a:extLst>
                <a:ext uri="{FF2B5EF4-FFF2-40B4-BE49-F238E27FC236}">
                  <a16:creationId xmlns:a16="http://schemas.microsoft.com/office/drawing/2014/main" id="{6FF0BCCA-6FA7-6074-AC93-6338E7417517}"/>
                </a:ext>
              </a:extLst>
            </p:cNvPr>
            <p:cNvGrpSpPr/>
            <p:nvPr/>
          </p:nvGrpSpPr>
          <p:grpSpPr>
            <a:xfrm>
              <a:off x="7272253" y="918028"/>
              <a:ext cx="1437477" cy="1437477"/>
              <a:chOff x="7272253" y="918028"/>
              <a:chExt cx="1437477" cy="1437477"/>
            </a:xfrm>
            <a:solidFill>
              <a:schemeClr val="bg1"/>
            </a:solidFill>
          </p:grpSpPr>
          <p:sp>
            <p:nvSpPr>
              <p:cNvPr id="51" name="Freeform 50">
                <a:extLst>
                  <a:ext uri="{FF2B5EF4-FFF2-40B4-BE49-F238E27FC236}">
                    <a16:creationId xmlns:a16="http://schemas.microsoft.com/office/drawing/2014/main" id="{4A5DCAAE-420C-44D8-0EEB-0C45C006006A}"/>
                  </a:ext>
                </a:extLst>
              </p:cNvPr>
              <p:cNvSpPr/>
              <p:nvPr/>
            </p:nvSpPr>
            <p:spPr>
              <a:xfrm>
                <a:off x="7272253" y="918028"/>
                <a:ext cx="1436843" cy="1437477"/>
              </a:xfrm>
              <a:custGeom>
                <a:avLst/>
                <a:gdLst>
                  <a:gd name="connsiteX0" fmla="*/ 1436843 w 1436843"/>
                  <a:gd name="connsiteY0" fmla="*/ 1395199 h 1437477"/>
                  <a:gd name="connsiteX1" fmla="*/ 42279 w 1436843"/>
                  <a:gd name="connsiteY1" fmla="*/ 1395199 h 1437477"/>
                  <a:gd name="connsiteX2" fmla="*/ 42279 w 1436843"/>
                  <a:gd name="connsiteY2" fmla="*/ 0 h 1437477"/>
                  <a:gd name="connsiteX3" fmla="*/ 0 w 1436843"/>
                  <a:gd name="connsiteY3" fmla="*/ 0 h 1437477"/>
                  <a:gd name="connsiteX4" fmla="*/ 0 w 1436843"/>
                  <a:gd name="connsiteY4" fmla="*/ 1437478 h 1437477"/>
                  <a:gd name="connsiteX5" fmla="*/ 1436843 w 1436843"/>
                  <a:gd name="connsiteY5" fmla="*/ 1437478 h 1437477"/>
                  <a:gd name="connsiteX6" fmla="*/ 1436843 w 1436843"/>
                  <a:gd name="connsiteY6" fmla="*/ 1395199 h 1437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36843" h="1437477">
                    <a:moveTo>
                      <a:pt x="1436843" y="1395199"/>
                    </a:moveTo>
                    <a:lnTo>
                      <a:pt x="42279" y="1395199"/>
                    </a:lnTo>
                    <a:lnTo>
                      <a:pt x="42279" y="0"/>
                    </a:lnTo>
                    <a:lnTo>
                      <a:pt x="0" y="0"/>
                    </a:lnTo>
                    <a:lnTo>
                      <a:pt x="0" y="1437478"/>
                    </a:lnTo>
                    <a:lnTo>
                      <a:pt x="1436843" y="1437478"/>
                    </a:lnTo>
                    <a:lnTo>
                      <a:pt x="1436843" y="1395199"/>
                    </a:lnTo>
                    <a:close/>
                  </a:path>
                </a:pathLst>
              </a:custGeom>
              <a:solidFill>
                <a:schemeClr val="bg1">
                  <a:alpha val="50000"/>
                </a:schemeClr>
              </a:solidFill>
              <a:ln w="21134"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D0880F6D-B8D5-4727-A1EF-5D5F49A359C1}"/>
                  </a:ext>
                </a:extLst>
              </p:cNvPr>
              <p:cNvSpPr/>
              <p:nvPr/>
            </p:nvSpPr>
            <p:spPr>
              <a:xfrm>
                <a:off x="8371500" y="918028"/>
                <a:ext cx="338230" cy="1268362"/>
              </a:xfrm>
              <a:custGeom>
                <a:avLst/>
                <a:gdLst>
                  <a:gd name="connsiteX0" fmla="*/ 338230 w 338230"/>
                  <a:gd name="connsiteY0" fmla="*/ 0 h 1268362"/>
                  <a:gd name="connsiteX1" fmla="*/ 0 w 338230"/>
                  <a:gd name="connsiteY1" fmla="*/ 0 h 1268362"/>
                  <a:gd name="connsiteX2" fmla="*/ 0 w 338230"/>
                  <a:gd name="connsiteY2" fmla="*/ 1268363 h 1268362"/>
                  <a:gd name="connsiteX3" fmla="*/ 338230 w 338230"/>
                  <a:gd name="connsiteY3" fmla="*/ 1268363 h 1268362"/>
                  <a:gd name="connsiteX4" fmla="*/ 295951 w 338230"/>
                  <a:gd name="connsiteY4" fmla="*/ 1226084 h 1268362"/>
                  <a:gd name="connsiteX5" fmla="*/ 42279 w 338230"/>
                  <a:gd name="connsiteY5" fmla="*/ 1226084 h 1268362"/>
                  <a:gd name="connsiteX6" fmla="*/ 42279 w 338230"/>
                  <a:gd name="connsiteY6" fmla="*/ 42279 h 1268362"/>
                  <a:gd name="connsiteX7" fmla="*/ 295951 w 338230"/>
                  <a:gd name="connsiteY7" fmla="*/ 42279 h 1268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8230" h="1268362">
                    <a:moveTo>
                      <a:pt x="338230" y="0"/>
                    </a:moveTo>
                    <a:lnTo>
                      <a:pt x="0" y="0"/>
                    </a:lnTo>
                    <a:lnTo>
                      <a:pt x="0" y="1268363"/>
                    </a:lnTo>
                    <a:lnTo>
                      <a:pt x="338230" y="1268363"/>
                    </a:lnTo>
                    <a:close/>
                    <a:moveTo>
                      <a:pt x="295951" y="1226084"/>
                    </a:moveTo>
                    <a:lnTo>
                      <a:pt x="42279" y="1226084"/>
                    </a:lnTo>
                    <a:lnTo>
                      <a:pt x="42279" y="42279"/>
                    </a:lnTo>
                    <a:lnTo>
                      <a:pt x="295951" y="42279"/>
                    </a:lnTo>
                    <a:close/>
                  </a:path>
                </a:pathLst>
              </a:custGeom>
              <a:solidFill>
                <a:schemeClr val="bg1"/>
              </a:solidFill>
              <a:ln w="21134"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E4A521B2-B29E-743A-6A33-674F9761614B}"/>
                  </a:ext>
                </a:extLst>
              </p:cNvPr>
              <p:cNvSpPr/>
              <p:nvPr/>
            </p:nvSpPr>
            <p:spPr>
              <a:xfrm>
                <a:off x="7906434" y="1383094"/>
                <a:ext cx="338230" cy="803296"/>
              </a:xfrm>
              <a:custGeom>
                <a:avLst/>
                <a:gdLst>
                  <a:gd name="connsiteX0" fmla="*/ 0 w 338230"/>
                  <a:gd name="connsiteY0" fmla="*/ 803296 h 803296"/>
                  <a:gd name="connsiteX1" fmla="*/ 338230 w 338230"/>
                  <a:gd name="connsiteY1" fmla="*/ 803296 h 803296"/>
                  <a:gd name="connsiteX2" fmla="*/ 338230 w 338230"/>
                  <a:gd name="connsiteY2" fmla="*/ 0 h 803296"/>
                  <a:gd name="connsiteX3" fmla="*/ 0 w 338230"/>
                  <a:gd name="connsiteY3" fmla="*/ 0 h 803296"/>
                  <a:gd name="connsiteX4" fmla="*/ 42279 w 338230"/>
                  <a:gd name="connsiteY4" fmla="*/ 42279 h 803296"/>
                  <a:gd name="connsiteX5" fmla="*/ 295951 w 338230"/>
                  <a:gd name="connsiteY5" fmla="*/ 42279 h 803296"/>
                  <a:gd name="connsiteX6" fmla="*/ 295951 w 338230"/>
                  <a:gd name="connsiteY6" fmla="*/ 761018 h 803296"/>
                  <a:gd name="connsiteX7" fmla="*/ 42279 w 338230"/>
                  <a:gd name="connsiteY7" fmla="*/ 761018 h 803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8230" h="803296">
                    <a:moveTo>
                      <a:pt x="0" y="803296"/>
                    </a:moveTo>
                    <a:lnTo>
                      <a:pt x="338230" y="803296"/>
                    </a:lnTo>
                    <a:lnTo>
                      <a:pt x="338230" y="0"/>
                    </a:lnTo>
                    <a:lnTo>
                      <a:pt x="0" y="0"/>
                    </a:lnTo>
                    <a:close/>
                    <a:moveTo>
                      <a:pt x="42279" y="42279"/>
                    </a:moveTo>
                    <a:lnTo>
                      <a:pt x="295951" y="42279"/>
                    </a:lnTo>
                    <a:lnTo>
                      <a:pt x="295951" y="761018"/>
                    </a:lnTo>
                    <a:lnTo>
                      <a:pt x="42279" y="761018"/>
                    </a:lnTo>
                    <a:close/>
                  </a:path>
                </a:pathLst>
              </a:custGeom>
              <a:solidFill>
                <a:schemeClr val="bg1"/>
              </a:solidFill>
              <a:ln w="21134"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CA8456DE-2A4E-B648-B13B-51AA0DDE5721}"/>
                  </a:ext>
                </a:extLst>
              </p:cNvPr>
              <p:cNvSpPr/>
              <p:nvPr/>
            </p:nvSpPr>
            <p:spPr>
              <a:xfrm>
                <a:off x="7441368" y="1763603"/>
                <a:ext cx="338230" cy="422787"/>
              </a:xfrm>
              <a:custGeom>
                <a:avLst/>
                <a:gdLst>
                  <a:gd name="connsiteX0" fmla="*/ 0 w 338230"/>
                  <a:gd name="connsiteY0" fmla="*/ 422788 h 422787"/>
                  <a:gd name="connsiteX1" fmla="*/ 338230 w 338230"/>
                  <a:gd name="connsiteY1" fmla="*/ 422788 h 422787"/>
                  <a:gd name="connsiteX2" fmla="*/ 338230 w 338230"/>
                  <a:gd name="connsiteY2" fmla="*/ 0 h 422787"/>
                  <a:gd name="connsiteX3" fmla="*/ 0 w 338230"/>
                  <a:gd name="connsiteY3" fmla="*/ 0 h 422787"/>
                  <a:gd name="connsiteX4" fmla="*/ 42279 w 338230"/>
                  <a:gd name="connsiteY4" fmla="*/ 42279 h 422787"/>
                  <a:gd name="connsiteX5" fmla="*/ 295951 w 338230"/>
                  <a:gd name="connsiteY5" fmla="*/ 42279 h 422787"/>
                  <a:gd name="connsiteX6" fmla="*/ 295951 w 338230"/>
                  <a:gd name="connsiteY6" fmla="*/ 380509 h 422787"/>
                  <a:gd name="connsiteX7" fmla="*/ 42279 w 338230"/>
                  <a:gd name="connsiteY7" fmla="*/ 380509 h 422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8230" h="422787">
                    <a:moveTo>
                      <a:pt x="0" y="422788"/>
                    </a:moveTo>
                    <a:lnTo>
                      <a:pt x="338230" y="422788"/>
                    </a:lnTo>
                    <a:lnTo>
                      <a:pt x="338230" y="0"/>
                    </a:lnTo>
                    <a:lnTo>
                      <a:pt x="0" y="0"/>
                    </a:lnTo>
                    <a:close/>
                    <a:moveTo>
                      <a:pt x="42279" y="42279"/>
                    </a:moveTo>
                    <a:lnTo>
                      <a:pt x="295951" y="42279"/>
                    </a:lnTo>
                    <a:lnTo>
                      <a:pt x="295951" y="380509"/>
                    </a:lnTo>
                    <a:lnTo>
                      <a:pt x="42279" y="380509"/>
                    </a:lnTo>
                    <a:close/>
                  </a:path>
                </a:pathLst>
              </a:custGeom>
              <a:solidFill>
                <a:schemeClr val="bg1"/>
              </a:solidFill>
              <a:ln w="21134"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5C6C5BAE-1AD9-E743-9D2E-8FC9E93CE3BD}"/>
                  </a:ext>
                </a:extLst>
              </p:cNvPr>
              <p:cNvSpPr/>
              <p:nvPr/>
            </p:nvSpPr>
            <p:spPr>
              <a:xfrm>
                <a:off x="7426422" y="918028"/>
                <a:ext cx="691468" cy="691405"/>
              </a:xfrm>
              <a:custGeom>
                <a:avLst/>
                <a:gdLst>
                  <a:gd name="connsiteX0" fmla="*/ 29891 w 691468"/>
                  <a:gd name="connsiteY0" fmla="*/ 691406 h 691405"/>
                  <a:gd name="connsiteX1" fmla="*/ 648831 w 691468"/>
                  <a:gd name="connsiteY1" fmla="*/ 72466 h 691405"/>
                  <a:gd name="connsiteX2" fmla="*/ 649129 w 691468"/>
                  <a:gd name="connsiteY2" fmla="*/ 72468 h 691405"/>
                  <a:gd name="connsiteX3" fmla="*/ 649190 w 691468"/>
                  <a:gd name="connsiteY3" fmla="*/ 72614 h 691405"/>
                  <a:gd name="connsiteX4" fmla="*/ 649190 w 691468"/>
                  <a:gd name="connsiteY4" fmla="*/ 274812 h 691405"/>
                  <a:gd name="connsiteX5" fmla="*/ 691469 w 691468"/>
                  <a:gd name="connsiteY5" fmla="*/ 274812 h 691405"/>
                  <a:gd name="connsiteX6" fmla="*/ 691469 w 691468"/>
                  <a:gd name="connsiteY6" fmla="*/ 0 h 691405"/>
                  <a:gd name="connsiteX7" fmla="*/ 417228 w 691468"/>
                  <a:gd name="connsiteY7" fmla="*/ 0 h 691405"/>
                  <a:gd name="connsiteX8" fmla="*/ 417228 w 691468"/>
                  <a:gd name="connsiteY8" fmla="*/ 42279 h 691405"/>
                  <a:gd name="connsiteX9" fmla="*/ 618728 w 691468"/>
                  <a:gd name="connsiteY9" fmla="*/ 42279 h 691405"/>
                  <a:gd name="connsiteX10" fmla="*/ 618938 w 691468"/>
                  <a:gd name="connsiteY10" fmla="*/ 42492 h 691405"/>
                  <a:gd name="connsiteX11" fmla="*/ 618876 w 691468"/>
                  <a:gd name="connsiteY11" fmla="*/ 42638 h 691405"/>
                  <a:gd name="connsiteX12" fmla="*/ 0 w 691468"/>
                  <a:gd name="connsiteY12" fmla="*/ 661514 h 691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91468" h="691405">
                    <a:moveTo>
                      <a:pt x="29891" y="691406"/>
                    </a:moveTo>
                    <a:lnTo>
                      <a:pt x="648831" y="72466"/>
                    </a:lnTo>
                    <a:cubicBezTo>
                      <a:pt x="648913" y="72383"/>
                      <a:pt x="649049" y="72385"/>
                      <a:pt x="649129" y="72468"/>
                    </a:cubicBezTo>
                    <a:cubicBezTo>
                      <a:pt x="649167" y="72508"/>
                      <a:pt x="649190" y="72559"/>
                      <a:pt x="649190" y="72614"/>
                    </a:cubicBezTo>
                    <a:lnTo>
                      <a:pt x="649190" y="274812"/>
                    </a:lnTo>
                    <a:lnTo>
                      <a:pt x="691469" y="274812"/>
                    </a:lnTo>
                    <a:lnTo>
                      <a:pt x="691469" y="0"/>
                    </a:lnTo>
                    <a:lnTo>
                      <a:pt x="417228" y="0"/>
                    </a:lnTo>
                    <a:lnTo>
                      <a:pt x="417228" y="42279"/>
                    </a:lnTo>
                    <a:lnTo>
                      <a:pt x="618728" y="42279"/>
                    </a:lnTo>
                    <a:cubicBezTo>
                      <a:pt x="618845" y="42281"/>
                      <a:pt x="618938" y="42376"/>
                      <a:pt x="618938" y="42492"/>
                    </a:cubicBezTo>
                    <a:cubicBezTo>
                      <a:pt x="618936" y="42547"/>
                      <a:pt x="618914" y="42600"/>
                      <a:pt x="618876" y="42638"/>
                    </a:cubicBezTo>
                    <a:lnTo>
                      <a:pt x="0" y="661514"/>
                    </a:lnTo>
                    <a:close/>
                  </a:path>
                </a:pathLst>
              </a:custGeom>
              <a:solidFill>
                <a:schemeClr val="bg1"/>
              </a:solidFill>
              <a:ln w="21134" cap="flat">
                <a:noFill/>
                <a:prstDash val="solid"/>
                <a:miter/>
              </a:ln>
            </p:spPr>
            <p:txBody>
              <a:bodyPr rtlCol="0" anchor="ctr"/>
              <a:lstStyle/>
              <a:p>
                <a:endParaRPr lang="en-US"/>
              </a:p>
            </p:txBody>
          </p:sp>
        </p:grpSp>
        <p:sp>
          <p:nvSpPr>
            <p:cNvPr id="47" name="Rectangle 46">
              <a:extLst>
                <a:ext uri="{FF2B5EF4-FFF2-40B4-BE49-F238E27FC236}">
                  <a16:creationId xmlns:a16="http://schemas.microsoft.com/office/drawing/2014/main" id="{1040FF1F-8209-617B-8389-D4F53363EE39}"/>
                </a:ext>
              </a:extLst>
            </p:cNvPr>
            <p:cNvSpPr/>
            <p:nvPr/>
          </p:nvSpPr>
          <p:spPr>
            <a:xfrm>
              <a:off x="7463118" y="1791820"/>
              <a:ext cx="292473" cy="375307"/>
            </a:xfrm>
            <a:prstGeom prst="rect">
              <a:avLst/>
            </a:pr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7FF289BB-4723-3B63-6C0C-5D9BE46E07D4}"/>
                </a:ext>
              </a:extLst>
            </p:cNvPr>
            <p:cNvSpPr/>
            <p:nvPr/>
          </p:nvSpPr>
          <p:spPr>
            <a:xfrm>
              <a:off x="7918357" y="1413027"/>
              <a:ext cx="292473" cy="771254"/>
            </a:xfrm>
            <a:prstGeom prst="rect">
              <a:avLst/>
            </a:prstGeom>
            <a:solidFill>
              <a:schemeClr val="bg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BBE90BF6-8B33-95FD-55E0-0E150040FD5B}"/>
                </a:ext>
              </a:extLst>
            </p:cNvPr>
            <p:cNvSpPr/>
            <p:nvPr/>
          </p:nvSpPr>
          <p:spPr>
            <a:xfrm>
              <a:off x="8396710" y="941294"/>
              <a:ext cx="292473" cy="1223637"/>
            </a:xfrm>
            <a:prstGeom prst="rect">
              <a:avLst/>
            </a:prstGeom>
            <a:solidFill>
              <a:schemeClr val="bg1">
                <a:alpha val="3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1820178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4709</TotalTime>
  <Words>470</Words>
  <Application>Microsoft Macintosh PowerPoint</Application>
  <PresentationFormat>Widescreen</PresentationFormat>
  <Paragraphs>59</Paragraphs>
  <Slides>13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63</cp:revision>
  <cp:lastPrinted>2020-08-31T22:23:58Z</cp:lastPrinted>
  <dcterms:created xsi:type="dcterms:W3CDTF">2021-07-07T23:54:57Z</dcterms:created>
  <dcterms:modified xsi:type="dcterms:W3CDTF">2023-06-26T21:49:18Z</dcterms:modified>
</cp:coreProperties>
</file>