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342" r:id="rId2"/>
    <p:sldId id="354" r:id="rId3"/>
    <p:sldId id="379" r:id="rId4"/>
    <p:sldId id="378" r:id="rId5"/>
    <p:sldId id="382" r:id="rId6"/>
    <p:sldId id="384" r:id="rId7"/>
    <p:sldId id="385" r:id="rId8"/>
    <p:sldId id="386" r:id="rId9"/>
    <p:sldId id="387" r:id="rId10"/>
    <p:sldId id="388" r:id="rId11"/>
    <p:sldId id="389"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940D43-7753-4998-A609-A182F9291A2D}" v="26" dt="2023-04-26T02:17:49.9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60" autoAdjust="0"/>
    <p:restoredTop sz="86447"/>
  </p:normalViewPr>
  <p:slideViewPr>
    <p:cSldViewPr snapToGrid="0" snapToObjects="1">
      <p:cViewPr varScale="1">
        <p:scale>
          <a:sx n="128" d="100"/>
          <a:sy n="128" d="100"/>
        </p:scale>
        <p:origin x="256"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40940D43-7753-4998-A609-A182F9291A2D}"/>
    <pc:docChg chg="undo custSel addSld delSld modSld">
      <pc:chgData name="Bess Dunlevy" userId="dd4b9a8537dbe9d0" providerId="LiveId" clId="{40940D43-7753-4998-A609-A182F9291A2D}" dt="2023-04-26T02:25:36.278" v="368" actId="255"/>
      <pc:docMkLst>
        <pc:docMk/>
      </pc:docMkLst>
      <pc:sldChg chg="delSp modSp mod">
        <pc:chgData name="Bess Dunlevy" userId="dd4b9a8537dbe9d0" providerId="LiveId" clId="{40940D43-7753-4998-A609-A182F9291A2D}" dt="2023-04-26T02:06:08.292" v="176" actId="1076"/>
        <pc:sldMkLst>
          <pc:docMk/>
          <pc:sldMk cId="1508588292" sldId="342"/>
        </pc:sldMkLst>
        <pc:spChg chg="mod">
          <ac:chgData name="Bess Dunlevy" userId="dd4b9a8537dbe9d0" providerId="LiveId" clId="{40940D43-7753-4998-A609-A182F9291A2D}" dt="2023-04-26T02:06:08.292" v="176" actId="1076"/>
          <ac:spMkLst>
            <pc:docMk/>
            <pc:sldMk cId="1508588292" sldId="342"/>
            <ac:spMk id="11" creationId="{0C01BE91-D333-FE4E-8137-15C695E430C9}"/>
          </ac:spMkLst>
        </pc:spChg>
        <pc:spChg chg="mod">
          <ac:chgData name="Bess Dunlevy" userId="dd4b9a8537dbe9d0" providerId="LiveId" clId="{40940D43-7753-4998-A609-A182F9291A2D}" dt="2023-04-26T02:05:39.363" v="90" actId="20577"/>
          <ac:spMkLst>
            <pc:docMk/>
            <pc:sldMk cId="1508588292" sldId="342"/>
            <ac:spMk id="33" creationId="{143A449B-AAB7-994A-92CE-8F48E2CA7DF6}"/>
          </ac:spMkLst>
        </pc:spChg>
        <pc:spChg chg="mod">
          <ac:chgData name="Bess Dunlevy" userId="dd4b9a8537dbe9d0" providerId="LiveId" clId="{40940D43-7753-4998-A609-A182F9291A2D}" dt="2023-04-26T02:05:52.254" v="146" actId="20577"/>
          <ac:spMkLst>
            <pc:docMk/>
            <pc:sldMk cId="1508588292" sldId="342"/>
            <ac:spMk id="36" creationId="{C7DC0BFC-32CE-0544-BDE7-E4E8CD4C8E4D}"/>
          </ac:spMkLst>
        </pc:spChg>
        <pc:graphicFrameChg chg="del">
          <ac:chgData name="Bess Dunlevy" userId="dd4b9a8537dbe9d0" providerId="LiveId" clId="{40940D43-7753-4998-A609-A182F9291A2D}" dt="2023-04-26T02:06:02.471" v="175" actId="478"/>
          <ac:graphicFrameMkLst>
            <pc:docMk/>
            <pc:sldMk cId="1508588292" sldId="342"/>
            <ac:graphicFrameMk id="5" creationId="{E4E1EF1D-44E9-405A-962E-9662EEC24BF0}"/>
          </ac:graphicFrameMkLst>
        </pc:graphicFrameChg>
        <pc:cxnChg chg="mod">
          <ac:chgData name="Bess Dunlevy" userId="dd4b9a8537dbe9d0" providerId="LiveId" clId="{40940D43-7753-4998-A609-A182F9291A2D}" dt="2023-04-26T02:06:08.292" v="176" actId="1076"/>
          <ac:cxnSpMkLst>
            <pc:docMk/>
            <pc:sldMk cId="1508588292" sldId="342"/>
            <ac:cxnSpMk id="12" creationId="{17E3CD5D-AB51-1B48-BC15-DC855BADCA95}"/>
          </ac:cxnSpMkLst>
        </pc:cxnChg>
      </pc:sldChg>
      <pc:sldChg chg="del">
        <pc:chgData name="Bess Dunlevy" userId="dd4b9a8537dbe9d0" providerId="LiveId" clId="{40940D43-7753-4998-A609-A182F9291A2D}" dt="2023-04-26T02:09:47.583" v="291" actId="2696"/>
        <pc:sldMkLst>
          <pc:docMk/>
          <pc:sldMk cId="1179924037" sldId="353"/>
        </pc:sldMkLst>
      </pc:sldChg>
      <pc:sldChg chg="addSp delSp modSp mod">
        <pc:chgData name="Bess Dunlevy" userId="dd4b9a8537dbe9d0" providerId="LiveId" clId="{40940D43-7753-4998-A609-A182F9291A2D}" dt="2023-04-26T02:25:36.278" v="368" actId="255"/>
        <pc:sldMkLst>
          <pc:docMk/>
          <pc:sldMk cId="3634812223" sldId="354"/>
        </pc:sldMkLst>
        <pc:spChg chg="mod">
          <ac:chgData name="Bess Dunlevy" userId="dd4b9a8537dbe9d0" providerId="LiveId" clId="{40940D43-7753-4998-A609-A182F9291A2D}" dt="2023-04-26T02:06:48.602" v="264" actId="20577"/>
          <ac:spMkLst>
            <pc:docMk/>
            <pc:sldMk cId="3634812223" sldId="354"/>
            <ac:spMk id="9" creationId="{CB9D49A6-86F7-B744-828A-D7C1D9D15D8C}"/>
          </ac:spMkLst>
        </pc:spChg>
        <pc:spChg chg="del">
          <ac:chgData name="Bess Dunlevy" userId="dd4b9a8537dbe9d0" providerId="LiveId" clId="{40940D43-7753-4998-A609-A182F9291A2D}" dt="2023-04-26T02:06:55.058" v="267" actId="478"/>
          <ac:spMkLst>
            <pc:docMk/>
            <pc:sldMk cId="3634812223" sldId="354"/>
            <ac:spMk id="17" creationId="{779AB062-8C1C-4C70-BE52-A5053D1050EF}"/>
          </ac:spMkLst>
        </pc:spChg>
        <pc:spChg chg="mod">
          <ac:chgData name="Bess Dunlevy" userId="dd4b9a8537dbe9d0" providerId="LiveId" clId="{40940D43-7753-4998-A609-A182F9291A2D}" dt="2023-04-26T02:06:40.752" v="227" actId="20577"/>
          <ac:spMkLst>
            <pc:docMk/>
            <pc:sldMk cId="3634812223" sldId="354"/>
            <ac:spMk id="38" creationId="{A6C4B9E8-80D7-0E4C-98A0-080138C4551C}"/>
          </ac:spMkLst>
        </pc:spChg>
        <pc:graphicFrameChg chg="add del mod">
          <ac:chgData name="Bess Dunlevy" userId="dd4b9a8537dbe9d0" providerId="LiveId" clId="{40940D43-7753-4998-A609-A182F9291A2D}" dt="2023-04-26T02:07:14.697" v="269"/>
          <ac:graphicFrameMkLst>
            <pc:docMk/>
            <pc:sldMk cId="3634812223" sldId="354"/>
            <ac:graphicFrameMk id="2" creationId="{5123BE38-FE71-B38B-4CE6-29A1F5D773A0}"/>
          </ac:graphicFrameMkLst>
        </pc:graphicFrameChg>
        <pc:graphicFrameChg chg="add mod modGraphic">
          <ac:chgData name="Bess Dunlevy" userId="dd4b9a8537dbe9d0" providerId="LiveId" clId="{40940D43-7753-4998-A609-A182F9291A2D}" dt="2023-04-26T02:25:36.278" v="368" actId="255"/>
          <ac:graphicFrameMkLst>
            <pc:docMk/>
            <pc:sldMk cId="3634812223" sldId="354"/>
            <ac:graphicFrameMk id="3" creationId="{D4843277-E9CF-755A-A3C4-C8DC414FCAF7}"/>
          </ac:graphicFrameMkLst>
        </pc:graphicFrameChg>
        <pc:graphicFrameChg chg="del">
          <ac:chgData name="Bess Dunlevy" userId="dd4b9a8537dbe9d0" providerId="LiveId" clId="{40940D43-7753-4998-A609-A182F9291A2D}" dt="2023-04-26T02:06:51.585" v="265" actId="478"/>
          <ac:graphicFrameMkLst>
            <pc:docMk/>
            <pc:sldMk cId="3634812223" sldId="354"/>
            <ac:graphicFrameMk id="18" creationId="{F37D93A8-7E17-4F98-A895-BBADF3A52909}"/>
          </ac:graphicFrameMkLst>
        </pc:graphicFrameChg>
        <pc:graphicFrameChg chg="del">
          <ac:chgData name="Bess Dunlevy" userId="dd4b9a8537dbe9d0" providerId="LiveId" clId="{40940D43-7753-4998-A609-A182F9291A2D}" dt="2023-04-26T02:06:53.802" v="266" actId="478"/>
          <ac:graphicFrameMkLst>
            <pc:docMk/>
            <pc:sldMk cId="3634812223" sldId="354"/>
            <ac:graphicFrameMk id="19" creationId="{2A29ACB9-DD4A-4609-90CB-18909D54A7C6}"/>
          </ac:graphicFrameMkLst>
        </pc:graphicFrameChg>
      </pc:sldChg>
      <pc:sldChg chg="del">
        <pc:chgData name="Bess Dunlevy" userId="dd4b9a8537dbe9d0" providerId="LiveId" clId="{40940D43-7753-4998-A609-A182F9291A2D}" dt="2023-04-26T02:15:09.863" v="337" actId="47"/>
        <pc:sldMkLst>
          <pc:docMk/>
          <pc:sldMk cId="57605566" sldId="370"/>
        </pc:sldMkLst>
      </pc:sldChg>
      <pc:sldChg chg="addSp delSp modSp mod">
        <pc:chgData name="Bess Dunlevy" userId="dd4b9a8537dbe9d0" providerId="LiveId" clId="{40940D43-7753-4998-A609-A182F9291A2D}" dt="2023-04-26T02:11:17.647" v="303" actId="2084"/>
        <pc:sldMkLst>
          <pc:docMk/>
          <pc:sldMk cId="2962643205" sldId="378"/>
        </pc:sldMkLst>
        <pc:spChg chg="add mod">
          <ac:chgData name="Bess Dunlevy" userId="dd4b9a8537dbe9d0" providerId="LiveId" clId="{40940D43-7753-4998-A609-A182F9291A2D}" dt="2023-04-26T02:10:02.242" v="293"/>
          <ac:spMkLst>
            <pc:docMk/>
            <pc:sldMk cId="2962643205" sldId="378"/>
            <ac:spMk id="8" creationId="{DAF695C8-2442-BE42-0FFC-21C388A2C1C6}"/>
          </ac:spMkLst>
        </pc:spChg>
        <pc:spChg chg="mod">
          <ac:chgData name="Bess Dunlevy" userId="dd4b9a8537dbe9d0" providerId="LiveId" clId="{40940D43-7753-4998-A609-A182F9291A2D}" dt="2023-04-26T02:10:07.788" v="294"/>
          <ac:spMkLst>
            <pc:docMk/>
            <pc:sldMk cId="2962643205" sldId="378"/>
            <ac:spMk id="9" creationId="{CB9D49A6-86F7-B744-828A-D7C1D9D15D8C}"/>
          </ac:spMkLst>
        </pc:spChg>
        <pc:spChg chg="del">
          <ac:chgData name="Bess Dunlevy" userId="dd4b9a8537dbe9d0" providerId="LiveId" clId="{40940D43-7753-4998-A609-A182F9291A2D}" dt="2023-04-26T02:09:41.863" v="290" actId="478"/>
          <ac:spMkLst>
            <pc:docMk/>
            <pc:sldMk cId="2962643205" sldId="378"/>
            <ac:spMk id="12" creationId="{82E21270-3FBA-4420-BFD2-4643CF6BC93D}"/>
          </ac:spMkLst>
        </pc:spChg>
        <pc:spChg chg="del">
          <ac:chgData name="Bess Dunlevy" userId="dd4b9a8537dbe9d0" providerId="LiveId" clId="{40940D43-7753-4998-A609-A182F9291A2D}" dt="2023-04-26T02:09:41.863" v="290" actId="478"/>
          <ac:spMkLst>
            <pc:docMk/>
            <pc:sldMk cId="2962643205" sldId="378"/>
            <ac:spMk id="21" creationId="{69D06D19-8700-CB49-AABF-B7DE9DFDE540}"/>
          </ac:spMkLst>
        </pc:spChg>
        <pc:graphicFrameChg chg="del">
          <ac:chgData name="Bess Dunlevy" userId="dd4b9a8537dbe9d0" providerId="LiveId" clId="{40940D43-7753-4998-A609-A182F9291A2D}" dt="2023-04-26T02:09:41.863" v="290" actId="478"/>
          <ac:graphicFrameMkLst>
            <pc:docMk/>
            <pc:sldMk cId="2962643205" sldId="378"/>
            <ac:graphicFrameMk id="2" creationId="{D7917102-5A33-4403-8779-9E0F7BC0D01A}"/>
          </ac:graphicFrameMkLst>
        </pc:graphicFrameChg>
        <pc:graphicFrameChg chg="add mod modGraphic">
          <ac:chgData name="Bess Dunlevy" userId="dd4b9a8537dbe9d0" providerId="LiveId" clId="{40940D43-7753-4998-A609-A182F9291A2D}" dt="2023-04-26T02:11:17.647" v="303" actId="2084"/>
          <ac:graphicFrameMkLst>
            <pc:docMk/>
            <pc:sldMk cId="2962643205" sldId="378"/>
            <ac:graphicFrameMk id="3" creationId="{06DA1E5C-00D3-C669-34B0-1BFC969B3D35}"/>
          </ac:graphicFrameMkLst>
        </pc:graphicFrameChg>
        <pc:graphicFrameChg chg="del">
          <ac:chgData name="Bess Dunlevy" userId="dd4b9a8537dbe9d0" providerId="LiveId" clId="{40940D43-7753-4998-A609-A182F9291A2D}" dt="2023-04-26T02:09:41.863" v="290" actId="478"/>
          <ac:graphicFrameMkLst>
            <pc:docMk/>
            <pc:sldMk cId="2962643205" sldId="378"/>
            <ac:graphicFrameMk id="4" creationId="{4293C68B-FEC8-436F-9C75-91A96EC32814}"/>
          </ac:graphicFrameMkLst>
        </pc:graphicFrameChg>
      </pc:sldChg>
      <pc:sldChg chg="addSp delSp modSp mod">
        <pc:chgData name="Bess Dunlevy" userId="dd4b9a8537dbe9d0" providerId="LiveId" clId="{40940D43-7753-4998-A609-A182F9291A2D}" dt="2023-04-26T02:09:54.397" v="292"/>
        <pc:sldMkLst>
          <pc:docMk/>
          <pc:sldMk cId="4204877435" sldId="379"/>
        </pc:sldMkLst>
        <pc:spChg chg="add mod">
          <ac:chgData name="Bess Dunlevy" userId="dd4b9a8537dbe9d0" providerId="LiveId" clId="{40940D43-7753-4998-A609-A182F9291A2D}" dt="2023-04-26T02:09:36.019" v="289"/>
          <ac:spMkLst>
            <pc:docMk/>
            <pc:sldMk cId="4204877435" sldId="379"/>
            <ac:spMk id="3" creationId="{EEE989B0-5418-5B19-B4A6-384551D9BC63}"/>
          </ac:spMkLst>
        </pc:spChg>
        <pc:spChg chg="mod">
          <ac:chgData name="Bess Dunlevy" userId="dd4b9a8537dbe9d0" providerId="LiveId" clId="{40940D43-7753-4998-A609-A182F9291A2D}" dt="2023-04-26T02:09:54.397" v="292"/>
          <ac:spMkLst>
            <pc:docMk/>
            <pc:sldMk cId="4204877435" sldId="379"/>
            <ac:spMk id="9" creationId="{CB9D49A6-86F7-B744-828A-D7C1D9D15D8C}"/>
          </ac:spMkLst>
        </pc:spChg>
        <pc:spChg chg="del">
          <ac:chgData name="Bess Dunlevy" userId="dd4b9a8537dbe9d0" providerId="LiveId" clId="{40940D43-7753-4998-A609-A182F9291A2D}" dt="2023-04-26T02:07:40.703" v="273" actId="478"/>
          <ac:spMkLst>
            <pc:docMk/>
            <pc:sldMk cId="4204877435" sldId="379"/>
            <ac:spMk id="38" creationId="{A6C4B9E8-80D7-0E4C-98A0-080138C4551C}"/>
          </ac:spMkLst>
        </pc:spChg>
        <pc:graphicFrameChg chg="add mod modGraphic">
          <ac:chgData name="Bess Dunlevy" userId="dd4b9a8537dbe9d0" providerId="LiveId" clId="{40940D43-7753-4998-A609-A182F9291A2D}" dt="2023-04-26T02:09:27.920" v="288" actId="207"/>
          <ac:graphicFrameMkLst>
            <pc:docMk/>
            <pc:sldMk cId="4204877435" sldId="379"/>
            <ac:graphicFrameMk id="2" creationId="{3AD8FEB4-8C92-0764-74B9-FCFBCDAC34A1}"/>
          </ac:graphicFrameMkLst>
        </pc:graphicFrameChg>
        <pc:graphicFrameChg chg="del">
          <ac:chgData name="Bess Dunlevy" userId="dd4b9a8537dbe9d0" providerId="LiveId" clId="{40940D43-7753-4998-A609-A182F9291A2D}" dt="2023-04-26T02:07:40.703" v="273" actId="478"/>
          <ac:graphicFrameMkLst>
            <pc:docMk/>
            <pc:sldMk cId="4204877435" sldId="379"/>
            <ac:graphicFrameMk id="4" creationId="{9ABD8C64-143C-4A5E-8B6A-75D3668D34E4}"/>
          </ac:graphicFrameMkLst>
        </pc:graphicFrameChg>
      </pc:sldChg>
      <pc:sldChg chg="addSp delSp modSp mod">
        <pc:chgData name="Bess Dunlevy" userId="dd4b9a8537dbe9d0" providerId="LiveId" clId="{40940D43-7753-4998-A609-A182F9291A2D}" dt="2023-04-26T02:12:59.820" v="317"/>
        <pc:sldMkLst>
          <pc:docMk/>
          <pc:sldMk cId="3261489383" sldId="382"/>
        </pc:sldMkLst>
        <pc:spChg chg="add mod">
          <ac:chgData name="Bess Dunlevy" userId="dd4b9a8537dbe9d0" providerId="LiveId" clId="{40940D43-7753-4998-A609-A182F9291A2D}" dt="2023-04-26T02:11:37.480" v="307"/>
          <ac:spMkLst>
            <pc:docMk/>
            <pc:sldMk cId="3261489383" sldId="382"/>
            <ac:spMk id="4" creationId="{84B4C640-E26A-B4BE-A7C7-5BDD3E435162}"/>
          </ac:spMkLst>
        </pc:spChg>
        <pc:spChg chg="mod">
          <ac:chgData name="Bess Dunlevy" userId="dd4b9a8537dbe9d0" providerId="LiveId" clId="{40940D43-7753-4998-A609-A182F9291A2D}" dt="2023-04-26T02:12:59.820" v="317"/>
          <ac:spMkLst>
            <pc:docMk/>
            <pc:sldMk cId="3261489383" sldId="382"/>
            <ac:spMk id="9" creationId="{CB9D49A6-86F7-B744-828A-D7C1D9D15D8C}"/>
          </ac:spMkLst>
        </pc:spChg>
        <pc:spChg chg="del">
          <ac:chgData name="Bess Dunlevy" userId="dd4b9a8537dbe9d0" providerId="LiveId" clId="{40940D43-7753-4998-A609-A182F9291A2D}" dt="2023-04-26T02:11:33.152" v="304" actId="478"/>
          <ac:spMkLst>
            <pc:docMk/>
            <pc:sldMk cId="3261489383" sldId="382"/>
            <ac:spMk id="21" creationId="{69D06D19-8700-CB49-AABF-B7DE9DFDE540}"/>
          </ac:spMkLst>
        </pc:spChg>
        <pc:graphicFrameChg chg="add mod modGraphic">
          <ac:chgData name="Bess Dunlevy" userId="dd4b9a8537dbe9d0" providerId="LiveId" clId="{40940D43-7753-4998-A609-A182F9291A2D}" dt="2023-04-26T02:12:43.908" v="316" actId="207"/>
          <ac:graphicFrameMkLst>
            <pc:docMk/>
            <pc:sldMk cId="3261489383" sldId="382"/>
            <ac:graphicFrameMk id="2" creationId="{DDD759C6-A277-74D1-A004-F1FF1087F30F}"/>
          </ac:graphicFrameMkLst>
        </pc:graphicFrameChg>
        <pc:graphicFrameChg chg="del">
          <ac:chgData name="Bess Dunlevy" userId="dd4b9a8537dbe9d0" providerId="LiveId" clId="{40940D43-7753-4998-A609-A182F9291A2D}" dt="2023-04-26T02:11:34.561" v="305" actId="478"/>
          <ac:graphicFrameMkLst>
            <pc:docMk/>
            <pc:sldMk cId="3261489383" sldId="382"/>
            <ac:graphicFrameMk id="3" creationId="{472D526B-7D39-4AD3-ADEB-D8D7825D827C}"/>
          </ac:graphicFrameMkLst>
        </pc:graphicFrameChg>
        <pc:graphicFrameChg chg="del">
          <ac:chgData name="Bess Dunlevy" userId="dd4b9a8537dbe9d0" providerId="LiveId" clId="{40940D43-7753-4998-A609-A182F9291A2D}" dt="2023-04-26T02:11:35.889" v="306" actId="478"/>
          <ac:graphicFrameMkLst>
            <pc:docMk/>
            <pc:sldMk cId="3261489383" sldId="382"/>
            <ac:graphicFrameMk id="8" creationId="{CA97594C-07DD-4DB1-9368-BAAF8E323C68}"/>
          </ac:graphicFrameMkLst>
        </pc:graphicFrameChg>
      </pc:sldChg>
      <pc:sldChg chg="modSp del mod">
        <pc:chgData name="Bess Dunlevy" userId="dd4b9a8537dbe9d0" providerId="LiveId" clId="{40940D43-7753-4998-A609-A182F9291A2D}" dt="2023-04-26T02:15:11.054" v="338" actId="47"/>
        <pc:sldMkLst>
          <pc:docMk/>
          <pc:sldMk cId="1520620673" sldId="383"/>
        </pc:sldMkLst>
        <pc:spChg chg="mod">
          <ac:chgData name="Bess Dunlevy" userId="dd4b9a8537dbe9d0" providerId="LiveId" clId="{40940D43-7753-4998-A609-A182F9291A2D}" dt="2023-04-26T02:13:05.956" v="318"/>
          <ac:spMkLst>
            <pc:docMk/>
            <pc:sldMk cId="1520620673" sldId="383"/>
            <ac:spMk id="9" creationId="{CB9D49A6-86F7-B744-828A-D7C1D9D15D8C}"/>
          </ac:spMkLst>
        </pc:spChg>
      </pc:sldChg>
      <pc:sldChg chg="modSp add mod">
        <pc:chgData name="Bess Dunlevy" userId="dd4b9a8537dbe9d0" providerId="LiveId" clId="{40940D43-7753-4998-A609-A182F9291A2D}" dt="2023-04-26T02:14:10.895" v="325" actId="207"/>
        <pc:sldMkLst>
          <pc:docMk/>
          <pc:sldMk cId="2815089092" sldId="384"/>
        </pc:sldMkLst>
        <pc:graphicFrameChg chg="mod modGraphic">
          <ac:chgData name="Bess Dunlevy" userId="dd4b9a8537dbe9d0" providerId="LiveId" clId="{40940D43-7753-4998-A609-A182F9291A2D}" dt="2023-04-26T02:14:10.895" v="325" actId="207"/>
          <ac:graphicFrameMkLst>
            <pc:docMk/>
            <pc:sldMk cId="2815089092" sldId="384"/>
            <ac:graphicFrameMk id="2" creationId="{DDD759C6-A277-74D1-A004-F1FF1087F30F}"/>
          </ac:graphicFrameMkLst>
        </pc:graphicFrameChg>
      </pc:sldChg>
      <pc:sldChg chg="addSp delSp modSp add mod">
        <pc:chgData name="Bess Dunlevy" userId="dd4b9a8537dbe9d0" providerId="LiveId" clId="{40940D43-7753-4998-A609-A182F9291A2D}" dt="2023-04-26T02:15:04.096" v="335"/>
        <pc:sldMkLst>
          <pc:docMk/>
          <pc:sldMk cId="177908375" sldId="385"/>
        </pc:sldMkLst>
        <pc:graphicFrameChg chg="mod modGraphic">
          <ac:chgData name="Bess Dunlevy" userId="dd4b9a8537dbe9d0" providerId="LiveId" clId="{40940D43-7753-4998-A609-A182F9291A2D}" dt="2023-04-26T02:14:58.332" v="333" actId="2084"/>
          <ac:graphicFrameMkLst>
            <pc:docMk/>
            <pc:sldMk cId="177908375" sldId="385"/>
            <ac:graphicFrameMk id="2" creationId="{DDD759C6-A277-74D1-A004-F1FF1087F30F}"/>
          </ac:graphicFrameMkLst>
        </pc:graphicFrameChg>
        <pc:graphicFrameChg chg="add del">
          <ac:chgData name="Bess Dunlevy" userId="dd4b9a8537dbe9d0" providerId="LiveId" clId="{40940D43-7753-4998-A609-A182F9291A2D}" dt="2023-04-26T02:15:04.096" v="335"/>
          <ac:graphicFrameMkLst>
            <pc:docMk/>
            <pc:sldMk cId="177908375" sldId="385"/>
            <ac:graphicFrameMk id="3" creationId="{AAA102F2-7AF9-F5FB-21DA-D579A090E9DC}"/>
          </ac:graphicFrameMkLst>
        </pc:graphicFrameChg>
      </pc:sldChg>
      <pc:sldChg chg="modSp add mod">
        <pc:chgData name="Bess Dunlevy" userId="dd4b9a8537dbe9d0" providerId="LiveId" clId="{40940D43-7753-4998-A609-A182F9291A2D}" dt="2023-04-26T02:16:15.755" v="348" actId="207"/>
        <pc:sldMkLst>
          <pc:docMk/>
          <pc:sldMk cId="1167451191" sldId="386"/>
        </pc:sldMkLst>
        <pc:graphicFrameChg chg="mod modGraphic">
          <ac:chgData name="Bess Dunlevy" userId="dd4b9a8537dbe9d0" providerId="LiveId" clId="{40940D43-7753-4998-A609-A182F9291A2D}" dt="2023-04-26T02:16:15.755" v="348" actId="207"/>
          <ac:graphicFrameMkLst>
            <pc:docMk/>
            <pc:sldMk cId="1167451191" sldId="386"/>
            <ac:graphicFrameMk id="2" creationId="{DDD759C6-A277-74D1-A004-F1FF1087F30F}"/>
          </ac:graphicFrameMkLst>
        </pc:graphicFrameChg>
      </pc:sldChg>
      <pc:sldChg chg="modSp add mod">
        <pc:chgData name="Bess Dunlevy" userId="dd4b9a8537dbe9d0" providerId="LiveId" clId="{40940D43-7753-4998-A609-A182F9291A2D}" dt="2023-04-26T02:16:51.101" v="353" actId="207"/>
        <pc:sldMkLst>
          <pc:docMk/>
          <pc:sldMk cId="3208664634" sldId="387"/>
        </pc:sldMkLst>
        <pc:graphicFrameChg chg="mod modGraphic">
          <ac:chgData name="Bess Dunlevy" userId="dd4b9a8537dbe9d0" providerId="LiveId" clId="{40940D43-7753-4998-A609-A182F9291A2D}" dt="2023-04-26T02:16:51.101" v="353" actId="207"/>
          <ac:graphicFrameMkLst>
            <pc:docMk/>
            <pc:sldMk cId="3208664634" sldId="387"/>
            <ac:graphicFrameMk id="2" creationId="{DDD759C6-A277-74D1-A004-F1FF1087F30F}"/>
          </ac:graphicFrameMkLst>
        </pc:graphicFrameChg>
      </pc:sldChg>
      <pc:sldChg chg="modSp add mod">
        <pc:chgData name="Bess Dunlevy" userId="dd4b9a8537dbe9d0" providerId="LiveId" clId="{40940D43-7753-4998-A609-A182F9291A2D}" dt="2023-04-26T02:17:40.716" v="362" actId="207"/>
        <pc:sldMkLst>
          <pc:docMk/>
          <pc:sldMk cId="2360434620" sldId="388"/>
        </pc:sldMkLst>
        <pc:graphicFrameChg chg="mod modGraphic">
          <ac:chgData name="Bess Dunlevy" userId="dd4b9a8537dbe9d0" providerId="LiveId" clId="{40940D43-7753-4998-A609-A182F9291A2D}" dt="2023-04-26T02:17:40.716" v="362" actId="207"/>
          <ac:graphicFrameMkLst>
            <pc:docMk/>
            <pc:sldMk cId="2360434620" sldId="388"/>
            <ac:graphicFrameMk id="2" creationId="{DDD759C6-A277-74D1-A004-F1FF1087F30F}"/>
          </ac:graphicFrameMkLst>
        </pc:graphicFrameChg>
      </pc:sldChg>
      <pc:sldChg chg="modSp add mod">
        <pc:chgData name="Bess Dunlevy" userId="dd4b9a8537dbe9d0" providerId="LiveId" clId="{40940D43-7753-4998-A609-A182F9291A2D}" dt="2023-04-26T02:18:20.403" v="366" actId="2084"/>
        <pc:sldMkLst>
          <pc:docMk/>
          <pc:sldMk cId="1982984533" sldId="389"/>
        </pc:sldMkLst>
        <pc:graphicFrameChg chg="mod modGraphic">
          <ac:chgData name="Bess Dunlevy" userId="dd4b9a8537dbe9d0" providerId="LiveId" clId="{40940D43-7753-4998-A609-A182F9291A2D}" dt="2023-04-26T02:18:20.403" v="366" actId="2084"/>
          <ac:graphicFrameMkLst>
            <pc:docMk/>
            <pc:sldMk cId="1982984533" sldId="389"/>
            <ac:graphicFrameMk id="2" creationId="{DDD759C6-A277-74D1-A004-F1FF1087F30F}"/>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4/26/23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5975398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579509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41062089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4208990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868534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39490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4/26/23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4/26/23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4/26/23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4/26/23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4/26/23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729&amp;utm_source=integrated-content&amp;utm_campaign=/content/event-marketing-plan-templates&amp;utm_medium=Sample+Event+Marketing+Plan+powerpoint+11729&amp;lpa=Sample+Event+Marketing+Plan+powerpoint+11729"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EVENT MARKETING PLAN TEMPLATE EXAMPLE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PLAN TEMPLATE EXAMPLE -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00447" y="3225741"/>
            <a:ext cx="11221474" cy="707886"/>
          </a:xfrm>
          <a:prstGeom prst="rect">
            <a:avLst/>
          </a:prstGeom>
          <a:noFill/>
        </p:spPr>
        <p:txBody>
          <a:bodyPr wrap="square" rtlCol="0">
            <a:spAutoFit/>
          </a:bodyPr>
          <a:lstStyle/>
          <a:p>
            <a:r>
              <a:rPr lang="en-US" sz="4000" dirty="0">
                <a:latin typeface="Century Gothic" panose="020B0502020202020204" pitchFamily="34" charset="0"/>
              </a:rPr>
              <a:t>EVENT MARKETING PLAN EXAMPLE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00447" y="3987252"/>
            <a:ext cx="1117966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PLAN TEMPLATE EXAMPLE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DDD759C6-A277-74D1-A004-F1FF1087F30F}"/>
              </a:ext>
            </a:extLst>
          </p:cNvPr>
          <p:cNvGraphicFramePr>
            <a:graphicFrameLocks noGrp="1"/>
          </p:cNvGraphicFramePr>
          <p:nvPr>
            <p:extLst>
              <p:ext uri="{D42A27DB-BD31-4B8C-83A1-F6EECF244321}">
                <p14:modId xmlns:p14="http://schemas.microsoft.com/office/powerpoint/2010/main" val="278079176"/>
              </p:ext>
            </p:extLst>
          </p:nvPr>
        </p:nvGraphicFramePr>
        <p:xfrm>
          <a:off x="464573" y="1037359"/>
          <a:ext cx="11412790" cy="5156963"/>
        </p:xfrm>
        <a:graphic>
          <a:graphicData uri="http://schemas.openxmlformats.org/drawingml/2006/table">
            <a:tbl>
              <a:tblPr/>
              <a:tblGrid>
                <a:gridCol w="1699842">
                  <a:extLst>
                    <a:ext uri="{9D8B030D-6E8A-4147-A177-3AD203B41FA5}">
                      <a16:colId xmlns:a16="http://schemas.microsoft.com/office/drawing/2014/main" val="774814568"/>
                    </a:ext>
                  </a:extLst>
                </a:gridCol>
                <a:gridCol w="2779060">
                  <a:extLst>
                    <a:ext uri="{9D8B030D-6E8A-4147-A177-3AD203B41FA5}">
                      <a16:colId xmlns:a16="http://schemas.microsoft.com/office/drawing/2014/main" val="1660050162"/>
                    </a:ext>
                  </a:extLst>
                </a:gridCol>
                <a:gridCol w="577824">
                  <a:extLst>
                    <a:ext uri="{9D8B030D-6E8A-4147-A177-3AD203B41FA5}">
                      <a16:colId xmlns:a16="http://schemas.microsoft.com/office/drawing/2014/main" val="2762896828"/>
                    </a:ext>
                  </a:extLst>
                </a:gridCol>
                <a:gridCol w="577824">
                  <a:extLst>
                    <a:ext uri="{9D8B030D-6E8A-4147-A177-3AD203B41FA5}">
                      <a16:colId xmlns:a16="http://schemas.microsoft.com/office/drawing/2014/main" val="3432483925"/>
                    </a:ext>
                  </a:extLst>
                </a:gridCol>
                <a:gridCol w="577824">
                  <a:extLst>
                    <a:ext uri="{9D8B030D-6E8A-4147-A177-3AD203B41FA5}">
                      <a16:colId xmlns:a16="http://schemas.microsoft.com/office/drawing/2014/main" val="4020556020"/>
                    </a:ext>
                  </a:extLst>
                </a:gridCol>
                <a:gridCol w="577824">
                  <a:extLst>
                    <a:ext uri="{9D8B030D-6E8A-4147-A177-3AD203B41FA5}">
                      <a16:colId xmlns:a16="http://schemas.microsoft.com/office/drawing/2014/main" val="1640665248"/>
                    </a:ext>
                  </a:extLst>
                </a:gridCol>
                <a:gridCol w="577824">
                  <a:extLst>
                    <a:ext uri="{9D8B030D-6E8A-4147-A177-3AD203B41FA5}">
                      <a16:colId xmlns:a16="http://schemas.microsoft.com/office/drawing/2014/main" val="1802964475"/>
                    </a:ext>
                  </a:extLst>
                </a:gridCol>
                <a:gridCol w="577824">
                  <a:extLst>
                    <a:ext uri="{9D8B030D-6E8A-4147-A177-3AD203B41FA5}">
                      <a16:colId xmlns:a16="http://schemas.microsoft.com/office/drawing/2014/main" val="2849152383"/>
                    </a:ext>
                  </a:extLst>
                </a:gridCol>
                <a:gridCol w="577824">
                  <a:extLst>
                    <a:ext uri="{9D8B030D-6E8A-4147-A177-3AD203B41FA5}">
                      <a16:colId xmlns:a16="http://schemas.microsoft.com/office/drawing/2014/main" val="3260497475"/>
                    </a:ext>
                  </a:extLst>
                </a:gridCol>
                <a:gridCol w="577824">
                  <a:extLst>
                    <a:ext uri="{9D8B030D-6E8A-4147-A177-3AD203B41FA5}">
                      <a16:colId xmlns:a16="http://schemas.microsoft.com/office/drawing/2014/main" val="2884452997"/>
                    </a:ext>
                  </a:extLst>
                </a:gridCol>
                <a:gridCol w="577824">
                  <a:extLst>
                    <a:ext uri="{9D8B030D-6E8A-4147-A177-3AD203B41FA5}">
                      <a16:colId xmlns:a16="http://schemas.microsoft.com/office/drawing/2014/main" val="3688901281"/>
                    </a:ext>
                  </a:extLst>
                </a:gridCol>
                <a:gridCol w="577824">
                  <a:extLst>
                    <a:ext uri="{9D8B030D-6E8A-4147-A177-3AD203B41FA5}">
                      <a16:colId xmlns:a16="http://schemas.microsoft.com/office/drawing/2014/main" val="2938340041"/>
                    </a:ext>
                  </a:extLst>
                </a:gridCol>
                <a:gridCol w="577824">
                  <a:extLst>
                    <a:ext uri="{9D8B030D-6E8A-4147-A177-3AD203B41FA5}">
                      <a16:colId xmlns:a16="http://schemas.microsoft.com/office/drawing/2014/main" val="1345398538"/>
                    </a:ext>
                  </a:extLst>
                </a:gridCol>
                <a:gridCol w="577824">
                  <a:extLst>
                    <a:ext uri="{9D8B030D-6E8A-4147-A177-3AD203B41FA5}">
                      <a16:colId xmlns:a16="http://schemas.microsoft.com/office/drawing/2014/main" val="375786299"/>
                    </a:ext>
                  </a:extLst>
                </a:gridCol>
              </a:tblGrid>
              <a:tr h="503117">
                <a:tc>
                  <a:txBody>
                    <a:bodyPr/>
                    <a:lstStyle/>
                    <a:p>
                      <a:pPr algn="r" fontAlgn="ctr"/>
                      <a:endParaRPr lang="en-US" sz="1000" b="0" i="0" u="none" strike="noStrike">
                        <a:solidFill>
                          <a:srgbClr val="000000"/>
                        </a:solidFill>
                        <a:effectLst/>
                        <a:latin typeface="Century Gothic" panose="020B0502020202020204" pitchFamily="34" charset="0"/>
                      </a:endParaRPr>
                    </a:p>
                  </a:txBody>
                  <a:tcPr marL="8480" marR="8480" marT="848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1000" b="1" i="0" u="none" strike="noStrike">
                        <a:solidFill>
                          <a:srgbClr val="000000"/>
                        </a:solidFill>
                        <a:effectLst/>
                        <a:latin typeface="Century Gothic" panose="020B0502020202020204" pitchFamily="34" charset="0"/>
                      </a:endParaRPr>
                    </a:p>
                  </a:txBody>
                  <a:tcPr marL="101764" marR="8480" marT="8480"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1100" b="0" i="0" u="none" strike="noStrike">
                          <a:solidFill>
                            <a:srgbClr val="FFFFFF"/>
                          </a:solidFill>
                          <a:effectLst/>
                          <a:latin typeface="Century Gothic" panose="020B0502020202020204" pitchFamily="34" charset="0"/>
                        </a:rPr>
                        <a:t>PHASE ONE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2AD52"/>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TWO</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THREE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FOUR</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8006022"/>
                  </a:ext>
                </a:extLst>
              </a:tr>
              <a:tr h="503117">
                <a:tc>
                  <a:txBody>
                    <a:bodyPr/>
                    <a:lstStyle/>
                    <a:p>
                      <a:pPr algn="l" fontAlgn="ctr"/>
                      <a:r>
                        <a:rPr lang="en-US" sz="1100" b="0" i="0" u="none" strike="noStrike">
                          <a:solidFill>
                            <a:srgbClr val="FFFFFF"/>
                          </a:solidFill>
                          <a:effectLst/>
                          <a:latin typeface="Century Gothic" panose="020B0502020202020204" pitchFamily="34" charset="0"/>
                        </a:rPr>
                        <a:t>CAMPAIGN TYPE</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l" fontAlgn="ctr"/>
                      <a:r>
                        <a:rPr lang="en-US" sz="1100" b="0" i="0" u="none" strike="noStrike">
                          <a:solidFill>
                            <a:srgbClr val="FFFFFF"/>
                          </a:solidFill>
                          <a:effectLst/>
                          <a:latin typeface="Century Gothic" panose="020B0502020202020204" pitchFamily="34" charset="0"/>
                        </a:rPr>
                        <a:t>ADDITIONAL INFO</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ctr" fontAlgn="ctr"/>
                      <a:r>
                        <a:rPr lang="en-US" sz="1000" b="0" i="0" u="none" strike="noStrike">
                          <a:solidFill>
                            <a:srgbClr val="000000"/>
                          </a:solidFill>
                          <a:effectLst/>
                          <a:latin typeface="Century Gothic" panose="020B0502020202020204" pitchFamily="34" charset="0"/>
                        </a:rPr>
                        <a:t>Wk1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Wk3</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Wk4</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Wk5</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Wk6</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Wk7</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Wk8</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Wk9</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Wk10</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extLst>
                  <a:ext uri="{0D108BD9-81ED-4DB2-BD59-A6C34878D82A}">
                    <a16:rowId xmlns:a16="http://schemas.microsoft.com/office/drawing/2014/main" val="501875397"/>
                  </a:ext>
                </a:extLst>
              </a:tr>
              <a:tr h="377339">
                <a:tc>
                  <a:txBody>
                    <a:bodyPr/>
                    <a:lstStyle/>
                    <a:p>
                      <a:pPr algn="l" fontAlgn="ctr"/>
                      <a:r>
                        <a:rPr lang="en-US" sz="1000" b="1" i="0" u="none" strike="noStrike" dirty="0">
                          <a:solidFill>
                            <a:srgbClr val="000000"/>
                          </a:solidFill>
                          <a:effectLst/>
                          <a:latin typeface="Century Gothic" panose="020B0502020202020204" pitchFamily="34" charset="0"/>
                        </a:rPr>
                        <a:t>Campaigns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11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389498302"/>
                  </a:ext>
                </a:extLst>
              </a:tr>
              <a:tr h="377339">
                <a:tc>
                  <a:txBody>
                    <a:bodyPr/>
                    <a:lstStyle/>
                    <a:p>
                      <a:pPr algn="l" fontAlgn="ctr"/>
                      <a:r>
                        <a:rPr lang="en-US" sz="900" b="0" i="0" u="none" strike="noStrike">
                          <a:solidFill>
                            <a:srgbClr val="000000"/>
                          </a:solidFill>
                          <a:effectLst/>
                          <a:latin typeface="Century Gothic" panose="020B0502020202020204" pitchFamily="34" charset="0"/>
                        </a:rPr>
                        <a:t>Campaign A</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extLst>
                  <a:ext uri="{0D108BD9-81ED-4DB2-BD59-A6C34878D82A}">
                    <a16:rowId xmlns:a16="http://schemas.microsoft.com/office/drawing/2014/main" val="2627134976"/>
                  </a:ext>
                </a:extLst>
              </a:tr>
              <a:tr h="377339">
                <a:tc>
                  <a:txBody>
                    <a:bodyPr/>
                    <a:lstStyle/>
                    <a:p>
                      <a:pPr algn="l" fontAlgn="ctr"/>
                      <a:r>
                        <a:rPr lang="en-US" sz="900" b="0" i="0" u="none" strike="noStrike">
                          <a:solidFill>
                            <a:srgbClr val="000000"/>
                          </a:solidFill>
                          <a:effectLst/>
                          <a:latin typeface="Century Gothic" panose="020B0502020202020204" pitchFamily="34" charset="0"/>
                        </a:rPr>
                        <a:t>Campaign B</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77377816"/>
                  </a:ext>
                </a:extLst>
              </a:tr>
              <a:tr h="377339">
                <a:tc>
                  <a:txBody>
                    <a:bodyPr/>
                    <a:lstStyle/>
                    <a:p>
                      <a:pPr algn="l" fontAlgn="ctr"/>
                      <a:r>
                        <a:rPr lang="en-US" sz="900" b="0" i="0" u="none" strike="noStrike">
                          <a:solidFill>
                            <a:srgbClr val="000000"/>
                          </a:solidFill>
                          <a:effectLst/>
                          <a:latin typeface="Century Gothic" panose="020B0502020202020204" pitchFamily="34" charset="0"/>
                        </a:rPr>
                        <a:t>Campaign C</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96920424"/>
                  </a:ext>
                </a:extLst>
              </a:tr>
              <a:tr h="377339">
                <a:tc>
                  <a:txBody>
                    <a:bodyPr/>
                    <a:lstStyle/>
                    <a:p>
                      <a:pPr algn="l" fontAlgn="ctr"/>
                      <a:r>
                        <a:rPr lang="en-US" sz="900" b="0" i="0" u="none" strike="noStrike">
                          <a:solidFill>
                            <a:srgbClr val="000000"/>
                          </a:solidFill>
                          <a:effectLst/>
                          <a:latin typeface="Century Gothic" panose="020B0502020202020204" pitchFamily="34" charset="0"/>
                        </a:rPr>
                        <a:t>Campaign D</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38938533"/>
                  </a:ext>
                </a:extLst>
              </a:tr>
              <a:tr h="377339">
                <a:tc>
                  <a:txBody>
                    <a:bodyPr/>
                    <a:lstStyle/>
                    <a:p>
                      <a:pPr algn="l" fontAlgn="ctr"/>
                      <a:r>
                        <a:rPr lang="en-US" sz="900" b="0" i="0" u="none" strike="noStrike">
                          <a:solidFill>
                            <a:srgbClr val="000000"/>
                          </a:solidFill>
                          <a:effectLst/>
                          <a:latin typeface="Century Gothic" panose="020B0502020202020204" pitchFamily="34" charset="0"/>
                        </a:rPr>
                        <a:t>Campaign 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extLst>
                  <a:ext uri="{0D108BD9-81ED-4DB2-BD59-A6C34878D82A}">
                    <a16:rowId xmlns:a16="http://schemas.microsoft.com/office/drawing/2014/main" val="3194301935"/>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3853611"/>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20781692"/>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27463859"/>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2767560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931896"/>
                  </a:ext>
                </a:extLst>
              </a:tr>
            </a:tbl>
          </a:graphicData>
        </a:graphic>
      </p:graphicFrame>
      <p:sp>
        <p:nvSpPr>
          <p:cNvPr id="4" name="TextBox 3">
            <a:extLst>
              <a:ext uri="{FF2B5EF4-FFF2-40B4-BE49-F238E27FC236}">
                <a16:creationId xmlns:a16="http://schemas.microsoft.com/office/drawing/2014/main" id="{84B4C640-E26A-B4BE-A7C7-5BDD3E435162}"/>
              </a:ext>
            </a:extLst>
          </p:cNvPr>
          <p:cNvSpPr txBox="1"/>
          <p:nvPr/>
        </p:nvSpPr>
        <p:spPr>
          <a:xfrm>
            <a:off x="367747" y="209758"/>
            <a:ext cx="673133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EVENT MARKETING PLAN TEMPLATE EXAMPLE</a:t>
            </a:r>
          </a:p>
        </p:txBody>
      </p:sp>
    </p:spTree>
    <p:extLst>
      <p:ext uri="{BB962C8B-B14F-4D97-AF65-F5344CB8AC3E}">
        <p14:creationId xmlns:p14="http://schemas.microsoft.com/office/powerpoint/2010/main" val="2360434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PLAN TEMPLATE EXAMPLE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DDD759C6-A277-74D1-A004-F1FF1087F30F}"/>
              </a:ext>
            </a:extLst>
          </p:cNvPr>
          <p:cNvGraphicFramePr>
            <a:graphicFrameLocks noGrp="1"/>
          </p:cNvGraphicFramePr>
          <p:nvPr>
            <p:extLst>
              <p:ext uri="{D42A27DB-BD31-4B8C-83A1-F6EECF244321}">
                <p14:modId xmlns:p14="http://schemas.microsoft.com/office/powerpoint/2010/main" val="242997135"/>
              </p:ext>
            </p:extLst>
          </p:nvPr>
        </p:nvGraphicFramePr>
        <p:xfrm>
          <a:off x="464573" y="1037359"/>
          <a:ext cx="11412790" cy="5156963"/>
        </p:xfrm>
        <a:graphic>
          <a:graphicData uri="http://schemas.openxmlformats.org/drawingml/2006/table">
            <a:tbl>
              <a:tblPr/>
              <a:tblGrid>
                <a:gridCol w="1699842">
                  <a:extLst>
                    <a:ext uri="{9D8B030D-6E8A-4147-A177-3AD203B41FA5}">
                      <a16:colId xmlns:a16="http://schemas.microsoft.com/office/drawing/2014/main" val="774814568"/>
                    </a:ext>
                  </a:extLst>
                </a:gridCol>
                <a:gridCol w="2779060">
                  <a:extLst>
                    <a:ext uri="{9D8B030D-6E8A-4147-A177-3AD203B41FA5}">
                      <a16:colId xmlns:a16="http://schemas.microsoft.com/office/drawing/2014/main" val="1660050162"/>
                    </a:ext>
                  </a:extLst>
                </a:gridCol>
                <a:gridCol w="577824">
                  <a:extLst>
                    <a:ext uri="{9D8B030D-6E8A-4147-A177-3AD203B41FA5}">
                      <a16:colId xmlns:a16="http://schemas.microsoft.com/office/drawing/2014/main" val="2762896828"/>
                    </a:ext>
                  </a:extLst>
                </a:gridCol>
                <a:gridCol w="577824">
                  <a:extLst>
                    <a:ext uri="{9D8B030D-6E8A-4147-A177-3AD203B41FA5}">
                      <a16:colId xmlns:a16="http://schemas.microsoft.com/office/drawing/2014/main" val="3432483925"/>
                    </a:ext>
                  </a:extLst>
                </a:gridCol>
                <a:gridCol w="577824">
                  <a:extLst>
                    <a:ext uri="{9D8B030D-6E8A-4147-A177-3AD203B41FA5}">
                      <a16:colId xmlns:a16="http://schemas.microsoft.com/office/drawing/2014/main" val="4020556020"/>
                    </a:ext>
                  </a:extLst>
                </a:gridCol>
                <a:gridCol w="577824">
                  <a:extLst>
                    <a:ext uri="{9D8B030D-6E8A-4147-A177-3AD203B41FA5}">
                      <a16:colId xmlns:a16="http://schemas.microsoft.com/office/drawing/2014/main" val="1640665248"/>
                    </a:ext>
                  </a:extLst>
                </a:gridCol>
                <a:gridCol w="577824">
                  <a:extLst>
                    <a:ext uri="{9D8B030D-6E8A-4147-A177-3AD203B41FA5}">
                      <a16:colId xmlns:a16="http://schemas.microsoft.com/office/drawing/2014/main" val="1802964475"/>
                    </a:ext>
                  </a:extLst>
                </a:gridCol>
                <a:gridCol w="577824">
                  <a:extLst>
                    <a:ext uri="{9D8B030D-6E8A-4147-A177-3AD203B41FA5}">
                      <a16:colId xmlns:a16="http://schemas.microsoft.com/office/drawing/2014/main" val="2849152383"/>
                    </a:ext>
                  </a:extLst>
                </a:gridCol>
                <a:gridCol w="577824">
                  <a:extLst>
                    <a:ext uri="{9D8B030D-6E8A-4147-A177-3AD203B41FA5}">
                      <a16:colId xmlns:a16="http://schemas.microsoft.com/office/drawing/2014/main" val="3260497475"/>
                    </a:ext>
                  </a:extLst>
                </a:gridCol>
                <a:gridCol w="577824">
                  <a:extLst>
                    <a:ext uri="{9D8B030D-6E8A-4147-A177-3AD203B41FA5}">
                      <a16:colId xmlns:a16="http://schemas.microsoft.com/office/drawing/2014/main" val="2884452997"/>
                    </a:ext>
                  </a:extLst>
                </a:gridCol>
                <a:gridCol w="577824">
                  <a:extLst>
                    <a:ext uri="{9D8B030D-6E8A-4147-A177-3AD203B41FA5}">
                      <a16:colId xmlns:a16="http://schemas.microsoft.com/office/drawing/2014/main" val="3688901281"/>
                    </a:ext>
                  </a:extLst>
                </a:gridCol>
                <a:gridCol w="577824">
                  <a:extLst>
                    <a:ext uri="{9D8B030D-6E8A-4147-A177-3AD203B41FA5}">
                      <a16:colId xmlns:a16="http://schemas.microsoft.com/office/drawing/2014/main" val="2938340041"/>
                    </a:ext>
                  </a:extLst>
                </a:gridCol>
                <a:gridCol w="577824">
                  <a:extLst>
                    <a:ext uri="{9D8B030D-6E8A-4147-A177-3AD203B41FA5}">
                      <a16:colId xmlns:a16="http://schemas.microsoft.com/office/drawing/2014/main" val="1345398538"/>
                    </a:ext>
                  </a:extLst>
                </a:gridCol>
                <a:gridCol w="577824">
                  <a:extLst>
                    <a:ext uri="{9D8B030D-6E8A-4147-A177-3AD203B41FA5}">
                      <a16:colId xmlns:a16="http://schemas.microsoft.com/office/drawing/2014/main" val="375786299"/>
                    </a:ext>
                  </a:extLst>
                </a:gridCol>
              </a:tblGrid>
              <a:tr h="503117">
                <a:tc>
                  <a:txBody>
                    <a:bodyPr/>
                    <a:lstStyle/>
                    <a:p>
                      <a:pPr algn="r" fontAlgn="ctr"/>
                      <a:endParaRPr lang="en-US" sz="1000" b="0" i="0" u="none" strike="noStrike">
                        <a:solidFill>
                          <a:srgbClr val="000000"/>
                        </a:solidFill>
                        <a:effectLst/>
                        <a:latin typeface="Century Gothic" panose="020B0502020202020204" pitchFamily="34" charset="0"/>
                      </a:endParaRPr>
                    </a:p>
                  </a:txBody>
                  <a:tcPr marL="8480" marR="8480" marT="848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1000" b="1" i="0" u="none" strike="noStrike">
                        <a:solidFill>
                          <a:srgbClr val="000000"/>
                        </a:solidFill>
                        <a:effectLst/>
                        <a:latin typeface="Century Gothic" panose="020B0502020202020204" pitchFamily="34" charset="0"/>
                      </a:endParaRPr>
                    </a:p>
                  </a:txBody>
                  <a:tcPr marL="101764" marR="8480" marT="8480"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1100" b="0" i="0" u="none" strike="noStrike">
                          <a:solidFill>
                            <a:srgbClr val="FFFFFF"/>
                          </a:solidFill>
                          <a:effectLst/>
                          <a:latin typeface="Century Gothic" panose="020B0502020202020204" pitchFamily="34" charset="0"/>
                        </a:rPr>
                        <a:t>PHASE ONE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2AD52"/>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TWO</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THREE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FOUR</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8006022"/>
                  </a:ext>
                </a:extLst>
              </a:tr>
              <a:tr h="503117">
                <a:tc>
                  <a:txBody>
                    <a:bodyPr/>
                    <a:lstStyle/>
                    <a:p>
                      <a:pPr algn="l" fontAlgn="ctr"/>
                      <a:r>
                        <a:rPr lang="en-US" sz="1100" b="0" i="0" u="none" strike="noStrike">
                          <a:solidFill>
                            <a:srgbClr val="FFFFFF"/>
                          </a:solidFill>
                          <a:effectLst/>
                          <a:latin typeface="Century Gothic" panose="020B0502020202020204" pitchFamily="34" charset="0"/>
                        </a:rPr>
                        <a:t>CAMPAIGN TYPE</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l" fontAlgn="ctr"/>
                      <a:r>
                        <a:rPr lang="en-US" sz="1100" b="0" i="0" u="none" strike="noStrike">
                          <a:solidFill>
                            <a:srgbClr val="FFFFFF"/>
                          </a:solidFill>
                          <a:effectLst/>
                          <a:latin typeface="Century Gothic" panose="020B0502020202020204" pitchFamily="34" charset="0"/>
                        </a:rPr>
                        <a:t>ADDITIONAL INFO</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ctr" fontAlgn="ctr"/>
                      <a:r>
                        <a:rPr lang="en-US" sz="1000" b="0" i="0" u="none" strike="noStrike">
                          <a:solidFill>
                            <a:srgbClr val="000000"/>
                          </a:solidFill>
                          <a:effectLst/>
                          <a:latin typeface="Century Gothic" panose="020B0502020202020204" pitchFamily="34" charset="0"/>
                        </a:rPr>
                        <a:t>Wk1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Wk3</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Wk4</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Wk5</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Wk6</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Wk7</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Wk8</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Wk9</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Wk10</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extLst>
                  <a:ext uri="{0D108BD9-81ED-4DB2-BD59-A6C34878D82A}">
                    <a16:rowId xmlns:a16="http://schemas.microsoft.com/office/drawing/2014/main" val="501875397"/>
                  </a:ext>
                </a:extLst>
              </a:tr>
              <a:tr h="377339">
                <a:tc>
                  <a:txBody>
                    <a:bodyPr/>
                    <a:lstStyle/>
                    <a:p>
                      <a:pPr algn="l" fontAlgn="ctr"/>
                      <a:r>
                        <a:rPr lang="en-US" sz="1000" b="1" i="0" u="none" strike="noStrike" dirty="0">
                          <a:solidFill>
                            <a:srgbClr val="000000"/>
                          </a:solidFill>
                          <a:effectLst/>
                          <a:latin typeface="Century Gothic" panose="020B0502020202020204" pitchFamily="34" charset="0"/>
                        </a:rPr>
                        <a:t>Other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11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389498302"/>
                  </a:ext>
                </a:extLst>
              </a:tr>
              <a:tr h="377339">
                <a:tc>
                  <a:txBody>
                    <a:bodyPr/>
                    <a:lstStyle/>
                    <a:p>
                      <a:pPr algn="l" fontAlgn="ctr"/>
                      <a:r>
                        <a:rPr lang="en-US" sz="900" b="0" i="0" u="none" strike="noStrike">
                          <a:solidFill>
                            <a:srgbClr val="000000"/>
                          </a:solidFill>
                          <a:effectLst/>
                          <a:latin typeface="Century Gothic" panose="020B0502020202020204" pitchFamily="34" charset="0"/>
                        </a:rPr>
                        <a:t>Branding</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27134976"/>
                  </a:ext>
                </a:extLst>
              </a:tr>
              <a:tr h="377339">
                <a:tc>
                  <a:txBody>
                    <a:bodyPr/>
                    <a:lstStyle/>
                    <a:p>
                      <a:pPr algn="l" fontAlgn="ctr"/>
                      <a:r>
                        <a:rPr lang="en-US" sz="900" b="0" i="0" u="none" strike="noStrike">
                          <a:solidFill>
                            <a:srgbClr val="000000"/>
                          </a:solidFill>
                          <a:effectLst/>
                          <a:latin typeface="Century Gothic" panose="020B0502020202020204" pitchFamily="34" charset="0"/>
                        </a:rPr>
                        <a:t>Post-Event Outreach</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7737781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96920424"/>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38938533"/>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94301935"/>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3853611"/>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20781692"/>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27463859"/>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2767560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931896"/>
                  </a:ext>
                </a:extLst>
              </a:tr>
            </a:tbl>
          </a:graphicData>
        </a:graphic>
      </p:graphicFrame>
      <p:sp>
        <p:nvSpPr>
          <p:cNvPr id="4" name="TextBox 3">
            <a:extLst>
              <a:ext uri="{FF2B5EF4-FFF2-40B4-BE49-F238E27FC236}">
                <a16:creationId xmlns:a16="http://schemas.microsoft.com/office/drawing/2014/main" id="{84B4C640-E26A-B4BE-A7C7-5BDD3E435162}"/>
              </a:ext>
            </a:extLst>
          </p:cNvPr>
          <p:cNvSpPr txBox="1"/>
          <p:nvPr/>
        </p:nvSpPr>
        <p:spPr>
          <a:xfrm>
            <a:off x="367747" y="209758"/>
            <a:ext cx="673133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EVENT MARKETING PLAN TEMPLATE EXAMPLE</a:t>
            </a:r>
          </a:p>
        </p:txBody>
      </p:sp>
    </p:spTree>
    <p:extLst>
      <p:ext uri="{BB962C8B-B14F-4D97-AF65-F5344CB8AC3E}">
        <p14:creationId xmlns:p14="http://schemas.microsoft.com/office/powerpoint/2010/main" val="1982984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673133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EVENT MARKETING PLAN TEMPLATE EXAMPLE</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PLAN TEMPLATE EXAMPLE</a:t>
            </a:r>
            <a:endParaRPr lang="en-US" dirty="0">
              <a:solidFill>
                <a:schemeClr val="bg1"/>
              </a:solidFill>
              <a:latin typeface="Century Gothic" panose="020B0502020202020204" pitchFamily="34" charset="0"/>
              <a:ea typeface="Arial" charset="0"/>
              <a:cs typeface="Arial" charset="0"/>
            </a:endParaRPr>
          </a:p>
        </p:txBody>
      </p:sp>
      <p:graphicFrame>
        <p:nvGraphicFramePr>
          <p:cNvPr id="3" name="Table 2">
            <a:extLst>
              <a:ext uri="{FF2B5EF4-FFF2-40B4-BE49-F238E27FC236}">
                <a16:creationId xmlns:a16="http://schemas.microsoft.com/office/drawing/2014/main" id="{D4843277-E9CF-755A-A3C4-C8DC414FCAF7}"/>
              </a:ext>
            </a:extLst>
          </p:cNvPr>
          <p:cNvGraphicFramePr>
            <a:graphicFrameLocks noGrp="1"/>
          </p:cNvGraphicFramePr>
          <p:nvPr>
            <p:extLst>
              <p:ext uri="{D42A27DB-BD31-4B8C-83A1-F6EECF244321}">
                <p14:modId xmlns:p14="http://schemas.microsoft.com/office/powerpoint/2010/main" val="649680242"/>
              </p:ext>
            </p:extLst>
          </p:nvPr>
        </p:nvGraphicFramePr>
        <p:xfrm>
          <a:off x="464573" y="1037359"/>
          <a:ext cx="11412790" cy="5156963"/>
        </p:xfrm>
        <a:graphic>
          <a:graphicData uri="http://schemas.openxmlformats.org/drawingml/2006/table">
            <a:tbl>
              <a:tblPr/>
              <a:tblGrid>
                <a:gridCol w="1699842">
                  <a:extLst>
                    <a:ext uri="{9D8B030D-6E8A-4147-A177-3AD203B41FA5}">
                      <a16:colId xmlns:a16="http://schemas.microsoft.com/office/drawing/2014/main" val="774814568"/>
                    </a:ext>
                  </a:extLst>
                </a:gridCol>
                <a:gridCol w="2779060">
                  <a:extLst>
                    <a:ext uri="{9D8B030D-6E8A-4147-A177-3AD203B41FA5}">
                      <a16:colId xmlns:a16="http://schemas.microsoft.com/office/drawing/2014/main" val="1660050162"/>
                    </a:ext>
                  </a:extLst>
                </a:gridCol>
                <a:gridCol w="577824">
                  <a:extLst>
                    <a:ext uri="{9D8B030D-6E8A-4147-A177-3AD203B41FA5}">
                      <a16:colId xmlns:a16="http://schemas.microsoft.com/office/drawing/2014/main" val="2762896828"/>
                    </a:ext>
                  </a:extLst>
                </a:gridCol>
                <a:gridCol w="577824">
                  <a:extLst>
                    <a:ext uri="{9D8B030D-6E8A-4147-A177-3AD203B41FA5}">
                      <a16:colId xmlns:a16="http://schemas.microsoft.com/office/drawing/2014/main" val="3432483925"/>
                    </a:ext>
                  </a:extLst>
                </a:gridCol>
                <a:gridCol w="577824">
                  <a:extLst>
                    <a:ext uri="{9D8B030D-6E8A-4147-A177-3AD203B41FA5}">
                      <a16:colId xmlns:a16="http://schemas.microsoft.com/office/drawing/2014/main" val="4020556020"/>
                    </a:ext>
                  </a:extLst>
                </a:gridCol>
                <a:gridCol w="577824">
                  <a:extLst>
                    <a:ext uri="{9D8B030D-6E8A-4147-A177-3AD203B41FA5}">
                      <a16:colId xmlns:a16="http://schemas.microsoft.com/office/drawing/2014/main" val="1640665248"/>
                    </a:ext>
                  </a:extLst>
                </a:gridCol>
                <a:gridCol w="577824">
                  <a:extLst>
                    <a:ext uri="{9D8B030D-6E8A-4147-A177-3AD203B41FA5}">
                      <a16:colId xmlns:a16="http://schemas.microsoft.com/office/drawing/2014/main" val="1802964475"/>
                    </a:ext>
                  </a:extLst>
                </a:gridCol>
                <a:gridCol w="577824">
                  <a:extLst>
                    <a:ext uri="{9D8B030D-6E8A-4147-A177-3AD203B41FA5}">
                      <a16:colId xmlns:a16="http://schemas.microsoft.com/office/drawing/2014/main" val="2849152383"/>
                    </a:ext>
                  </a:extLst>
                </a:gridCol>
                <a:gridCol w="577824">
                  <a:extLst>
                    <a:ext uri="{9D8B030D-6E8A-4147-A177-3AD203B41FA5}">
                      <a16:colId xmlns:a16="http://schemas.microsoft.com/office/drawing/2014/main" val="3260497475"/>
                    </a:ext>
                  </a:extLst>
                </a:gridCol>
                <a:gridCol w="577824">
                  <a:extLst>
                    <a:ext uri="{9D8B030D-6E8A-4147-A177-3AD203B41FA5}">
                      <a16:colId xmlns:a16="http://schemas.microsoft.com/office/drawing/2014/main" val="2884452997"/>
                    </a:ext>
                  </a:extLst>
                </a:gridCol>
                <a:gridCol w="577824">
                  <a:extLst>
                    <a:ext uri="{9D8B030D-6E8A-4147-A177-3AD203B41FA5}">
                      <a16:colId xmlns:a16="http://schemas.microsoft.com/office/drawing/2014/main" val="3688901281"/>
                    </a:ext>
                  </a:extLst>
                </a:gridCol>
                <a:gridCol w="577824">
                  <a:extLst>
                    <a:ext uri="{9D8B030D-6E8A-4147-A177-3AD203B41FA5}">
                      <a16:colId xmlns:a16="http://schemas.microsoft.com/office/drawing/2014/main" val="2938340041"/>
                    </a:ext>
                  </a:extLst>
                </a:gridCol>
                <a:gridCol w="577824">
                  <a:extLst>
                    <a:ext uri="{9D8B030D-6E8A-4147-A177-3AD203B41FA5}">
                      <a16:colId xmlns:a16="http://schemas.microsoft.com/office/drawing/2014/main" val="1345398538"/>
                    </a:ext>
                  </a:extLst>
                </a:gridCol>
                <a:gridCol w="577824">
                  <a:extLst>
                    <a:ext uri="{9D8B030D-6E8A-4147-A177-3AD203B41FA5}">
                      <a16:colId xmlns:a16="http://schemas.microsoft.com/office/drawing/2014/main" val="375786299"/>
                    </a:ext>
                  </a:extLst>
                </a:gridCol>
              </a:tblGrid>
              <a:tr h="503117">
                <a:tc>
                  <a:txBody>
                    <a:bodyPr/>
                    <a:lstStyle/>
                    <a:p>
                      <a:pPr algn="r" fontAlgn="ctr"/>
                      <a:endParaRPr lang="en-US" sz="1000" b="0" i="0" u="none" strike="noStrike">
                        <a:solidFill>
                          <a:srgbClr val="000000"/>
                        </a:solidFill>
                        <a:effectLst/>
                        <a:latin typeface="Century Gothic" panose="020B0502020202020204" pitchFamily="34" charset="0"/>
                      </a:endParaRPr>
                    </a:p>
                  </a:txBody>
                  <a:tcPr marL="8480" marR="8480" marT="848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1000" b="1" i="0" u="none" strike="noStrike">
                        <a:solidFill>
                          <a:srgbClr val="000000"/>
                        </a:solidFill>
                        <a:effectLst/>
                        <a:latin typeface="Century Gothic" panose="020B0502020202020204" pitchFamily="34" charset="0"/>
                      </a:endParaRPr>
                    </a:p>
                  </a:txBody>
                  <a:tcPr marL="101764" marR="8480" marT="8480"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1100" b="0" i="0" u="none" strike="noStrike">
                          <a:solidFill>
                            <a:srgbClr val="FFFFFF"/>
                          </a:solidFill>
                          <a:effectLst/>
                          <a:latin typeface="Century Gothic" panose="020B0502020202020204" pitchFamily="34" charset="0"/>
                        </a:rPr>
                        <a:t>PHASE ONE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2AD52"/>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TWO</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THREE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FOUR</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8006022"/>
                  </a:ext>
                </a:extLst>
              </a:tr>
              <a:tr h="503117">
                <a:tc>
                  <a:txBody>
                    <a:bodyPr/>
                    <a:lstStyle/>
                    <a:p>
                      <a:pPr algn="l" fontAlgn="ctr"/>
                      <a:r>
                        <a:rPr lang="en-US" sz="1100" b="0" i="0" u="none" strike="noStrike">
                          <a:solidFill>
                            <a:srgbClr val="FFFFFF"/>
                          </a:solidFill>
                          <a:effectLst/>
                          <a:latin typeface="Century Gothic" panose="020B0502020202020204" pitchFamily="34" charset="0"/>
                        </a:rPr>
                        <a:t>CAMPAIGN TYPE</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l" fontAlgn="ctr"/>
                      <a:r>
                        <a:rPr lang="en-US" sz="1100" b="0" i="0" u="none" strike="noStrike">
                          <a:solidFill>
                            <a:srgbClr val="FFFFFF"/>
                          </a:solidFill>
                          <a:effectLst/>
                          <a:latin typeface="Century Gothic" panose="020B0502020202020204" pitchFamily="34" charset="0"/>
                        </a:rPr>
                        <a:t>ADDITIONAL INFO</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ctr" fontAlgn="ctr"/>
                      <a:r>
                        <a:rPr lang="en-US" sz="1000" b="0" i="0" u="none" strike="noStrike">
                          <a:solidFill>
                            <a:srgbClr val="000000"/>
                          </a:solidFill>
                          <a:effectLst/>
                          <a:latin typeface="Century Gothic" panose="020B0502020202020204" pitchFamily="34" charset="0"/>
                        </a:rPr>
                        <a:t>Wk1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Wk3</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Wk4</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Wk5</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Wk6</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Wk7</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Wk8</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Wk9</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Wk10</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extLst>
                  <a:ext uri="{0D108BD9-81ED-4DB2-BD59-A6C34878D82A}">
                    <a16:rowId xmlns:a16="http://schemas.microsoft.com/office/drawing/2014/main" val="501875397"/>
                  </a:ext>
                </a:extLst>
              </a:tr>
              <a:tr h="377339">
                <a:tc>
                  <a:txBody>
                    <a:bodyPr/>
                    <a:lstStyle/>
                    <a:p>
                      <a:pPr algn="l" fontAlgn="ctr"/>
                      <a:r>
                        <a:rPr lang="en-US" sz="1000" b="1" i="0" u="none" strike="noStrike" dirty="0">
                          <a:solidFill>
                            <a:srgbClr val="000000"/>
                          </a:solidFill>
                          <a:effectLst/>
                          <a:latin typeface="Century Gothic" panose="020B0502020202020204" pitchFamily="34" charset="0"/>
                        </a:rPr>
                        <a:t>Email Marketing</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000" b="1"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3389498302"/>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Pre-launch</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497B0"/>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497B0"/>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497B0"/>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627134976"/>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Launch</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497B0"/>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377377816"/>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Early Bird Discount</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497B0"/>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497B0"/>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497B0"/>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996920424"/>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Discount Last Chance</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497B0"/>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497B0"/>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438938533"/>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Last Call to Buy Tickets</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497B0"/>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194301935"/>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Event Reminders</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497B0"/>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497B0"/>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497B0"/>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497B0"/>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497B0"/>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03853611"/>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Post Event Updates</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497B0"/>
                    </a:solidFill>
                  </a:tcPr>
                </a:tc>
                <a:extLst>
                  <a:ext uri="{0D108BD9-81ED-4DB2-BD59-A6C34878D82A}">
                    <a16:rowId xmlns:a16="http://schemas.microsoft.com/office/drawing/2014/main" val="3320781692"/>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497B0"/>
                    </a:solidFill>
                  </a:tcPr>
                </a:tc>
                <a:extLst>
                  <a:ext uri="{0D108BD9-81ED-4DB2-BD59-A6C34878D82A}">
                    <a16:rowId xmlns:a16="http://schemas.microsoft.com/office/drawing/2014/main" val="1927463859"/>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497B0"/>
                    </a:solidFill>
                  </a:tcPr>
                </a:tc>
                <a:extLst>
                  <a:ext uri="{0D108BD9-81ED-4DB2-BD59-A6C34878D82A}">
                    <a16:rowId xmlns:a16="http://schemas.microsoft.com/office/drawing/2014/main" val="1227675606"/>
                  </a:ext>
                </a:extLst>
              </a:tr>
              <a:tr h="377339">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8497B0"/>
                    </a:solidFill>
                  </a:tcPr>
                </a:tc>
                <a:extLst>
                  <a:ext uri="{0D108BD9-81ED-4DB2-BD59-A6C34878D82A}">
                    <a16:rowId xmlns:a16="http://schemas.microsoft.com/office/drawing/2014/main" val="247931896"/>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PLAN TEMPLATE EXAMPLE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3AD8FEB4-8C92-0764-74B9-FCFBCDAC34A1}"/>
              </a:ext>
            </a:extLst>
          </p:cNvPr>
          <p:cNvGraphicFramePr>
            <a:graphicFrameLocks noGrp="1"/>
          </p:cNvGraphicFramePr>
          <p:nvPr>
            <p:extLst>
              <p:ext uri="{D42A27DB-BD31-4B8C-83A1-F6EECF244321}">
                <p14:modId xmlns:p14="http://schemas.microsoft.com/office/powerpoint/2010/main" val="912569773"/>
              </p:ext>
            </p:extLst>
          </p:nvPr>
        </p:nvGraphicFramePr>
        <p:xfrm>
          <a:off x="464573" y="1037359"/>
          <a:ext cx="11412790" cy="5156963"/>
        </p:xfrm>
        <a:graphic>
          <a:graphicData uri="http://schemas.openxmlformats.org/drawingml/2006/table">
            <a:tbl>
              <a:tblPr/>
              <a:tblGrid>
                <a:gridCol w="1699842">
                  <a:extLst>
                    <a:ext uri="{9D8B030D-6E8A-4147-A177-3AD203B41FA5}">
                      <a16:colId xmlns:a16="http://schemas.microsoft.com/office/drawing/2014/main" val="774814568"/>
                    </a:ext>
                  </a:extLst>
                </a:gridCol>
                <a:gridCol w="2779060">
                  <a:extLst>
                    <a:ext uri="{9D8B030D-6E8A-4147-A177-3AD203B41FA5}">
                      <a16:colId xmlns:a16="http://schemas.microsoft.com/office/drawing/2014/main" val="1660050162"/>
                    </a:ext>
                  </a:extLst>
                </a:gridCol>
                <a:gridCol w="577824">
                  <a:extLst>
                    <a:ext uri="{9D8B030D-6E8A-4147-A177-3AD203B41FA5}">
                      <a16:colId xmlns:a16="http://schemas.microsoft.com/office/drawing/2014/main" val="2762896828"/>
                    </a:ext>
                  </a:extLst>
                </a:gridCol>
                <a:gridCol w="577824">
                  <a:extLst>
                    <a:ext uri="{9D8B030D-6E8A-4147-A177-3AD203B41FA5}">
                      <a16:colId xmlns:a16="http://schemas.microsoft.com/office/drawing/2014/main" val="3432483925"/>
                    </a:ext>
                  </a:extLst>
                </a:gridCol>
                <a:gridCol w="577824">
                  <a:extLst>
                    <a:ext uri="{9D8B030D-6E8A-4147-A177-3AD203B41FA5}">
                      <a16:colId xmlns:a16="http://schemas.microsoft.com/office/drawing/2014/main" val="4020556020"/>
                    </a:ext>
                  </a:extLst>
                </a:gridCol>
                <a:gridCol w="577824">
                  <a:extLst>
                    <a:ext uri="{9D8B030D-6E8A-4147-A177-3AD203B41FA5}">
                      <a16:colId xmlns:a16="http://schemas.microsoft.com/office/drawing/2014/main" val="1640665248"/>
                    </a:ext>
                  </a:extLst>
                </a:gridCol>
                <a:gridCol w="577824">
                  <a:extLst>
                    <a:ext uri="{9D8B030D-6E8A-4147-A177-3AD203B41FA5}">
                      <a16:colId xmlns:a16="http://schemas.microsoft.com/office/drawing/2014/main" val="1802964475"/>
                    </a:ext>
                  </a:extLst>
                </a:gridCol>
                <a:gridCol w="577824">
                  <a:extLst>
                    <a:ext uri="{9D8B030D-6E8A-4147-A177-3AD203B41FA5}">
                      <a16:colId xmlns:a16="http://schemas.microsoft.com/office/drawing/2014/main" val="2849152383"/>
                    </a:ext>
                  </a:extLst>
                </a:gridCol>
                <a:gridCol w="577824">
                  <a:extLst>
                    <a:ext uri="{9D8B030D-6E8A-4147-A177-3AD203B41FA5}">
                      <a16:colId xmlns:a16="http://schemas.microsoft.com/office/drawing/2014/main" val="3260497475"/>
                    </a:ext>
                  </a:extLst>
                </a:gridCol>
                <a:gridCol w="577824">
                  <a:extLst>
                    <a:ext uri="{9D8B030D-6E8A-4147-A177-3AD203B41FA5}">
                      <a16:colId xmlns:a16="http://schemas.microsoft.com/office/drawing/2014/main" val="2884452997"/>
                    </a:ext>
                  </a:extLst>
                </a:gridCol>
                <a:gridCol w="577824">
                  <a:extLst>
                    <a:ext uri="{9D8B030D-6E8A-4147-A177-3AD203B41FA5}">
                      <a16:colId xmlns:a16="http://schemas.microsoft.com/office/drawing/2014/main" val="3688901281"/>
                    </a:ext>
                  </a:extLst>
                </a:gridCol>
                <a:gridCol w="577824">
                  <a:extLst>
                    <a:ext uri="{9D8B030D-6E8A-4147-A177-3AD203B41FA5}">
                      <a16:colId xmlns:a16="http://schemas.microsoft.com/office/drawing/2014/main" val="2938340041"/>
                    </a:ext>
                  </a:extLst>
                </a:gridCol>
                <a:gridCol w="577824">
                  <a:extLst>
                    <a:ext uri="{9D8B030D-6E8A-4147-A177-3AD203B41FA5}">
                      <a16:colId xmlns:a16="http://schemas.microsoft.com/office/drawing/2014/main" val="1345398538"/>
                    </a:ext>
                  </a:extLst>
                </a:gridCol>
                <a:gridCol w="577824">
                  <a:extLst>
                    <a:ext uri="{9D8B030D-6E8A-4147-A177-3AD203B41FA5}">
                      <a16:colId xmlns:a16="http://schemas.microsoft.com/office/drawing/2014/main" val="375786299"/>
                    </a:ext>
                  </a:extLst>
                </a:gridCol>
              </a:tblGrid>
              <a:tr h="503117">
                <a:tc>
                  <a:txBody>
                    <a:bodyPr/>
                    <a:lstStyle/>
                    <a:p>
                      <a:pPr algn="r" fontAlgn="ctr"/>
                      <a:endParaRPr lang="en-US" sz="1000" b="0" i="0" u="none" strike="noStrike">
                        <a:solidFill>
                          <a:srgbClr val="000000"/>
                        </a:solidFill>
                        <a:effectLst/>
                        <a:latin typeface="Century Gothic" panose="020B0502020202020204" pitchFamily="34" charset="0"/>
                      </a:endParaRPr>
                    </a:p>
                  </a:txBody>
                  <a:tcPr marL="8480" marR="8480" marT="848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1000" b="1" i="0" u="none" strike="noStrike">
                        <a:solidFill>
                          <a:srgbClr val="000000"/>
                        </a:solidFill>
                        <a:effectLst/>
                        <a:latin typeface="Century Gothic" panose="020B0502020202020204" pitchFamily="34" charset="0"/>
                      </a:endParaRPr>
                    </a:p>
                  </a:txBody>
                  <a:tcPr marL="101764" marR="8480" marT="8480"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1100" b="0" i="0" u="none" strike="noStrike">
                          <a:solidFill>
                            <a:srgbClr val="FFFFFF"/>
                          </a:solidFill>
                          <a:effectLst/>
                          <a:latin typeface="Century Gothic" panose="020B0502020202020204" pitchFamily="34" charset="0"/>
                        </a:rPr>
                        <a:t>PHASE ONE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2AD52"/>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TWO</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THREE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FOUR</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8006022"/>
                  </a:ext>
                </a:extLst>
              </a:tr>
              <a:tr h="503117">
                <a:tc>
                  <a:txBody>
                    <a:bodyPr/>
                    <a:lstStyle/>
                    <a:p>
                      <a:pPr algn="l" fontAlgn="ctr"/>
                      <a:r>
                        <a:rPr lang="en-US" sz="1100" b="0" i="0" u="none" strike="noStrike">
                          <a:solidFill>
                            <a:srgbClr val="FFFFFF"/>
                          </a:solidFill>
                          <a:effectLst/>
                          <a:latin typeface="Century Gothic" panose="020B0502020202020204" pitchFamily="34" charset="0"/>
                        </a:rPr>
                        <a:t>CAMPAIGN TYPE</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l" fontAlgn="ctr"/>
                      <a:r>
                        <a:rPr lang="en-US" sz="1100" b="0" i="0" u="none" strike="noStrike">
                          <a:solidFill>
                            <a:srgbClr val="FFFFFF"/>
                          </a:solidFill>
                          <a:effectLst/>
                          <a:latin typeface="Century Gothic" panose="020B0502020202020204" pitchFamily="34" charset="0"/>
                        </a:rPr>
                        <a:t>ADDITIONAL INFO</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ctr" fontAlgn="ctr"/>
                      <a:r>
                        <a:rPr lang="en-US" sz="1000" b="0" i="0" u="none" strike="noStrike">
                          <a:solidFill>
                            <a:srgbClr val="000000"/>
                          </a:solidFill>
                          <a:effectLst/>
                          <a:latin typeface="Century Gothic" panose="020B0502020202020204" pitchFamily="34" charset="0"/>
                        </a:rPr>
                        <a:t>Wk1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Wk3</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Wk4</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Wk5</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Wk6</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Wk7</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Wk8</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Wk9</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Wk10</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extLst>
                  <a:ext uri="{0D108BD9-81ED-4DB2-BD59-A6C34878D82A}">
                    <a16:rowId xmlns:a16="http://schemas.microsoft.com/office/drawing/2014/main" val="501875397"/>
                  </a:ext>
                </a:extLst>
              </a:tr>
              <a:tr h="377339">
                <a:tc>
                  <a:txBody>
                    <a:bodyPr/>
                    <a:lstStyle/>
                    <a:p>
                      <a:pPr algn="l" fontAlgn="ctr"/>
                      <a:r>
                        <a:rPr lang="en-US" sz="1000" b="1" i="0" u="none" strike="noStrike" dirty="0">
                          <a:solidFill>
                            <a:srgbClr val="000000"/>
                          </a:solidFill>
                          <a:effectLst/>
                          <a:latin typeface="Century Gothic" panose="020B0502020202020204" pitchFamily="34" charset="0"/>
                        </a:rPr>
                        <a:t>Social Media</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11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389498302"/>
                  </a:ext>
                </a:extLst>
              </a:tr>
              <a:tr h="377339">
                <a:tc>
                  <a:txBody>
                    <a:bodyPr/>
                    <a:lstStyle/>
                    <a:p>
                      <a:pPr algn="l" fontAlgn="ctr"/>
                      <a:r>
                        <a:rPr lang="en-US" sz="900" b="0" i="0" u="none" strike="noStrike">
                          <a:solidFill>
                            <a:srgbClr val="000000"/>
                          </a:solidFill>
                          <a:effectLst/>
                          <a:latin typeface="Century Gothic" panose="020B0502020202020204" pitchFamily="34" charset="0"/>
                        </a:rPr>
                        <a:t>Pre-launch</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627134976"/>
                  </a:ext>
                </a:extLst>
              </a:tr>
              <a:tr h="377339">
                <a:tc>
                  <a:txBody>
                    <a:bodyPr/>
                    <a:lstStyle/>
                    <a:p>
                      <a:pPr algn="l" fontAlgn="ctr"/>
                      <a:r>
                        <a:rPr lang="en-US" sz="900" b="0" i="0" u="none" strike="noStrike">
                          <a:solidFill>
                            <a:srgbClr val="000000"/>
                          </a:solidFill>
                          <a:effectLst/>
                          <a:latin typeface="Century Gothic" panose="020B0502020202020204" pitchFamily="34" charset="0"/>
                        </a:rPr>
                        <a:t>Webinars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377377816"/>
                  </a:ext>
                </a:extLst>
              </a:tr>
              <a:tr h="377339">
                <a:tc>
                  <a:txBody>
                    <a:bodyPr/>
                    <a:lstStyle/>
                    <a:p>
                      <a:pPr algn="l" fontAlgn="ctr"/>
                      <a:r>
                        <a:rPr lang="en-US" sz="900" b="0" i="0" u="none" strike="noStrike">
                          <a:solidFill>
                            <a:srgbClr val="000000"/>
                          </a:solidFill>
                          <a:effectLst/>
                          <a:latin typeface="Century Gothic" panose="020B0502020202020204" pitchFamily="34" charset="0"/>
                        </a:rPr>
                        <a:t>Early Bird Discount</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996920424"/>
                  </a:ext>
                </a:extLst>
              </a:tr>
              <a:tr h="377339">
                <a:tc>
                  <a:txBody>
                    <a:bodyPr/>
                    <a:lstStyle/>
                    <a:p>
                      <a:pPr algn="l" fontAlgn="ctr"/>
                      <a:r>
                        <a:rPr lang="en-US" sz="900" b="0" i="0" u="none" strike="noStrike">
                          <a:solidFill>
                            <a:srgbClr val="000000"/>
                          </a:solidFill>
                          <a:effectLst/>
                          <a:latin typeface="Century Gothic" panose="020B0502020202020204" pitchFamily="34" charset="0"/>
                        </a:rPr>
                        <a:t>Discount Last Chance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1438938533"/>
                  </a:ext>
                </a:extLst>
              </a:tr>
              <a:tr h="377339">
                <a:tc>
                  <a:txBody>
                    <a:bodyPr/>
                    <a:lstStyle/>
                    <a:p>
                      <a:pPr algn="l" fontAlgn="ctr"/>
                      <a:r>
                        <a:rPr lang="en-US" sz="900" b="0" i="0" u="none" strike="noStrike">
                          <a:solidFill>
                            <a:srgbClr val="000000"/>
                          </a:solidFill>
                          <a:effectLst/>
                          <a:latin typeface="Century Gothic" panose="020B0502020202020204" pitchFamily="34" charset="0"/>
                        </a:rPr>
                        <a:t>Last Call to Buy Tickets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194301935"/>
                  </a:ext>
                </a:extLst>
              </a:tr>
              <a:tr h="377339">
                <a:tc>
                  <a:txBody>
                    <a:bodyPr/>
                    <a:lstStyle/>
                    <a:p>
                      <a:pPr algn="l" fontAlgn="ctr"/>
                      <a:r>
                        <a:rPr lang="en-US" sz="900" b="0" i="0" u="none" strike="noStrike">
                          <a:solidFill>
                            <a:srgbClr val="000000"/>
                          </a:solidFill>
                          <a:effectLst/>
                          <a:latin typeface="Century Gothic" panose="020B0502020202020204" pitchFamily="34" charset="0"/>
                        </a:rPr>
                        <a:t>Live Event Updates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03853611"/>
                  </a:ext>
                </a:extLst>
              </a:tr>
              <a:tr h="377339">
                <a:tc>
                  <a:txBody>
                    <a:bodyPr/>
                    <a:lstStyle/>
                    <a:p>
                      <a:pPr algn="l" fontAlgn="ctr"/>
                      <a:r>
                        <a:rPr lang="en-US" sz="900" b="0" i="0" u="none" strike="noStrike">
                          <a:solidFill>
                            <a:srgbClr val="000000"/>
                          </a:solidFill>
                          <a:effectLst/>
                          <a:latin typeface="Century Gothic" panose="020B0502020202020204" pitchFamily="34" charset="0"/>
                        </a:rPr>
                        <a:t>Post Event Updates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extLst>
                  <a:ext uri="{0D108BD9-81ED-4DB2-BD59-A6C34878D82A}">
                    <a16:rowId xmlns:a16="http://schemas.microsoft.com/office/drawing/2014/main" val="3320781692"/>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extLst>
                  <a:ext uri="{0D108BD9-81ED-4DB2-BD59-A6C34878D82A}">
                    <a16:rowId xmlns:a16="http://schemas.microsoft.com/office/drawing/2014/main" val="1927463859"/>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extLst>
                  <a:ext uri="{0D108BD9-81ED-4DB2-BD59-A6C34878D82A}">
                    <a16:rowId xmlns:a16="http://schemas.microsoft.com/office/drawing/2014/main" val="122767560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extLst>
                  <a:ext uri="{0D108BD9-81ED-4DB2-BD59-A6C34878D82A}">
                    <a16:rowId xmlns:a16="http://schemas.microsoft.com/office/drawing/2014/main" val="247931896"/>
                  </a:ext>
                </a:extLst>
              </a:tr>
            </a:tbl>
          </a:graphicData>
        </a:graphic>
      </p:graphicFrame>
      <p:sp>
        <p:nvSpPr>
          <p:cNvPr id="3" name="TextBox 2">
            <a:extLst>
              <a:ext uri="{FF2B5EF4-FFF2-40B4-BE49-F238E27FC236}">
                <a16:creationId xmlns:a16="http://schemas.microsoft.com/office/drawing/2014/main" id="{EEE989B0-5418-5B19-B4A6-384551D9BC63}"/>
              </a:ext>
            </a:extLst>
          </p:cNvPr>
          <p:cNvSpPr txBox="1"/>
          <p:nvPr/>
        </p:nvSpPr>
        <p:spPr>
          <a:xfrm>
            <a:off x="367747" y="209758"/>
            <a:ext cx="673133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EVENT MARKETING PLAN TEMPLATE EXAMPLE</a:t>
            </a:r>
          </a:p>
        </p:txBody>
      </p:sp>
    </p:spTree>
    <p:extLst>
      <p:ext uri="{BB962C8B-B14F-4D97-AF65-F5344CB8AC3E}">
        <p14:creationId xmlns:p14="http://schemas.microsoft.com/office/powerpoint/2010/main" val="4204877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PLAN TEMPLATE EXAMPLE</a:t>
            </a:r>
            <a:endParaRPr lang="en-US" dirty="0">
              <a:solidFill>
                <a:schemeClr val="bg1"/>
              </a:solidFill>
              <a:latin typeface="Century Gothic" panose="020B0502020202020204" pitchFamily="34" charset="0"/>
              <a:ea typeface="Arial" charset="0"/>
              <a:cs typeface="Arial" charset="0"/>
            </a:endParaRPr>
          </a:p>
        </p:txBody>
      </p:sp>
      <p:graphicFrame>
        <p:nvGraphicFramePr>
          <p:cNvPr id="3" name="Table 2">
            <a:extLst>
              <a:ext uri="{FF2B5EF4-FFF2-40B4-BE49-F238E27FC236}">
                <a16:creationId xmlns:a16="http://schemas.microsoft.com/office/drawing/2014/main" id="{06DA1E5C-00D3-C669-34B0-1BFC969B3D35}"/>
              </a:ext>
            </a:extLst>
          </p:cNvPr>
          <p:cNvGraphicFramePr>
            <a:graphicFrameLocks noGrp="1"/>
          </p:cNvGraphicFramePr>
          <p:nvPr>
            <p:extLst>
              <p:ext uri="{D42A27DB-BD31-4B8C-83A1-F6EECF244321}">
                <p14:modId xmlns:p14="http://schemas.microsoft.com/office/powerpoint/2010/main" val="958062630"/>
              </p:ext>
            </p:extLst>
          </p:nvPr>
        </p:nvGraphicFramePr>
        <p:xfrm>
          <a:off x="464573" y="1037359"/>
          <a:ext cx="11412790" cy="5156963"/>
        </p:xfrm>
        <a:graphic>
          <a:graphicData uri="http://schemas.openxmlformats.org/drawingml/2006/table">
            <a:tbl>
              <a:tblPr/>
              <a:tblGrid>
                <a:gridCol w="1699842">
                  <a:extLst>
                    <a:ext uri="{9D8B030D-6E8A-4147-A177-3AD203B41FA5}">
                      <a16:colId xmlns:a16="http://schemas.microsoft.com/office/drawing/2014/main" val="774814568"/>
                    </a:ext>
                  </a:extLst>
                </a:gridCol>
                <a:gridCol w="2779060">
                  <a:extLst>
                    <a:ext uri="{9D8B030D-6E8A-4147-A177-3AD203B41FA5}">
                      <a16:colId xmlns:a16="http://schemas.microsoft.com/office/drawing/2014/main" val="1660050162"/>
                    </a:ext>
                  </a:extLst>
                </a:gridCol>
                <a:gridCol w="577824">
                  <a:extLst>
                    <a:ext uri="{9D8B030D-6E8A-4147-A177-3AD203B41FA5}">
                      <a16:colId xmlns:a16="http://schemas.microsoft.com/office/drawing/2014/main" val="2762896828"/>
                    </a:ext>
                  </a:extLst>
                </a:gridCol>
                <a:gridCol w="577824">
                  <a:extLst>
                    <a:ext uri="{9D8B030D-6E8A-4147-A177-3AD203B41FA5}">
                      <a16:colId xmlns:a16="http://schemas.microsoft.com/office/drawing/2014/main" val="3432483925"/>
                    </a:ext>
                  </a:extLst>
                </a:gridCol>
                <a:gridCol w="577824">
                  <a:extLst>
                    <a:ext uri="{9D8B030D-6E8A-4147-A177-3AD203B41FA5}">
                      <a16:colId xmlns:a16="http://schemas.microsoft.com/office/drawing/2014/main" val="4020556020"/>
                    </a:ext>
                  </a:extLst>
                </a:gridCol>
                <a:gridCol w="577824">
                  <a:extLst>
                    <a:ext uri="{9D8B030D-6E8A-4147-A177-3AD203B41FA5}">
                      <a16:colId xmlns:a16="http://schemas.microsoft.com/office/drawing/2014/main" val="1640665248"/>
                    </a:ext>
                  </a:extLst>
                </a:gridCol>
                <a:gridCol w="577824">
                  <a:extLst>
                    <a:ext uri="{9D8B030D-6E8A-4147-A177-3AD203B41FA5}">
                      <a16:colId xmlns:a16="http://schemas.microsoft.com/office/drawing/2014/main" val="1802964475"/>
                    </a:ext>
                  </a:extLst>
                </a:gridCol>
                <a:gridCol w="577824">
                  <a:extLst>
                    <a:ext uri="{9D8B030D-6E8A-4147-A177-3AD203B41FA5}">
                      <a16:colId xmlns:a16="http://schemas.microsoft.com/office/drawing/2014/main" val="2849152383"/>
                    </a:ext>
                  </a:extLst>
                </a:gridCol>
                <a:gridCol w="577824">
                  <a:extLst>
                    <a:ext uri="{9D8B030D-6E8A-4147-A177-3AD203B41FA5}">
                      <a16:colId xmlns:a16="http://schemas.microsoft.com/office/drawing/2014/main" val="3260497475"/>
                    </a:ext>
                  </a:extLst>
                </a:gridCol>
                <a:gridCol w="577824">
                  <a:extLst>
                    <a:ext uri="{9D8B030D-6E8A-4147-A177-3AD203B41FA5}">
                      <a16:colId xmlns:a16="http://schemas.microsoft.com/office/drawing/2014/main" val="2884452997"/>
                    </a:ext>
                  </a:extLst>
                </a:gridCol>
                <a:gridCol w="577824">
                  <a:extLst>
                    <a:ext uri="{9D8B030D-6E8A-4147-A177-3AD203B41FA5}">
                      <a16:colId xmlns:a16="http://schemas.microsoft.com/office/drawing/2014/main" val="3688901281"/>
                    </a:ext>
                  </a:extLst>
                </a:gridCol>
                <a:gridCol w="577824">
                  <a:extLst>
                    <a:ext uri="{9D8B030D-6E8A-4147-A177-3AD203B41FA5}">
                      <a16:colId xmlns:a16="http://schemas.microsoft.com/office/drawing/2014/main" val="2938340041"/>
                    </a:ext>
                  </a:extLst>
                </a:gridCol>
                <a:gridCol w="577824">
                  <a:extLst>
                    <a:ext uri="{9D8B030D-6E8A-4147-A177-3AD203B41FA5}">
                      <a16:colId xmlns:a16="http://schemas.microsoft.com/office/drawing/2014/main" val="1345398538"/>
                    </a:ext>
                  </a:extLst>
                </a:gridCol>
                <a:gridCol w="577824">
                  <a:extLst>
                    <a:ext uri="{9D8B030D-6E8A-4147-A177-3AD203B41FA5}">
                      <a16:colId xmlns:a16="http://schemas.microsoft.com/office/drawing/2014/main" val="375786299"/>
                    </a:ext>
                  </a:extLst>
                </a:gridCol>
              </a:tblGrid>
              <a:tr h="503117">
                <a:tc>
                  <a:txBody>
                    <a:bodyPr/>
                    <a:lstStyle/>
                    <a:p>
                      <a:pPr algn="r" fontAlgn="ctr"/>
                      <a:endParaRPr lang="en-US" sz="1000" b="0" i="0" u="none" strike="noStrike">
                        <a:solidFill>
                          <a:srgbClr val="000000"/>
                        </a:solidFill>
                        <a:effectLst/>
                        <a:latin typeface="Century Gothic" panose="020B0502020202020204" pitchFamily="34" charset="0"/>
                      </a:endParaRPr>
                    </a:p>
                  </a:txBody>
                  <a:tcPr marL="8480" marR="8480" marT="848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1000" b="1" i="0" u="none" strike="noStrike">
                        <a:solidFill>
                          <a:srgbClr val="000000"/>
                        </a:solidFill>
                        <a:effectLst/>
                        <a:latin typeface="Century Gothic" panose="020B0502020202020204" pitchFamily="34" charset="0"/>
                      </a:endParaRPr>
                    </a:p>
                  </a:txBody>
                  <a:tcPr marL="101764" marR="8480" marT="8480"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1100" b="0" i="0" u="none" strike="noStrike">
                          <a:solidFill>
                            <a:srgbClr val="FFFFFF"/>
                          </a:solidFill>
                          <a:effectLst/>
                          <a:latin typeface="Century Gothic" panose="020B0502020202020204" pitchFamily="34" charset="0"/>
                        </a:rPr>
                        <a:t>PHASE ONE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2AD52"/>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TWO</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THREE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FOUR</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8006022"/>
                  </a:ext>
                </a:extLst>
              </a:tr>
              <a:tr h="503117">
                <a:tc>
                  <a:txBody>
                    <a:bodyPr/>
                    <a:lstStyle/>
                    <a:p>
                      <a:pPr algn="l" fontAlgn="ctr"/>
                      <a:r>
                        <a:rPr lang="en-US" sz="1100" b="0" i="0" u="none" strike="noStrike">
                          <a:solidFill>
                            <a:srgbClr val="FFFFFF"/>
                          </a:solidFill>
                          <a:effectLst/>
                          <a:latin typeface="Century Gothic" panose="020B0502020202020204" pitchFamily="34" charset="0"/>
                        </a:rPr>
                        <a:t>CAMPAIGN TYPE</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l" fontAlgn="ctr"/>
                      <a:r>
                        <a:rPr lang="en-US" sz="1100" b="0" i="0" u="none" strike="noStrike">
                          <a:solidFill>
                            <a:srgbClr val="FFFFFF"/>
                          </a:solidFill>
                          <a:effectLst/>
                          <a:latin typeface="Century Gothic" panose="020B0502020202020204" pitchFamily="34" charset="0"/>
                        </a:rPr>
                        <a:t>ADDITIONAL INFO</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ctr" fontAlgn="ctr"/>
                      <a:r>
                        <a:rPr lang="en-US" sz="1000" b="0" i="0" u="none" strike="noStrike">
                          <a:solidFill>
                            <a:srgbClr val="000000"/>
                          </a:solidFill>
                          <a:effectLst/>
                          <a:latin typeface="Century Gothic" panose="020B0502020202020204" pitchFamily="34" charset="0"/>
                        </a:rPr>
                        <a:t>Wk1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Wk3</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Wk4</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Wk5</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Wk6</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Wk7</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Wk8</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Wk9</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Wk10</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extLst>
                  <a:ext uri="{0D108BD9-81ED-4DB2-BD59-A6C34878D82A}">
                    <a16:rowId xmlns:a16="http://schemas.microsoft.com/office/drawing/2014/main" val="501875397"/>
                  </a:ext>
                </a:extLst>
              </a:tr>
              <a:tr h="377339">
                <a:tc>
                  <a:txBody>
                    <a:bodyPr/>
                    <a:lstStyle/>
                    <a:p>
                      <a:pPr algn="l" fontAlgn="ctr"/>
                      <a:r>
                        <a:rPr lang="en-US" sz="1000" b="1" i="0" u="none" strike="noStrike" dirty="0">
                          <a:solidFill>
                            <a:srgbClr val="000000"/>
                          </a:solidFill>
                          <a:effectLst/>
                          <a:latin typeface="Century Gothic" panose="020B0502020202020204" pitchFamily="34" charset="0"/>
                        </a:rPr>
                        <a:t>Social Media Platforms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11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89498302"/>
                  </a:ext>
                </a:extLst>
              </a:tr>
              <a:tr h="377339">
                <a:tc>
                  <a:txBody>
                    <a:bodyPr/>
                    <a:lstStyle/>
                    <a:p>
                      <a:pPr algn="l" fontAlgn="ctr"/>
                      <a:r>
                        <a:rPr lang="en-US" sz="900" b="0" i="0" u="none" strike="noStrike">
                          <a:solidFill>
                            <a:srgbClr val="000000"/>
                          </a:solidFill>
                          <a:effectLst/>
                          <a:latin typeface="Century Gothic" panose="020B0502020202020204" pitchFamily="34" charset="0"/>
                        </a:rPr>
                        <a:t>Twitter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1"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extLst>
                  <a:ext uri="{0D108BD9-81ED-4DB2-BD59-A6C34878D82A}">
                    <a16:rowId xmlns:a16="http://schemas.microsoft.com/office/drawing/2014/main" val="2627134976"/>
                  </a:ext>
                </a:extLst>
              </a:tr>
              <a:tr h="377339">
                <a:tc>
                  <a:txBody>
                    <a:bodyPr/>
                    <a:lstStyle/>
                    <a:p>
                      <a:pPr algn="l" fontAlgn="ctr"/>
                      <a:r>
                        <a:rPr lang="en-US" sz="900" b="0" i="0" u="none" strike="noStrike">
                          <a:solidFill>
                            <a:srgbClr val="000000"/>
                          </a:solidFill>
                          <a:effectLst/>
                          <a:latin typeface="Century Gothic" panose="020B0502020202020204" pitchFamily="34" charset="0"/>
                        </a:rPr>
                        <a:t>Facebook</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extLst>
                  <a:ext uri="{0D108BD9-81ED-4DB2-BD59-A6C34878D82A}">
                    <a16:rowId xmlns:a16="http://schemas.microsoft.com/office/drawing/2014/main" val="1377377816"/>
                  </a:ext>
                </a:extLst>
              </a:tr>
              <a:tr h="377339">
                <a:tc>
                  <a:txBody>
                    <a:bodyPr/>
                    <a:lstStyle/>
                    <a:p>
                      <a:pPr algn="l" fontAlgn="ctr"/>
                      <a:r>
                        <a:rPr lang="en-US" sz="900" b="0" i="0" u="none" strike="noStrike">
                          <a:solidFill>
                            <a:srgbClr val="000000"/>
                          </a:solidFill>
                          <a:effectLst/>
                          <a:latin typeface="Century Gothic" panose="020B0502020202020204" pitchFamily="34" charset="0"/>
                        </a:rPr>
                        <a:t>Instagram</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extLst>
                  <a:ext uri="{0D108BD9-81ED-4DB2-BD59-A6C34878D82A}">
                    <a16:rowId xmlns:a16="http://schemas.microsoft.com/office/drawing/2014/main" val="1996920424"/>
                  </a:ext>
                </a:extLst>
              </a:tr>
              <a:tr h="377339">
                <a:tc>
                  <a:txBody>
                    <a:bodyPr/>
                    <a:lstStyle/>
                    <a:p>
                      <a:pPr algn="l" fontAlgn="ctr"/>
                      <a:r>
                        <a:rPr lang="en-US" sz="900" b="0" i="0" u="none" strike="noStrike">
                          <a:solidFill>
                            <a:srgbClr val="000000"/>
                          </a:solidFill>
                          <a:effectLst/>
                          <a:latin typeface="Century Gothic" panose="020B0502020202020204" pitchFamily="34" charset="0"/>
                        </a:rPr>
                        <a:t>LinkedIn</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extLst>
                  <a:ext uri="{0D108BD9-81ED-4DB2-BD59-A6C34878D82A}">
                    <a16:rowId xmlns:a16="http://schemas.microsoft.com/office/drawing/2014/main" val="1438938533"/>
                  </a:ext>
                </a:extLst>
              </a:tr>
              <a:tr h="377339">
                <a:tc>
                  <a:txBody>
                    <a:bodyPr/>
                    <a:lstStyle/>
                    <a:p>
                      <a:pPr algn="l" fontAlgn="ctr"/>
                      <a:r>
                        <a:rPr lang="en-US" sz="900" b="0" i="0" u="none" strike="noStrike">
                          <a:solidFill>
                            <a:srgbClr val="000000"/>
                          </a:solidFill>
                          <a:effectLst/>
                          <a:latin typeface="Century Gothic" panose="020B0502020202020204" pitchFamily="34" charset="0"/>
                        </a:rPr>
                        <a:t>TikTok</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194301935"/>
                  </a:ext>
                </a:extLst>
              </a:tr>
              <a:tr h="377339">
                <a:tc>
                  <a:txBody>
                    <a:bodyPr/>
                    <a:lstStyle/>
                    <a:p>
                      <a:pPr algn="l" fontAlgn="ctr"/>
                      <a:r>
                        <a:rPr lang="en-US" sz="900" b="0" i="0" u="none" strike="noStrike">
                          <a:solidFill>
                            <a:srgbClr val="000000"/>
                          </a:solidFill>
                          <a:effectLst/>
                          <a:latin typeface="Century Gothic" panose="020B0502020202020204" pitchFamily="34" charset="0"/>
                        </a:rPr>
                        <a:t>Other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03853611"/>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20781692"/>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27463859"/>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2767560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931896"/>
                  </a:ext>
                </a:extLst>
              </a:tr>
            </a:tbl>
          </a:graphicData>
        </a:graphic>
      </p:graphicFrame>
      <p:sp>
        <p:nvSpPr>
          <p:cNvPr id="8" name="TextBox 7">
            <a:extLst>
              <a:ext uri="{FF2B5EF4-FFF2-40B4-BE49-F238E27FC236}">
                <a16:creationId xmlns:a16="http://schemas.microsoft.com/office/drawing/2014/main" id="{DAF695C8-2442-BE42-0FFC-21C388A2C1C6}"/>
              </a:ext>
            </a:extLst>
          </p:cNvPr>
          <p:cNvSpPr txBox="1"/>
          <p:nvPr/>
        </p:nvSpPr>
        <p:spPr>
          <a:xfrm>
            <a:off x="367747" y="209758"/>
            <a:ext cx="673133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EVENT MARKETING PLAN TEMPLATE EXAMPLE</a:t>
            </a:r>
          </a:p>
        </p:txBody>
      </p:sp>
    </p:spTree>
    <p:extLst>
      <p:ext uri="{BB962C8B-B14F-4D97-AF65-F5344CB8AC3E}">
        <p14:creationId xmlns:p14="http://schemas.microsoft.com/office/powerpoint/2010/main" val="2962643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PLAN TEMPLATE EXAMPLE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DDD759C6-A277-74D1-A004-F1FF1087F30F}"/>
              </a:ext>
            </a:extLst>
          </p:cNvPr>
          <p:cNvGraphicFramePr>
            <a:graphicFrameLocks noGrp="1"/>
          </p:cNvGraphicFramePr>
          <p:nvPr>
            <p:extLst>
              <p:ext uri="{D42A27DB-BD31-4B8C-83A1-F6EECF244321}">
                <p14:modId xmlns:p14="http://schemas.microsoft.com/office/powerpoint/2010/main" val="596541548"/>
              </p:ext>
            </p:extLst>
          </p:nvPr>
        </p:nvGraphicFramePr>
        <p:xfrm>
          <a:off x="464573" y="1037359"/>
          <a:ext cx="11412790" cy="5156963"/>
        </p:xfrm>
        <a:graphic>
          <a:graphicData uri="http://schemas.openxmlformats.org/drawingml/2006/table">
            <a:tbl>
              <a:tblPr/>
              <a:tblGrid>
                <a:gridCol w="1699842">
                  <a:extLst>
                    <a:ext uri="{9D8B030D-6E8A-4147-A177-3AD203B41FA5}">
                      <a16:colId xmlns:a16="http://schemas.microsoft.com/office/drawing/2014/main" val="774814568"/>
                    </a:ext>
                  </a:extLst>
                </a:gridCol>
                <a:gridCol w="2779060">
                  <a:extLst>
                    <a:ext uri="{9D8B030D-6E8A-4147-A177-3AD203B41FA5}">
                      <a16:colId xmlns:a16="http://schemas.microsoft.com/office/drawing/2014/main" val="1660050162"/>
                    </a:ext>
                  </a:extLst>
                </a:gridCol>
                <a:gridCol w="577824">
                  <a:extLst>
                    <a:ext uri="{9D8B030D-6E8A-4147-A177-3AD203B41FA5}">
                      <a16:colId xmlns:a16="http://schemas.microsoft.com/office/drawing/2014/main" val="2762896828"/>
                    </a:ext>
                  </a:extLst>
                </a:gridCol>
                <a:gridCol w="577824">
                  <a:extLst>
                    <a:ext uri="{9D8B030D-6E8A-4147-A177-3AD203B41FA5}">
                      <a16:colId xmlns:a16="http://schemas.microsoft.com/office/drawing/2014/main" val="3432483925"/>
                    </a:ext>
                  </a:extLst>
                </a:gridCol>
                <a:gridCol w="577824">
                  <a:extLst>
                    <a:ext uri="{9D8B030D-6E8A-4147-A177-3AD203B41FA5}">
                      <a16:colId xmlns:a16="http://schemas.microsoft.com/office/drawing/2014/main" val="4020556020"/>
                    </a:ext>
                  </a:extLst>
                </a:gridCol>
                <a:gridCol w="577824">
                  <a:extLst>
                    <a:ext uri="{9D8B030D-6E8A-4147-A177-3AD203B41FA5}">
                      <a16:colId xmlns:a16="http://schemas.microsoft.com/office/drawing/2014/main" val="1640665248"/>
                    </a:ext>
                  </a:extLst>
                </a:gridCol>
                <a:gridCol w="577824">
                  <a:extLst>
                    <a:ext uri="{9D8B030D-6E8A-4147-A177-3AD203B41FA5}">
                      <a16:colId xmlns:a16="http://schemas.microsoft.com/office/drawing/2014/main" val="1802964475"/>
                    </a:ext>
                  </a:extLst>
                </a:gridCol>
                <a:gridCol w="577824">
                  <a:extLst>
                    <a:ext uri="{9D8B030D-6E8A-4147-A177-3AD203B41FA5}">
                      <a16:colId xmlns:a16="http://schemas.microsoft.com/office/drawing/2014/main" val="2849152383"/>
                    </a:ext>
                  </a:extLst>
                </a:gridCol>
                <a:gridCol w="577824">
                  <a:extLst>
                    <a:ext uri="{9D8B030D-6E8A-4147-A177-3AD203B41FA5}">
                      <a16:colId xmlns:a16="http://schemas.microsoft.com/office/drawing/2014/main" val="3260497475"/>
                    </a:ext>
                  </a:extLst>
                </a:gridCol>
                <a:gridCol w="577824">
                  <a:extLst>
                    <a:ext uri="{9D8B030D-6E8A-4147-A177-3AD203B41FA5}">
                      <a16:colId xmlns:a16="http://schemas.microsoft.com/office/drawing/2014/main" val="2884452997"/>
                    </a:ext>
                  </a:extLst>
                </a:gridCol>
                <a:gridCol w="577824">
                  <a:extLst>
                    <a:ext uri="{9D8B030D-6E8A-4147-A177-3AD203B41FA5}">
                      <a16:colId xmlns:a16="http://schemas.microsoft.com/office/drawing/2014/main" val="3688901281"/>
                    </a:ext>
                  </a:extLst>
                </a:gridCol>
                <a:gridCol w="577824">
                  <a:extLst>
                    <a:ext uri="{9D8B030D-6E8A-4147-A177-3AD203B41FA5}">
                      <a16:colId xmlns:a16="http://schemas.microsoft.com/office/drawing/2014/main" val="2938340041"/>
                    </a:ext>
                  </a:extLst>
                </a:gridCol>
                <a:gridCol w="577824">
                  <a:extLst>
                    <a:ext uri="{9D8B030D-6E8A-4147-A177-3AD203B41FA5}">
                      <a16:colId xmlns:a16="http://schemas.microsoft.com/office/drawing/2014/main" val="1345398538"/>
                    </a:ext>
                  </a:extLst>
                </a:gridCol>
                <a:gridCol w="577824">
                  <a:extLst>
                    <a:ext uri="{9D8B030D-6E8A-4147-A177-3AD203B41FA5}">
                      <a16:colId xmlns:a16="http://schemas.microsoft.com/office/drawing/2014/main" val="375786299"/>
                    </a:ext>
                  </a:extLst>
                </a:gridCol>
              </a:tblGrid>
              <a:tr h="503117">
                <a:tc>
                  <a:txBody>
                    <a:bodyPr/>
                    <a:lstStyle/>
                    <a:p>
                      <a:pPr algn="r" fontAlgn="ctr"/>
                      <a:endParaRPr lang="en-US" sz="1000" b="0" i="0" u="none" strike="noStrike">
                        <a:solidFill>
                          <a:srgbClr val="000000"/>
                        </a:solidFill>
                        <a:effectLst/>
                        <a:latin typeface="Century Gothic" panose="020B0502020202020204" pitchFamily="34" charset="0"/>
                      </a:endParaRPr>
                    </a:p>
                  </a:txBody>
                  <a:tcPr marL="8480" marR="8480" marT="848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1000" b="1" i="0" u="none" strike="noStrike">
                        <a:solidFill>
                          <a:srgbClr val="000000"/>
                        </a:solidFill>
                        <a:effectLst/>
                        <a:latin typeface="Century Gothic" panose="020B0502020202020204" pitchFamily="34" charset="0"/>
                      </a:endParaRPr>
                    </a:p>
                  </a:txBody>
                  <a:tcPr marL="101764" marR="8480" marT="8480"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1100" b="0" i="0" u="none" strike="noStrike">
                          <a:solidFill>
                            <a:srgbClr val="FFFFFF"/>
                          </a:solidFill>
                          <a:effectLst/>
                          <a:latin typeface="Century Gothic" panose="020B0502020202020204" pitchFamily="34" charset="0"/>
                        </a:rPr>
                        <a:t>PHASE ONE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2AD52"/>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TWO</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THREE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FOUR</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8006022"/>
                  </a:ext>
                </a:extLst>
              </a:tr>
              <a:tr h="503117">
                <a:tc>
                  <a:txBody>
                    <a:bodyPr/>
                    <a:lstStyle/>
                    <a:p>
                      <a:pPr algn="l" fontAlgn="ctr"/>
                      <a:r>
                        <a:rPr lang="en-US" sz="1100" b="0" i="0" u="none" strike="noStrike">
                          <a:solidFill>
                            <a:srgbClr val="FFFFFF"/>
                          </a:solidFill>
                          <a:effectLst/>
                          <a:latin typeface="Century Gothic" panose="020B0502020202020204" pitchFamily="34" charset="0"/>
                        </a:rPr>
                        <a:t>CAMPAIGN TYPE</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l" fontAlgn="ctr"/>
                      <a:r>
                        <a:rPr lang="en-US" sz="1100" b="0" i="0" u="none" strike="noStrike">
                          <a:solidFill>
                            <a:srgbClr val="FFFFFF"/>
                          </a:solidFill>
                          <a:effectLst/>
                          <a:latin typeface="Century Gothic" panose="020B0502020202020204" pitchFamily="34" charset="0"/>
                        </a:rPr>
                        <a:t>ADDITIONAL INFO</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ctr" fontAlgn="ctr"/>
                      <a:r>
                        <a:rPr lang="en-US" sz="1000" b="0" i="0" u="none" strike="noStrike">
                          <a:solidFill>
                            <a:srgbClr val="000000"/>
                          </a:solidFill>
                          <a:effectLst/>
                          <a:latin typeface="Century Gothic" panose="020B0502020202020204" pitchFamily="34" charset="0"/>
                        </a:rPr>
                        <a:t>Wk1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Wk3</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Wk4</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Wk5</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Wk6</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Wk7</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Wk8</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Wk9</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Wk10</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extLst>
                  <a:ext uri="{0D108BD9-81ED-4DB2-BD59-A6C34878D82A}">
                    <a16:rowId xmlns:a16="http://schemas.microsoft.com/office/drawing/2014/main" val="501875397"/>
                  </a:ext>
                </a:extLst>
              </a:tr>
              <a:tr h="377339">
                <a:tc>
                  <a:txBody>
                    <a:bodyPr/>
                    <a:lstStyle/>
                    <a:p>
                      <a:pPr algn="l" fontAlgn="ctr"/>
                      <a:r>
                        <a:rPr lang="en-US" sz="1000" b="1" i="0" u="none" strike="noStrike" dirty="0">
                          <a:solidFill>
                            <a:srgbClr val="000000"/>
                          </a:solidFill>
                          <a:effectLst/>
                          <a:latin typeface="Century Gothic" panose="020B0502020202020204" pitchFamily="34" charset="0"/>
                        </a:rPr>
                        <a:t>Partner Sponsorships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11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389498302"/>
                  </a:ext>
                </a:extLst>
              </a:tr>
              <a:tr h="377339">
                <a:tc>
                  <a:txBody>
                    <a:bodyPr/>
                    <a:lstStyle/>
                    <a:p>
                      <a:pPr algn="l" fontAlgn="ctr"/>
                      <a:r>
                        <a:rPr lang="en-US" sz="900" b="0" i="0" u="none" strike="noStrike">
                          <a:solidFill>
                            <a:srgbClr val="000000"/>
                          </a:solidFill>
                          <a:effectLst/>
                          <a:latin typeface="Century Gothic" panose="020B0502020202020204" pitchFamily="34" charset="0"/>
                        </a:rPr>
                        <a:t>Create Program</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27134976"/>
                  </a:ext>
                </a:extLst>
              </a:tr>
              <a:tr h="377339">
                <a:tc>
                  <a:txBody>
                    <a:bodyPr/>
                    <a:lstStyle/>
                    <a:p>
                      <a:pPr algn="l" fontAlgn="ctr"/>
                      <a:r>
                        <a:rPr lang="en-US" sz="900" b="0" i="0" u="none" strike="noStrike">
                          <a:solidFill>
                            <a:srgbClr val="000000"/>
                          </a:solidFill>
                          <a:effectLst/>
                          <a:latin typeface="Century Gothic" panose="020B0502020202020204" pitchFamily="34" charset="0"/>
                        </a:rPr>
                        <a:t>   Secure Sponsorships</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77377816"/>
                  </a:ext>
                </a:extLst>
              </a:tr>
              <a:tr h="377339">
                <a:tc>
                  <a:txBody>
                    <a:bodyPr/>
                    <a:lstStyle/>
                    <a:p>
                      <a:pPr algn="l" fontAlgn="ctr"/>
                      <a:r>
                        <a:rPr lang="en-US" sz="900" b="0" i="0" u="none" strike="noStrike">
                          <a:solidFill>
                            <a:srgbClr val="000000"/>
                          </a:solidFill>
                          <a:effectLst/>
                          <a:latin typeface="Century Gothic" panose="020B0502020202020204" pitchFamily="34" charset="0"/>
                        </a:rPr>
                        <a:t>   Finalize Sponsorships</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96920424"/>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38938533"/>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94301935"/>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3853611"/>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20781692"/>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27463859"/>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2767560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931896"/>
                  </a:ext>
                </a:extLst>
              </a:tr>
            </a:tbl>
          </a:graphicData>
        </a:graphic>
      </p:graphicFrame>
      <p:sp>
        <p:nvSpPr>
          <p:cNvPr id="4" name="TextBox 3">
            <a:extLst>
              <a:ext uri="{FF2B5EF4-FFF2-40B4-BE49-F238E27FC236}">
                <a16:creationId xmlns:a16="http://schemas.microsoft.com/office/drawing/2014/main" id="{84B4C640-E26A-B4BE-A7C7-5BDD3E435162}"/>
              </a:ext>
            </a:extLst>
          </p:cNvPr>
          <p:cNvSpPr txBox="1"/>
          <p:nvPr/>
        </p:nvSpPr>
        <p:spPr>
          <a:xfrm>
            <a:off x="367747" y="209758"/>
            <a:ext cx="673133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EVENT MARKETING PLAN TEMPLATE EXAMPLE</a:t>
            </a:r>
          </a:p>
        </p:txBody>
      </p:sp>
    </p:spTree>
    <p:extLst>
      <p:ext uri="{BB962C8B-B14F-4D97-AF65-F5344CB8AC3E}">
        <p14:creationId xmlns:p14="http://schemas.microsoft.com/office/powerpoint/2010/main" val="3261489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PLAN TEMPLATE EXAMPLE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DDD759C6-A277-74D1-A004-F1FF1087F30F}"/>
              </a:ext>
            </a:extLst>
          </p:cNvPr>
          <p:cNvGraphicFramePr>
            <a:graphicFrameLocks noGrp="1"/>
          </p:cNvGraphicFramePr>
          <p:nvPr>
            <p:extLst>
              <p:ext uri="{D42A27DB-BD31-4B8C-83A1-F6EECF244321}">
                <p14:modId xmlns:p14="http://schemas.microsoft.com/office/powerpoint/2010/main" val="46859558"/>
              </p:ext>
            </p:extLst>
          </p:nvPr>
        </p:nvGraphicFramePr>
        <p:xfrm>
          <a:off x="464573" y="1037359"/>
          <a:ext cx="11412790" cy="5156963"/>
        </p:xfrm>
        <a:graphic>
          <a:graphicData uri="http://schemas.openxmlformats.org/drawingml/2006/table">
            <a:tbl>
              <a:tblPr/>
              <a:tblGrid>
                <a:gridCol w="1699842">
                  <a:extLst>
                    <a:ext uri="{9D8B030D-6E8A-4147-A177-3AD203B41FA5}">
                      <a16:colId xmlns:a16="http://schemas.microsoft.com/office/drawing/2014/main" val="774814568"/>
                    </a:ext>
                  </a:extLst>
                </a:gridCol>
                <a:gridCol w="2779060">
                  <a:extLst>
                    <a:ext uri="{9D8B030D-6E8A-4147-A177-3AD203B41FA5}">
                      <a16:colId xmlns:a16="http://schemas.microsoft.com/office/drawing/2014/main" val="1660050162"/>
                    </a:ext>
                  </a:extLst>
                </a:gridCol>
                <a:gridCol w="577824">
                  <a:extLst>
                    <a:ext uri="{9D8B030D-6E8A-4147-A177-3AD203B41FA5}">
                      <a16:colId xmlns:a16="http://schemas.microsoft.com/office/drawing/2014/main" val="2762896828"/>
                    </a:ext>
                  </a:extLst>
                </a:gridCol>
                <a:gridCol w="577824">
                  <a:extLst>
                    <a:ext uri="{9D8B030D-6E8A-4147-A177-3AD203B41FA5}">
                      <a16:colId xmlns:a16="http://schemas.microsoft.com/office/drawing/2014/main" val="3432483925"/>
                    </a:ext>
                  </a:extLst>
                </a:gridCol>
                <a:gridCol w="577824">
                  <a:extLst>
                    <a:ext uri="{9D8B030D-6E8A-4147-A177-3AD203B41FA5}">
                      <a16:colId xmlns:a16="http://schemas.microsoft.com/office/drawing/2014/main" val="4020556020"/>
                    </a:ext>
                  </a:extLst>
                </a:gridCol>
                <a:gridCol w="577824">
                  <a:extLst>
                    <a:ext uri="{9D8B030D-6E8A-4147-A177-3AD203B41FA5}">
                      <a16:colId xmlns:a16="http://schemas.microsoft.com/office/drawing/2014/main" val="1640665248"/>
                    </a:ext>
                  </a:extLst>
                </a:gridCol>
                <a:gridCol w="577824">
                  <a:extLst>
                    <a:ext uri="{9D8B030D-6E8A-4147-A177-3AD203B41FA5}">
                      <a16:colId xmlns:a16="http://schemas.microsoft.com/office/drawing/2014/main" val="1802964475"/>
                    </a:ext>
                  </a:extLst>
                </a:gridCol>
                <a:gridCol w="577824">
                  <a:extLst>
                    <a:ext uri="{9D8B030D-6E8A-4147-A177-3AD203B41FA5}">
                      <a16:colId xmlns:a16="http://schemas.microsoft.com/office/drawing/2014/main" val="2849152383"/>
                    </a:ext>
                  </a:extLst>
                </a:gridCol>
                <a:gridCol w="577824">
                  <a:extLst>
                    <a:ext uri="{9D8B030D-6E8A-4147-A177-3AD203B41FA5}">
                      <a16:colId xmlns:a16="http://schemas.microsoft.com/office/drawing/2014/main" val="3260497475"/>
                    </a:ext>
                  </a:extLst>
                </a:gridCol>
                <a:gridCol w="577824">
                  <a:extLst>
                    <a:ext uri="{9D8B030D-6E8A-4147-A177-3AD203B41FA5}">
                      <a16:colId xmlns:a16="http://schemas.microsoft.com/office/drawing/2014/main" val="2884452997"/>
                    </a:ext>
                  </a:extLst>
                </a:gridCol>
                <a:gridCol w="577824">
                  <a:extLst>
                    <a:ext uri="{9D8B030D-6E8A-4147-A177-3AD203B41FA5}">
                      <a16:colId xmlns:a16="http://schemas.microsoft.com/office/drawing/2014/main" val="3688901281"/>
                    </a:ext>
                  </a:extLst>
                </a:gridCol>
                <a:gridCol w="577824">
                  <a:extLst>
                    <a:ext uri="{9D8B030D-6E8A-4147-A177-3AD203B41FA5}">
                      <a16:colId xmlns:a16="http://schemas.microsoft.com/office/drawing/2014/main" val="2938340041"/>
                    </a:ext>
                  </a:extLst>
                </a:gridCol>
                <a:gridCol w="577824">
                  <a:extLst>
                    <a:ext uri="{9D8B030D-6E8A-4147-A177-3AD203B41FA5}">
                      <a16:colId xmlns:a16="http://schemas.microsoft.com/office/drawing/2014/main" val="1345398538"/>
                    </a:ext>
                  </a:extLst>
                </a:gridCol>
                <a:gridCol w="577824">
                  <a:extLst>
                    <a:ext uri="{9D8B030D-6E8A-4147-A177-3AD203B41FA5}">
                      <a16:colId xmlns:a16="http://schemas.microsoft.com/office/drawing/2014/main" val="375786299"/>
                    </a:ext>
                  </a:extLst>
                </a:gridCol>
              </a:tblGrid>
              <a:tr h="503117">
                <a:tc>
                  <a:txBody>
                    <a:bodyPr/>
                    <a:lstStyle/>
                    <a:p>
                      <a:pPr algn="r" fontAlgn="ctr"/>
                      <a:endParaRPr lang="en-US" sz="1000" b="0" i="0" u="none" strike="noStrike">
                        <a:solidFill>
                          <a:srgbClr val="000000"/>
                        </a:solidFill>
                        <a:effectLst/>
                        <a:latin typeface="Century Gothic" panose="020B0502020202020204" pitchFamily="34" charset="0"/>
                      </a:endParaRPr>
                    </a:p>
                  </a:txBody>
                  <a:tcPr marL="8480" marR="8480" marT="848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1000" b="1" i="0" u="none" strike="noStrike">
                        <a:solidFill>
                          <a:srgbClr val="000000"/>
                        </a:solidFill>
                        <a:effectLst/>
                        <a:latin typeface="Century Gothic" panose="020B0502020202020204" pitchFamily="34" charset="0"/>
                      </a:endParaRPr>
                    </a:p>
                  </a:txBody>
                  <a:tcPr marL="101764" marR="8480" marT="8480"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1100" b="0" i="0" u="none" strike="noStrike">
                          <a:solidFill>
                            <a:srgbClr val="FFFFFF"/>
                          </a:solidFill>
                          <a:effectLst/>
                          <a:latin typeface="Century Gothic" panose="020B0502020202020204" pitchFamily="34" charset="0"/>
                        </a:rPr>
                        <a:t>PHASE ONE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2AD52"/>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TWO</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THREE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FOUR</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8006022"/>
                  </a:ext>
                </a:extLst>
              </a:tr>
              <a:tr h="503117">
                <a:tc>
                  <a:txBody>
                    <a:bodyPr/>
                    <a:lstStyle/>
                    <a:p>
                      <a:pPr algn="l" fontAlgn="ctr"/>
                      <a:r>
                        <a:rPr lang="en-US" sz="1100" b="0" i="0" u="none" strike="noStrike">
                          <a:solidFill>
                            <a:srgbClr val="FFFFFF"/>
                          </a:solidFill>
                          <a:effectLst/>
                          <a:latin typeface="Century Gothic" panose="020B0502020202020204" pitchFamily="34" charset="0"/>
                        </a:rPr>
                        <a:t>CAMPAIGN TYPE</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l" fontAlgn="ctr"/>
                      <a:r>
                        <a:rPr lang="en-US" sz="1100" b="0" i="0" u="none" strike="noStrike">
                          <a:solidFill>
                            <a:srgbClr val="FFFFFF"/>
                          </a:solidFill>
                          <a:effectLst/>
                          <a:latin typeface="Century Gothic" panose="020B0502020202020204" pitchFamily="34" charset="0"/>
                        </a:rPr>
                        <a:t>ADDITIONAL INFO</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ctr" fontAlgn="ctr"/>
                      <a:r>
                        <a:rPr lang="en-US" sz="1000" b="0" i="0" u="none" strike="noStrike">
                          <a:solidFill>
                            <a:srgbClr val="000000"/>
                          </a:solidFill>
                          <a:effectLst/>
                          <a:latin typeface="Century Gothic" panose="020B0502020202020204" pitchFamily="34" charset="0"/>
                        </a:rPr>
                        <a:t>Wk1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Wk3</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Wk4</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Wk5</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Wk6</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Wk7</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Wk8</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Wk9</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Wk10</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extLst>
                  <a:ext uri="{0D108BD9-81ED-4DB2-BD59-A6C34878D82A}">
                    <a16:rowId xmlns:a16="http://schemas.microsoft.com/office/drawing/2014/main" val="501875397"/>
                  </a:ext>
                </a:extLst>
              </a:tr>
              <a:tr h="377339">
                <a:tc>
                  <a:txBody>
                    <a:bodyPr/>
                    <a:lstStyle/>
                    <a:p>
                      <a:pPr algn="l" fontAlgn="ctr"/>
                      <a:r>
                        <a:rPr lang="en-US" sz="1000" b="1" i="0" u="none" strike="noStrike" dirty="0">
                          <a:solidFill>
                            <a:srgbClr val="000000"/>
                          </a:solidFill>
                          <a:effectLst/>
                          <a:latin typeface="Century Gothic" panose="020B0502020202020204" pitchFamily="34" charset="0"/>
                        </a:rPr>
                        <a:t>Local Marketing</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11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9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389498302"/>
                  </a:ext>
                </a:extLst>
              </a:tr>
              <a:tr h="377339">
                <a:tc>
                  <a:txBody>
                    <a:bodyPr/>
                    <a:lstStyle/>
                    <a:p>
                      <a:pPr algn="l" fontAlgn="ctr"/>
                      <a:r>
                        <a:rPr lang="en-US" sz="900" b="0" i="0" u="none" strike="noStrike">
                          <a:solidFill>
                            <a:srgbClr val="000000"/>
                          </a:solidFill>
                          <a:effectLst/>
                          <a:latin typeface="Century Gothic" panose="020B0502020202020204" pitchFamily="34" charset="0"/>
                        </a:rPr>
                        <a:t>Web Ads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27134976"/>
                  </a:ext>
                </a:extLst>
              </a:tr>
              <a:tr h="377339">
                <a:tc>
                  <a:txBody>
                    <a:bodyPr/>
                    <a:lstStyle/>
                    <a:p>
                      <a:pPr algn="l" fontAlgn="ctr"/>
                      <a:r>
                        <a:rPr lang="en-US" sz="900" b="0" i="0" u="none" strike="noStrike">
                          <a:solidFill>
                            <a:srgbClr val="000000"/>
                          </a:solidFill>
                          <a:effectLst/>
                          <a:latin typeface="Century Gothic" panose="020B0502020202020204" pitchFamily="34" charset="0"/>
                        </a:rPr>
                        <a:t>News/Media</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solidFill>
                  </a:tcPr>
                </a:tc>
                <a:extLst>
                  <a:ext uri="{0D108BD9-81ED-4DB2-BD59-A6C34878D82A}">
                    <a16:rowId xmlns:a16="http://schemas.microsoft.com/office/drawing/2014/main" val="137737781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96920424"/>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38938533"/>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94301935"/>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3853611"/>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20781692"/>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27463859"/>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2767560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931896"/>
                  </a:ext>
                </a:extLst>
              </a:tr>
            </a:tbl>
          </a:graphicData>
        </a:graphic>
      </p:graphicFrame>
      <p:sp>
        <p:nvSpPr>
          <p:cNvPr id="4" name="TextBox 3">
            <a:extLst>
              <a:ext uri="{FF2B5EF4-FFF2-40B4-BE49-F238E27FC236}">
                <a16:creationId xmlns:a16="http://schemas.microsoft.com/office/drawing/2014/main" id="{84B4C640-E26A-B4BE-A7C7-5BDD3E435162}"/>
              </a:ext>
            </a:extLst>
          </p:cNvPr>
          <p:cNvSpPr txBox="1"/>
          <p:nvPr/>
        </p:nvSpPr>
        <p:spPr>
          <a:xfrm>
            <a:off x="367747" y="209758"/>
            <a:ext cx="673133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EVENT MARKETING PLAN TEMPLATE EXAMPLE</a:t>
            </a:r>
          </a:p>
        </p:txBody>
      </p:sp>
    </p:spTree>
    <p:extLst>
      <p:ext uri="{BB962C8B-B14F-4D97-AF65-F5344CB8AC3E}">
        <p14:creationId xmlns:p14="http://schemas.microsoft.com/office/powerpoint/2010/main" val="2815089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PLAN TEMPLATE EXAMPLE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DDD759C6-A277-74D1-A004-F1FF1087F30F}"/>
              </a:ext>
            </a:extLst>
          </p:cNvPr>
          <p:cNvGraphicFramePr>
            <a:graphicFrameLocks noGrp="1"/>
          </p:cNvGraphicFramePr>
          <p:nvPr>
            <p:extLst>
              <p:ext uri="{D42A27DB-BD31-4B8C-83A1-F6EECF244321}">
                <p14:modId xmlns:p14="http://schemas.microsoft.com/office/powerpoint/2010/main" val="321511877"/>
              </p:ext>
            </p:extLst>
          </p:nvPr>
        </p:nvGraphicFramePr>
        <p:xfrm>
          <a:off x="464573" y="1037359"/>
          <a:ext cx="11412790" cy="5156963"/>
        </p:xfrm>
        <a:graphic>
          <a:graphicData uri="http://schemas.openxmlformats.org/drawingml/2006/table">
            <a:tbl>
              <a:tblPr/>
              <a:tblGrid>
                <a:gridCol w="1699842">
                  <a:extLst>
                    <a:ext uri="{9D8B030D-6E8A-4147-A177-3AD203B41FA5}">
                      <a16:colId xmlns:a16="http://schemas.microsoft.com/office/drawing/2014/main" val="774814568"/>
                    </a:ext>
                  </a:extLst>
                </a:gridCol>
                <a:gridCol w="2779060">
                  <a:extLst>
                    <a:ext uri="{9D8B030D-6E8A-4147-A177-3AD203B41FA5}">
                      <a16:colId xmlns:a16="http://schemas.microsoft.com/office/drawing/2014/main" val="1660050162"/>
                    </a:ext>
                  </a:extLst>
                </a:gridCol>
                <a:gridCol w="577824">
                  <a:extLst>
                    <a:ext uri="{9D8B030D-6E8A-4147-A177-3AD203B41FA5}">
                      <a16:colId xmlns:a16="http://schemas.microsoft.com/office/drawing/2014/main" val="2762896828"/>
                    </a:ext>
                  </a:extLst>
                </a:gridCol>
                <a:gridCol w="577824">
                  <a:extLst>
                    <a:ext uri="{9D8B030D-6E8A-4147-A177-3AD203B41FA5}">
                      <a16:colId xmlns:a16="http://schemas.microsoft.com/office/drawing/2014/main" val="3432483925"/>
                    </a:ext>
                  </a:extLst>
                </a:gridCol>
                <a:gridCol w="577824">
                  <a:extLst>
                    <a:ext uri="{9D8B030D-6E8A-4147-A177-3AD203B41FA5}">
                      <a16:colId xmlns:a16="http://schemas.microsoft.com/office/drawing/2014/main" val="4020556020"/>
                    </a:ext>
                  </a:extLst>
                </a:gridCol>
                <a:gridCol w="577824">
                  <a:extLst>
                    <a:ext uri="{9D8B030D-6E8A-4147-A177-3AD203B41FA5}">
                      <a16:colId xmlns:a16="http://schemas.microsoft.com/office/drawing/2014/main" val="1640665248"/>
                    </a:ext>
                  </a:extLst>
                </a:gridCol>
                <a:gridCol w="577824">
                  <a:extLst>
                    <a:ext uri="{9D8B030D-6E8A-4147-A177-3AD203B41FA5}">
                      <a16:colId xmlns:a16="http://schemas.microsoft.com/office/drawing/2014/main" val="1802964475"/>
                    </a:ext>
                  </a:extLst>
                </a:gridCol>
                <a:gridCol w="577824">
                  <a:extLst>
                    <a:ext uri="{9D8B030D-6E8A-4147-A177-3AD203B41FA5}">
                      <a16:colId xmlns:a16="http://schemas.microsoft.com/office/drawing/2014/main" val="2849152383"/>
                    </a:ext>
                  </a:extLst>
                </a:gridCol>
                <a:gridCol w="577824">
                  <a:extLst>
                    <a:ext uri="{9D8B030D-6E8A-4147-A177-3AD203B41FA5}">
                      <a16:colId xmlns:a16="http://schemas.microsoft.com/office/drawing/2014/main" val="3260497475"/>
                    </a:ext>
                  </a:extLst>
                </a:gridCol>
                <a:gridCol w="577824">
                  <a:extLst>
                    <a:ext uri="{9D8B030D-6E8A-4147-A177-3AD203B41FA5}">
                      <a16:colId xmlns:a16="http://schemas.microsoft.com/office/drawing/2014/main" val="2884452997"/>
                    </a:ext>
                  </a:extLst>
                </a:gridCol>
                <a:gridCol w="577824">
                  <a:extLst>
                    <a:ext uri="{9D8B030D-6E8A-4147-A177-3AD203B41FA5}">
                      <a16:colId xmlns:a16="http://schemas.microsoft.com/office/drawing/2014/main" val="3688901281"/>
                    </a:ext>
                  </a:extLst>
                </a:gridCol>
                <a:gridCol w="577824">
                  <a:extLst>
                    <a:ext uri="{9D8B030D-6E8A-4147-A177-3AD203B41FA5}">
                      <a16:colId xmlns:a16="http://schemas.microsoft.com/office/drawing/2014/main" val="2938340041"/>
                    </a:ext>
                  </a:extLst>
                </a:gridCol>
                <a:gridCol w="577824">
                  <a:extLst>
                    <a:ext uri="{9D8B030D-6E8A-4147-A177-3AD203B41FA5}">
                      <a16:colId xmlns:a16="http://schemas.microsoft.com/office/drawing/2014/main" val="1345398538"/>
                    </a:ext>
                  </a:extLst>
                </a:gridCol>
                <a:gridCol w="577824">
                  <a:extLst>
                    <a:ext uri="{9D8B030D-6E8A-4147-A177-3AD203B41FA5}">
                      <a16:colId xmlns:a16="http://schemas.microsoft.com/office/drawing/2014/main" val="375786299"/>
                    </a:ext>
                  </a:extLst>
                </a:gridCol>
              </a:tblGrid>
              <a:tr h="503117">
                <a:tc>
                  <a:txBody>
                    <a:bodyPr/>
                    <a:lstStyle/>
                    <a:p>
                      <a:pPr algn="r" fontAlgn="ctr"/>
                      <a:endParaRPr lang="en-US" sz="1000" b="0" i="0" u="none" strike="noStrike">
                        <a:solidFill>
                          <a:srgbClr val="000000"/>
                        </a:solidFill>
                        <a:effectLst/>
                        <a:latin typeface="Century Gothic" panose="020B0502020202020204" pitchFamily="34" charset="0"/>
                      </a:endParaRPr>
                    </a:p>
                  </a:txBody>
                  <a:tcPr marL="8480" marR="8480" marT="848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1000" b="1" i="0" u="none" strike="noStrike">
                        <a:solidFill>
                          <a:srgbClr val="000000"/>
                        </a:solidFill>
                        <a:effectLst/>
                        <a:latin typeface="Century Gothic" panose="020B0502020202020204" pitchFamily="34" charset="0"/>
                      </a:endParaRPr>
                    </a:p>
                  </a:txBody>
                  <a:tcPr marL="101764" marR="8480" marT="8480"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1100" b="0" i="0" u="none" strike="noStrike">
                          <a:solidFill>
                            <a:srgbClr val="FFFFFF"/>
                          </a:solidFill>
                          <a:effectLst/>
                          <a:latin typeface="Century Gothic" panose="020B0502020202020204" pitchFamily="34" charset="0"/>
                        </a:rPr>
                        <a:t>PHASE ONE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2AD52"/>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TWO</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THREE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FOUR</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8006022"/>
                  </a:ext>
                </a:extLst>
              </a:tr>
              <a:tr h="503117">
                <a:tc>
                  <a:txBody>
                    <a:bodyPr/>
                    <a:lstStyle/>
                    <a:p>
                      <a:pPr algn="l" fontAlgn="ctr"/>
                      <a:r>
                        <a:rPr lang="en-US" sz="1100" b="0" i="0" u="none" strike="noStrike">
                          <a:solidFill>
                            <a:srgbClr val="FFFFFF"/>
                          </a:solidFill>
                          <a:effectLst/>
                          <a:latin typeface="Century Gothic" panose="020B0502020202020204" pitchFamily="34" charset="0"/>
                        </a:rPr>
                        <a:t>CAMPAIGN TYPE</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l" fontAlgn="ctr"/>
                      <a:r>
                        <a:rPr lang="en-US" sz="1100" b="0" i="0" u="none" strike="noStrike">
                          <a:solidFill>
                            <a:srgbClr val="FFFFFF"/>
                          </a:solidFill>
                          <a:effectLst/>
                          <a:latin typeface="Century Gothic" panose="020B0502020202020204" pitchFamily="34" charset="0"/>
                        </a:rPr>
                        <a:t>ADDITIONAL INFO</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ctr" fontAlgn="ctr"/>
                      <a:r>
                        <a:rPr lang="en-US" sz="1000" b="0" i="0" u="none" strike="noStrike">
                          <a:solidFill>
                            <a:srgbClr val="000000"/>
                          </a:solidFill>
                          <a:effectLst/>
                          <a:latin typeface="Century Gothic" panose="020B0502020202020204" pitchFamily="34" charset="0"/>
                        </a:rPr>
                        <a:t>Wk1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Wk3</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Wk4</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Wk5</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Wk6</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Wk7</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Wk8</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Wk9</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Wk10</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extLst>
                  <a:ext uri="{0D108BD9-81ED-4DB2-BD59-A6C34878D82A}">
                    <a16:rowId xmlns:a16="http://schemas.microsoft.com/office/drawing/2014/main" val="501875397"/>
                  </a:ext>
                </a:extLst>
              </a:tr>
              <a:tr h="377339">
                <a:tc>
                  <a:txBody>
                    <a:bodyPr/>
                    <a:lstStyle/>
                    <a:p>
                      <a:pPr algn="l" fontAlgn="ctr"/>
                      <a:r>
                        <a:rPr lang="en-US" sz="1000" b="1" i="0" u="none" strike="noStrike" dirty="0">
                          <a:solidFill>
                            <a:srgbClr val="000000"/>
                          </a:solidFill>
                          <a:effectLst/>
                          <a:latin typeface="Century Gothic" panose="020B0502020202020204" pitchFamily="34" charset="0"/>
                        </a:rPr>
                        <a:t>National Marketing</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11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389498302"/>
                  </a:ext>
                </a:extLst>
              </a:tr>
              <a:tr h="377339">
                <a:tc>
                  <a:txBody>
                    <a:bodyPr/>
                    <a:lstStyle/>
                    <a:p>
                      <a:pPr algn="l" fontAlgn="ctr"/>
                      <a:r>
                        <a:rPr lang="en-US" sz="900" b="0" i="0" u="none" strike="noStrike">
                          <a:solidFill>
                            <a:srgbClr val="000000"/>
                          </a:solidFill>
                          <a:effectLst/>
                          <a:latin typeface="Century Gothic" panose="020B0502020202020204" pitchFamily="34" charset="0"/>
                        </a:rPr>
                        <a:t>Banner Ads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solidFill>
                  </a:tcPr>
                </a:tc>
                <a:extLst>
                  <a:ext uri="{0D108BD9-81ED-4DB2-BD59-A6C34878D82A}">
                    <a16:rowId xmlns:a16="http://schemas.microsoft.com/office/drawing/2014/main" val="262713497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7737781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96920424"/>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38938533"/>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94301935"/>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3853611"/>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20781692"/>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27463859"/>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2767560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931896"/>
                  </a:ext>
                </a:extLst>
              </a:tr>
            </a:tbl>
          </a:graphicData>
        </a:graphic>
      </p:graphicFrame>
      <p:sp>
        <p:nvSpPr>
          <p:cNvPr id="4" name="TextBox 3">
            <a:extLst>
              <a:ext uri="{FF2B5EF4-FFF2-40B4-BE49-F238E27FC236}">
                <a16:creationId xmlns:a16="http://schemas.microsoft.com/office/drawing/2014/main" id="{84B4C640-E26A-B4BE-A7C7-5BDD3E435162}"/>
              </a:ext>
            </a:extLst>
          </p:cNvPr>
          <p:cNvSpPr txBox="1"/>
          <p:nvPr/>
        </p:nvSpPr>
        <p:spPr>
          <a:xfrm>
            <a:off x="367747" y="209758"/>
            <a:ext cx="673133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EVENT MARKETING PLAN TEMPLATE EXAMPLE</a:t>
            </a:r>
          </a:p>
        </p:txBody>
      </p:sp>
    </p:spTree>
    <p:extLst>
      <p:ext uri="{BB962C8B-B14F-4D97-AF65-F5344CB8AC3E}">
        <p14:creationId xmlns:p14="http://schemas.microsoft.com/office/powerpoint/2010/main" val="177908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PLAN TEMPLATE EXAMPLE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DDD759C6-A277-74D1-A004-F1FF1087F30F}"/>
              </a:ext>
            </a:extLst>
          </p:cNvPr>
          <p:cNvGraphicFramePr>
            <a:graphicFrameLocks noGrp="1"/>
          </p:cNvGraphicFramePr>
          <p:nvPr>
            <p:extLst>
              <p:ext uri="{D42A27DB-BD31-4B8C-83A1-F6EECF244321}">
                <p14:modId xmlns:p14="http://schemas.microsoft.com/office/powerpoint/2010/main" val="3335386153"/>
              </p:ext>
            </p:extLst>
          </p:nvPr>
        </p:nvGraphicFramePr>
        <p:xfrm>
          <a:off x="464573" y="1037359"/>
          <a:ext cx="11412790" cy="5156963"/>
        </p:xfrm>
        <a:graphic>
          <a:graphicData uri="http://schemas.openxmlformats.org/drawingml/2006/table">
            <a:tbl>
              <a:tblPr/>
              <a:tblGrid>
                <a:gridCol w="1699842">
                  <a:extLst>
                    <a:ext uri="{9D8B030D-6E8A-4147-A177-3AD203B41FA5}">
                      <a16:colId xmlns:a16="http://schemas.microsoft.com/office/drawing/2014/main" val="774814568"/>
                    </a:ext>
                  </a:extLst>
                </a:gridCol>
                <a:gridCol w="2779060">
                  <a:extLst>
                    <a:ext uri="{9D8B030D-6E8A-4147-A177-3AD203B41FA5}">
                      <a16:colId xmlns:a16="http://schemas.microsoft.com/office/drawing/2014/main" val="1660050162"/>
                    </a:ext>
                  </a:extLst>
                </a:gridCol>
                <a:gridCol w="577824">
                  <a:extLst>
                    <a:ext uri="{9D8B030D-6E8A-4147-A177-3AD203B41FA5}">
                      <a16:colId xmlns:a16="http://schemas.microsoft.com/office/drawing/2014/main" val="2762896828"/>
                    </a:ext>
                  </a:extLst>
                </a:gridCol>
                <a:gridCol w="577824">
                  <a:extLst>
                    <a:ext uri="{9D8B030D-6E8A-4147-A177-3AD203B41FA5}">
                      <a16:colId xmlns:a16="http://schemas.microsoft.com/office/drawing/2014/main" val="3432483925"/>
                    </a:ext>
                  </a:extLst>
                </a:gridCol>
                <a:gridCol w="577824">
                  <a:extLst>
                    <a:ext uri="{9D8B030D-6E8A-4147-A177-3AD203B41FA5}">
                      <a16:colId xmlns:a16="http://schemas.microsoft.com/office/drawing/2014/main" val="4020556020"/>
                    </a:ext>
                  </a:extLst>
                </a:gridCol>
                <a:gridCol w="577824">
                  <a:extLst>
                    <a:ext uri="{9D8B030D-6E8A-4147-A177-3AD203B41FA5}">
                      <a16:colId xmlns:a16="http://schemas.microsoft.com/office/drawing/2014/main" val="1640665248"/>
                    </a:ext>
                  </a:extLst>
                </a:gridCol>
                <a:gridCol w="577824">
                  <a:extLst>
                    <a:ext uri="{9D8B030D-6E8A-4147-A177-3AD203B41FA5}">
                      <a16:colId xmlns:a16="http://schemas.microsoft.com/office/drawing/2014/main" val="1802964475"/>
                    </a:ext>
                  </a:extLst>
                </a:gridCol>
                <a:gridCol w="577824">
                  <a:extLst>
                    <a:ext uri="{9D8B030D-6E8A-4147-A177-3AD203B41FA5}">
                      <a16:colId xmlns:a16="http://schemas.microsoft.com/office/drawing/2014/main" val="2849152383"/>
                    </a:ext>
                  </a:extLst>
                </a:gridCol>
                <a:gridCol w="577824">
                  <a:extLst>
                    <a:ext uri="{9D8B030D-6E8A-4147-A177-3AD203B41FA5}">
                      <a16:colId xmlns:a16="http://schemas.microsoft.com/office/drawing/2014/main" val="3260497475"/>
                    </a:ext>
                  </a:extLst>
                </a:gridCol>
                <a:gridCol w="577824">
                  <a:extLst>
                    <a:ext uri="{9D8B030D-6E8A-4147-A177-3AD203B41FA5}">
                      <a16:colId xmlns:a16="http://schemas.microsoft.com/office/drawing/2014/main" val="2884452997"/>
                    </a:ext>
                  </a:extLst>
                </a:gridCol>
                <a:gridCol w="577824">
                  <a:extLst>
                    <a:ext uri="{9D8B030D-6E8A-4147-A177-3AD203B41FA5}">
                      <a16:colId xmlns:a16="http://schemas.microsoft.com/office/drawing/2014/main" val="3688901281"/>
                    </a:ext>
                  </a:extLst>
                </a:gridCol>
                <a:gridCol w="577824">
                  <a:extLst>
                    <a:ext uri="{9D8B030D-6E8A-4147-A177-3AD203B41FA5}">
                      <a16:colId xmlns:a16="http://schemas.microsoft.com/office/drawing/2014/main" val="2938340041"/>
                    </a:ext>
                  </a:extLst>
                </a:gridCol>
                <a:gridCol w="577824">
                  <a:extLst>
                    <a:ext uri="{9D8B030D-6E8A-4147-A177-3AD203B41FA5}">
                      <a16:colId xmlns:a16="http://schemas.microsoft.com/office/drawing/2014/main" val="1345398538"/>
                    </a:ext>
                  </a:extLst>
                </a:gridCol>
                <a:gridCol w="577824">
                  <a:extLst>
                    <a:ext uri="{9D8B030D-6E8A-4147-A177-3AD203B41FA5}">
                      <a16:colId xmlns:a16="http://schemas.microsoft.com/office/drawing/2014/main" val="375786299"/>
                    </a:ext>
                  </a:extLst>
                </a:gridCol>
              </a:tblGrid>
              <a:tr h="503117">
                <a:tc>
                  <a:txBody>
                    <a:bodyPr/>
                    <a:lstStyle/>
                    <a:p>
                      <a:pPr algn="r" fontAlgn="ctr"/>
                      <a:endParaRPr lang="en-US" sz="1000" b="0" i="0" u="none" strike="noStrike">
                        <a:solidFill>
                          <a:srgbClr val="000000"/>
                        </a:solidFill>
                        <a:effectLst/>
                        <a:latin typeface="Century Gothic" panose="020B0502020202020204" pitchFamily="34" charset="0"/>
                      </a:endParaRPr>
                    </a:p>
                  </a:txBody>
                  <a:tcPr marL="8480" marR="8480" marT="848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1000" b="1" i="0" u="none" strike="noStrike">
                        <a:solidFill>
                          <a:srgbClr val="000000"/>
                        </a:solidFill>
                        <a:effectLst/>
                        <a:latin typeface="Century Gothic" panose="020B0502020202020204" pitchFamily="34" charset="0"/>
                      </a:endParaRPr>
                    </a:p>
                  </a:txBody>
                  <a:tcPr marL="101764" marR="8480" marT="8480"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1100" b="0" i="0" u="none" strike="noStrike">
                          <a:solidFill>
                            <a:srgbClr val="FFFFFF"/>
                          </a:solidFill>
                          <a:effectLst/>
                          <a:latin typeface="Century Gothic" panose="020B0502020202020204" pitchFamily="34" charset="0"/>
                        </a:rPr>
                        <a:t>PHASE ONE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2AD52"/>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TWO</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THREE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FOUR</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8006022"/>
                  </a:ext>
                </a:extLst>
              </a:tr>
              <a:tr h="503117">
                <a:tc>
                  <a:txBody>
                    <a:bodyPr/>
                    <a:lstStyle/>
                    <a:p>
                      <a:pPr algn="l" fontAlgn="ctr"/>
                      <a:r>
                        <a:rPr lang="en-US" sz="1100" b="0" i="0" u="none" strike="noStrike">
                          <a:solidFill>
                            <a:srgbClr val="FFFFFF"/>
                          </a:solidFill>
                          <a:effectLst/>
                          <a:latin typeface="Century Gothic" panose="020B0502020202020204" pitchFamily="34" charset="0"/>
                        </a:rPr>
                        <a:t>CAMPAIGN TYPE</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l" fontAlgn="ctr"/>
                      <a:r>
                        <a:rPr lang="en-US" sz="1100" b="0" i="0" u="none" strike="noStrike">
                          <a:solidFill>
                            <a:srgbClr val="FFFFFF"/>
                          </a:solidFill>
                          <a:effectLst/>
                          <a:latin typeface="Century Gothic" panose="020B0502020202020204" pitchFamily="34" charset="0"/>
                        </a:rPr>
                        <a:t>ADDITIONAL INFO</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ctr" fontAlgn="ctr"/>
                      <a:r>
                        <a:rPr lang="en-US" sz="1000" b="0" i="0" u="none" strike="noStrike">
                          <a:solidFill>
                            <a:srgbClr val="000000"/>
                          </a:solidFill>
                          <a:effectLst/>
                          <a:latin typeface="Century Gothic" panose="020B0502020202020204" pitchFamily="34" charset="0"/>
                        </a:rPr>
                        <a:t>Wk1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Wk3</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Wk4</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Wk5</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Wk6</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Wk7</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Wk8</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Wk9</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Wk10</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extLst>
                  <a:ext uri="{0D108BD9-81ED-4DB2-BD59-A6C34878D82A}">
                    <a16:rowId xmlns:a16="http://schemas.microsoft.com/office/drawing/2014/main" val="501875397"/>
                  </a:ext>
                </a:extLst>
              </a:tr>
              <a:tr h="377339">
                <a:tc>
                  <a:txBody>
                    <a:bodyPr/>
                    <a:lstStyle/>
                    <a:p>
                      <a:pPr algn="l" fontAlgn="ctr"/>
                      <a:r>
                        <a:rPr lang="en-US" sz="1000" b="1" i="0" u="none" strike="noStrike" dirty="0">
                          <a:solidFill>
                            <a:srgbClr val="000000"/>
                          </a:solidFill>
                          <a:effectLst/>
                          <a:latin typeface="Century Gothic" panose="020B0502020202020204" pitchFamily="34" charset="0"/>
                        </a:rPr>
                        <a:t>Web</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11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89498302"/>
                  </a:ext>
                </a:extLst>
              </a:tr>
              <a:tr h="377339">
                <a:tc>
                  <a:txBody>
                    <a:bodyPr/>
                    <a:lstStyle/>
                    <a:p>
                      <a:pPr algn="l" fontAlgn="ctr"/>
                      <a:r>
                        <a:rPr lang="en-US" sz="900" b="0" i="0" u="none" strike="noStrike">
                          <a:solidFill>
                            <a:srgbClr val="000000"/>
                          </a:solidFill>
                          <a:effectLst/>
                          <a:latin typeface="Century Gothic" panose="020B0502020202020204" pitchFamily="34" charset="0"/>
                        </a:rPr>
                        <a:t>Development</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27134976"/>
                  </a:ext>
                </a:extLst>
              </a:tr>
              <a:tr h="377339">
                <a:tc>
                  <a:txBody>
                    <a:bodyPr/>
                    <a:lstStyle/>
                    <a:p>
                      <a:pPr algn="l" fontAlgn="ctr"/>
                      <a:r>
                        <a:rPr lang="en-US" sz="900" b="0" i="0" u="none" strike="noStrike">
                          <a:solidFill>
                            <a:srgbClr val="000000"/>
                          </a:solidFill>
                          <a:effectLst/>
                          <a:latin typeface="Century Gothic" panose="020B0502020202020204" pitchFamily="34" charset="0"/>
                        </a:rPr>
                        <a:t>Website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extLst>
                  <a:ext uri="{0D108BD9-81ED-4DB2-BD59-A6C34878D82A}">
                    <a16:rowId xmlns:a16="http://schemas.microsoft.com/office/drawing/2014/main" val="1377377816"/>
                  </a:ext>
                </a:extLst>
              </a:tr>
              <a:tr h="377339">
                <a:tc>
                  <a:txBody>
                    <a:bodyPr/>
                    <a:lstStyle/>
                    <a:p>
                      <a:pPr algn="l" fontAlgn="ctr"/>
                      <a:r>
                        <a:rPr lang="en-US" sz="900" b="0" i="0" u="none" strike="noStrike">
                          <a:solidFill>
                            <a:srgbClr val="000000"/>
                          </a:solidFill>
                          <a:effectLst/>
                          <a:latin typeface="Century Gothic" panose="020B0502020202020204" pitchFamily="34" charset="0"/>
                        </a:rPr>
                        <a:t>Mobile App</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96920424"/>
                  </a:ext>
                </a:extLst>
              </a:tr>
              <a:tr h="377339">
                <a:tc>
                  <a:txBody>
                    <a:bodyPr/>
                    <a:lstStyle/>
                    <a:p>
                      <a:pPr algn="l" fontAlgn="ctr"/>
                      <a:r>
                        <a:rPr lang="en-US" sz="900" b="0" i="0" u="none" strike="noStrike">
                          <a:solidFill>
                            <a:srgbClr val="000000"/>
                          </a:solidFill>
                          <a:effectLst/>
                          <a:latin typeface="Century Gothic" panose="020B0502020202020204" pitchFamily="34" charset="0"/>
                        </a:rPr>
                        <a:t>Mobile Alerts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38938533"/>
                  </a:ext>
                </a:extLst>
              </a:tr>
              <a:tr h="377339">
                <a:tc>
                  <a:txBody>
                    <a:bodyPr/>
                    <a:lstStyle/>
                    <a:p>
                      <a:pPr algn="l" fontAlgn="ctr"/>
                      <a:r>
                        <a:rPr lang="en-US" sz="900" b="0" i="0" u="none" strike="noStrike">
                          <a:solidFill>
                            <a:srgbClr val="000000"/>
                          </a:solidFill>
                          <a:effectLst/>
                          <a:latin typeface="Century Gothic" panose="020B0502020202020204" pitchFamily="34" charset="0"/>
                        </a:rPr>
                        <a:t>Pay-Per-Click</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94301935"/>
                  </a:ext>
                </a:extLst>
              </a:tr>
              <a:tr h="377339">
                <a:tc>
                  <a:txBody>
                    <a:bodyPr/>
                    <a:lstStyle/>
                    <a:p>
                      <a:pPr algn="l" fontAlgn="ctr"/>
                      <a:r>
                        <a:rPr lang="en-US" sz="900" b="0" i="0" u="none" strike="noStrike">
                          <a:solidFill>
                            <a:srgbClr val="000000"/>
                          </a:solidFill>
                          <a:effectLst/>
                          <a:latin typeface="Century Gothic" panose="020B0502020202020204" pitchFamily="34" charset="0"/>
                        </a:rPr>
                        <a:t>SEO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solidFill>
                  </a:tcPr>
                </a:tc>
                <a:extLst>
                  <a:ext uri="{0D108BD9-81ED-4DB2-BD59-A6C34878D82A}">
                    <a16:rowId xmlns:a16="http://schemas.microsoft.com/office/drawing/2014/main" val="203853611"/>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20781692"/>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27463859"/>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2767560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931896"/>
                  </a:ext>
                </a:extLst>
              </a:tr>
            </a:tbl>
          </a:graphicData>
        </a:graphic>
      </p:graphicFrame>
      <p:sp>
        <p:nvSpPr>
          <p:cNvPr id="4" name="TextBox 3">
            <a:extLst>
              <a:ext uri="{FF2B5EF4-FFF2-40B4-BE49-F238E27FC236}">
                <a16:creationId xmlns:a16="http://schemas.microsoft.com/office/drawing/2014/main" id="{84B4C640-E26A-B4BE-A7C7-5BDD3E435162}"/>
              </a:ext>
            </a:extLst>
          </p:cNvPr>
          <p:cNvSpPr txBox="1"/>
          <p:nvPr/>
        </p:nvSpPr>
        <p:spPr>
          <a:xfrm>
            <a:off x="367747" y="209758"/>
            <a:ext cx="673133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EVENT MARKETING PLAN TEMPLATE EXAMPLE</a:t>
            </a:r>
          </a:p>
        </p:txBody>
      </p:sp>
    </p:spTree>
    <p:extLst>
      <p:ext uri="{BB962C8B-B14F-4D97-AF65-F5344CB8AC3E}">
        <p14:creationId xmlns:p14="http://schemas.microsoft.com/office/powerpoint/2010/main" val="1167451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EVENT MARKETING PLAN TEMPLATE EXAMPLE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DDD759C6-A277-74D1-A004-F1FF1087F30F}"/>
              </a:ext>
            </a:extLst>
          </p:cNvPr>
          <p:cNvGraphicFramePr>
            <a:graphicFrameLocks noGrp="1"/>
          </p:cNvGraphicFramePr>
          <p:nvPr>
            <p:extLst>
              <p:ext uri="{D42A27DB-BD31-4B8C-83A1-F6EECF244321}">
                <p14:modId xmlns:p14="http://schemas.microsoft.com/office/powerpoint/2010/main" val="60184814"/>
              </p:ext>
            </p:extLst>
          </p:nvPr>
        </p:nvGraphicFramePr>
        <p:xfrm>
          <a:off x="464573" y="1037359"/>
          <a:ext cx="11412790" cy="5156963"/>
        </p:xfrm>
        <a:graphic>
          <a:graphicData uri="http://schemas.openxmlformats.org/drawingml/2006/table">
            <a:tbl>
              <a:tblPr/>
              <a:tblGrid>
                <a:gridCol w="1699842">
                  <a:extLst>
                    <a:ext uri="{9D8B030D-6E8A-4147-A177-3AD203B41FA5}">
                      <a16:colId xmlns:a16="http://schemas.microsoft.com/office/drawing/2014/main" val="774814568"/>
                    </a:ext>
                  </a:extLst>
                </a:gridCol>
                <a:gridCol w="2779060">
                  <a:extLst>
                    <a:ext uri="{9D8B030D-6E8A-4147-A177-3AD203B41FA5}">
                      <a16:colId xmlns:a16="http://schemas.microsoft.com/office/drawing/2014/main" val="1660050162"/>
                    </a:ext>
                  </a:extLst>
                </a:gridCol>
                <a:gridCol w="577824">
                  <a:extLst>
                    <a:ext uri="{9D8B030D-6E8A-4147-A177-3AD203B41FA5}">
                      <a16:colId xmlns:a16="http://schemas.microsoft.com/office/drawing/2014/main" val="2762896828"/>
                    </a:ext>
                  </a:extLst>
                </a:gridCol>
                <a:gridCol w="577824">
                  <a:extLst>
                    <a:ext uri="{9D8B030D-6E8A-4147-A177-3AD203B41FA5}">
                      <a16:colId xmlns:a16="http://schemas.microsoft.com/office/drawing/2014/main" val="3432483925"/>
                    </a:ext>
                  </a:extLst>
                </a:gridCol>
                <a:gridCol w="577824">
                  <a:extLst>
                    <a:ext uri="{9D8B030D-6E8A-4147-A177-3AD203B41FA5}">
                      <a16:colId xmlns:a16="http://schemas.microsoft.com/office/drawing/2014/main" val="4020556020"/>
                    </a:ext>
                  </a:extLst>
                </a:gridCol>
                <a:gridCol w="577824">
                  <a:extLst>
                    <a:ext uri="{9D8B030D-6E8A-4147-A177-3AD203B41FA5}">
                      <a16:colId xmlns:a16="http://schemas.microsoft.com/office/drawing/2014/main" val="1640665248"/>
                    </a:ext>
                  </a:extLst>
                </a:gridCol>
                <a:gridCol w="577824">
                  <a:extLst>
                    <a:ext uri="{9D8B030D-6E8A-4147-A177-3AD203B41FA5}">
                      <a16:colId xmlns:a16="http://schemas.microsoft.com/office/drawing/2014/main" val="1802964475"/>
                    </a:ext>
                  </a:extLst>
                </a:gridCol>
                <a:gridCol w="577824">
                  <a:extLst>
                    <a:ext uri="{9D8B030D-6E8A-4147-A177-3AD203B41FA5}">
                      <a16:colId xmlns:a16="http://schemas.microsoft.com/office/drawing/2014/main" val="2849152383"/>
                    </a:ext>
                  </a:extLst>
                </a:gridCol>
                <a:gridCol w="577824">
                  <a:extLst>
                    <a:ext uri="{9D8B030D-6E8A-4147-A177-3AD203B41FA5}">
                      <a16:colId xmlns:a16="http://schemas.microsoft.com/office/drawing/2014/main" val="3260497475"/>
                    </a:ext>
                  </a:extLst>
                </a:gridCol>
                <a:gridCol w="577824">
                  <a:extLst>
                    <a:ext uri="{9D8B030D-6E8A-4147-A177-3AD203B41FA5}">
                      <a16:colId xmlns:a16="http://schemas.microsoft.com/office/drawing/2014/main" val="2884452997"/>
                    </a:ext>
                  </a:extLst>
                </a:gridCol>
                <a:gridCol w="577824">
                  <a:extLst>
                    <a:ext uri="{9D8B030D-6E8A-4147-A177-3AD203B41FA5}">
                      <a16:colId xmlns:a16="http://schemas.microsoft.com/office/drawing/2014/main" val="3688901281"/>
                    </a:ext>
                  </a:extLst>
                </a:gridCol>
                <a:gridCol w="577824">
                  <a:extLst>
                    <a:ext uri="{9D8B030D-6E8A-4147-A177-3AD203B41FA5}">
                      <a16:colId xmlns:a16="http://schemas.microsoft.com/office/drawing/2014/main" val="2938340041"/>
                    </a:ext>
                  </a:extLst>
                </a:gridCol>
                <a:gridCol w="577824">
                  <a:extLst>
                    <a:ext uri="{9D8B030D-6E8A-4147-A177-3AD203B41FA5}">
                      <a16:colId xmlns:a16="http://schemas.microsoft.com/office/drawing/2014/main" val="1345398538"/>
                    </a:ext>
                  </a:extLst>
                </a:gridCol>
                <a:gridCol w="577824">
                  <a:extLst>
                    <a:ext uri="{9D8B030D-6E8A-4147-A177-3AD203B41FA5}">
                      <a16:colId xmlns:a16="http://schemas.microsoft.com/office/drawing/2014/main" val="375786299"/>
                    </a:ext>
                  </a:extLst>
                </a:gridCol>
              </a:tblGrid>
              <a:tr h="503117">
                <a:tc>
                  <a:txBody>
                    <a:bodyPr/>
                    <a:lstStyle/>
                    <a:p>
                      <a:pPr algn="r" fontAlgn="ctr"/>
                      <a:endParaRPr lang="en-US" sz="1000" b="0" i="0" u="none" strike="noStrike">
                        <a:solidFill>
                          <a:srgbClr val="000000"/>
                        </a:solidFill>
                        <a:effectLst/>
                        <a:latin typeface="Century Gothic" panose="020B0502020202020204" pitchFamily="34" charset="0"/>
                      </a:endParaRPr>
                    </a:p>
                  </a:txBody>
                  <a:tcPr marL="8480" marR="8480" marT="848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1000" b="1" i="0" u="none" strike="noStrike">
                        <a:solidFill>
                          <a:srgbClr val="000000"/>
                        </a:solidFill>
                        <a:effectLst/>
                        <a:latin typeface="Century Gothic" panose="020B0502020202020204" pitchFamily="34" charset="0"/>
                      </a:endParaRPr>
                    </a:p>
                  </a:txBody>
                  <a:tcPr marL="101764" marR="8480" marT="8480" marB="0" anchor="ctr">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3">
                  <a:txBody>
                    <a:bodyPr/>
                    <a:lstStyle/>
                    <a:p>
                      <a:pPr algn="ctr" fontAlgn="ctr"/>
                      <a:r>
                        <a:rPr lang="en-US" sz="1100" b="0" i="0" u="none" strike="noStrike">
                          <a:solidFill>
                            <a:srgbClr val="FFFFFF"/>
                          </a:solidFill>
                          <a:effectLst/>
                          <a:latin typeface="Century Gothic" panose="020B0502020202020204" pitchFamily="34" charset="0"/>
                        </a:rPr>
                        <a:t>PHASE ONE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02AD52"/>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TWO</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THREE</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333F4F"/>
                    </a:solidFill>
                  </a:tcPr>
                </a:tc>
                <a:tc hMerge="1">
                  <a:txBody>
                    <a:bodyPr/>
                    <a:lstStyle/>
                    <a:p>
                      <a:endParaRPr lang="en-US"/>
                    </a:p>
                  </a:txBody>
                  <a:tcPr/>
                </a:tc>
                <a:tc hMerge="1">
                  <a:txBody>
                    <a:bodyPr/>
                    <a:lstStyle/>
                    <a:p>
                      <a:endParaRPr lang="en-US"/>
                    </a:p>
                  </a:txBody>
                  <a:tcPr/>
                </a:tc>
                <a:tc gridSpan="3">
                  <a:txBody>
                    <a:bodyPr/>
                    <a:lstStyle/>
                    <a:p>
                      <a:pPr algn="ctr" fontAlgn="ctr"/>
                      <a:r>
                        <a:rPr lang="en-US" sz="1100" b="0" i="0" u="none" strike="noStrike">
                          <a:solidFill>
                            <a:srgbClr val="FFFFFF"/>
                          </a:solidFill>
                          <a:effectLst/>
                          <a:latin typeface="Century Gothic" panose="020B0502020202020204" pitchFamily="34" charset="0"/>
                        </a:rPr>
                        <a:t>PHASE FOUR</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8F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8006022"/>
                  </a:ext>
                </a:extLst>
              </a:tr>
              <a:tr h="503117">
                <a:tc>
                  <a:txBody>
                    <a:bodyPr/>
                    <a:lstStyle/>
                    <a:p>
                      <a:pPr algn="l" fontAlgn="ctr"/>
                      <a:r>
                        <a:rPr lang="en-US" sz="1100" b="0" i="0" u="none" strike="noStrike">
                          <a:solidFill>
                            <a:srgbClr val="FFFFFF"/>
                          </a:solidFill>
                          <a:effectLst/>
                          <a:latin typeface="Century Gothic" panose="020B0502020202020204" pitchFamily="34" charset="0"/>
                        </a:rPr>
                        <a:t>CAMPAIGN TYPE</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l" fontAlgn="ctr"/>
                      <a:r>
                        <a:rPr lang="en-US" sz="1100" b="0" i="0" u="none" strike="noStrike">
                          <a:solidFill>
                            <a:srgbClr val="FFFFFF"/>
                          </a:solidFill>
                          <a:effectLst/>
                          <a:latin typeface="Century Gothic" panose="020B0502020202020204" pitchFamily="34" charset="0"/>
                        </a:rPr>
                        <a:t>ADDITIONAL INFO</a:t>
                      </a:r>
                    </a:p>
                  </a:txBody>
                  <a:tcPr marL="101764"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2F75B5"/>
                    </a:solidFill>
                  </a:tcPr>
                </a:tc>
                <a:tc>
                  <a:txBody>
                    <a:bodyPr/>
                    <a:lstStyle/>
                    <a:p>
                      <a:pPr algn="ctr" fontAlgn="ctr"/>
                      <a:r>
                        <a:rPr lang="en-US" sz="1000" b="0" i="0" u="none" strike="noStrike">
                          <a:solidFill>
                            <a:srgbClr val="000000"/>
                          </a:solidFill>
                          <a:effectLst/>
                          <a:latin typeface="Century Gothic" panose="020B0502020202020204" pitchFamily="34" charset="0"/>
                        </a:rPr>
                        <a:t>Wk1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Wk3</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BE495"/>
                    </a:solidFill>
                  </a:tcPr>
                </a:tc>
                <a:tc>
                  <a:txBody>
                    <a:bodyPr/>
                    <a:lstStyle/>
                    <a:p>
                      <a:pPr algn="ctr" fontAlgn="ctr"/>
                      <a:r>
                        <a:rPr lang="en-US" sz="1000" b="0" i="0" u="none" strike="noStrike">
                          <a:solidFill>
                            <a:srgbClr val="000000"/>
                          </a:solidFill>
                          <a:effectLst/>
                          <a:latin typeface="Century Gothic" panose="020B0502020202020204" pitchFamily="34" charset="0"/>
                        </a:rPr>
                        <a:t>Wk4</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Wk5</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Wk6</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0" i="0" u="none" strike="noStrike">
                          <a:solidFill>
                            <a:srgbClr val="000000"/>
                          </a:solidFill>
                          <a:effectLst/>
                          <a:latin typeface="Century Gothic" panose="020B0502020202020204" pitchFamily="34" charset="0"/>
                        </a:rPr>
                        <a:t>Wk7</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Wk8</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Wk9</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CB9CA"/>
                    </a:solidFill>
                  </a:tcPr>
                </a:tc>
                <a:tc>
                  <a:txBody>
                    <a:bodyPr/>
                    <a:lstStyle/>
                    <a:p>
                      <a:pPr algn="ctr" fontAlgn="ctr"/>
                      <a:r>
                        <a:rPr lang="en-US" sz="1000" b="0" i="0" u="none" strike="noStrike">
                          <a:solidFill>
                            <a:srgbClr val="000000"/>
                          </a:solidFill>
                          <a:effectLst/>
                          <a:latin typeface="Century Gothic" panose="020B0502020202020204" pitchFamily="34" charset="0"/>
                        </a:rPr>
                        <a:t>Wk10</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Wk11</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tc>
                  <a:txBody>
                    <a:bodyPr/>
                    <a:lstStyle/>
                    <a:p>
                      <a:pPr algn="ctr" fontAlgn="ctr"/>
                      <a:r>
                        <a:rPr lang="en-US" sz="1000" b="0" i="0" u="none" strike="noStrike">
                          <a:solidFill>
                            <a:srgbClr val="000000"/>
                          </a:solidFill>
                          <a:effectLst/>
                          <a:latin typeface="Century Gothic" panose="020B0502020202020204" pitchFamily="34" charset="0"/>
                        </a:rPr>
                        <a:t>Wk12</a:t>
                      </a:r>
                    </a:p>
                  </a:txBody>
                  <a:tcPr marL="8480" marR="8480" marT="848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D966"/>
                    </a:solidFill>
                  </a:tcPr>
                </a:tc>
                <a:extLst>
                  <a:ext uri="{0D108BD9-81ED-4DB2-BD59-A6C34878D82A}">
                    <a16:rowId xmlns:a16="http://schemas.microsoft.com/office/drawing/2014/main" val="501875397"/>
                  </a:ext>
                </a:extLst>
              </a:tr>
              <a:tr h="377339">
                <a:tc>
                  <a:txBody>
                    <a:bodyPr/>
                    <a:lstStyle/>
                    <a:p>
                      <a:pPr algn="l" fontAlgn="ctr"/>
                      <a:r>
                        <a:rPr lang="en-US" sz="1000" b="1" i="0" u="none" strike="noStrike" dirty="0">
                          <a:solidFill>
                            <a:srgbClr val="000000"/>
                          </a:solidFill>
                          <a:effectLst/>
                          <a:latin typeface="Century Gothic" panose="020B0502020202020204" pitchFamily="34" charset="0"/>
                        </a:rPr>
                        <a:t>Market Research</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100" b="1"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389498302"/>
                  </a:ext>
                </a:extLst>
              </a:tr>
              <a:tr h="377339">
                <a:tc>
                  <a:txBody>
                    <a:bodyPr/>
                    <a:lstStyle/>
                    <a:p>
                      <a:pPr algn="l" fontAlgn="ctr"/>
                      <a:r>
                        <a:rPr lang="en-US" sz="900" b="0" i="0" u="none" strike="noStrike">
                          <a:solidFill>
                            <a:srgbClr val="000000"/>
                          </a:solidFill>
                          <a:effectLst/>
                          <a:latin typeface="Century Gothic" panose="020B0502020202020204" pitchFamily="34" charset="0"/>
                        </a:rPr>
                        <a:t>Surveys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solidFill>
                  </a:tcPr>
                </a:tc>
                <a:extLst>
                  <a:ext uri="{0D108BD9-81ED-4DB2-BD59-A6C34878D82A}">
                    <a16:rowId xmlns:a16="http://schemas.microsoft.com/office/drawing/2014/main" val="262713497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7737781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96920424"/>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38938533"/>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94301935"/>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3853611"/>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20781692"/>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27463859"/>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27675606"/>
                  </a:ext>
                </a:extLst>
              </a:tr>
              <a:tr h="377339">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931896"/>
                  </a:ext>
                </a:extLst>
              </a:tr>
            </a:tbl>
          </a:graphicData>
        </a:graphic>
      </p:graphicFrame>
      <p:sp>
        <p:nvSpPr>
          <p:cNvPr id="4" name="TextBox 3">
            <a:extLst>
              <a:ext uri="{FF2B5EF4-FFF2-40B4-BE49-F238E27FC236}">
                <a16:creationId xmlns:a16="http://schemas.microsoft.com/office/drawing/2014/main" id="{84B4C640-E26A-B4BE-A7C7-5BDD3E435162}"/>
              </a:ext>
            </a:extLst>
          </p:cNvPr>
          <p:cNvSpPr txBox="1"/>
          <p:nvPr/>
        </p:nvSpPr>
        <p:spPr>
          <a:xfrm>
            <a:off x="367747" y="209758"/>
            <a:ext cx="673133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EVENT MARKETING PLAN TEMPLATE EXAMPLE</a:t>
            </a:r>
          </a:p>
        </p:txBody>
      </p:sp>
    </p:spTree>
    <p:extLst>
      <p:ext uri="{BB962C8B-B14F-4D97-AF65-F5344CB8AC3E}">
        <p14:creationId xmlns:p14="http://schemas.microsoft.com/office/powerpoint/2010/main" val="320866463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13</TotalTime>
  <Words>2070</Words>
  <Application>Microsoft Macintosh PowerPoint</Application>
  <PresentationFormat>Widescreen</PresentationFormat>
  <Paragraphs>1767</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2</cp:revision>
  <dcterms:created xsi:type="dcterms:W3CDTF">2023-04-26T02:04:50Z</dcterms:created>
  <dcterms:modified xsi:type="dcterms:W3CDTF">2023-04-26T17:53:03Z</dcterms:modified>
</cp:coreProperties>
</file>