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B0853B-8A9C-4680-B560-A83D31D2D7DE}" v="10" dt="2023-03-14T01:28:22.6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AB0853B-8A9C-4680-B560-A83D31D2D7DE}"/>
    <pc:docChg chg="undo custSel delSld modSld">
      <pc:chgData name="Bess Dunlevy" userId="dd4b9a8537dbe9d0" providerId="LiveId" clId="{5AB0853B-8A9C-4680-B560-A83D31D2D7DE}" dt="2023-03-14T01:29:19.555" v="346" actId="20577"/>
      <pc:docMkLst>
        <pc:docMk/>
      </pc:docMkLst>
      <pc:sldChg chg="modSp mod">
        <pc:chgData name="Bess Dunlevy" userId="dd4b9a8537dbe9d0" providerId="LiveId" clId="{5AB0853B-8A9C-4680-B560-A83D31D2D7DE}" dt="2023-03-14T01:20:54.526" v="138" actId="20577"/>
        <pc:sldMkLst>
          <pc:docMk/>
          <pc:sldMk cId="1508588292" sldId="342"/>
        </pc:sldMkLst>
        <pc:spChg chg="mod">
          <ac:chgData name="Bess Dunlevy" userId="dd4b9a8537dbe9d0" providerId="LiveId" clId="{5AB0853B-8A9C-4680-B560-A83D31D2D7DE}" dt="2023-03-14T01:18:22.755" v="64" actId="20577"/>
          <ac:spMkLst>
            <pc:docMk/>
            <pc:sldMk cId="1508588292" sldId="342"/>
            <ac:spMk id="11" creationId="{0C01BE91-D333-FE4E-8137-15C695E430C9}"/>
          </ac:spMkLst>
        </pc:spChg>
        <pc:spChg chg="mod">
          <ac:chgData name="Bess Dunlevy" userId="dd4b9a8537dbe9d0" providerId="LiveId" clId="{5AB0853B-8A9C-4680-B560-A83D31D2D7DE}" dt="2023-03-14T01:17:48.582" v="32" actId="20577"/>
          <ac:spMkLst>
            <pc:docMk/>
            <pc:sldMk cId="1508588292" sldId="342"/>
            <ac:spMk id="33" creationId="{143A449B-AAB7-994A-92CE-8F48E2CA7DF6}"/>
          </ac:spMkLst>
        </pc:spChg>
        <pc:spChg chg="mod">
          <ac:chgData name="Bess Dunlevy" userId="dd4b9a8537dbe9d0" providerId="LiveId" clId="{5AB0853B-8A9C-4680-B560-A83D31D2D7DE}" dt="2023-03-14T01:20:54.526" v="138" actId="20577"/>
          <ac:spMkLst>
            <pc:docMk/>
            <pc:sldMk cId="1508588292" sldId="342"/>
            <ac:spMk id="36" creationId="{C7DC0BFC-32CE-0544-BDE7-E4E8CD4C8E4D}"/>
          </ac:spMkLst>
        </pc:spChg>
        <pc:graphicFrameChg chg="mod modGraphic">
          <ac:chgData name="Bess Dunlevy" userId="dd4b9a8537dbe9d0" providerId="LiveId" clId="{5AB0853B-8A9C-4680-B560-A83D31D2D7DE}" dt="2023-03-14T01:20:34.808" v="104" actId="14100"/>
          <ac:graphicFrameMkLst>
            <pc:docMk/>
            <pc:sldMk cId="1508588292" sldId="342"/>
            <ac:graphicFrameMk id="5" creationId="{E4E1EF1D-44E9-405A-962E-9662EEC24BF0}"/>
          </ac:graphicFrameMkLst>
        </pc:graphicFrameChg>
      </pc:sldChg>
      <pc:sldChg chg="del">
        <pc:chgData name="Bess Dunlevy" userId="dd4b9a8537dbe9d0" providerId="LiveId" clId="{5AB0853B-8A9C-4680-B560-A83D31D2D7DE}" dt="2023-03-14T01:20:58.381" v="139" actId="47"/>
        <pc:sldMkLst>
          <pc:docMk/>
          <pc:sldMk cId="1179924037" sldId="353"/>
        </pc:sldMkLst>
      </pc:sldChg>
      <pc:sldChg chg="addSp delSp modSp mod">
        <pc:chgData name="Bess Dunlevy" userId="dd4b9a8537dbe9d0" providerId="LiveId" clId="{5AB0853B-8A9C-4680-B560-A83D31D2D7DE}" dt="2023-03-14T01:29:19.555" v="346" actId="20577"/>
        <pc:sldMkLst>
          <pc:docMk/>
          <pc:sldMk cId="3634812223" sldId="354"/>
        </pc:sldMkLst>
        <pc:spChg chg="add mod">
          <ac:chgData name="Bess Dunlevy" userId="dd4b9a8537dbe9d0" providerId="LiveId" clId="{5AB0853B-8A9C-4680-B560-A83D31D2D7DE}" dt="2023-03-14T01:28:25.344" v="208" actId="1076"/>
          <ac:spMkLst>
            <pc:docMk/>
            <pc:sldMk cId="3634812223" sldId="354"/>
            <ac:spMk id="3" creationId="{2D8104E4-6892-FD25-D159-583ED92AADD0}"/>
          </ac:spMkLst>
        </pc:spChg>
        <pc:spChg chg="mod">
          <ac:chgData name="Bess Dunlevy" userId="dd4b9a8537dbe9d0" providerId="LiveId" clId="{5AB0853B-8A9C-4680-B560-A83D31D2D7DE}" dt="2023-03-14T01:21:17.506" v="145"/>
          <ac:spMkLst>
            <pc:docMk/>
            <pc:sldMk cId="3634812223" sldId="354"/>
            <ac:spMk id="9" creationId="{CB9D49A6-86F7-B744-828A-D7C1D9D15D8C}"/>
          </ac:spMkLst>
        </pc:spChg>
        <pc:spChg chg="del">
          <ac:chgData name="Bess Dunlevy" userId="dd4b9a8537dbe9d0" providerId="LiveId" clId="{5AB0853B-8A9C-4680-B560-A83D31D2D7DE}" dt="2023-03-14T01:21:07.624" v="143" actId="478"/>
          <ac:spMkLst>
            <pc:docMk/>
            <pc:sldMk cId="3634812223" sldId="354"/>
            <ac:spMk id="17" creationId="{779AB062-8C1C-4C70-BE52-A5053D1050EF}"/>
          </ac:spMkLst>
        </pc:spChg>
        <pc:spChg chg="del">
          <ac:chgData name="Bess Dunlevy" userId="dd4b9a8537dbe9d0" providerId="LiveId" clId="{5AB0853B-8A9C-4680-B560-A83D31D2D7DE}" dt="2023-03-14T01:21:09.880" v="144" actId="478"/>
          <ac:spMkLst>
            <pc:docMk/>
            <pc:sldMk cId="3634812223" sldId="354"/>
            <ac:spMk id="38" creationId="{A6C4B9E8-80D7-0E4C-98A0-080138C4551C}"/>
          </ac:spMkLst>
        </pc:spChg>
        <pc:graphicFrameChg chg="add mod modGraphic">
          <ac:chgData name="Bess Dunlevy" userId="dd4b9a8537dbe9d0" providerId="LiveId" clId="{5AB0853B-8A9C-4680-B560-A83D31D2D7DE}" dt="2023-03-14T01:29:19.555" v="346" actId="20577"/>
          <ac:graphicFrameMkLst>
            <pc:docMk/>
            <pc:sldMk cId="3634812223" sldId="354"/>
            <ac:graphicFrameMk id="2" creationId="{EB7F8597-1823-A30C-7E34-94A6E46848E3}"/>
          </ac:graphicFrameMkLst>
        </pc:graphicFrameChg>
        <pc:graphicFrameChg chg="del modGraphic">
          <ac:chgData name="Bess Dunlevy" userId="dd4b9a8537dbe9d0" providerId="LiveId" clId="{5AB0853B-8A9C-4680-B560-A83D31D2D7DE}" dt="2023-03-14T01:21:05.326" v="142" actId="478"/>
          <ac:graphicFrameMkLst>
            <pc:docMk/>
            <pc:sldMk cId="3634812223" sldId="354"/>
            <ac:graphicFrameMk id="18" creationId="{F37D93A8-7E17-4F98-A895-BBADF3A52909}"/>
          </ac:graphicFrameMkLst>
        </pc:graphicFrameChg>
        <pc:graphicFrameChg chg="del">
          <ac:chgData name="Bess Dunlevy" userId="dd4b9a8537dbe9d0" providerId="LiveId" clId="{5AB0853B-8A9C-4680-B560-A83D31D2D7DE}" dt="2023-03-14T01:21:00.616" v="140" actId="478"/>
          <ac:graphicFrameMkLst>
            <pc:docMk/>
            <pc:sldMk cId="3634812223" sldId="354"/>
            <ac:graphicFrameMk id="19" creationId="{2A29ACB9-DD4A-4609-90CB-18909D54A7C6}"/>
          </ac:graphicFrameMkLst>
        </pc:graphicFrameChg>
      </pc:sldChg>
      <pc:sldChg chg="del">
        <pc:chgData name="Bess Dunlevy" userId="dd4b9a8537dbe9d0" providerId="LiveId" clId="{5AB0853B-8A9C-4680-B560-A83D31D2D7DE}" dt="2023-03-14T01:26:01.242" v="187" actId="47"/>
        <pc:sldMkLst>
          <pc:docMk/>
          <pc:sldMk cId="57605566" sldId="370"/>
        </pc:sldMkLst>
      </pc:sldChg>
      <pc:sldChg chg="del">
        <pc:chgData name="Bess Dunlevy" userId="dd4b9a8537dbe9d0" providerId="LiveId" clId="{5AB0853B-8A9C-4680-B560-A83D31D2D7DE}" dt="2023-03-14T01:25:59.226" v="184" actId="47"/>
        <pc:sldMkLst>
          <pc:docMk/>
          <pc:sldMk cId="2962643205" sldId="378"/>
        </pc:sldMkLst>
      </pc:sldChg>
      <pc:sldChg chg="del">
        <pc:chgData name="Bess Dunlevy" userId="dd4b9a8537dbe9d0" providerId="LiveId" clId="{5AB0853B-8A9C-4680-B560-A83D31D2D7DE}" dt="2023-03-14T01:25:58.508" v="183" actId="47"/>
        <pc:sldMkLst>
          <pc:docMk/>
          <pc:sldMk cId="4204877435" sldId="379"/>
        </pc:sldMkLst>
      </pc:sldChg>
      <pc:sldChg chg="del">
        <pc:chgData name="Bess Dunlevy" userId="dd4b9a8537dbe9d0" providerId="LiveId" clId="{5AB0853B-8A9C-4680-B560-A83D31D2D7DE}" dt="2023-03-14T01:25:59.959" v="185" actId="47"/>
        <pc:sldMkLst>
          <pc:docMk/>
          <pc:sldMk cId="3261489383" sldId="382"/>
        </pc:sldMkLst>
      </pc:sldChg>
      <pc:sldChg chg="del">
        <pc:chgData name="Bess Dunlevy" userId="dd4b9a8537dbe9d0" providerId="LiveId" clId="{5AB0853B-8A9C-4680-B560-A83D31D2D7DE}" dt="2023-03-14T01:26:00.521" v="186"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29&amp;utm_source=integrated-content&amp;utm_campaign=/content/event-marketing-plan-templates&amp;utm_medium=Event+Marketing+Timeline+powerpoint+11729&amp;lpa=Event+Marketing+Timeline+powerpoint+11729"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EVENT MARKETING TIMELINE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TIMELINE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EVENT INFORMATION</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210802826"/>
              </p:ext>
            </p:extLst>
          </p:nvPr>
        </p:nvGraphicFramePr>
        <p:xfrm>
          <a:off x="365017" y="2177547"/>
          <a:ext cx="11179664" cy="2118398"/>
        </p:xfrm>
        <a:graphic>
          <a:graphicData uri="http://schemas.openxmlformats.org/drawingml/2006/table">
            <a:tbl>
              <a:tblPr/>
              <a:tblGrid>
                <a:gridCol w="277847">
                  <a:extLst>
                    <a:ext uri="{9D8B030D-6E8A-4147-A177-3AD203B41FA5}">
                      <a16:colId xmlns:a16="http://schemas.microsoft.com/office/drawing/2014/main" val="3077314378"/>
                    </a:ext>
                  </a:extLst>
                </a:gridCol>
                <a:gridCol w="2270297">
                  <a:extLst>
                    <a:ext uri="{9D8B030D-6E8A-4147-A177-3AD203B41FA5}">
                      <a16:colId xmlns:a16="http://schemas.microsoft.com/office/drawing/2014/main" val="3974924313"/>
                    </a:ext>
                  </a:extLst>
                </a:gridCol>
                <a:gridCol w="2270297">
                  <a:extLst>
                    <a:ext uri="{9D8B030D-6E8A-4147-A177-3AD203B41FA5}">
                      <a16:colId xmlns:a16="http://schemas.microsoft.com/office/drawing/2014/main" val="1781912408"/>
                    </a:ext>
                  </a:extLst>
                </a:gridCol>
                <a:gridCol w="1568371">
                  <a:extLst>
                    <a:ext uri="{9D8B030D-6E8A-4147-A177-3AD203B41FA5}">
                      <a16:colId xmlns:a16="http://schemas.microsoft.com/office/drawing/2014/main" val="2801501734"/>
                    </a:ext>
                  </a:extLst>
                </a:gridCol>
                <a:gridCol w="2434813">
                  <a:extLst>
                    <a:ext uri="{9D8B030D-6E8A-4147-A177-3AD203B41FA5}">
                      <a16:colId xmlns:a16="http://schemas.microsoft.com/office/drawing/2014/main" val="1833642973"/>
                    </a:ext>
                  </a:extLst>
                </a:gridCol>
                <a:gridCol w="2358039">
                  <a:extLst>
                    <a:ext uri="{9D8B030D-6E8A-4147-A177-3AD203B41FA5}">
                      <a16:colId xmlns:a16="http://schemas.microsoft.com/office/drawing/2014/main" val="3405722606"/>
                    </a:ext>
                  </a:extLst>
                </a:gridCol>
              </a:tblGrid>
              <a:tr h="274423">
                <a:tc rowSpan="5">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3">
                  <a:txBody>
                    <a:bodyPr/>
                    <a:lstStyle/>
                    <a:p>
                      <a:pPr algn="ctr" fontAlgn="b"/>
                      <a:r>
                        <a:rPr lang="en-US" sz="1000" b="0" i="0" u="none" strike="noStrike" dirty="0">
                          <a:solidFill>
                            <a:srgbClr val="000000"/>
                          </a:solidFill>
                          <a:effectLst/>
                          <a:latin typeface="Century Gothic" panose="020B0502020202020204" pitchFamily="34" charset="0"/>
                        </a:rPr>
                        <a:t>EVENT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gridSpan="2">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hMerge="1">
                  <a:txBody>
                    <a:bodyPr/>
                    <a:lstStyle/>
                    <a:p>
                      <a:pPr algn="ctr" fontAlgn="b"/>
                      <a:endParaRPr lang="en-US" sz="1000" b="0"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66972825"/>
                  </a:ext>
                </a:extLst>
              </a:tr>
              <a:tr h="68606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ctr"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endParaRPr lang="en-US"/>
                    </a:p>
                  </a:txBody>
                  <a:tcPr/>
                </a:tc>
                <a:tc gridSpan="2">
                  <a:txBody>
                    <a:bodyPr/>
                    <a:lstStyle/>
                    <a:p>
                      <a:pPr algn="ctr" fontAlgn="ctr"/>
                      <a:r>
                        <a:rPr lang="en-US" sz="1200" b="0" i="0" u="none" strike="noStrike" dirty="0">
                          <a:solidFill>
                            <a:srgbClr val="000000"/>
                          </a:solidFill>
                          <a:effectLst/>
                          <a:latin typeface="Century Gothic" panose="020B0502020202020204" pitchFamily="34" charset="0"/>
                        </a:rPr>
                        <a:t> </a:t>
                      </a:r>
                    </a:p>
                    <a:p>
                      <a:pPr algn="ctr" fontAlgn="ctr"/>
                      <a:r>
                        <a:rPr lang="en-US" sz="1200" b="0" i="0" u="none" strike="noStrike" dirty="0">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hMerge="1">
                  <a:txBody>
                    <a:bodyPr/>
                    <a:lstStyle/>
                    <a:p>
                      <a:pPr algn="ctr" fontAlgn="ctr"/>
                      <a:r>
                        <a:rPr lang="en-US" sz="1200" b="0" i="0" u="none" strike="noStrike" dirty="0">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274423">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3">
                  <a:txBody>
                    <a:bodyPr/>
                    <a:lstStyle/>
                    <a:p>
                      <a:pPr algn="ctr" fontAlgn="b"/>
                      <a:r>
                        <a:rPr lang="en-US" sz="1000" b="0" i="0" u="none" strike="noStrike" dirty="0">
                          <a:solidFill>
                            <a:srgbClr val="000000"/>
                          </a:solidFill>
                          <a:effectLst/>
                          <a:latin typeface="Century Gothic" panose="020B0502020202020204" pitchFamily="34" charset="0"/>
                        </a:rPr>
                        <a:t>COMPANY NAME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pPr algn="ctr" fontAlgn="b"/>
                      <a:endParaRPr lang="en-US" sz="1000" b="0" i="0" u="none" strike="noStrike" dirty="0">
                        <a:solidFill>
                          <a:srgbClr val="000000"/>
                        </a:solidFill>
                        <a:effectLst/>
                        <a:latin typeface="Century Gothic" panose="020B0502020202020204" pitchFamily="34" charset="0"/>
                      </a:endParaRP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gridSpan="2">
                  <a:txBody>
                    <a:bodyPr/>
                    <a:lstStyle/>
                    <a:p>
                      <a:pPr algn="ctr" fontAlgn="b"/>
                      <a:r>
                        <a:rPr lang="en-US" sz="1000" b="0" i="0" u="none" strike="noStrike" dirty="0">
                          <a:solidFill>
                            <a:srgbClr val="000000"/>
                          </a:solidFill>
                          <a:effectLst/>
                          <a:latin typeface="Century Gothic" panose="020B0502020202020204" pitchFamily="34" charset="0"/>
                        </a:rPr>
                        <a:t>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463511437"/>
                  </a:ext>
                </a:extLst>
              </a:tr>
              <a:tr h="609069">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ctr"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hMerge="1">
                  <a:txBody>
                    <a:bodyPr/>
                    <a:lstStyle/>
                    <a:p>
                      <a:endParaRPr lang="en-US"/>
                    </a:p>
                  </a:txBody>
                  <a:tcPr/>
                </a:tc>
                <a:tc hMerge="1">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ctr"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186911167"/>
                  </a:ext>
                </a:extLst>
              </a:tr>
              <a:tr h="274423">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endParaRPr lang="en-US" sz="1000" b="0" i="0" u="none" strike="noStrike">
                        <a:solidFill>
                          <a:srgbClr val="000000"/>
                        </a:solidFill>
                        <a:effectLst/>
                        <a:latin typeface="Century Gothic" panose="020B0502020202020204" pitchFamily="34" charset="0"/>
                      </a:endParaRP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b"/>
                      <a:endParaRPr lang="en-US" sz="1000" b="0" i="0" u="none" strike="noStrike">
                        <a:solidFill>
                          <a:srgbClr val="000000"/>
                        </a:solidFill>
                        <a:effectLst/>
                        <a:latin typeface="Century Gothic" panose="020B0502020202020204" pitchFamily="34" charset="0"/>
                      </a:endParaRP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b"/>
                      <a:endParaRPr lang="en-US" sz="1000" b="0" i="0" u="none" strike="noStrike">
                        <a:solidFill>
                          <a:srgbClr val="000000"/>
                        </a:solidFill>
                        <a:effectLst/>
                        <a:latin typeface="Century Gothic" panose="020B0502020202020204" pitchFamily="34" charset="0"/>
                      </a:endParaRP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000" b="0" i="0" u="none" strike="noStrike">
                        <a:solidFill>
                          <a:srgbClr val="000000"/>
                        </a:solidFill>
                        <a:effectLst/>
                        <a:latin typeface="Century Gothic" panose="020B0502020202020204" pitchFamily="34" charset="0"/>
                      </a:endParaRP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fontAlgn="b"/>
                      <a:endParaRPr lang="en-US" sz="1000" b="0" i="0" u="none" strike="noStrike" dirty="0">
                        <a:solidFill>
                          <a:srgbClr val="000000"/>
                        </a:solidFill>
                        <a:effectLst/>
                        <a:latin typeface="Century Gothic" panose="020B0502020202020204" pitchFamily="34" charset="0"/>
                      </a:endParaRP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83735057"/>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TIMELINE TEMPLATE PRESENTATION</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EB7F8597-1823-A30C-7E34-94A6E46848E3}"/>
              </a:ext>
            </a:extLst>
          </p:cNvPr>
          <p:cNvGraphicFramePr>
            <a:graphicFrameLocks noGrp="1"/>
          </p:cNvGraphicFramePr>
          <p:nvPr>
            <p:extLst>
              <p:ext uri="{D42A27DB-BD31-4B8C-83A1-F6EECF244321}">
                <p14:modId xmlns:p14="http://schemas.microsoft.com/office/powerpoint/2010/main" val="1935312456"/>
              </p:ext>
            </p:extLst>
          </p:nvPr>
        </p:nvGraphicFramePr>
        <p:xfrm>
          <a:off x="138553" y="724665"/>
          <a:ext cx="11914893" cy="5641634"/>
        </p:xfrm>
        <a:graphic>
          <a:graphicData uri="http://schemas.openxmlformats.org/drawingml/2006/table">
            <a:tbl>
              <a:tblPr firstRow="1" firstCol="1" bandRow="1">
                <a:tableStyleId>{5C22544A-7EE6-4342-B048-85BDC9FD1C3A}</a:tableStyleId>
              </a:tblPr>
              <a:tblGrid>
                <a:gridCol w="664252">
                  <a:extLst>
                    <a:ext uri="{9D8B030D-6E8A-4147-A177-3AD203B41FA5}">
                      <a16:colId xmlns:a16="http://schemas.microsoft.com/office/drawing/2014/main" val="1820765619"/>
                    </a:ext>
                  </a:extLst>
                </a:gridCol>
                <a:gridCol w="1620036">
                  <a:extLst>
                    <a:ext uri="{9D8B030D-6E8A-4147-A177-3AD203B41FA5}">
                      <a16:colId xmlns:a16="http://schemas.microsoft.com/office/drawing/2014/main" val="2399352965"/>
                    </a:ext>
                  </a:extLst>
                </a:gridCol>
                <a:gridCol w="1586296">
                  <a:extLst>
                    <a:ext uri="{9D8B030D-6E8A-4147-A177-3AD203B41FA5}">
                      <a16:colId xmlns:a16="http://schemas.microsoft.com/office/drawing/2014/main" val="2574373453"/>
                    </a:ext>
                  </a:extLst>
                </a:gridCol>
                <a:gridCol w="697992">
                  <a:extLst>
                    <a:ext uri="{9D8B030D-6E8A-4147-A177-3AD203B41FA5}">
                      <a16:colId xmlns:a16="http://schemas.microsoft.com/office/drawing/2014/main" val="30278567"/>
                    </a:ext>
                  </a:extLst>
                </a:gridCol>
                <a:gridCol w="1268405">
                  <a:extLst>
                    <a:ext uri="{9D8B030D-6E8A-4147-A177-3AD203B41FA5}">
                      <a16:colId xmlns:a16="http://schemas.microsoft.com/office/drawing/2014/main" val="686184912"/>
                    </a:ext>
                  </a:extLst>
                </a:gridCol>
                <a:gridCol w="710643">
                  <a:extLst>
                    <a:ext uri="{9D8B030D-6E8A-4147-A177-3AD203B41FA5}">
                      <a16:colId xmlns:a16="http://schemas.microsoft.com/office/drawing/2014/main" val="1415746846"/>
                    </a:ext>
                  </a:extLst>
                </a:gridCol>
                <a:gridCol w="802901">
                  <a:extLst>
                    <a:ext uri="{9D8B030D-6E8A-4147-A177-3AD203B41FA5}">
                      <a16:colId xmlns:a16="http://schemas.microsoft.com/office/drawing/2014/main" val="2874508639"/>
                    </a:ext>
                  </a:extLst>
                </a:gridCol>
                <a:gridCol w="253576">
                  <a:extLst>
                    <a:ext uri="{9D8B030D-6E8A-4147-A177-3AD203B41FA5}">
                      <a16:colId xmlns:a16="http://schemas.microsoft.com/office/drawing/2014/main" val="3652355362"/>
                    </a:ext>
                  </a:extLst>
                </a:gridCol>
                <a:gridCol w="253576">
                  <a:extLst>
                    <a:ext uri="{9D8B030D-6E8A-4147-A177-3AD203B41FA5}">
                      <a16:colId xmlns:a16="http://schemas.microsoft.com/office/drawing/2014/main" val="3766815444"/>
                    </a:ext>
                  </a:extLst>
                </a:gridCol>
                <a:gridCol w="253576">
                  <a:extLst>
                    <a:ext uri="{9D8B030D-6E8A-4147-A177-3AD203B41FA5}">
                      <a16:colId xmlns:a16="http://schemas.microsoft.com/office/drawing/2014/main" val="2619624901"/>
                    </a:ext>
                  </a:extLst>
                </a:gridCol>
                <a:gridCol w="253576">
                  <a:extLst>
                    <a:ext uri="{9D8B030D-6E8A-4147-A177-3AD203B41FA5}">
                      <a16:colId xmlns:a16="http://schemas.microsoft.com/office/drawing/2014/main" val="1721252675"/>
                    </a:ext>
                  </a:extLst>
                </a:gridCol>
                <a:gridCol w="253576">
                  <a:extLst>
                    <a:ext uri="{9D8B030D-6E8A-4147-A177-3AD203B41FA5}">
                      <a16:colId xmlns:a16="http://schemas.microsoft.com/office/drawing/2014/main" val="1764457786"/>
                    </a:ext>
                  </a:extLst>
                </a:gridCol>
                <a:gridCol w="253576">
                  <a:extLst>
                    <a:ext uri="{9D8B030D-6E8A-4147-A177-3AD203B41FA5}">
                      <a16:colId xmlns:a16="http://schemas.microsoft.com/office/drawing/2014/main" val="3882603152"/>
                    </a:ext>
                  </a:extLst>
                </a:gridCol>
                <a:gridCol w="253576">
                  <a:extLst>
                    <a:ext uri="{9D8B030D-6E8A-4147-A177-3AD203B41FA5}">
                      <a16:colId xmlns:a16="http://schemas.microsoft.com/office/drawing/2014/main" val="79729241"/>
                    </a:ext>
                  </a:extLst>
                </a:gridCol>
                <a:gridCol w="253576">
                  <a:extLst>
                    <a:ext uri="{9D8B030D-6E8A-4147-A177-3AD203B41FA5}">
                      <a16:colId xmlns:a16="http://schemas.microsoft.com/office/drawing/2014/main" val="2929702103"/>
                    </a:ext>
                  </a:extLst>
                </a:gridCol>
                <a:gridCol w="253576">
                  <a:extLst>
                    <a:ext uri="{9D8B030D-6E8A-4147-A177-3AD203B41FA5}">
                      <a16:colId xmlns:a16="http://schemas.microsoft.com/office/drawing/2014/main" val="2738267924"/>
                    </a:ext>
                  </a:extLst>
                </a:gridCol>
                <a:gridCol w="253576">
                  <a:extLst>
                    <a:ext uri="{9D8B030D-6E8A-4147-A177-3AD203B41FA5}">
                      <a16:colId xmlns:a16="http://schemas.microsoft.com/office/drawing/2014/main" val="1400071104"/>
                    </a:ext>
                  </a:extLst>
                </a:gridCol>
                <a:gridCol w="253576">
                  <a:extLst>
                    <a:ext uri="{9D8B030D-6E8A-4147-A177-3AD203B41FA5}">
                      <a16:colId xmlns:a16="http://schemas.microsoft.com/office/drawing/2014/main" val="385607633"/>
                    </a:ext>
                  </a:extLst>
                </a:gridCol>
                <a:gridCol w="253576">
                  <a:extLst>
                    <a:ext uri="{9D8B030D-6E8A-4147-A177-3AD203B41FA5}">
                      <a16:colId xmlns:a16="http://schemas.microsoft.com/office/drawing/2014/main" val="339383749"/>
                    </a:ext>
                  </a:extLst>
                </a:gridCol>
                <a:gridCol w="253576">
                  <a:extLst>
                    <a:ext uri="{9D8B030D-6E8A-4147-A177-3AD203B41FA5}">
                      <a16:colId xmlns:a16="http://schemas.microsoft.com/office/drawing/2014/main" val="2585593963"/>
                    </a:ext>
                  </a:extLst>
                </a:gridCol>
                <a:gridCol w="253576">
                  <a:extLst>
                    <a:ext uri="{9D8B030D-6E8A-4147-A177-3AD203B41FA5}">
                      <a16:colId xmlns:a16="http://schemas.microsoft.com/office/drawing/2014/main" val="1514820462"/>
                    </a:ext>
                  </a:extLst>
                </a:gridCol>
                <a:gridCol w="253576">
                  <a:extLst>
                    <a:ext uri="{9D8B030D-6E8A-4147-A177-3AD203B41FA5}">
                      <a16:colId xmlns:a16="http://schemas.microsoft.com/office/drawing/2014/main" val="325950178"/>
                    </a:ext>
                  </a:extLst>
                </a:gridCol>
                <a:gridCol w="253576">
                  <a:extLst>
                    <a:ext uri="{9D8B030D-6E8A-4147-A177-3AD203B41FA5}">
                      <a16:colId xmlns:a16="http://schemas.microsoft.com/office/drawing/2014/main" val="455435846"/>
                    </a:ext>
                  </a:extLst>
                </a:gridCol>
                <a:gridCol w="253576">
                  <a:extLst>
                    <a:ext uri="{9D8B030D-6E8A-4147-A177-3AD203B41FA5}">
                      <a16:colId xmlns:a16="http://schemas.microsoft.com/office/drawing/2014/main" val="2965666345"/>
                    </a:ext>
                  </a:extLst>
                </a:gridCol>
                <a:gridCol w="253576">
                  <a:extLst>
                    <a:ext uri="{9D8B030D-6E8A-4147-A177-3AD203B41FA5}">
                      <a16:colId xmlns:a16="http://schemas.microsoft.com/office/drawing/2014/main" val="1726944836"/>
                    </a:ext>
                  </a:extLst>
                </a:gridCol>
              </a:tblGrid>
              <a:tr h="211026">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algn="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gridSpan="3">
                  <a:txBody>
                    <a:bodyPr/>
                    <a:lstStyle/>
                    <a:p>
                      <a:pPr marL="0" marR="0" algn="ctr">
                        <a:spcBef>
                          <a:spcPts val="0"/>
                        </a:spcBef>
                        <a:spcAft>
                          <a:spcPts val="0"/>
                        </a:spcAft>
                      </a:pPr>
                      <a:r>
                        <a:rPr lang="en-US" sz="600" dirty="0">
                          <a:solidFill>
                            <a:schemeClr val="tx1"/>
                          </a:solidFill>
                          <a:effectLst/>
                          <a:latin typeface="Century Gothic" panose="020B0502020202020204" pitchFamily="34" charset="0"/>
                        </a:rPr>
                        <a:t>PHASE ONE</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40000"/>
                        <a:lumOff val="60000"/>
                      </a:schemeClr>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600" dirty="0">
                          <a:solidFill>
                            <a:schemeClr val="tx1"/>
                          </a:solidFill>
                          <a:effectLst/>
                          <a:latin typeface="Century Gothic" panose="020B0502020202020204" pitchFamily="34" charset="0"/>
                        </a:rPr>
                        <a:t>PHASE TWO</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600" dirty="0">
                          <a:solidFill>
                            <a:schemeClr val="tx1"/>
                          </a:solidFill>
                          <a:effectLst/>
                          <a:latin typeface="Century Gothic" panose="020B0502020202020204" pitchFamily="34" charset="0"/>
                        </a:rPr>
                        <a:t>PHASE THREE</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600" dirty="0">
                          <a:solidFill>
                            <a:schemeClr val="tx1"/>
                          </a:solidFill>
                          <a:effectLst/>
                          <a:latin typeface="Century Gothic" panose="020B0502020202020204" pitchFamily="34" charset="0"/>
                        </a:rPr>
                        <a:t>PHASE FOUR</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tabLst>
                          <a:tab pos="2677160" algn="l"/>
                        </a:tabLst>
                      </a:pPr>
                      <a:r>
                        <a:rPr lang="en-US" sz="600" dirty="0">
                          <a:solidFill>
                            <a:schemeClr val="tx1"/>
                          </a:solidFill>
                          <a:effectLst/>
                          <a:latin typeface="Century Gothic" panose="020B0502020202020204" pitchFamily="34" charset="0"/>
                        </a:rPr>
                        <a:t>PHASE FIVE</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tabLst>
                          <a:tab pos="2677160" algn="l"/>
                        </a:tabLst>
                      </a:pPr>
                      <a:r>
                        <a:rPr lang="en-US" sz="600" dirty="0">
                          <a:solidFill>
                            <a:schemeClr val="tx1"/>
                          </a:solidFill>
                          <a:effectLst/>
                          <a:latin typeface="Century Gothic" panose="020B0502020202020204" pitchFamily="34" charset="0"/>
                        </a:rPr>
                        <a:t>PHASE SIX</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86797389"/>
                  </a:ext>
                </a:extLst>
              </a:tr>
              <a:tr h="328390">
                <a:tc>
                  <a:txBody>
                    <a:bodyPr/>
                    <a:lstStyle/>
                    <a:p>
                      <a:pPr marL="0" marR="0">
                        <a:spcBef>
                          <a:spcPts val="0"/>
                        </a:spcBef>
                        <a:spcAft>
                          <a:spcPts val="0"/>
                        </a:spcAft>
                      </a:pPr>
                      <a:r>
                        <a:rPr lang="en-US" sz="600" dirty="0">
                          <a:solidFill>
                            <a:schemeClr val="accent5">
                              <a:lumMod val="75000"/>
                            </a:schemeClr>
                          </a:solidFill>
                          <a:effectLst/>
                          <a:latin typeface="Century Gothic" panose="020B0502020202020204" pitchFamily="34" charset="0"/>
                        </a:rPr>
                        <a:t>TASK ID</a:t>
                      </a:r>
                      <a:endParaRPr lang="en-US" sz="700" dirty="0">
                        <a:solidFill>
                          <a:schemeClr val="accent5">
                            <a:lumMod val="7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spcBef>
                          <a:spcPts val="0"/>
                        </a:spcBef>
                        <a:spcAft>
                          <a:spcPts val="0"/>
                        </a:spcAft>
                      </a:pPr>
                      <a:r>
                        <a:rPr lang="en-US" sz="600" dirty="0">
                          <a:solidFill>
                            <a:schemeClr val="accent5">
                              <a:lumMod val="75000"/>
                            </a:schemeClr>
                          </a:solidFill>
                          <a:effectLst/>
                          <a:latin typeface="Century Gothic" panose="020B0502020202020204" pitchFamily="34" charset="0"/>
                        </a:rPr>
                        <a:t>PROMOTION TYPE</a:t>
                      </a:r>
                      <a:endParaRPr lang="en-US" sz="700" dirty="0">
                        <a:solidFill>
                          <a:schemeClr val="accent5">
                            <a:lumMod val="7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600" dirty="0">
                          <a:solidFill>
                            <a:schemeClr val="accent5">
                              <a:lumMod val="75000"/>
                            </a:schemeClr>
                          </a:solidFill>
                          <a:effectLst/>
                          <a:latin typeface="Century Gothic" panose="020B0502020202020204" pitchFamily="34" charset="0"/>
                        </a:rPr>
                        <a:t>ADDITIONAL INFO</a:t>
                      </a:r>
                      <a:endParaRPr lang="en-US" sz="700" dirty="0">
                        <a:solidFill>
                          <a:schemeClr val="accent5">
                            <a:lumMod val="7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600" dirty="0">
                          <a:solidFill>
                            <a:schemeClr val="accent5">
                              <a:lumMod val="75000"/>
                            </a:schemeClr>
                          </a:solidFill>
                          <a:effectLst/>
                          <a:latin typeface="Century Gothic" panose="020B0502020202020204" pitchFamily="34" charset="0"/>
                        </a:rPr>
                        <a:t>% DONE</a:t>
                      </a:r>
                      <a:endParaRPr lang="en-US" sz="700" dirty="0">
                        <a:solidFill>
                          <a:schemeClr val="accent5">
                            <a:lumMod val="7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spcBef>
                          <a:spcPts val="0"/>
                        </a:spcBef>
                        <a:spcAft>
                          <a:spcPts val="0"/>
                        </a:spcAft>
                      </a:pPr>
                      <a:r>
                        <a:rPr lang="en-US" sz="600" dirty="0">
                          <a:solidFill>
                            <a:schemeClr val="accent5">
                              <a:lumMod val="75000"/>
                            </a:schemeClr>
                          </a:solidFill>
                          <a:effectLst/>
                          <a:latin typeface="Century Gothic" panose="020B0502020202020204" pitchFamily="34" charset="0"/>
                        </a:rPr>
                        <a:t>ASSIGNED TO</a:t>
                      </a:r>
                      <a:endParaRPr lang="en-US" sz="700" dirty="0">
                        <a:solidFill>
                          <a:schemeClr val="accent5">
                            <a:lumMod val="7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600" dirty="0">
                          <a:solidFill>
                            <a:schemeClr val="accent5">
                              <a:lumMod val="75000"/>
                            </a:schemeClr>
                          </a:solidFill>
                          <a:effectLst/>
                          <a:latin typeface="Century Gothic" panose="020B0502020202020204" pitchFamily="34" charset="0"/>
                        </a:rPr>
                        <a:t>START DATE</a:t>
                      </a:r>
                      <a:endParaRPr lang="en-US" sz="700" dirty="0">
                        <a:solidFill>
                          <a:schemeClr val="accent5">
                            <a:lumMod val="7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600" dirty="0">
                          <a:solidFill>
                            <a:schemeClr val="accent5">
                              <a:lumMod val="75000"/>
                            </a:schemeClr>
                          </a:solidFill>
                          <a:effectLst/>
                          <a:latin typeface="Century Gothic" panose="020B0502020202020204" pitchFamily="34" charset="0"/>
                        </a:rPr>
                        <a:t>END DATE</a:t>
                      </a:r>
                      <a:endParaRPr lang="en-US" sz="700" dirty="0">
                        <a:solidFill>
                          <a:schemeClr val="accent5">
                            <a:lumMod val="7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600" dirty="0">
                          <a:effectLst/>
                          <a:latin typeface="Century Gothic" panose="020B0502020202020204" pitchFamily="34" charset="0"/>
                        </a:rPr>
                        <a:t>WK</a:t>
                      </a:r>
                      <a:endParaRPr lang="en-US" sz="700" dirty="0">
                        <a:effectLst/>
                        <a:latin typeface="Century Gothic" panose="020B0502020202020204" pitchFamily="34" charset="0"/>
                      </a:endParaRPr>
                    </a:p>
                    <a:p>
                      <a:pPr marL="0" marR="0" algn="ctr">
                        <a:spcBef>
                          <a:spcPts val="0"/>
                        </a:spcBef>
                        <a:spcAft>
                          <a:spcPts val="0"/>
                        </a:spcAft>
                      </a:pPr>
                      <a:r>
                        <a:rPr lang="en-US" sz="600" dirty="0">
                          <a:effectLst/>
                          <a:latin typeface="Century Gothic" panose="020B0502020202020204" pitchFamily="34" charset="0"/>
                        </a:rPr>
                        <a:t>1</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2</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3</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600" dirty="0">
                          <a:effectLst/>
                          <a:latin typeface="Century Gothic" panose="020B0502020202020204" pitchFamily="34" charset="0"/>
                        </a:rPr>
                        <a:t>WK</a:t>
                      </a:r>
                      <a:endParaRPr lang="en-US" sz="700" dirty="0">
                        <a:effectLst/>
                        <a:latin typeface="Century Gothic" panose="020B0502020202020204" pitchFamily="34" charset="0"/>
                      </a:endParaRPr>
                    </a:p>
                    <a:p>
                      <a:pPr marL="0" marR="0" algn="ctr">
                        <a:spcBef>
                          <a:spcPts val="0"/>
                        </a:spcBef>
                        <a:spcAft>
                          <a:spcPts val="0"/>
                        </a:spcAft>
                      </a:pPr>
                      <a:r>
                        <a:rPr lang="en-US" sz="600" dirty="0">
                          <a:effectLst/>
                          <a:latin typeface="Century Gothic" panose="020B0502020202020204" pitchFamily="34" charset="0"/>
                        </a:rPr>
                        <a:t>4</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5</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6</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600" dirty="0">
                          <a:effectLst/>
                          <a:latin typeface="Century Gothic" panose="020B0502020202020204" pitchFamily="34" charset="0"/>
                        </a:rPr>
                        <a:t>WK</a:t>
                      </a:r>
                      <a:endParaRPr lang="en-US" sz="700" dirty="0">
                        <a:effectLst/>
                        <a:latin typeface="Century Gothic" panose="020B0502020202020204" pitchFamily="34" charset="0"/>
                      </a:endParaRPr>
                    </a:p>
                    <a:p>
                      <a:pPr marL="0" marR="0" algn="ctr">
                        <a:spcBef>
                          <a:spcPts val="0"/>
                        </a:spcBef>
                        <a:spcAft>
                          <a:spcPts val="0"/>
                        </a:spcAft>
                      </a:pPr>
                      <a:r>
                        <a:rPr lang="en-US" sz="600" dirty="0">
                          <a:effectLst/>
                          <a:latin typeface="Century Gothic" panose="020B0502020202020204" pitchFamily="34" charset="0"/>
                        </a:rPr>
                        <a:t>7</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8</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600" dirty="0">
                          <a:effectLst/>
                          <a:latin typeface="Century Gothic" panose="020B0502020202020204" pitchFamily="34" charset="0"/>
                        </a:rPr>
                        <a:t>WK</a:t>
                      </a:r>
                      <a:endParaRPr lang="en-US" sz="700" dirty="0">
                        <a:effectLst/>
                        <a:latin typeface="Century Gothic" panose="020B0502020202020204" pitchFamily="34" charset="0"/>
                      </a:endParaRPr>
                    </a:p>
                    <a:p>
                      <a:pPr marL="0" marR="0" algn="ctr">
                        <a:spcBef>
                          <a:spcPts val="0"/>
                        </a:spcBef>
                        <a:spcAft>
                          <a:spcPts val="0"/>
                        </a:spcAft>
                      </a:pPr>
                      <a:r>
                        <a:rPr lang="en-US" sz="600" dirty="0">
                          <a:effectLst/>
                          <a:latin typeface="Century Gothic" panose="020B0502020202020204" pitchFamily="34" charset="0"/>
                        </a:rPr>
                        <a:t>9</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600" dirty="0">
                          <a:effectLst/>
                          <a:latin typeface="Century Gothic" panose="020B0502020202020204" pitchFamily="34" charset="0"/>
                        </a:rPr>
                        <a:t>WK</a:t>
                      </a:r>
                      <a:endParaRPr lang="en-US" sz="700" dirty="0">
                        <a:effectLst/>
                        <a:latin typeface="Century Gothic" panose="020B0502020202020204" pitchFamily="34" charset="0"/>
                      </a:endParaRPr>
                    </a:p>
                    <a:p>
                      <a:pPr marL="0" marR="0" algn="ctr">
                        <a:spcBef>
                          <a:spcPts val="0"/>
                        </a:spcBef>
                        <a:spcAft>
                          <a:spcPts val="0"/>
                        </a:spcAft>
                      </a:pPr>
                      <a:r>
                        <a:rPr lang="en-US" sz="600" dirty="0">
                          <a:effectLst/>
                          <a:latin typeface="Century Gothic" panose="020B0502020202020204" pitchFamily="34" charset="0"/>
                        </a:rPr>
                        <a:t>10</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11</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12</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600" dirty="0">
                          <a:effectLst/>
                          <a:latin typeface="Century Gothic" panose="020B0502020202020204" pitchFamily="34" charset="0"/>
                        </a:rPr>
                        <a:t>WK</a:t>
                      </a:r>
                      <a:endParaRPr lang="en-US" sz="700" dirty="0">
                        <a:effectLst/>
                        <a:latin typeface="Century Gothic" panose="020B0502020202020204" pitchFamily="34" charset="0"/>
                      </a:endParaRPr>
                    </a:p>
                    <a:p>
                      <a:pPr marL="0" marR="0" algn="ctr">
                        <a:spcBef>
                          <a:spcPts val="0"/>
                        </a:spcBef>
                        <a:spcAft>
                          <a:spcPts val="0"/>
                        </a:spcAft>
                      </a:pPr>
                      <a:r>
                        <a:rPr lang="en-US" sz="600" dirty="0">
                          <a:effectLst/>
                          <a:latin typeface="Century Gothic" panose="020B0502020202020204" pitchFamily="34" charset="0"/>
                        </a:rPr>
                        <a:t>13</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14</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15</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600" dirty="0">
                          <a:effectLst/>
                          <a:latin typeface="Century Gothic" panose="020B0502020202020204" pitchFamily="34" charset="0"/>
                        </a:rPr>
                        <a:t>WK</a:t>
                      </a:r>
                      <a:endParaRPr lang="en-US" sz="700" dirty="0">
                        <a:effectLst/>
                        <a:latin typeface="Century Gothic" panose="020B0502020202020204" pitchFamily="34" charset="0"/>
                      </a:endParaRPr>
                    </a:p>
                    <a:p>
                      <a:pPr marL="0" marR="0" algn="ctr">
                        <a:spcBef>
                          <a:spcPts val="0"/>
                        </a:spcBef>
                        <a:spcAft>
                          <a:spcPts val="0"/>
                        </a:spcAft>
                      </a:pPr>
                      <a:r>
                        <a:rPr lang="en-US" sz="600" dirty="0">
                          <a:effectLst/>
                          <a:latin typeface="Century Gothic" panose="020B0502020202020204" pitchFamily="34" charset="0"/>
                        </a:rPr>
                        <a:t>16</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17</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600">
                          <a:effectLst/>
                          <a:latin typeface="Century Gothic" panose="020B0502020202020204" pitchFamily="34" charset="0"/>
                        </a:rPr>
                        <a:t>WK</a:t>
                      </a:r>
                      <a:endParaRPr lang="en-US" sz="700">
                        <a:effectLst/>
                        <a:latin typeface="Century Gothic" panose="020B0502020202020204" pitchFamily="34" charset="0"/>
                      </a:endParaRPr>
                    </a:p>
                    <a:p>
                      <a:pPr marL="0" marR="0" algn="ctr">
                        <a:spcBef>
                          <a:spcPts val="0"/>
                        </a:spcBef>
                        <a:spcAft>
                          <a:spcPts val="0"/>
                        </a:spcAft>
                      </a:pPr>
                      <a:r>
                        <a:rPr lang="en-US" sz="600">
                          <a:effectLst/>
                          <a:latin typeface="Century Gothic" panose="020B0502020202020204" pitchFamily="34" charset="0"/>
                        </a:rPr>
                        <a:t>18</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381061055"/>
                  </a:ext>
                </a:extLst>
              </a:tr>
              <a:tr h="14453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1</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700" dirty="0">
                          <a:effectLst/>
                          <a:latin typeface="Century Gothic" panose="020B0502020202020204" pitchFamily="34" charset="0"/>
                          <a:ea typeface="Times New Roman" panose="02020603050405020304" pitchFamily="18" charset="0"/>
                          <a:cs typeface="Times New Roman" panose="02020603050405020304" pitchFamily="18" charset="0"/>
                        </a:rPr>
                        <a:t>NATIONAL MARKETING</a:t>
                      </a: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dirty="0">
                          <a:effectLst/>
                          <a:latin typeface="Century Gothic" panose="020B0502020202020204" pitchFamily="34" charset="0"/>
                        </a:rPr>
                        <a:t> X</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X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X</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17548607"/>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1.1</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dirty="0">
                          <a:effectLst/>
                          <a:latin typeface="Century Gothic" panose="020B0502020202020204" pitchFamily="34" charset="0"/>
                        </a:rPr>
                        <a:t> Banner ads</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X</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X</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X</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62092435"/>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1.1.1</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X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X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X</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22810983"/>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1.2</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54155865"/>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1.3</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65335691"/>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1.4</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55966657"/>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1.5</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00533430"/>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1.6</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94403172"/>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2</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dirty="0">
                          <a:effectLst/>
                          <a:latin typeface="Century Gothic" panose="020B0502020202020204" pitchFamily="34" charset="0"/>
                        </a:rPr>
                        <a:t> LOCAL MARKETING</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6473009"/>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2.1</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dirty="0">
                          <a:effectLst/>
                          <a:latin typeface="Century Gothic" panose="020B0502020202020204" pitchFamily="34" charset="0"/>
                        </a:rPr>
                        <a:t>Message planning</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018607698"/>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2.2</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dirty="0">
                          <a:effectLst/>
                          <a:latin typeface="Century Gothic" panose="020B0502020202020204" pitchFamily="34" charset="0"/>
                        </a:rPr>
                        <a:t> Web ads</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60778146"/>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2.3</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0871470"/>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2.4</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35285231"/>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3</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dirty="0">
                          <a:effectLst/>
                          <a:latin typeface="Century Gothic" panose="020B0502020202020204" pitchFamily="34" charset="0"/>
                        </a:rPr>
                        <a:t> PUBLIC RELATIONS</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90041435"/>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3.1</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56551805"/>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3.2</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29937576"/>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3.2.1</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1714574"/>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3.2.2</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46082235"/>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3.3</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146992882"/>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3.3.1</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722382190"/>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4</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dirty="0">
                          <a:effectLst/>
                          <a:latin typeface="Century Gothic" panose="020B0502020202020204" pitchFamily="34" charset="0"/>
                        </a:rPr>
                        <a:t> CONTENT MARKETING</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13286141"/>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4.1</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76464966"/>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4.2</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64909452"/>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4.3</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19786608"/>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4.4</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623347961"/>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5</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dirty="0">
                          <a:effectLst/>
                          <a:latin typeface="Century Gothic" panose="020B0502020202020204" pitchFamily="34" charset="0"/>
                        </a:rPr>
                        <a:t> SOCIAL MEDIA</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05105943"/>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5.1</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25587998"/>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5.2</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07792444"/>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5.3</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828664161"/>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5.4</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56031001"/>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6</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6203707"/>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6.1</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01861977"/>
                  </a:ext>
                </a:extLst>
              </a:tr>
              <a:tr h="141648">
                <a:tc>
                  <a:txBody>
                    <a:bodyPr/>
                    <a:lstStyle/>
                    <a:p>
                      <a:pPr marL="0" marR="0">
                        <a:spcBef>
                          <a:spcPts val="0"/>
                        </a:spcBef>
                        <a:spcAft>
                          <a:spcPts val="0"/>
                        </a:spcAft>
                      </a:pPr>
                      <a:r>
                        <a:rPr lang="en-US" sz="600">
                          <a:solidFill>
                            <a:schemeClr val="tx1"/>
                          </a:solidFill>
                          <a:effectLst/>
                          <a:latin typeface="Century Gothic" panose="020B0502020202020204" pitchFamily="34" charset="0"/>
                        </a:rPr>
                        <a:t>6.2</a:t>
                      </a:r>
                      <a:endParaRPr lang="en-US" sz="70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06191421"/>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6.3</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593201258"/>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6.4</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96878012"/>
                  </a:ext>
                </a:extLst>
              </a:tr>
              <a:tr h="141648">
                <a:tc>
                  <a:txBody>
                    <a:bodyPr/>
                    <a:lstStyle/>
                    <a:p>
                      <a:pPr marL="0" marR="0">
                        <a:spcBef>
                          <a:spcPts val="0"/>
                        </a:spcBef>
                        <a:spcAft>
                          <a:spcPts val="0"/>
                        </a:spcAft>
                      </a:pPr>
                      <a:r>
                        <a:rPr lang="en-US" sz="600" dirty="0">
                          <a:solidFill>
                            <a:schemeClr val="tx1"/>
                          </a:solidFill>
                          <a:effectLst/>
                          <a:latin typeface="Century Gothic" panose="020B0502020202020204" pitchFamily="34" charset="0"/>
                        </a:rPr>
                        <a:t>6.1</a:t>
                      </a:r>
                      <a:endParaRPr lang="en-US" sz="70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a:effectLst/>
                          <a:latin typeface="Century Gothic" panose="020B0502020202020204" pitchFamily="34" charset="0"/>
                        </a:rPr>
                        <a:t> </a:t>
                      </a:r>
                      <a:endParaRPr lang="en-US" sz="7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600" dirty="0">
                          <a:effectLst/>
                          <a:latin typeface="Century Gothic" panose="020B0502020202020204" pitchFamily="34" charset="0"/>
                        </a:rPr>
                        <a:t> </a:t>
                      </a:r>
                      <a:endParaRPr lang="en-US" sz="7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marL="0" marR="0" algn="ctr">
                        <a:spcBef>
                          <a:spcPts val="0"/>
                        </a:spcBef>
                        <a:spcAft>
                          <a:spcPts val="0"/>
                        </a:spcAft>
                      </a:pPr>
                      <a:r>
                        <a:rPr lang="en-US" sz="800" b="1">
                          <a:effectLst/>
                          <a:latin typeface="Century Gothic" panose="020B0502020202020204" pitchFamily="34" charset="0"/>
                        </a:rPr>
                        <a:t> </a:t>
                      </a:r>
                      <a:endParaRPr lang="en-US" sz="800" b="1">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800" b="1" dirty="0">
                          <a:effectLst/>
                          <a:latin typeface="Century Gothic" panose="020B0502020202020204" pitchFamily="34" charset="0"/>
                        </a:rPr>
                        <a:t> </a:t>
                      </a:r>
                      <a:endParaRPr lang="en-US" sz="800" b="1"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48160" marR="4816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01666400"/>
                  </a:ext>
                </a:extLst>
              </a:tr>
            </a:tbl>
          </a:graphicData>
        </a:graphic>
      </p:graphicFrame>
      <p:sp>
        <p:nvSpPr>
          <p:cNvPr id="3" name="TextBox 2">
            <a:extLst>
              <a:ext uri="{FF2B5EF4-FFF2-40B4-BE49-F238E27FC236}">
                <a16:creationId xmlns:a16="http://schemas.microsoft.com/office/drawing/2014/main" id="{2D8104E4-6892-FD25-D159-583ED92AADD0}"/>
              </a:ext>
            </a:extLst>
          </p:cNvPr>
          <p:cNvSpPr txBox="1"/>
          <p:nvPr/>
        </p:nvSpPr>
        <p:spPr>
          <a:xfrm>
            <a:off x="67534" y="77152"/>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EVENT MARKETING TIMELINE TEMPLATE</a:t>
            </a: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12</TotalTime>
  <Words>1128</Words>
  <Application>Microsoft Macintosh PowerPoint</Application>
  <PresentationFormat>Widescreen</PresentationFormat>
  <Paragraphs>984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2023-03-14T01:17:15Z</dcterms:created>
  <dcterms:modified xsi:type="dcterms:W3CDTF">2023-04-25T20:09:27Z</dcterms:modified>
</cp:coreProperties>
</file>