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342" r:id="rId2"/>
    <p:sldId id="354" r:id="rId3"/>
    <p:sldId id="379" r:id="rId4"/>
    <p:sldId id="378" r:id="rId5"/>
    <p:sldId id="382" r:id="rId6"/>
    <p:sldId id="384" r:id="rId7"/>
    <p:sldId id="385" r:id="rId8"/>
    <p:sldId id="386" r:id="rId9"/>
    <p:sldId id="387" r:id="rId10"/>
    <p:sldId id="388" r:id="rId11"/>
    <p:sldId id="389" r:id="rId12"/>
    <p:sldId id="2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940D43-7753-4998-A609-A182F9291A2D}" v="26" dt="2023-04-26T02:17:49.922"/>
    <p1510:client id="{7B7F89BD-42C9-458A-9D40-E2B7D3E8FABA}" v="18" dt="2023-04-26T02:24:50.1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49" autoAdjust="0"/>
    <p:restoredTop sz="86447"/>
  </p:normalViewPr>
  <p:slideViewPr>
    <p:cSldViewPr snapToGrid="0" snapToObjects="1">
      <p:cViewPr varScale="1">
        <p:scale>
          <a:sx n="128" d="100"/>
          <a:sy n="128" d="100"/>
        </p:scale>
        <p:origin x="480"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7B7F89BD-42C9-458A-9D40-E2B7D3E8FABA}"/>
    <pc:docChg chg="custSel modSld">
      <pc:chgData name="Bess Dunlevy" userId="dd4b9a8537dbe9d0" providerId="LiveId" clId="{7B7F89BD-42C9-458A-9D40-E2B7D3E8FABA}" dt="2023-04-26T02:24:50.192" v="157"/>
      <pc:docMkLst>
        <pc:docMk/>
      </pc:docMkLst>
      <pc:sldChg chg="modSp mod">
        <pc:chgData name="Bess Dunlevy" userId="dd4b9a8537dbe9d0" providerId="LiveId" clId="{7B7F89BD-42C9-458A-9D40-E2B7D3E8FABA}" dt="2023-04-26T02:19:28.037" v="4" actId="6549"/>
        <pc:sldMkLst>
          <pc:docMk/>
          <pc:sldMk cId="1508588292" sldId="342"/>
        </pc:sldMkLst>
        <pc:spChg chg="mod">
          <ac:chgData name="Bess Dunlevy" userId="dd4b9a8537dbe9d0" providerId="LiveId" clId="{7B7F89BD-42C9-458A-9D40-E2B7D3E8FABA}" dt="2023-04-26T02:19:23.319" v="1" actId="20577"/>
          <ac:spMkLst>
            <pc:docMk/>
            <pc:sldMk cId="1508588292" sldId="342"/>
            <ac:spMk id="11" creationId="{0C01BE91-D333-FE4E-8137-15C695E430C9}"/>
          </ac:spMkLst>
        </pc:spChg>
        <pc:spChg chg="mod">
          <ac:chgData name="Bess Dunlevy" userId="dd4b9a8537dbe9d0" providerId="LiveId" clId="{7B7F89BD-42C9-458A-9D40-E2B7D3E8FABA}" dt="2023-04-26T02:19:22.181" v="0" actId="20577"/>
          <ac:spMkLst>
            <pc:docMk/>
            <pc:sldMk cId="1508588292" sldId="342"/>
            <ac:spMk id="33" creationId="{143A449B-AAB7-994A-92CE-8F48E2CA7DF6}"/>
          </ac:spMkLst>
        </pc:spChg>
        <pc:spChg chg="mod">
          <ac:chgData name="Bess Dunlevy" userId="dd4b9a8537dbe9d0" providerId="LiveId" clId="{7B7F89BD-42C9-458A-9D40-E2B7D3E8FABA}" dt="2023-04-26T02:19:28.037" v="4" actId="6549"/>
          <ac:spMkLst>
            <pc:docMk/>
            <pc:sldMk cId="1508588292" sldId="342"/>
            <ac:spMk id="36" creationId="{C7DC0BFC-32CE-0544-BDE7-E4E8CD4C8E4D}"/>
          </ac:spMkLst>
        </pc:spChg>
      </pc:sldChg>
      <pc:sldChg chg="modSp mod">
        <pc:chgData name="Bess Dunlevy" userId="dd4b9a8537dbe9d0" providerId="LiveId" clId="{7B7F89BD-42C9-458A-9D40-E2B7D3E8FABA}" dt="2023-04-26T02:21:46.075" v="90" actId="20577"/>
        <pc:sldMkLst>
          <pc:docMk/>
          <pc:sldMk cId="3634812223" sldId="354"/>
        </pc:sldMkLst>
        <pc:spChg chg="mod">
          <ac:chgData name="Bess Dunlevy" userId="dd4b9a8537dbe9d0" providerId="LiveId" clId="{7B7F89BD-42C9-458A-9D40-E2B7D3E8FABA}" dt="2023-04-26T02:19:32.385" v="6" actId="20577"/>
          <ac:spMkLst>
            <pc:docMk/>
            <pc:sldMk cId="3634812223" sldId="354"/>
            <ac:spMk id="9" creationId="{CB9D49A6-86F7-B744-828A-D7C1D9D15D8C}"/>
          </ac:spMkLst>
        </pc:spChg>
        <pc:spChg chg="mod">
          <ac:chgData name="Bess Dunlevy" userId="dd4b9a8537dbe9d0" providerId="LiveId" clId="{7B7F89BD-42C9-458A-9D40-E2B7D3E8FABA}" dt="2023-04-26T02:19:30.808" v="5" actId="20577"/>
          <ac:spMkLst>
            <pc:docMk/>
            <pc:sldMk cId="3634812223" sldId="354"/>
            <ac:spMk id="38" creationId="{A6C4B9E8-80D7-0E4C-98A0-080138C4551C}"/>
          </ac:spMkLst>
        </pc:spChg>
        <pc:graphicFrameChg chg="mod modGraphic">
          <ac:chgData name="Bess Dunlevy" userId="dd4b9a8537dbe9d0" providerId="LiveId" clId="{7B7F89BD-42C9-458A-9D40-E2B7D3E8FABA}" dt="2023-04-26T02:21:46.075" v="90" actId="20577"/>
          <ac:graphicFrameMkLst>
            <pc:docMk/>
            <pc:sldMk cId="3634812223" sldId="354"/>
            <ac:graphicFrameMk id="3" creationId="{D4843277-E9CF-755A-A3C4-C8DC414FCAF7}"/>
          </ac:graphicFrameMkLst>
        </pc:graphicFrameChg>
      </pc:sldChg>
      <pc:sldChg chg="modSp mod">
        <pc:chgData name="Bess Dunlevy" userId="dd4b9a8537dbe9d0" providerId="LiveId" clId="{7B7F89BD-42C9-458A-9D40-E2B7D3E8FABA}" dt="2023-04-26T02:24:50.192" v="157"/>
        <pc:sldMkLst>
          <pc:docMk/>
          <pc:sldMk cId="2962643205" sldId="378"/>
        </pc:sldMkLst>
        <pc:spChg chg="mod">
          <ac:chgData name="Bess Dunlevy" userId="dd4b9a8537dbe9d0" providerId="LiveId" clId="{7B7F89BD-42C9-458A-9D40-E2B7D3E8FABA}" dt="2023-04-26T02:19:38.731" v="9" actId="20577"/>
          <ac:spMkLst>
            <pc:docMk/>
            <pc:sldMk cId="2962643205" sldId="378"/>
            <ac:spMk id="8" creationId="{DAF695C8-2442-BE42-0FFC-21C388A2C1C6}"/>
          </ac:spMkLst>
        </pc:spChg>
        <pc:spChg chg="mod">
          <ac:chgData name="Bess Dunlevy" userId="dd4b9a8537dbe9d0" providerId="LiveId" clId="{7B7F89BD-42C9-458A-9D40-E2B7D3E8FABA}" dt="2023-04-26T02:19:40.187" v="10" actId="20577"/>
          <ac:spMkLst>
            <pc:docMk/>
            <pc:sldMk cId="2962643205" sldId="378"/>
            <ac:spMk id="9" creationId="{CB9D49A6-86F7-B744-828A-D7C1D9D15D8C}"/>
          </ac:spMkLst>
        </pc:spChg>
        <pc:graphicFrameChg chg="mod modGraphic">
          <ac:chgData name="Bess Dunlevy" userId="dd4b9a8537dbe9d0" providerId="LiveId" clId="{7B7F89BD-42C9-458A-9D40-E2B7D3E8FABA}" dt="2023-04-26T02:24:50.192" v="157"/>
          <ac:graphicFrameMkLst>
            <pc:docMk/>
            <pc:sldMk cId="2962643205" sldId="378"/>
            <ac:graphicFrameMk id="3" creationId="{06DA1E5C-00D3-C669-34B0-1BFC969B3D35}"/>
          </ac:graphicFrameMkLst>
        </pc:graphicFrameChg>
      </pc:sldChg>
      <pc:sldChg chg="modSp mod">
        <pc:chgData name="Bess Dunlevy" userId="dd4b9a8537dbe9d0" providerId="LiveId" clId="{7B7F89BD-42C9-458A-9D40-E2B7D3E8FABA}" dt="2023-04-26T02:22:08.418" v="107" actId="20577"/>
        <pc:sldMkLst>
          <pc:docMk/>
          <pc:sldMk cId="4204877435" sldId="379"/>
        </pc:sldMkLst>
        <pc:spChg chg="mod">
          <ac:chgData name="Bess Dunlevy" userId="dd4b9a8537dbe9d0" providerId="LiveId" clId="{7B7F89BD-42C9-458A-9D40-E2B7D3E8FABA}" dt="2023-04-26T02:19:35.516" v="7" actId="20577"/>
          <ac:spMkLst>
            <pc:docMk/>
            <pc:sldMk cId="4204877435" sldId="379"/>
            <ac:spMk id="3" creationId="{EEE989B0-5418-5B19-B4A6-384551D9BC63}"/>
          </ac:spMkLst>
        </pc:spChg>
        <pc:spChg chg="mod">
          <ac:chgData name="Bess Dunlevy" userId="dd4b9a8537dbe9d0" providerId="LiveId" clId="{7B7F89BD-42C9-458A-9D40-E2B7D3E8FABA}" dt="2023-04-26T02:19:36.875" v="8" actId="20577"/>
          <ac:spMkLst>
            <pc:docMk/>
            <pc:sldMk cId="4204877435" sldId="379"/>
            <ac:spMk id="9" creationId="{CB9D49A6-86F7-B744-828A-D7C1D9D15D8C}"/>
          </ac:spMkLst>
        </pc:spChg>
        <pc:graphicFrameChg chg="mod modGraphic">
          <ac:chgData name="Bess Dunlevy" userId="dd4b9a8537dbe9d0" providerId="LiveId" clId="{7B7F89BD-42C9-458A-9D40-E2B7D3E8FABA}" dt="2023-04-26T02:22:08.418" v="107" actId="20577"/>
          <ac:graphicFrameMkLst>
            <pc:docMk/>
            <pc:sldMk cId="4204877435" sldId="379"/>
            <ac:graphicFrameMk id="2" creationId="{3AD8FEB4-8C92-0764-74B9-FCFBCDAC34A1}"/>
          </ac:graphicFrameMkLst>
        </pc:graphicFrameChg>
      </pc:sldChg>
      <pc:sldChg chg="modSp mod">
        <pc:chgData name="Bess Dunlevy" userId="dd4b9a8537dbe9d0" providerId="LiveId" clId="{7B7F89BD-42C9-458A-9D40-E2B7D3E8FABA}" dt="2023-04-26T02:24:48.310" v="156"/>
        <pc:sldMkLst>
          <pc:docMk/>
          <pc:sldMk cId="3261489383" sldId="382"/>
        </pc:sldMkLst>
        <pc:spChg chg="mod">
          <ac:chgData name="Bess Dunlevy" userId="dd4b9a8537dbe9d0" providerId="LiveId" clId="{7B7F89BD-42C9-458A-9D40-E2B7D3E8FABA}" dt="2023-04-26T02:19:43.610" v="11" actId="20577"/>
          <ac:spMkLst>
            <pc:docMk/>
            <pc:sldMk cId="3261489383" sldId="382"/>
            <ac:spMk id="4" creationId="{84B4C640-E26A-B4BE-A7C7-5BDD3E435162}"/>
          </ac:spMkLst>
        </pc:spChg>
        <pc:spChg chg="mod">
          <ac:chgData name="Bess Dunlevy" userId="dd4b9a8537dbe9d0" providerId="LiveId" clId="{7B7F89BD-42C9-458A-9D40-E2B7D3E8FABA}" dt="2023-04-26T02:19:44.767" v="12" actId="20577"/>
          <ac:spMkLst>
            <pc:docMk/>
            <pc:sldMk cId="3261489383" sldId="382"/>
            <ac:spMk id="9" creationId="{CB9D49A6-86F7-B744-828A-D7C1D9D15D8C}"/>
          </ac:spMkLst>
        </pc:spChg>
        <pc:graphicFrameChg chg="mod modGraphic">
          <ac:chgData name="Bess Dunlevy" userId="dd4b9a8537dbe9d0" providerId="LiveId" clId="{7B7F89BD-42C9-458A-9D40-E2B7D3E8FABA}" dt="2023-04-26T02:24:48.310" v="156"/>
          <ac:graphicFrameMkLst>
            <pc:docMk/>
            <pc:sldMk cId="3261489383" sldId="382"/>
            <ac:graphicFrameMk id="2" creationId="{DDD759C6-A277-74D1-A004-F1FF1087F30F}"/>
          </ac:graphicFrameMkLst>
        </pc:graphicFrameChg>
      </pc:sldChg>
      <pc:sldChg chg="modSp mod">
        <pc:chgData name="Bess Dunlevy" userId="dd4b9a8537dbe9d0" providerId="LiveId" clId="{7B7F89BD-42C9-458A-9D40-E2B7D3E8FABA}" dt="2023-04-26T02:24:43.844" v="155"/>
        <pc:sldMkLst>
          <pc:docMk/>
          <pc:sldMk cId="2815089092" sldId="384"/>
        </pc:sldMkLst>
        <pc:spChg chg="mod">
          <ac:chgData name="Bess Dunlevy" userId="dd4b9a8537dbe9d0" providerId="LiveId" clId="{7B7F89BD-42C9-458A-9D40-E2B7D3E8FABA}" dt="2023-04-26T02:19:46.772" v="13" actId="20577"/>
          <ac:spMkLst>
            <pc:docMk/>
            <pc:sldMk cId="2815089092" sldId="384"/>
            <ac:spMk id="4" creationId="{84B4C640-E26A-B4BE-A7C7-5BDD3E435162}"/>
          </ac:spMkLst>
        </pc:spChg>
        <pc:spChg chg="mod">
          <ac:chgData name="Bess Dunlevy" userId="dd4b9a8537dbe9d0" providerId="LiveId" clId="{7B7F89BD-42C9-458A-9D40-E2B7D3E8FABA}" dt="2023-04-26T02:19:48.141" v="14" actId="20577"/>
          <ac:spMkLst>
            <pc:docMk/>
            <pc:sldMk cId="2815089092" sldId="384"/>
            <ac:spMk id="9" creationId="{CB9D49A6-86F7-B744-828A-D7C1D9D15D8C}"/>
          </ac:spMkLst>
        </pc:spChg>
        <pc:graphicFrameChg chg="mod modGraphic">
          <ac:chgData name="Bess Dunlevy" userId="dd4b9a8537dbe9d0" providerId="LiveId" clId="{7B7F89BD-42C9-458A-9D40-E2B7D3E8FABA}" dt="2023-04-26T02:24:43.844" v="155"/>
          <ac:graphicFrameMkLst>
            <pc:docMk/>
            <pc:sldMk cId="2815089092" sldId="384"/>
            <ac:graphicFrameMk id="2" creationId="{DDD759C6-A277-74D1-A004-F1FF1087F30F}"/>
          </ac:graphicFrameMkLst>
        </pc:graphicFrameChg>
      </pc:sldChg>
      <pc:sldChg chg="modSp mod">
        <pc:chgData name="Bess Dunlevy" userId="dd4b9a8537dbe9d0" providerId="LiveId" clId="{7B7F89BD-42C9-458A-9D40-E2B7D3E8FABA}" dt="2023-04-26T02:24:38.043" v="154"/>
        <pc:sldMkLst>
          <pc:docMk/>
          <pc:sldMk cId="177908375" sldId="385"/>
        </pc:sldMkLst>
        <pc:spChg chg="mod">
          <ac:chgData name="Bess Dunlevy" userId="dd4b9a8537dbe9d0" providerId="LiveId" clId="{7B7F89BD-42C9-458A-9D40-E2B7D3E8FABA}" dt="2023-04-26T02:19:51.095" v="15" actId="20577"/>
          <ac:spMkLst>
            <pc:docMk/>
            <pc:sldMk cId="177908375" sldId="385"/>
            <ac:spMk id="4" creationId="{84B4C640-E26A-B4BE-A7C7-5BDD3E435162}"/>
          </ac:spMkLst>
        </pc:spChg>
        <pc:spChg chg="mod">
          <ac:chgData name="Bess Dunlevy" userId="dd4b9a8537dbe9d0" providerId="LiveId" clId="{7B7F89BD-42C9-458A-9D40-E2B7D3E8FABA}" dt="2023-04-26T02:19:52.644" v="16" actId="20577"/>
          <ac:spMkLst>
            <pc:docMk/>
            <pc:sldMk cId="177908375" sldId="385"/>
            <ac:spMk id="9" creationId="{CB9D49A6-86F7-B744-828A-D7C1D9D15D8C}"/>
          </ac:spMkLst>
        </pc:spChg>
        <pc:graphicFrameChg chg="mod modGraphic">
          <ac:chgData name="Bess Dunlevy" userId="dd4b9a8537dbe9d0" providerId="LiveId" clId="{7B7F89BD-42C9-458A-9D40-E2B7D3E8FABA}" dt="2023-04-26T02:24:38.043" v="154"/>
          <ac:graphicFrameMkLst>
            <pc:docMk/>
            <pc:sldMk cId="177908375" sldId="385"/>
            <ac:graphicFrameMk id="2" creationId="{DDD759C6-A277-74D1-A004-F1FF1087F30F}"/>
          </ac:graphicFrameMkLst>
        </pc:graphicFrameChg>
      </pc:sldChg>
      <pc:sldChg chg="modSp mod">
        <pc:chgData name="Bess Dunlevy" userId="dd4b9a8537dbe9d0" providerId="LiveId" clId="{7B7F89BD-42C9-458A-9D40-E2B7D3E8FABA}" dt="2023-04-26T02:24:35.645" v="153" actId="20577"/>
        <pc:sldMkLst>
          <pc:docMk/>
          <pc:sldMk cId="1167451191" sldId="386"/>
        </pc:sldMkLst>
        <pc:spChg chg="mod">
          <ac:chgData name="Bess Dunlevy" userId="dd4b9a8537dbe9d0" providerId="LiveId" clId="{7B7F89BD-42C9-458A-9D40-E2B7D3E8FABA}" dt="2023-04-26T02:19:54.453" v="17" actId="20577"/>
          <ac:spMkLst>
            <pc:docMk/>
            <pc:sldMk cId="1167451191" sldId="386"/>
            <ac:spMk id="4" creationId="{84B4C640-E26A-B4BE-A7C7-5BDD3E435162}"/>
          </ac:spMkLst>
        </pc:spChg>
        <pc:spChg chg="mod">
          <ac:chgData name="Bess Dunlevy" userId="dd4b9a8537dbe9d0" providerId="LiveId" clId="{7B7F89BD-42C9-458A-9D40-E2B7D3E8FABA}" dt="2023-04-26T02:19:55.693" v="18" actId="20577"/>
          <ac:spMkLst>
            <pc:docMk/>
            <pc:sldMk cId="1167451191" sldId="386"/>
            <ac:spMk id="9" creationId="{CB9D49A6-86F7-B744-828A-D7C1D9D15D8C}"/>
          </ac:spMkLst>
        </pc:spChg>
        <pc:graphicFrameChg chg="mod modGraphic">
          <ac:chgData name="Bess Dunlevy" userId="dd4b9a8537dbe9d0" providerId="LiveId" clId="{7B7F89BD-42C9-458A-9D40-E2B7D3E8FABA}" dt="2023-04-26T02:24:35.645" v="153" actId="20577"/>
          <ac:graphicFrameMkLst>
            <pc:docMk/>
            <pc:sldMk cId="1167451191" sldId="386"/>
            <ac:graphicFrameMk id="2" creationId="{DDD759C6-A277-74D1-A004-F1FF1087F30F}"/>
          </ac:graphicFrameMkLst>
        </pc:graphicFrameChg>
      </pc:sldChg>
      <pc:sldChg chg="modSp mod">
        <pc:chgData name="Bess Dunlevy" userId="dd4b9a8537dbe9d0" providerId="LiveId" clId="{7B7F89BD-42C9-458A-9D40-E2B7D3E8FABA}" dt="2023-04-26T02:24:31.852" v="151"/>
        <pc:sldMkLst>
          <pc:docMk/>
          <pc:sldMk cId="3208664634" sldId="387"/>
        </pc:sldMkLst>
        <pc:spChg chg="mod">
          <ac:chgData name="Bess Dunlevy" userId="dd4b9a8537dbe9d0" providerId="LiveId" clId="{7B7F89BD-42C9-458A-9D40-E2B7D3E8FABA}" dt="2023-04-26T02:19:58.137" v="19" actId="20577"/>
          <ac:spMkLst>
            <pc:docMk/>
            <pc:sldMk cId="3208664634" sldId="387"/>
            <ac:spMk id="4" creationId="{84B4C640-E26A-B4BE-A7C7-5BDD3E435162}"/>
          </ac:spMkLst>
        </pc:spChg>
        <pc:spChg chg="mod">
          <ac:chgData name="Bess Dunlevy" userId="dd4b9a8537dbe9d0" providerId="LiveId" clId="{7B7F89BD-42C9-458A-9D40-E2B7D3E8FABA}" dt="2023-04-26T02:19:59.428" v="20" actId="20577"/>
          <ac:spMkLst>
            <pc:docMk/>
            <pc:sldMk cId="3208664634" sldId="387"/>
            <ac:spMk id="9" creationId="{CB9D49A6-86F7-B744-828A-D7C1D9D15D8C}"/>
          </ac:spMkLst>
        </pc:spChg>
        <pc:graphicFrameChg chg="mod modGraphic">
          <ac:chgData name="Bess Dunlevy" userId="dd4b9a8537dbe9d0" providerId="LiveId" clId="{7B7F89BD-42C9-458A-9D40-E2B7D3E8FABA}" dt="2023-04-26T02:24:31.852" v="151"/>
          <ac:graphicFrameMkLst>
            <pc:docMk/>
            <pc:sldMk cId="3208664634" sldId="387"/>
            <ac:graphicFrameMk id="2" creationId="{DDD759C6-A277-74D1-A004-F1FF1087F30F}"/>
          </ac:graphicFrameMkLst>
        </pc:graphicFrameChg>
      </pc:sldChg>
      <pc:sldChg chg="modSp mod">
        <pc:chgData name="Bess Dunlevy" userId="dd4b9a8537dbe9d0" providerId="LiveId" clId="{7B7F89BD-42C9-458A-9D40-E2B7D3E8FABA}" dt="2023-04-26T02:24:29.425" v="150" actId="20577"/>
        <pc:sldMkLst>
          <pc:docMk/>
          <pc:sldMk cId="2360434620" sldId="388"/>
        </pc:sldMkLst>
        <pc:spChg chg="mod">
          <ac:chgData name="Bess Dunlevy" userId="dd4b9a8537dbe9d0" providerId="LiveId" clId="{7B7F89BD-42C9-458A-9D40-E2B7D3E8FABA}" dt="2023-04-26T02:20:01.113" v="21" actId="20577"/>
          <ac:spMkLst>
            <pc:docMk/>
            <pc:sldMk cId="2360434620" sldId="388"/>
            <ac:spMk id="4" creationId="{84B4C640-E26A-B4BE-A7C7-5BDD3E435162}"/>
          </ac:spMkLst>
        </pc:spChg>
        <pc:spChg chg="mod">
          <ac:chgData name="Bess Dunlevy" userId="dd4b9a8537dbe9d0" providerId="LiveId" clId="{7B7F89BD-42C9-458A-9D40-E2B7D3E8FABA}" dt="2023-04-26T02:20:02.443" v="22" actId="20577"/>
          <ac:spMkLst>
            <pc:docMk/>
            <pc:sldMk cId="2360434620" sldId="388"/>
            <ac:spMk id="9" creationId="{CB9D49A6-86F7-B744-828A-D7C1D9D15D8C}"/>
          </ac:spMkLst>
        </pc:spChg>
        <pc:graphicFrameChg chg="mod modGraphic">
          <ac:chgData name="Bess Dunlevy" userId="dd4b9a8537dbe9d0" providerId="LiveId" clId="{7B7F89BD-42C9-458A-9D40-E2B7D3E8FABA}" dt="2023-04-26T02:24:29.425" v="150" actId="20577"/>
          <ac:graphicFrameMkLst>
            <pc:docMk/>
            <pc:sldMk cId="2360434620" sldId="388"/>
            <ac:graphicFrameMk id="2" creationId="{DDD759C6-A277-74D1-A004-F1FF1087F30F}"/>
          </ac:graphicFrameMkLst>
        </pc:graphicFrameChg>
      </pc:sldChg>
      <pc:sldChg chg="modSp mod">
        <pc:chgData name="Bess Dunlevy" userId="dd4b9a8537dbe9d0" providerId="LiveId" clId="{7B7F89BD-42C9-458A-9D40-E2B7D3E8FABA}" dt="2023-04-26T02:24:24.488" v="148" actId="20577"/>
        <pc:sldMkLst>
          <pc:docMk/>
          <pc:sldMk cId="1982984533" sldId="389"/>
        </pc:sldMkLst>
        <pc:spChg chg="mod">
          <ac:chgData name="Bess Dunlevy" userId="dd4b9a8537dbe9d0" providerId="LiveId" clId="{7B7F89BD-42C9-458A-9D40-E2B7D3E8FABA}" dt="2023-04-26T02:20:04.825" v="23" actId="20577"/>
          <ac:spMkLst>
            <pc:docMk/>
            <pc:sldMk cId="1982984533" sldId="389"/>
            <ac:spMk id="4" creationId="{84B4C640-E26A-B4BE-A7C7-5BDD3E435162}"/>
          </ac:spMkLst>
        </pc:spChg>
        <pc:spChg chg="mod">
          <ac:chgData name="Bess Dunlevy" userId="dd4b9a8537dbe9d0" providerId="LiveId" clId="{7B7F89BD-42C9-458A-9D40-E2B7D3E8FABA}" dt="2023-04-26T02:20:06.071" v="24" actId="20577"/>
          <ac:spMkLst>
            <pc:docMk/>
            <pc:sldMk cId="1982984533" sldId="389"/>
            <ac:spMk id="9" creationId="{CB9D49A6-86F7-B744-828A-D7C1D9D15D8C}"/>
          </ac:spMkLst>
        </pc:spChg>
        <pc:graphicFrameChg chg="mod modGraphic">
          <ac:chgData name="Bess Dunlevy" userId="dd4b9a8537dbe9d0" providerId="LiveId" clId="{7B7F89BD-42C9-458A-9D40-E2B7D3E8FABA}" dt="2023-04-26T02:24:24.488" v="148" actId="20577"/>
          <ac:graphicFrameMkLst>
            <pc:docMk/>
            <pc:sldMk cId="1982984533" sldId="389"/>
            <ac:graphicFrameMk id="2" creationId="{DDD759C6-A277-74D1-A004-F1FF1087F30F}"/>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4/26/23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5975398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5795097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41062089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4208990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8685345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39490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4/26/23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4/26/23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4/26/23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4/26/23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4/26/23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729&amp;utm_source=integrated-content&amp;utm_campaign=/content/event-marketing-plan-templates&amp;utm_medium=Event+Marketing+Plan+powerpoint+11729&amp;lpa=Event+Marketing+Plan+powerpoint+11729"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EVENT MARKETING PLAN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EVENT MARKETING PLAN TEMPLATE PRESENTATION</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00447" y="3225741"/>
            <a:ext cx="11221474" cy="707886"/>
          </a:xfrm>
          <a:prstGeom prst="rect">
            <a:avLst/>
          </a:prstGeom>
          <a:noFill/>
        </p:spPr>
        <p:txBody>
          <a:bodyPr wrap="square" rtlCol="0">
            <a:spAutoFit/>
          </a:bodyPr>
          <a:lstStyle/>
          <a:p>
            <a:r>
              <a:rPr lang="en-US" sz="4000" dirty="0">
                <a:latin typeface="Century Gothic" panose="020B0502020202020204" pitchFamily="34" charset="0"/>
              </a:rPr>
              <a:t>EVENT MARKETING PLAN</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00447" y="3987252"/>
            <a:ext cx="11179665"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EVENT MARKETING PLAN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DDD759C6-A277-74D1-A004-F1FF1087F30F}"/>
              </a:ext>
            </a:extLst>
          </p:cNvPr>
          <p:cNvGraphicFramePr>
            <a:graphicFrameLocks noGrp="1"/>
          </p:cNvGraphicFramePr>
          <p:nvPr>
            <p:extLst>
              <p:ext uri="{D42A27DB-BD31-4B8C-83A1-F6EECF244321}">
                <p14:modId xmlns:p14="http://schemas.microsoft.com/office/powerpoint/2010/main" val="219316006"/>
              </p:ext>
            </p:extLst>
          </p:nvPr>
        </p:nvGraphicFramePr>
        <p:xfrm>
          <a:off x="464573" y="1037359"/>
          <a:ext cx="11412790" cy="5156963"/>
        </p:xfrm>
        <a:graphic>
          <a:graphicData uri="http://schemas.openxmlformats.org/drawingml/2006/table">
            <a:tbl>
              <a:tblPr/>
              <a:tblGrid>
                <a:gridCol w="1699842">
                  <a:extLst>
                    <a:ext uri="{9D8B030D-6E8A-4147-A177-3AD203B41FA5}">
                      <a16:colId xmlns:a16="http://schemas.microsoft.com/office/drawing/2014/main" val="774814568"/>
                    </a:ext>
                  </a:extLst>
                </a:gridCol>
                <a:gridCol w="2779060">
                  <a:extLst>
                    <a:ext uri="{9D8B030D-6E8A-4147-A177-3AD203B41FA5}">
                      <a16:colId xmlns:a16="http://schemas.microsoft.com/office/drawing/2014/main" val="1660050162"/>
                    </a:ext>
                  </a:extLst>
                </a:gridCol>
                <a:gridCol w="577824">
                  <a:extLst>
                    <a:ext uri="{9D8B030D-6E8A-4147-A177-3AD203B41FA5}">
                      <a16:colId xmlns:a16="http://schemas.microsoft.com/office/drawing/2014/main" val="2762896828"/>
                    </a:ext>
                  </a:extLst>
                </a:gridCol>
                <a:gridCol w="577824">
                  <a:extLst>
                    <a:ext uri="{9D8B030D-6E8A-4147-A177-3AD203B41FA5}">
                      <a16:colId xmlns:a16="http://schemas.microsoft.com/office/drawing/2014/main" val="3432483925"/>
                    </a:ext>
                  </a:extLst>
                </a:gridCol>
                <a:gridCol w="577824">
                  <a:extLst>
                    <a:ext uri="{9D8B030D-6E8A-4147-A177-3AD203B41FA5}">
                      <a16:colId xmlns:a16="http://schemas.microsoft.com/office/drawing/2014/main" val="4020556020"/>
                    </a:ext>
                  </a:extLst>
                </a:gridCol>
                <a:gridCol w="577824">
                  <a:extLst>
                    <a:ext uri="{9D8B030D-6E8A-4147-A177-3AD203B41FA5}">
                      <a16:colId xmlns:a16="http://schemas.microsoft.com/office/drawing/2014/main" val="1640665248"/>
                    </a:ext>
                  </a:extLst>
                </a:gridCol>
                <a:gridCol w="577824">
                  <a:extLst>
                    <a:ext uri="{9D8B030D-6E8A-4147-A177-3AD203B41FA5}">
                      <a16:colId xmlns:a16="http://schemas.microsoft.com/office/drawing/2014/main" val="1802964475"/>
                    </a:ext>
                  </a:extLst>
                </a:gridCol>
                <a:gridCol w="577824">
                  <a:extLst>
                    <a:ext uri="{9D8B030D-6E8A-4147-A177-3AD203B41FA5}">
                      <a16:colId xmlns:a16="http://schemas.microsoft.com/office/drawing/2014/main" val="2849152383"/>
                    </a:ext>
                  </a:extLst>
                </a:gridCol>
                <a:gridCol w="577824">
                  <a:extLst>
                    <a:ext uri="{9D8B030D-6E8A-4147-A177-3AD203B41FA5}">
                      <a16:colId xmlns:a16="http://schemas.microsoft.com/office/drawing/2014/main" val="3260497475"/>
                    </a:ext>
                  </a:extLst>
                </a:gridCol>
                <a:gridCol w="577824">
                  <a:extLst>
                    <a:ext uri="{9D8B030D-6E8A-4147-A177-3AD203B41FA5}">
                      <a16:colId xmlns:a16="http://schemas.microsoft.com/office/drawing/2014/main" val="2884452997"/>
                    </a:ext>
                  </a:extLst>
                </a:gridCol>
                <a:gridCol w="577824">
                  <a:extLst>
                    <a:ext uri="{9D8B030D-6E8A-4147-A177-3AD203B41FA5}">
                      <a16:colId xmlns:a16="http://schemas.microsoft.com/office/drawing/2014/main" val="3688901281"/>
                    </a:ext>
                  </a:extLst>
                </a:gridCol>
                <a:gridCol w="577824">
                  <a:extLst>
                    <a:ext uri="{9D8B030D-6E8A-4147-A177-3AD203B41FA5}">
                      <a16:colId xmlns:a16="http://schemas.microsoft.com/office/drawing/2014/main" val="2938340041"/>
                    </a:ext>
                  </a:extLst>
                </a:gridCol>
                <a:gridCol w="577824">
                  <a:extLst>
                    <a:ext uri="{9D8B030D-6E8A-4147-A177-3AD203B41FA5}">
                      <a16:colId xmlns:a16="http://schemas.microsoft.com/office/drawing/2014/main" val="1345398538"/>
                    </a:ext>
                  </a:extLst>
                </a:gridCol>
                <a:gridCol w="577824">
                  <a:extLst>
                    <a:ext uri="{9D8B030D-6E8A-4147-A177-3AD203B41FA5}">
                      <a16:colId xmlns:a16="http://schemas.microsoft.com/office/drawing/2014/main" val="375786299"/>
                    </a:ext>
                  </a:extLst>
                </a:gridCol>
              </a:tblGrid>
              <a:tr h="503117">
                <a:tc>
                  <a:txBody>
                    <a:bodyPr/>
                    <a:lstStyle/>
                    <a:p>
                      <a:pPr algn="r" fontAlgn="ctr"/>
                      <a:endParaRPr lang="en-US" sz="1000" b="0" i="0" u="none" strike="noStrike">
                        <a:solidFill>
                          <a:srgbClr val="000000"/>
                        </a:solidFill>
                        <a:effectLst/>
                        <a:latin typeface="Century Gothic" panose="020B0502020202020204" pitchFamily="34" charset="0"/>
                      </a:endParaRPr>
                    </a:p>
                  </a:txBody>
                  <a:tcPr marL="8480" marR="8480" marT="848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1000" b="1" i="0" u="none" strike="noStrike">
                        <a:solidFill>
                          <a:srgbClr val="000000"/>
                        </a:solidFill>
                        <a:effectLst/>
                        <a:latin typeface="Century Gothic" panose="020B0502020202020204" pitchFamily="34" charset="0"/>
                      </a:endParaRPr>
                    </a:p>
                  </a:txBody>
                  <a:tcPr marL="101764" marR="8480" marT="8480" marB="0" anchor="ctr">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3">
                  <a:txBody>
                    <a:bodyPr/>
                    <a:lstStyle/>
                    <a:p>
                      <a:pPr algn="ctr" fontAlgn="ctr"/>
                      <a:r>
                        <a:rPr lang="en-US" sz="1100" b="0" i="0" u="none" strike="noStrike">
                          <a:solidFill>
                            <a:srgbClr val="FFFFFF"/>
                          </a:solidFill>
                          <a:effectLst/>
                          <a:latin typeface="Century Gothic" panose="020B0502020202020204" pitchFamily="34" charset="0"/>
                        </a:rPr>
                        <a:t>PHASE ONE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2AD52"/>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TWO</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THREE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33F4F"/>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FOUR</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68006022"/>
                  </a:ext>
                </a:extLst>
              </a:tr>
              <a:tr h="503117">
                <a:tc>
                  <a:txBody>
                    <a:bodyPr/>
                    <a:lstStyle/>
                    <a:p>
                      <a:pPr algn="l" fontAlgn="ctr"/>
                      <a:r>
                        <a:rPr lang="en-US" sz="1100" b="0" i="0" u="none" strike="noStrike">
                          <a:solidFill>
                            <a:srgbClr val="FFFFFF"/>
                          </a:solidFill>
                          <a:effectLst/>
                          <a:latin typeface="Century Gothic" panose="020B0502020202020204" pitchFamily="34" charset="0"/>
                        </a:rPr>
                        <a:t>CAMPAIGN TYPE</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l" fontAlgn="ctr"/>
                      <a:r>
                        <a:rPr lang="en-US" sz="1100" b="0" i="0" u="none" strike="noStrike">
                          <a:solidFill>
                            <a:srgbClr val="FFFFFF"/>
                          </a:solidFill>
                          <a:effectLst/>
                          <a:latin typeface="Century Gothic" panose="020B0502020202020204" pitchFamily="34" charset="0"/>
                        </a:rPr>
                        <a:t>ADDITIONAL INFO</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ctr" fontAlgn="ctr"/>
                      <a:r>
                        <a:rPr lang="en-US" sz="1000" b="0" i="0" u="none" strike="noStrike">
                          <a:solidFill>
                            <a:srgbClr val="000000"/>
                          </a:solidFill>
                          <a:effectLst/>
                          <a:latin typeface="Century Gothic" panose="020B0502020202020204" pitchFamily="34" charset="0"/>
                        </a:rPr>
                        <a:t>Wk1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Wk3</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Wk4</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Wk5</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Wk6</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Wk7</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Wk8</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Wk9</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Wk10</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extLst>
                  <a:ext uri="{0D108BD9-81ED-4DB2-BD59-A6C34878D82A}">
                    <a16:rowId xmlns:a16="http://schemas.microsoft.com/office/drawing/2014/main" val="501875397"/>
                  </a:ext>
                </a:extLst>
              </a:tr>
              <a:tr h="37733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entury Gothic" panose="020B0502020202020204" pitchFamily="34" charset="0"/>
                        </a:rPr>
                        <a:t>Campaign Type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11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389498302"/>
                  </a:ext>
                </a:extLst>
              </a:tr>
              <a:tr h="377339">
                <a:tc>
                  <a:txBody>
                    <a:bodyPr/>
                    <a:lstStyle/>
                    <a:p>
                      <a:pPr algn="l" fontAlgn="ctr"/>
                      <a:r>
                        <a:rPr lang="en-US" sz="900" b="0" i="0" u="none" strike="noStrike" dirty="0">
                          <a:solidFill>
                            <a:srgbClr val="000000"/>
                          </a:solidFill>
                          <a:effectLst/>
                          <a:latin typeface="Century Gothic" panose="020B0502020202020204" pitchFamily="34" charset="0"/>
                        </a:rPr>
                        <a:t>Action item</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627134976"/>
                  </a:ext>
                </a:extLst>
              </a:tr>
              <a:tr h="377339">
                <a:tc>
                  <a:txBody>
                    <a:bodyPr/>
                    <a:lstStyle/>
                    <a:p>
                      <a:pPr algn="l" fontAlgn="ctr"/>
                      <a:r>
                        <a:rPr lang="en-US" sz="900" b="0" i="0" u="none" strike="noStrike" dirty="0">
                          <a:solidFill>
                            <a:srgbClr val="000000"/>
                          </a:solidFill>
                          <a:effectLst/>
                          <a:latin typeface="Century Gothic" panose="020B0502020202020204" pitchFamily="34" charset="0"/>
                        </a:rPr>
                        <a:t>Action item</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77377816"/>
                  </a:ext>
                </a:extLst>
              </a:tr>
              <a:tr h="377339">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96920424"/>
                  </a:ext>
                </a:extLst>
              </a:tr>
              <a:tr h="377339">
                <a:tc>
                  <a:txBody>
                    <a:bodyPr/>
                    <a:lstStyle/>
                    <a:p>
                      <a:pPr algn="l" fontAlgn="ctr"/>
                      <a:endParaRPr lang="en-US" sz="900" b="0" i="0" u="none" strike="noStrike">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438938533"/>
                  </a:ext>
                </a:extLst>
              </a:tr>
              <a:tr h="377339">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194301935"/>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3853611"/>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320781692"/>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27463859"/>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27675606"/>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7931896"/>
                  </a:ext>
                </a:extLst>
              </a:tr>
            </a:tbl>
          </a:graphicData>
        </a:graphic>
      </p:graphicFrame>
      <p:sp>
        <p:nvSpPr>
          <p:cNvPr id="4" name="TextBox 3">
            <a:extLst>
              <a:ext uri="{FF2B5EF4-FFF2-40B4-BE49-F238E27FC236}">
                <a16:creationId xmlns:a16="http://schemas.microsoft.com/office/drawing/2014/main" id="{84B4C640-E26A-B4BE-A7C7-5BDD3E435162}"/>
              </a:ext>
            </a:extLst>
          </p:cNvPr>
          <p:cNvSpPr txBox="1"/>
          <p:nvPr/>
        </p:nvSpPr>
        <p:spPr>
          <a:xfrm>
            <a:off x="367747" y="209758"/>
            <a:ext cx="5293437"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EVENT MARKETING PLAN TEMPLATE</a:t>
            </a:r>
          </a:p>
        </p:txBody>
      </p:sp>
    </p:spTree>
    <p:extLst>
      <p:ext uri="{BB962C8B-B14F-4D97-AF65-F5344CB8AC3E}">
        <p14:creationId xmlns:p14="http://schemas.microsoft.com/office/powerpoint/2010/main" val="2360434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EVENT MARKETING PLAN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DDD759C6-A277-74D1-A004-F1FF1087F30F}"/>
              </a:ext>
            </a:extLst>
          </p:cNvPr>
          <p:cNvGraphicFramePr>
            <a:graphicFrameLocks noGrp="1"/>
          </p:cNvGraphicFramePr>
          <p:nvPr>
            <p:extLst>
              <p:ext uri="{D42A27DB-BD31-4B8C-83A1-F6EECF244321}">
                <p14:modId xmlns:p14="http://schemas.microsoft.com/office/powerpoint/2010/main" val="1688460894"/>
              </p:ext>
            </p:extLst>
          </p:nvPr>
        </p:nvGraphicFramePr>
        <p:xfrm>
          <a:off x="464573" y="1037359"/>
          <a:ext cx="11412790" cy="5156963"/>
        </p:xfrm>
        <a:graphic>
          <a:graphicData uri="http://schemas.openxmlformats.org/drawingml/2006/table">
            <a:tbl>
              <a:tblPr/>
              <a:tblGrid>
                <a:gridCol w="1699842">
                  <a:extLst>
                    <a:ext uri="{9D8B030D-6E8A-4147-A177-3AD203B41FA5}">
                      <a16:colId xmlns:a16="http://schemas.microsoft.com/office/drawing/2014/main" val="774814568"/>
                    </a:ext>
                  </a:extLst>
                </a:gridCol>
                <a:gridCol w="2779060">
                  <a:extLst>
                    <a:ext uri="{9D8B030D-6E8A-4147-A177-3AD203B41FA5}">
                      <a16:colId xmlns:a16="http://schemas.microsoft.com/office/drawing/2014/main" val="1660050162"/>
                    </a:ext>
                  </a:extLst>
                </a:gridCol>
                <a:gridCol w="577824">
                  <a:extLst>
                    <a:ext uri="{9D8B030D-6E8A-4147-A177-3AD203B41FA5}">
                      <a16:colId xmlns:a16="http://schemas.microsoft.com/office/drawing/2014/main" val="2762896828"/>
                    </a:ext>
                  </a:extLst>
                </a:gridCol>
                <a:gridCol w="577824">
                  <a:extLst>
                    <a:ext uri="{9D8B030D-6E8A-4147-A177-3AD203B41FA5}">
                      <a16:colId xmlns:a16="http://schemas.microsoft.com/office/drawing/2014/main" val="3432483925"/>
                    </a:ext>
                  </a:extLst>
                </a:gridCol>
                <a:gridCol w="577824">
                  <a:extLst>
                    <a:ext uri="{9D8B030D-6E8A-4147-A177-3AD203B41FA5}">
                      <a16:colId xmlns:a16="http://schemas.microsoft.com/office/drawing/2014/main" val="4020556020"/>
                    </a:ext>
                  </a:extLst>
                </a:gridCol>
                <a:gridCol w="577824">
                  <a:extLst>
                    <a:ext uri="{9D8B030D-6E8A-4147-A177-3AD203B41FA5}">
                      <a16:colId xmlns:a16="http://schemas.microsoft.com/office/drawing/2014/main" val="1640665248"/>
                    </a:ext>
                  </a:extLst>
                </a:gridCol>
                <a:gridCol w="577824">
                  <a:extLst>
                    <a:ext uri="{9D8B030D-6E8A-4147-A177-3AD203B41FA5}">
                      <a16:colId xmlns:a16="http://schemas.microsoft.com/office/drawing/2014/main" val="1802964475"/>
                    </a:ext>
                  </a:extLst>
                </a:gridCol>
                <a:gridCol w="577824">
                  <a:extLst>
                    <a:ext uri="{9D8B030D-6E8A-4147-A177-3AD203B41FA5}">
                      <a16:colId xmlns:a16="http://schemas.microsoft.com/office/drawing/2014/main" val="2849152383"/>
                    </a:ext>
                  </a:extLst>
                </a:gridCol>
                <a:gridCol w="577824">
                  <a:extLst>
                    <a:ext uri="{9D8B030D-6E8A-4147-A177-3AD203B41FA5}">
                      <a16:colId xmlns:a16="http://schemas.microsoft.com/office/drawing/2014/main" val="3260497475"/>
                    </a:ext>
                  </a:extLst>
                </a:gridCol>
                <a:gridCol w="577824">
                  <a:extLst>
                    <a:ext uri="{9D8B030D-6E8A-4147-A177-3AD203B41FA5}">
                      <a16:colId xmlns:a16="http://schemas.microsoft.com/office/drawing/2014/main" val="2884452997"/>
                    </a:ext>
                  </a:extLst>
                </a:gridCol>
                <a:gridCol w="577824">
                  <a:extLst>
                    <a:ext uri="{9D8B030D-6E8A-4147-A177-3AD203B41FA5}">
                      <a16:colId xmlns:a16="http://schemas.microsoft.com/office/drawing/2014/main" val="3688901281"/>
                    </a:ext>
                  </a:extLst>
                </a:gridCol>
                <a:gridCol w="577824">
                  <a:extLst>
                    <a:ext uri="{9D8B030D-6E8A-4147-A177-3AD203B41FA5}">
                      <a16:colId xmlns:a16="http://schemas.microsoft.com/office/drawing/2014/main" val="2938340041"/>
                    </a:ext>
                  </a:extLst>
                </a:gridCol>
                <a:gridCol w="577824">
                  <a:extLst>
                    <a:ext uri="{9D8B030D-6E8A-4147-A177-3AD203B41FA5}">
                      <a16:colId xmlns:a16="http://schemas.microsoft.com/office/drawing/2014/main" val="1345398538"/>
                    </a:ext>
                  </a:extLst>
                </a:gridCol>
                <a:gridCol w="577824">
                  <a:extLst>
                    <a:ext uri="{9D8B030D-6E8A-4147-A177-3AD203B41FA5}">
                      <a16:colId xmlns:a16="http://schemas.microsoft.com/office/drawing/2014/main" val="375786299"/>
                    </a:ext>
                  </a:extLst>
                </a:gridCol>
              </a:tblGrid>
              <a:tr h="503117">
                <a:tc>
                  <a:txBody>
                    <a:bodyPr/>
                    <a:lstStyle/>
                    <a:p>
                      <a:pPr algn="r" fontAlgn="ctr"/>
                      <a:endParaRPr lang="en-US" sz="1000" b="0" i="0" u="none" strike="noStrike">
                        <a:solidFill>
                          <a:srgbClr val="000000"/>
                        </a:solidFill>
                        <a:effectLst/>
                        <a:latin typeface="Century Gothic" panose="020B0502020202020204" pitchFamily="34" charset="0"/>
                      </a:endParaRPr>
                    </a:p>
                  </a:txBody>
                  <a:tcPr marL="8480" marR="8480" marT="848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1000" b="1" i="0" u="none" strike="noStrike">
                        <a:solidFill>
                          <a:srgbClr val="000000"/>
                        </a:solidFill>
                        <a:effectLst/>
                        <a:latin typeface="Century Gothic" panose="020B0502020202020204" pitchFamily="34" charset="0"/>
                      </a:endParaRPr>
                    </a:p>
                  </a:txBody>
                  <a:tcPr marL="101764" marR="8480" marT="8480" marB="0" anchor="ctr">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3">
                  <a:txBody>
                    <a:bodyPr/>
                    <a:lstStyle/>
                    <a:p>
                      <a:pPr algn="ctr" fontAlgn="ctr"/>
                      <a:r>
                        <a:rPr lang="en-US" sz="1100" b="0" i="0" u="none" strike="noStrike">
                          <a:solidFill>
                            <a:srgbClr val="FFFFFF"/>
                          </a:solidFill>
                          <a:effectLst/>
                          <a:latin typeface="Century Gothic" panose="020B0502020202020204" pitchFamily="34" charset="0"/>
                        </a:rPr>
                        <a:t>PHASE ONE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2AD52"/>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TWO</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THREE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33F4F"/>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FOUR</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68006022"/>
                  </a:ext>
                </a:extLst>
              </a:tr>
              <a:tr h="503117">
                <a:tc>
                  <a:txBody>
                    <a:bodyPr/>
                    <a:lstStyle/>
                    <a:p>
                      <a:pPr algn="l" fontAlgn="ctr"/>
                      <a:r>
                        <a:rPr lang="en-US" sz="1100" b="0" i="0" u="none" strike="noStrike">
                          <a:solidFill>
                            <a:srgbClr val="FFFFFF"/>
                          </a:solidFill>
                          <a:effectLst/>
                          <a:latin typeface="Century Gothic" panose="020B0502020202020204" pitchFamily="34" charset="0"/>
                        </a:rPr>
                        <a:t>CAMPAIGN TYPE</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l" fontAlgn="ctr"/>
                      <a:r>
                        <a:rPr lang="en-US" sz="1100" b="0" i="0" u="none" strike="noStrike">
                          <a:solidFill>
                            <a:srgbClr val="FFFFFF"/>
                          </a:solidFill>
                          <a:effectLst/>
                          <a:latin typeface="Century Gothic" panose="020B0502020202020204" pitchFamily="34" charset="0"/>
                        </a:rPr>
                        <a:t>ADDITIONAL INFO</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ctr" fontAlgn="ctr"/>
                      <a:r>
                        <a:rPr lang="en-US" sz="1000" b="0" i="0" u="none" strike="noStrike">
                          <a:solidFill>
                            <a:srgbClr val="000000"/>
                          </a:solidFill>
                          <a:effectLst/>
                          <a:latin typeface="Century Gothic" panose="020B0502020202020204" pitchFamily="34" charset="0"/>
                        </a:rPr>
                        <a:t>Wk1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Wk3</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Wk4</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Wk5</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Wk6</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Wk7</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Wk8</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Wk9</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Wk10</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extLst>
                  <a:ext uri="{0D108BD9-81ED-4DB2-BD59-A6C34878D82A}">
                    <a16:rowId xmlns:a16="http://schemas.microsoft.com/office/drawing/2014/main" val="501875397"/>
                  </a:ext>
                </a:extLst>
              </a:tr>
              <a:tr h="377339">
                <a:tc>
                  <a:txBody>
                    <a:bodyPr/>
                    <a:lstStyle/>
                    <a:p>
                      <a:pPr algn="l" fontAlgn="ctr"/>
                      <a:r>
                        <a:rPr lang="en-US" sz="1000" b="1" i="0" u="none" strike="noStrike" dirty="0">
                          <a:solidFill>
                            <a:srgbClr val="000000"/>
                          </a:solidFill>
                          <a:effectLst/>
                          <a:latin typeface="Century Gothic" panose="020B0502020202020204" pitchFamily="34" charset="0"/>
                        </a:rPr>
                        <a:t>Campaign Type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11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389498302"/>
                  </a:ext>
                </a:extLst>
              </a:tr>
              <a:tr h="377339">
                <a:tc>
                  <a:txBody>
                    <a:bodyPr/>
                    <a:lstStyle/>
                    <a:p>
                      <a:pPr algn="l" fontAlgn="ctr"/>
                      <a:r>
                        <a:rPr lang="en-US" sz="900" b="0" i="0" u="none" strike="noStrike" dirty="0">
                          <a:solidFill>
                            <a:srgbClr val="000000"/>
                          </a:solidFill>
                          <a:effectLst/>
                          <a:latin typeface="Century Gothic" panose="020B0502020202020204" pitchFamily="34" charset="0"/>
                        </a:rPr>
                        <a:t>Action item</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627134976"/>
                  </a:ext>
                </a:extLst>
              </a:tr>
              <a:tr h="377339">
                <a:tc>
                  <a:txBody>
                    <a:bodyPr/>
                    <a:lstStyle/>
                    <a:p>
                      <a:pPr algn="l" fontAlgn="ctr"/>
                      <a:r>
                        <a:rPr lang="en-US" sz="900" b="0" i="0" u="none" strike="noStrike" dirty="0">
                          <a:solidFill>
                            <a:srgbClr val="000000"/>
                          </a:solidFill>
                          <a:effectLst/>
                          <a:latin typeface="Century Gothic" panose="020B0502020202020204" pitchFamily="34" charset="0"/>
                        </a:rPr>
                        <a:t>Action item</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77377816"/>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96920424"/>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438938533"/>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194301935"/>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3853611"/>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320781692"/>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27463859"/>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27675606"/>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7931896"/>
                  </a:ext>
                </a:extLst>
              </a:tr>
            </a:tbl>
          </a:graphicData>
        </a:graphic>
      </p:graphicFrame>
      <p:sp>
        <p:nvSpPr>
          <p:cNvPr id="4" name="TextBox 3">
            <a:extLst>
              <a:ext uri="{FF2B5EF4-FFF2-40B4-BE49-F238E27FC236}">
                <a16:creationId xmlns:a16="http://schemas.microsoft.com/office/drawing/2014/main" id="{84B4C640-E26A-B4BE-A7C7-5BDD3E435162}"/>
              </a:ext>
            </a:extLst>
          </p:cNvPr>
          <p:cNvSpPr txBox="1"/>
          <p:nvPr/>
        </p:nvSpPr>
        <p:spPr>
          <a:xfrm>
            <a:off x="367747" y="209758"/>
            <a:ext cx="5293437"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EVENT MARKETING PLAN TEMPLATE</a:t>
            </a:r>
          </a:p>
        </p:txBody>
      </p:sp>
    </p:spTree>
    <p:extLst>
      <p:ext uri="{BB962C8B-B14F-4D97-AF65-F5344CB8AC3E}">
        <p14:creationId xmlns:p14="http://schemas.microsoft.com/office/powerpoint/2010/main" val="19829845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5293437"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EVENT MARKETING PLAN TEMPLATE</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EVENT MARKETING PLAN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3" name="Table 2">
            <a:extLst>
              <a:ext uri="{FF2B5EF4-FFF2-40B4-BE49-F238E27FC236}">
                <a16:creationId xmlns:a16="http://schemas.microsoft.com/office/drawing/2014/main" id="{D4843277-E9CF-755A-A3C4-C8DC414FCAF7}"/>
              </a:ext>
            </a:extLst>
          </p:cNvPr>
          <p:cNvGraphicFramePr>
            <a:graphicFrameLocks noGrp="1"/>
          </p:cNvGraphicFramePr>
          <p:nvPr>
            <p:extLst>
              <p:ext uri="{D42A27DB-BD31-4B8C-83A1-F6EECF244321}">
                <p14:modId xmlns:p14="http://schemas.microsoft.com/office/powerpoint/2010/main" val="3459669090"/>
              </p:ext>
            </p:extLst>
          </p:nvPr>
        </p:nvGraphicFramePr>
        <p:xfrm>
          <a:off x="464573" y="1037359"/>
          <a:ext cx="11412790" cy="5156963"/>
        </p:xfrm>
        <a:graphic>
          <a:graphicData uri="http://schemas.openxmlformats.org/drawingml/2006/table">
            <a:tbl>
              <a:tblPr/>
              <a:tblGrid>
                <a:gridCol w="1699842">
                  <a:extLst>
                    <a:ext uri="{9D8B030D-6E8A-4147-A177-3AD203B41FA5}">
                      <a16:colId xmlns:a16="http://schemas.microsoft.com/office/drawing/2014/main" val="774814568"/>
                    </a:ext>
                  </a:extLst>
                </a:gridCol>
                <a:gridCol w="2779060">
                  <a:extLst>
                    <a:ext uri="{9D8B030D-6E8A-4147-A177-3AD203B41FA5}">
                      <a16:colId xmlns:a16="http://schemas.microsoft.com/office/drawing/2014/main" val="1660050162"/>
                    </a:ext>
                  </a:extLst>
                </a:gridCol>
                <a:gridCol w="577824">
                  <a:extLst>
                    <a:ext uri="{9D8B030D-6E8A-4147-A177-3AD203B41FA5}">
                      <a16:colId xmlns:a16="http://schemas.microsoft.com/office/drawing/2014/main" val="2762896828"/>
                    </a:ext>
                  </a:extLst>
                </a:gridCol>
                <a:gridCol w="577824">
                  <a:extLst>
                    <a:ext uri="{9D8B030D-6E8A-4147-A177-3AD203B41FA5}">
                      <a16:colId xmlns:a16="http://schemas.microsoft.com/office/drawing/2014/main" val="3432483925"/>
                    </a:ext>
                  </a:extLst>
                </a:gridCol>
                <a:gridCol w="577824">
                  <a:extLst>
                    <a:ext uri="{9D8B030D-6E8A-4147-A177-3AD203B41FA5}">
                      <a16:colId xmlns:a16="http://schemas.microsoft.com/office/drawing/2014/main" val="4020556020"/>
                    </a:ext>
                  </a:extLst>
                </a:gridCol>
                <a:gridCol w="577824">
                  <a:extLst>
                    <a:ext uri="{9D8B030D-6E8A-4147-A177-3AD203B41FA5}">
                      <a16:colId xmlns:a16="http://schemas.microsoft.com/office/drawing/2014/main" val="1640665248"/>
                    </a:ext>
                  </a:extLst>
                </a:gridCol>
                <a:gridCol w="577824">
                  <a:extLst>
                    <a:ext uri="{9D8B030D-6E8A-4147-A177-3AD203B41FA5}">
                      <a16:colId xmlns:a16="http://schemas.microsoft.com/office/drawing/2014/main" val="1802964475"/>
                    </a:ext>
                  </a:extLst>
                </a:gridCol>
                <a:gridCol w="577824">
                  <a:extLst>
                    <a:ext uri="{9D8B030D-6E8A-4147-A177-3AD203B41FA5}">
                      <a16:colId xmlns:a16="http://schemas.microsoft.com/office/drawing/2014/main" val="2849152383"/>
                    </a:ext>
                  </a:extLst>
                </a:gridCol>
                <a:gridCol w="577824">
                  <a:extLst>
                    <a:ext uri="{9D8B030D-6E8A-4147-A177-3AD203B41FA5}">
                      <a16:colId xmlns:a16="http://schemas.microsoft.com/office/drawing/2014/main" val="3260497475"/>
                    </a:ext>
                  </a:extLst>
                </a:gridCol>
                <a:gridCol w="577824">
                  <a:extLst>
                    <a:ext uri="{9D8B030D-6E8A-4147-A177-3AD203B41FA5}">
                      <a16:colId xmlns:a16="http://schemas.microsoft.com/office/drawing/2014/main" val="2884452997"/>
                    </a:ext>
                  </a:extLst>
                </a:gridCol>
                <a:gridCol w="577824">
                  <a:extLst>
                    <a:ext uri="{9D8B030D-6E8A-4147-A177-3AD203B41FA5}">
                      <a16:colId xmlns:a16="http://schemas.microsoft.com/office/drawing/2014/main" val="3688901281"/>
                    </a:ext>
                  </a:extLst>
                </a:gridCol>
                <a:gridCol w="577824">
                  <a:extLst>
                    <a:ext uri="{9D8B030D-6E8A-4147-A177-3AD203B41FA5}">
                      <a16:colId xmlns:a16="http://schemas.microsoft.com/office/drawing/2014/main" val="2938340041"/>
                    </a:ext>
                  </a:extLst>
                </a:gridCol>
                <a:gridCol w="577824">
                  <a:extLst>
                    <a:ext uri="{9D8B030D-6E8A-4147-A177-3AD203B41FA5}">
                      <a16:colId xmlns:a16="http://schemas.microsoft.com/office/drawing/2014/main" val="1345398538"/>
                    </a:ext>
                  </a:extLst>
                </a:gridCol>
                <a:gridCol w="577824">
                  <a:extLst>
                    <a:ext uri="{9D8B030D-6E8A-4147-A177-3AD203B41FA5}">
                      <a16:colId xmlns:a16="http://schemas.microsoft.com/office/drawing/2014/main" val="375786299"/>
                    </a:ext>
                  </a:extLst>
                </a:gridCol>
              </a:tblGrid>
              <a:tr h="503117">
                <a:tc>
                  <a:txBody>
                    <a:bodyPr/>
                    <a:lstStyle/>
                    <a:p>
                      <a:pPr algn="r" fontAlgn="ctr"/>
                      <a:endParaRPr lang="en-US" sz="1000" b="0" i="0" u="none" strike="noStrike">
                        <a:solidFill>
                          <a:srgbClr val="000000"/>
                        </a:solidFill>
                        <a:effectLst/>
                        <a:latin typeface="Century Gothic" panose="020B0502020202020204" pitchFamily="34" charset="0"/>
                      </a:endParaRPr>
                    </a:p>
                  </a:txBody>
                  <a:tcPr marL="8480" marR="8480" marT="848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1000" b="1" i="0" u="none" strike="noStrike">
                        <a:solidFill>
                          <a:srgbClr val="000000"/>
                        </a:solidFill>
                        <a:effectLst/>
                        <a:latin typeface="Century Gothic" panose="020B0502020202020204" pitchFamily="34" charset="0"/>
                      </a:endParaRPr>
                    </a:p>
                  </a:txBody>
                  <a:tcPr marL="101764" marR="8480" marT="8480" marB="0" anchor="ctr">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3">
                  <a:txBody>
                    <a:bodyPr/>
                    <a:lstStyle/>
                    <a:p>
                      <a:pPr algn="ctr" fontAlgn="ctr"/>
                      <a:r>
                        <a:rPr lang="en-US" sz="1100" b="0" i="0" u="none" strike="noStrike">
                          <a:solidFill>
                            <a:srgbClr val="FFFFFF"/>
                          </a:solidFill>
                          <a:effectLst/>
                          <a:latin typeface="Century Gothic" panose="020B0502020202020204" pitchFamily="34" charset="0"/>
                        </a:rPr>
                        <a:t>PHASE ONE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2AD52"/>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TWO</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THREE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33F4F"/>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FOUR</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68006022"/>
                  </a:ext>
                </a:extLst>
              </a:tr>
              <a:tr h="503117">
                <a:tc>
                  <a:txBody>
                    <a:bodyPr/>
                    <a:lstStyle/>
                    <a:p>
                      <a:pPr algn="l" fontAlgn="ctr"/>
                      <a:r>
                        <a:rPr lang="en-US" sz="1100" b="0" i="0" u="none" strike="noStrike">
                          <a:solidFill>
                            <a:srgbClr val="FFFFFF"/>
                          </a:solidFill>
                          <a:effectLst/>
                          <a:latin typeface="Century Gothic" panose="020B0502020202020204" pitchFamily="34" charset="0"/>
                        </a:rPr>
                        <a:t>CAMPAIGN TYPE</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l" fontAlgn="ctr"/>
                      <a:r>
                        <a:rPr lang="en-US" sz="1100" b="0" i="0" u="none" strike="noStrike">
                          <a:solidFill>
                            <a:srgbClr val="FFFFFF"/>
                          </a:solidFill>
                          <a:effectLst/>
                          <a:latin typeface="Century Gothic" panose="020B0502020202020204" pitchFamily="34" charset="0"/>
                        </a:rPr>
                        <a:t>ADDITIONAL INFO</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ctr" fontAlgn="ctr"/>
                      <a:r>
                        <a:rPr lang="en-US" sz="1000" b="0" i="0" u="none" strike="noStrike">
                          <a:solidFill>
                            <a:srgbClr val="000000"/>
                          </a:solidFill>
                          <a:effectLst/>
                          <a:latin typeface="Century Gothic" panose="020B0502020202020204" pitchFamily="34" charset="0"/>
                        </a:rPr>
                        <a:t>Wk1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Wk3</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Wk4</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Wk5</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Wk6</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Wk7</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Wk8</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Wk9</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Wk10</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extLst>
                  <a:ext uri="{0D108BD9-81ED-4DB2-BD59-A6C34878D82A}">
                    <a16:rowId xmlns:a16="http://schemas.microsoft.com/office/drawing/2014/main" val="501875397"/>
                  </a:ext>
                </a:extLst>
              </a:tr>
              <a:tr h="377339">
                <a:tc>
                  <a:txBody>
                    <a:bodyPr/>
                    <a:lstStyle/>
                    <a:p>
                      <a:pPr algn="l" fontAlgn="ctr"/>
                      <a:r>
                        <a:rPr lang="en-US" sz="1000" b="1" i="0" u="none" strike="noStrike" dirty="0">
                          <a:solidFill>
                            <a:srgbClr val="000000"/>
                          </a:solidFill>
                          <a:effectLst/>
                          <a:latin typeface="Century Gothic" panose="020B0502020202020204" pitchFamily="34" charset="0"/>
                        </a:rPr>
                        <a:t>Campaign Type</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000" b="1"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3389498302"/>
                  </a:ext>
                </a:extLst>
              </a:tr>
              <a:tr h="377339">
                <a:tc>
                  <a:txBody>
                    <a:bodyPr/>
                    <a:lstStyle/>
                    <a:p>
                      <a:pPr algn="l" fontAlgn="ctr"/>
                      <a:r>
                        <a:rPr lang="en-US" sz="900" b="0" i="0" u="none" strike="noStrike" dirty="0">
                          <a:solidFill>
                            <a:srgbClr val="000000"/>
                          </a:solidFill>
                          <a:effectLst/>
                          <a:latin typeface="Century Gothic" panose="020B0502020202020204" pitchFamily="34" charset="0"/>
                        </a:rPr>
                        <a:t>Action item</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627134976"/>
                  </a:ext>
                </a:extLst>
              </a:tr>
              <a:tr h="377339">
                <a:tc>
                  <a:txBody>
                    <a:bodyPr/>
                    <a:lstStyle/>
                    <a:p>
                      <a:pPr algn="l" fontAlgn="ctr"/>
                      <a:r>
                        <a:rPr lang="en-US" sz="900" b="0" i="0" u="none" strike="noStrike" dirty="0">
                          <a:solidFill>
                            <a:srgbClr val="000000"/>
                          </a:solidFill>
                          <a:effectLst/>
                          <a:latin typeface="Century Gothic" panose="020B0502020202020204" pitchFamily="34" charset="0"/>
                        </a:rPr>
                        <a:t>Action item</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77377816"/>
                  </a:ext>
                </a:extLst>
              </a:tr>
              <a:tr h="377339">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96920424"/>
                  </a:ext>
                </a:extLst>
              </a:tr>
              <a:tr h="377339">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438938533"/>
                  </a:ext>
                </a:extLst>
              </a:tr>
              <a:tr h="377339">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194301935"/>
                  </a:ext>
                </a:extLst>
              </a:tr>
              <a:tr h="377339">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3853611"/>
                  </a:ext>
                </a:extLst>
              </a:tr>
              <a:tr h="377339">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320781692"/>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27463859"/>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27675606"/>
                  </a:ext>
                </a:extLst>
              </a:tr>
              <a:tr h="377339">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7931896"/>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EVENT MARKETING PLAN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3AD8FEB4-8C92-0764-74B9-FCFBCDAC34A1}"/>
              </a:ext>
            </a:extLst>
          </p:cNvPr>
          <p:cNvGraphicFramePr>
            <a:graphicFrameLocks noGrp="1"/>
          </p:cNvGraphicFramePr>
          <p:nvPr>
            <p:extLst>
              <p:ext uri="{D42A27DB-BD31-4B8C-83A1-F6EECF244321}">
                <p14:modId xmlns:p14="http://schemas.microsoft.com/office/powerpoint/2010/main" val="3252409548"/>
              </p:ext>
            </p:extLst>
          </p:nvPr>
        </p:nvGraphicFramePr>
        <p:xfrm>
          <a:off x="464573" y="1037359"/>
          <a:ext cx="11412790" cy="5156963"/>
        </p:xfrm>
        <a:graphic>
          <a:graphicData uri="http://schemas.openxmlformats.org/drawingml/2006/table">
            <a:tbl>
              <a:tblPr/>
              <a:tblGrid>
                <a:gridCol w="1699842">
                  <a:extLst>
                    <a:ext uri="{9D8B030D-6E8A-4147-A177-3AD203B41FA5}">
                      <a16:colId xmlns:a16="http://schemas.microsoft.com/office/drawing/2014/main" val="774814568"/>
                    </a:ext>
                  </a:extLst>
                </a:gridCol>
                <a:gridCol w="2779060">
                  <a:extLst>
                    <a:ext uri="{9D8B030D-6E8A-4147-A177-3AD203B41FA5}">
                      <a16:colId xmlns:a16="http://schemas.microsoft.com/office/drawing/2014/main" val="1660050162"/>
                    </a:ext>
                  </a:extLst>
                </a:gridCol>
                <a:gridCol w="577824">
                  <a:extLst>
                    <a:ext uri="{9D8B030D-6E8A-4147-A177-3AD203B41FA5}">
                      <a16:colId xmlns:a16="http://schemas.microsoft.com/office/drawing/2014/main" val="2762896828"/>
                    </a:ext>
                  </a:extLst>
                </a:gridCol>
                <a:gridCol w="577824">
                  <a:extLst>
                    <a:ext uri="{9D8B030D-6E8A-4147-A177-3AD203B41FA5}">
                      <a16:colId xmlns:a16="http://schemas.microsoft.com/office/drawing/2014/main" val="3432483925"/>
                    </a:ext>
                  </a:extLst>
                </a:gridCol>
                <a:gridCol w="577824">
                  <a:extLst>
                    <a:ext uri="{9D8B030D-6E8A-4147-A177-3AD203B41FA5}">
                      <a16:colId xmlns:a16="http://schemas.microsoft.com/office/drawing/2014/main" val="4020556020"/>
                    </a:ext>
                  </a:extLst>
                </a:gridCol>
                <a:gridCol w="577824">
                  <a:extLst>
                    <a:ext uri="{9D8B030D-6E8A-4147-A177-3AD203B41FA5}">
                      <a16:colId xmlns:a16="http://schemas.microsoft.com/office/drawing/2014/main" val="1640665248"/>
                    </a:ext>
                  </a:extLst>
                </a:gridCol>
                <a:gridCol w="577824">
                  <a:extLst>
                    <a:ext uri="{9D8B030D-6E8A-4147-A177-3AD203B41FA5}">
                      <a16:colId xmlns:a16="http://schemas.microsoft.com/office/drawing/2014/main" val="1802964475"/>
                    </a:ext>
                  </a:extLst>
                </a:gridCol>
                <a:gridCol w="577824">
                  <a:extLst>
                    <a:ext uri="{9D8B030D-6E8A-4147-A177-3AD203B41FA5}">
                      <a16:colId xmlns:a16="http://schemas.microsoft.com/office/drawing/2014/main" val="2849152383"/>
                    </a:ext>
                  </a:extLst>
                </a:gridCol>
                <a:gridCol w="577824">
                  <a:extLst>
                    <a:ext uri="{9D8B030D-6E8A-4147-A177-3AD203B41FA5}">
                      <a16:colId xmlns:a16="http://schemas.microsoft.com/office/drawing/2014/main" val="3260497475"/>
                    </a:ext>
                  </a:extLst>
                </a:gridCol>
                <a:gridCol w="577824">
                  <a:extLst>
                    <a:ext uri="{9D8B030D-6E8A-4147-A177-3AD203B41FA5}">
                      <a16:colId xmlns:a16="http://schemas.microsoft.com/office/drawing/2014/main" val="2884452997"/>
                    </a:ext>
                  </a:extLst>
                </a:gridCol>
                <a:gridCol w="577824">
                  <a:extLst>
                    <a:ext uri="{9D8B030D-6E8A-4147-A177-3AD203B41FA5}">
                      <a16:colId xmlns:a16="http://schemas.microsoft.com/office/drawing/2014/main" val="3688901281"/>
                    </a:ext>
                  </a:extLst>
                </a:gridCol>
                <a:gridCol w="577824">
                  <a:extLst>
                    <a:ext uri="{9D8B030D-6E8A-4147-A177-3AD203B41FA5}">
                      <a16:colId xmlns:a16="http://schemas.microsoft.com/office/drawing/2014/main" val="2938340041"/>
                    </a:ext>
                  </a:extLst>
                </a:gridCol>
                <a:gridCol w="577824">
                  <a:extLst>
                    <a:ext uri="{9D8B030D-6E8A-4147-A177-3AD203B41FA5}">
                      <a16:colId xmlns:a16="http://schemas.microsoft.com/office/drawing/2014/main" val="1345398538"/>
                    </a:ext>
                  </a:extLst>
                </a:gridCol>
                <a:gridCol w="577824">
                  <a:extLst>
                    <a:ext uri="{9D8B030D-6E8A-4147-A177-3AD203B41FA5}">
                      <a16:colId xmlns:a16="http://schemas.microsoft.com/office/drawing/2014/main" val="375786299"/>
                    </a:ext>
                  </a:extLst>
                </a:gridCol>
              </a:tblGrid>
              <a:tr h="503117">
                <a:tc>
                  <a:txBody>
                    <a:bodyPr/>
                    <a:lstStyle/>
                    <a:p>
                      <a:pPr algn="r" fontAlgn="ctr"/>
                      <a:endParaRPr lang="en-US" sz="1000" b="0" i="0" u="none" strike="noStrike">
                        <a:solidFill>
                          <a:srgbClr val="000000"/>
                        </a:solidFill>
                        <a:effectLst/>
                        <a:latin typeface="Century Gothic" panose="020B0502020202020204" pitchFamily="34" charset="0"/>
                      </a:endParaRPr>
                    </a:p>
                  </a:txBody>
                  <a:tcPr marL="8480" marR="8480" marT="848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1000" b="1" i="0" u="none" strike="noStrike">
                        <a:solidFill>
                          <a:srgbClr val="000000"/>
                        </a:solidFill>
                        <a:effectLst/>
                        <a:latin typeface="Century Gothic" panose="020B0502020202020204" pitchFamily="34" charset="0"/>
                      </a:endParaRPr>
                    </a:p>
                  </a:txBody>
                  <a:tcPr marL="101764" marR="8480" marT="8480" marB="0" anchor="ctr">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3">
                  <a:txBody>
                    <a:bodyPr/>
                    <a:lstStyle/>
                    <a:p>
                      <a:pPr algn="ctr" fontAlgn="ctr"/>
                      <a:r>
                        <a:rPr lang="en-US" sz="1100" b="0" i="0" u="none" strike="noStrike">
                          <a:solidFill>
                            <a:srgbClr val="FFFFFF"/>
                          </a:solidFill>
                          <a:effectLst/>
                          <a:latin typeface="Century Gothic" panose="020B0502020202020204" pitchFamily="34" charset="0"/>
                        </a:rPr>
                        <a:t>PHASE ONE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2AD52"/>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TWO</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THREE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33F4F"/>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FOUR</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68006022"/>
                  </a:ext>
                </a:extLst>
              </a:tr>
              <a:tr h="503117">
                <a:tc>
                  <a:txBody>
                    <a:bodyPr/>
                    <a:lstStyle/>
                    <a:p>
                      <a:pPr algn="l" fontAlgn="ctr"/>
                      <a:r>
                        <a:rPr lang="en-US" sz="1100" b="0" i="0" u="none" strike="noStrike">
                          <a:solidFill>
                            <a:srgbClr val="FFFFFF"/>
                          </a:solidFill>
                          <a:effectLst/>
                          <a:latin typeface="Century Gothic" panose="020B0502020202020204" pitchFamily="34" charset="0"/>
                        </a:rPr>
                        <a:t>CAMPAIGN TYPE</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l" fontAlgn="ctr"/>
                      <a:r>
                        <a:rPr lang="en-US" sz="1100" b="0" i="0" u="none" strike="noStrike">
                          <a:solidFill>
                            <a:srgbClr val="FFFFFF"/>
                          </a:solidFill>
                          <a:effectLst/>
                          <a:latin typeface="Century Gothic" panose="020B0502020202020204" pitchFamily="34" charset="0"/>
                        </a:rPr>
                        <a:t>ADDITIONAL INFO</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ctr" fontAlgn="ctr"/>
                      <a:r>
                        <a:rPr lang="en-US" sz="1000" b="0" i="0" u="none" strike="noStrike">
                          <a:solidFill>
                            <a:srgbClr val="000000"/>
                          </a:solidFill>
                          <a:effectLst/>
                          <a:latin typeface="Century Gothic" panose="020B0502020202020204" pitchFamily="34" charset="0"/>
                        </a:rPr>
                        <a:t>Wk1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Wk3</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Wk4</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Wk5</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Wk6</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Wk7</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Wk8</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Wk9</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Wk10</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extLst>
                  <a:ext uri="{0D108BD9-81ED-4DB2-BD59-A6C34878D82A}">
                    <a16:rowId xmlns:a16="http://schemas.microsoft.com/office/drawing/2014/main" val="501875397"/>
                  </a:ext>
                </a:extLst>
              </a:tr>
              <a:tr h="377339">
                <a:tc>
                  <a:txBody>
                    <a:bodyPr/>
                    <a:lstStyle/>
                    <a:p>
                      <a:pPr algn="l" fontAlgn="ctr"/>
                      <a:r>
                        <a:rPr lang="en-US" sz="1000" b="1" i="0" u="none" strike="noStrike" dirty="0">
                          <a:solidFill>
                            <a:srgbClr val="000000"/>
                          </a:solidFill>
                          <a:effectLst/>
                          <a:latin typeface="Century Gothic" panose="020B0502020202020204" pitchFamily="34" charset="0"/>
                        </a:rPr>
                        <a:t>Campaign Type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11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1"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1"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389498302"/>
                  </a:ext>
                </a:extLst>
              </a:tr>
              <a:tr h="377339">
                <a:tc>
                  <a:txBody>
                    <a:bodyPr/>
                    <a:lstStyle/>
                    <a:p>
                      <a:pPr algn="l" fontAlgn="ctr"/>
                      <a:r>
                        <a:rPr lang="en-US" sz="900" b="0" i="0" u="none" strike="noStrike" dirty="0">
                          <a:solidFill>
                            <a:srgbClr val="000000"/>
                          </a:solidFill>
                          <a:effectLst/>
                          <a:latin typeface="Century Gothic" panose="020B0502020202020204" pitchFamily="34" charset="0"/>
                        </a:rPr>
                        <a:t>Action item</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627134976"/>
                  </a:ext>
                </a:extLst>
              </a:tr>
              <a:tr h="377339">
                <a:tc>
                  <a:txBody>
                    <a:bodyPr/>
                    <a:lstStyle/>
                    <a:p>
                      <a:pPr algn="l" fontAlgn="ctr"/>
                      <a:r>
                        <a:rPr lang="en-US" sz="900" b="0" i="0" u="none" strike="noStrike" dirty="0">
                          <a:solidFill>
                            <a:srgbClr val="000000"/>
                          </a:solidFill>
                          <a:effectLst/>
                          <a:latin typeface="Century Gothic" panose="020B0502020202020204" pitchFamily="34" charset="0"/>
                        </a:rPr>
                        <a:t>Action item</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77377816"/>
                  </a:ext>
                </a:extLst>
              </a:tr>
              <a:tr h="377339">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96920424"/>
                  </a:ext>
                </a:extLst>
              </a:tr>
              <a:tr h="377339">
                <a:tc>
                  <a:txBody>
                    <a:bodyPr/>
                    <a:lstStyle/>
                    <a:p>
                      <a:pPr algn="l" fontAlgn="ctr"/>
                      <a:endParaRPr lang="en-US" sz="900" b="0" i="0" u="none" strike="noStrike">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438938533"/>
                  </a:ext>
                </a:extLst>
              </a:tr>
              <a:tr h="377339">
                <a:tc>
                  <a:txBody>
                    <a:bodyPr/>
                    <a:lstStyle/>
                    <a:p>
                      <a:pPr algn="l" fontAlgn="ctr"/>
                      <a:endParaRPr lang="en-US" sz="900" b="0" i="0" u="none" strike="noStrike">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194301935"/>
                  </a:ext>
                </a:extLst>
              </a:tr>
              <a:tr h="377339">
                <a:tc>
                  <a:txBody>
                    <a:bodyPr/>
                    <a:lstStyle/>
                    <a:p>
                      <a:pPr algn="l" fontAlgn="ctr"/>
                      <a:endParaRPr lang="en-US" sz="900" b="0" i="0" u="none" strike="noStrike">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3853611"/>
                  </a:ext>
                </a:extLst>
              </a:tr>
              <a:tr h="377339">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320781692"/>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27463859"/>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27675606"/>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7931896"/>
                  </a:ext>
                </a:extLst>
              </a:tr>
            </a:tbl>
          </a:graphicData>
        </a:graphic>
      </p:graphicFrame>
      <p:sp>
        <p:nvSpPr>
          <p:cNvPr id="3" name="TextBox 2">
            <a:extLst>
              <a:ext uri="{FF2B5EF4-FFF2-40B4-BE49-F238E27FC236}">
                <a16:creationId xmlns:a16="http://schemas.microsoft.com/office/drawing/2014/main" id="{EEE989B0-5418-5B19-B4A6-384551D9BC63}"/>
              </a:ext>
            </a:extLst>
          </p:cNvPr>
          <p:cNvSpPr txBox="1"/>
          <p:nvPr/>
        </p:nvSpPr>
        <p:spPr>
          <a:xfrm>
            <a:off x="367747" y="209758"/>
            <a:ext cx="5293437"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EVENT MARKETING PLAN TEMPLATE</a:t>
            </a:r>
          </a:p>
        </p:txBody>
      </p:sp>
    </p:spTree>
    <p:extLst>
      <p:ext uri="{BB962C8B-B14F-4D97-AF65-F5344CB8AC3E}">
        <p14:creationId xmlns:p14="http://schemas.microsoft.com/office/powerpoint/2010/main" val="4204877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EVENT MARKETING PLAN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3" name="Table 2">
            <a:extLst>
              <a:ext uri="{FF2B5EF4-FFF2-40B4-BE49-F238E27FC236}">
                <a16:creationId xmlns:a16="http://schemas.microsoft.com/office/drawing/2014/main" id="{06DA1E5C-00D3-C669-34B0-1BFC969B3D35}"/>
              </a:ext>
            </a:extLst>
          </p:cNvPr>
          <p:cNvGraphicFramePr>
            <a:graphicFrameLocks noGrp="1"/>
          </p:cNvGraphicFramePr>
          <p:nvPr>
            <p:extLst>
              <p:ext uri="{D42A27DB-BD31-4B8C-83A1-F6EECF244321}">
                <p14:modId xmlns:p14="http://schemas.microsoft.com/office/powerpoint/2010/main" val="2099904967"/>
              </p:ext>
            </p:extLst>
          </p:nvPr>
        </p:nvGraphicFramePr>
        <p:xfrm>
          <a:off x="464573" y="1037359"/>
          <a:ext cx="11412790" cy="5156963"/>
        </p:xfrm>
        <a:graphic>
          <a:graphicData uri="http://schemas.openxmlformats.org/drawingml/2006/table">
            <a:tbl>
              <a:tblPr/>
              <a:tblGrid>
                <a:gridCol w="1699842">
                  <a:extLst>
                    <a:ext uri="{9D8B030D-6E8A-4147-A177-3AD203B41FA5}">
                      <a16:colId xmlns:a16="http://schemas.microsoft.com/office/drawing/2014/main" val="774814568"/>
                    </a:ext>
                  </a:extLst>
                </a:gridCol>
                <a:gridCol w="2779060">
                  <a:extLst>
                    <a:ext uri="{9D8B030D-6E8A-4147-A177-3AD203B41FA5}">
                      <a16:colId xmlns:a16="http://schemas.microsoft.com/office/drawing/2014/main" val="1660050162"/>
                    </a:ext>
                  </a:extLst>
                </a:gridCol>
                <a:gridCol w="577824">
                  <a:extLst>
                    <a:ext uri="{9D8B030D-6E8A-4147-A177-3AD203B41FA5}">
                      <a16:colId xmlns:a16="http://schemas.microsoft.com/office/drawing/2014/main" val="2762896828"/>
                    </a:ext>
                  </a:extLst>
                </a:gridCol>
                <a:gridCol w="577824">
                  <a:extLst>
                    <a:ext uri="{9D8B030D-6E8A-4147-A177-3AD203B41FA5}">
                      <a16:colId xmlns:a16="http://schemas.microsoft.com/office/drawing/2014/main" val="3432483925"/>
                    </a:ext>
                  </a:extLst>
                </a:gridCol>
                <a:gridCol w="577824">
                  <a:extLst>
                    <a:ext uri="{9D8B030D-6E8A-4147-A177-3AD203B41FA5}">
                      <a16:colId xmlns:a16="http://schemas.microsoft.com/office/drawing/2014/main" val="4020556020"/>
                    </a:ext>
                  </a:extLst>
                </a:gridCol>
                <a:gridCol w="577824">
                  <a:extLst>
                    <a:ext uri="{9D8B030D-6E8A-4147-A177-3AD203B41FA5}">
                      <a16:colId xmlns:a16="http://schemas.microsoft.com/office/drawing/2014/main" val="1640665248"/>
                    </a:ext>
                  </a:extLst>
                </a:gridCol>
                <a:gridCol w="577824">
                  <a:extLst>
                    <a:ext uri="{9D8B030D-6E8A-4147-A177-3AD203B41FA5}">
                      <a16:colId xmlns:a16="http://schemas.microsoft.com/office/drawing/2014/main" val="1802964475"/>
                    </a:ext>
                  </a:extLst>
                </a:gridCol>
                <a:gridCol w="577824">
                  <a:extLst>
                    <a:ext uri="{9D8B030D-6E8A-4147-A177-3AD203B41FA5}">
                      <a16:colId xmlns:a16="http://schemas.microsoft.com/office/drawing/2014/main" val="2849152383"/>
                    </a:ext>
                  </a:extLst>
                </a:gridCol>
                <a:gridCol w="577824">
                  <a:extLst>
                    <a:ext uri="{9D8B030D-6E8A-4147-A177-3AD203B41FA5}">
                      <a16:colId xmlns:a16="http://schemas.microsoft.com/office/drawing/2014/main" val="3260497475"/>
                    </a:ext>
                  </a:extLst>
                </a:gridCol>
                <a:gridCol w="577824">
                  <a:extLst>
                    <a:ext uri="{9D8B030D-6E8A-4147-A177-3AD203B41FA5}">
                      <a16:colId xmlns:a16="http://schemas.microsoft.com/office/drawing/2014/main" val="2884452997"/>
                    </a:ext>
                  </a:extLst>
                </a:gridCol>
                <a:gridCol w="577824">
                  <a:extLst>
                    <a:ext uri="{9D8B030D-6E8A-4147-A177-3AD203B41FA5}">
                      <a16:colId xmlns:a16="http://schemas.microsoft.com/office/drawing/2014/main" val="3688901281"/>
                    </a:ext>
                  </a:extLst>
                </a:gridCol>
                <a:gridCol w="577824">
                  <a:extLst>
                    <a:ext uri="{9D8B030D-6E8A-4147-A177-3AD203B41FA5}">
                      <a16:colId xmlns:a16="http://schemas.microsoft.com/office/drawing/2014/main" val="2938340041"/>
                    </a:ext>
                  </a:extLst>
                </a:gridCol>
                <a:gridCol w="577824">
                  <a:extLst>
                    <a:ext uri="{9D8B030D-6E8A-4147-A177-3AD203B41FA5}">
                      <a16:colId xmlns:a16="http://schemas.microsoft.com/office/drawing/2014/main" val="1345398538"/>
                    </a:ext>
                  </a:extLst>
                </a:gridCol>
                <a:gridCol w="577824">
                  <a:extLst>
                    <a:ext uri="{9D8B030D-6E8A-4147-A177-3AD203B41FA5}">
                      <a16:colId xmlns:a16="http://schemas.microsoft.com/office/drawing/2014/main" val="375786299"/>
                    </a:ext>
                  </a:extLst>
                </a:gridCol>
              </a:tblGrid>
              <a:tr h="503117">
                <a:tc>
                  <a:txBody>
                    <a:bodyPr/>
                    <a:lstStyle/>
                    <a:p>
                      <a:pPr algn="r" fontAlgn="ctr"/>
                      <a:endParaRPr lang="en-US" sz="1000" b="0" i="0" u="none" strike="noStrike">
                        <a:solidFill>
                          <a:srgbClr val="000000"/>
                        </a:solidFill>
                        <a:effectLst/>
                        <a:latin typeface="Century Gothic" panose="020B0502020202020204" pitchFamily="34" charset="0"/>
                      </a:endParaRPr>
                    </a:p>
                  </a:txBody>
                  <a:tcPr marL="8480" marR="8480" marT="848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1000" b="1" i="0" u="none" strike="noStrike">
                        <a:solidFill>
                          <a:srgbClr val="000000"/>
                        </a:solidFill>
                        <a:effectLst/>
                        <a:latin typeface="Century Gothic" panose="020B0502020202020204" pitchFamily="34" charset="0"/>
                      </a:endParaRPr>
                    </a:p>
                  </a:txBody>
                  <a:tcPr marL="101764" marR="8480" marT="8480" marB="0" anchor="ctr">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3">
                  <a:txBody>
                    <a:bodyPr/>
                    <a:lstStyle/>
                    <a:p>
                      <a:pPr algn="ctr" fontAlgn="ctr"/>
                      <a:r>
                        <a:rPr lang="en-US" sz="1100" b="0" i="0" u="none" strike="noStrike">
                          <a:solidFill>
                            <a:srgbClr val="FFFFFF"/>
                          </a:solidFill>
                          <a:effectLst/>
                          <a:latin typeface="Century Gothic" panose="020B0502020202020204" pitchFamily="34" charset="0"/>
                        </a:rPr>
                        <a:t>PHASE ONE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2AD52"/>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TWO</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THREE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33F4F"/>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FOUR</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68006022"/>
                  </a:ext>
                </a:extLst>
              </a:tr>
              <a:tr h="503117">
                <a:tc>
                  <a:txBody>
                    <a:bodyPr/>
                    <a:lstStyle/>
                    <a:p>
                      <a:pPr algn="l" fontAlgn="ctr"/>
                      <a:r>
                        <a:rPr lang="en-US" sz="1100" b="0" i="0" u="none" strike="noStrike">
                          <a:solidFill>
                            <a:srgbClr val="FFFFFF"/>
                          </a:solidFill>
                          <a:effectLst/>
                          <a:latin typeface="Century Gothic" panose="020B0502020202020204" pitchFamily="34" charset="0"/>
                        </a:rPr>
                        <a:t>CAMPAIGN TYPE</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l" fontAlgn="ctr"/>
                      <a:r>
                        <a:rPr lang="en-US" sz="1100" b="0" i="0" u="none" strike="noStrike">
                          <a:solidFill>
                            <a:srgbClr val="FFFFFF"/>
                          </a:solidFill>
                          <a:effectLst/>
                          <a:latin typeface="Century Gothic" panose="020B0502020202020204" pitchFamily="34" charset="0"/>
                        </a:rPr>
                        <a:t>ADDITIONAL INFO</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ctr" fontAlgn="ctr"/>
                      <a:r>
                        <a:rPr lang="en-US" sz="1000" b="0" i="0" u="none" strike="noStrike">
                          <a:solidFill>
                            <a:srgbClr val="000000"/>
                          </a:solidFill>
                          <a:effectLst/>
                          <a:latin typeface="Century Gothic" panose="020B0502020202020204" pitchFamily="34" charset="0"/>
                        </a:rPr>
                        <a:t>Wk1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Wk3</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Wk4</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Wk5</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Wk6</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Wk7</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Wk8</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Wk9</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Wk10</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extLst>
                  <a:ext uri="{0D108BD9-81ED-4DB2-BD59-A6C34878D82A}">
                    <a16:rowId xmlns:a16="http://schemas.microsoft.com/office/drawing/2014/main" val="501875397"/>
                  </a:ext>
                </a:extLst>
              </a:tr>
              <a:tr h="377339">
                <a:tc>
                  <a:txBody>
                    <a:bodyPr/>
                    <a:lstStyle/>
                    <a:p>
                      <a:pPr algn="l" fontAlgn="ctr"/>
                      <a:r>
                        <a:rPr lang="en-US" sz="1000" b="1" i="0" u="none" strike="noStrike" dirty="0">
                          <a:solidFill>
                            <a:srgbClr val="000000"/>
                          </a:solidFill>
                          <a:effectLst/>
                          <a:latin typeface="Century Gothic" panose="020B0502020202020204" pitchFamily="34" charset="0"/>
                        </a:rPr>
                        <a:t>Campaign Type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11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89498302"/>
                  </a:ext>
                </a:extLst>
              </a:tr>
              <a:tr h="377339">
                <a:tc>
                  <a:txBody>
                    <a:bodyPr/>
                    <a:lstStyle/>
                    <a:p>
                      <a:pPr algn="l" fontAlgn="ctr"/>
                      <a:r>
                        <a:rPr lang="en-US" sz="900" b="0" i="0" u="none" strike="noStrike" dirty="0">
                          <a:solidFill>
                            <a:srgbClr val="000000"/>
                          </a:solidFill>
                          <a:effectLst/>
                          <a:latin typeface="Century Gothic" panose="020B0502020202020204" pitchFamily="34" charset="0"/>
                        </a:rPr>
                        <a:t>Action item</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1"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627134976"/>
                  </a:ext>
                </a:extLst>
              </a:tr>
              <a:tr h="377339">
                <a:tc>
                  <a:txBody>
                    <a:bodyPr/>
                    <a:lstStyle/>
                    <a:p>
                      <a:pPr algn="l" fontAlgn="ctr"/>
                      <a:r>
                        <a:rPr lang="en-US" sz="900" b="0" i="0" u="none" strike="noStrike" dirty="0">
                          <a:solidFill>
                            <a:srgbClr val="000000"/>
                          </a:solidFill>
                          <a:effectLst/>
                          <a:latin typeface="Century Gothic" panose="020B0502020202020204" pitchFamily="34" charset="0"/>
                        </a:rPr>
                        <a:t>Action item</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77377816"/>
                  </a:ext>
                </a:extLst>
              </a:tr>
              <a:tr h="377339">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96920424"/>
                  </a:ext>
                </a:extLst>
              </a:tr>
              <a:tr h="377339">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438938533"/>
                  </a:ext>
                </a:extLst>
              </a:tr>
              <a:tr h="377339">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194301935"/>
                  </a:ext>
                </a:extLst>
              </a:tr>
              <a:tr h="377339">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3853611"/>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320781692"/>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27463859"/>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27675606"/>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7931896"/>
                  </a:ext>
                </a:extLst>
              </a:tr>
            </a:tbl>
          </a:graphicData>
        </a:graphic>
      </p:graphicFrame>
      <p:sp>
        <p:nvSpPr>
          <p:cNvPr id="8" name="TextBox 7">
            <a:extLst>
              <a:ext uri="{FF2B5EF4-FFF2-40B4-BE49-F238E27FC236}">
                <a16:creationId xmlns:a16="http://schemas.microsoft.com/office/drawing/2014/main" id="{DAF695C8-2442-BE42-0FFC-21C388A2C1C6}"/>
              </a:ext>
            </a:extLst>
          </p:cNvPr>
          <p:cNvSpPr txBox="1"/>
          <p:nvPr/>
        </p:nvSpPr>
        <p:spPr>
          <a:xfrm>
            <a:off x="367747" y="209758"/>
            <a:ext cx="5293437"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EVENT MARKETING PLAN TEMPLATE</a:t>
            </a:r>
          </a:p>
        </p:txBody>
      </p:sp>
    </p:spTree>
    <p:extLst>
      <p:ext uri="{BB962C8B-B14F-4D97-AF65-F5344CB8AC3E}">
        <p14:creationId xmlns:p14="http://schemas.microsoft.com/office/powerpoint/2010/main" val="2962643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EVENT MARKETING PLAN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DDD759C6-A277-74D1-A004-F1FF1087F30F}"/>
              </a:ext>
            </a:extLst>
          </p:cNvPr>
          <p:cNvGraphicFramePr>
            <a:graphicFrameLocks noGrp="1"/>
          </p:cNvGraphicFramePr>
          <p:nvPr>
            <p:extLst>
              <p:ext uri="{D42A27DB-BD31-4B8C-83A1-F6EECF244321}">
                <p14:modId xmlns:p14="http://schemas.microsoft.com/office/powerpoint/2010/main" val="1304739676"/>
              </p:ext>
            </p:extLst>
          </p:nvPr>
        </p:nvGraphicFramePr>
        <p:xfrm>
          <a:off x="464573" y="1037359"/>
          <a:ext cx="11412790" cy="5156963"/>
        </p:xfrm>
        <a:graphic>
          <a:graphicData uri="http://schemas.openxmlformats.org/drawingml/2006/table">
            <a:tbl>
              <a:tblPr/>
              <a:tblGrid>
                <a:gridCol w="1699842">
                  <a:extLst>
                    <a:ext uri="{9D8B030D-6E8A-4147-A177-3AD203B41FA5}">
                      <a16:colId xmlns:a16="http://schemas.microsoft.com/office/drawing/2014/main" val="774814568"/>
                    </a:ext>
                  </a:extLst>
                </a:gridCol>
                <a:gridCol w="2779060">
                  <a:extLst>
                    <a:ext uri="{9D8B030D-6E8A-4147-A177-3AD203B41FA5}">
                      <a16:colId xmlns:a16="http://schemas.microsoft.com/office/drawing/2014/main" val="1660050162"/>
                    </a:ext>
                  </a:extLst>
                </a:gridCol>
                <a:gridCol w="577824">
                  <a:extLst>
                    <a:ext uri="{9D8B030D-6E8A-4147-A177-3AD203B41FA5}">
                      <a16:colId xmlns:a16="http://schemas.microsoft.com/office/drawing/2014/main" val="2762896828"/>
                    </a:ext>
                  </a:extLst>
                </a:gridCol>
                <a:gridCol w="577824">
                  <a:extLst>
                    <a:ext uri="{9D8B030D-6E8A-4147-A177-3AD203B41FA5}">
                      <a16:colId xmlns:a16="http://schemas.microsoft.com/office/drawing/2014/main" val="3432483925"/>
                    </a:ext>
                  </a:extLst>
                </a:gridCol>
                <a:gridCol w="577824">
                  <a:extLst>
                    <a:ext uri="{9D8B030D-6E8A-4147-A177-3AD203B41FA5}">
                      <a16:colId xmlns:a16="http://schemas.microsoft.com/office/drawing/2014/main" val="4020556020"/>
                    </a:ext>
                  </a:extLst>
                </a:gridCol>
                <a:gridCol w="577824">
                  <a:extLst>
                    <a:ext uri="{9D8B030D-6E8A-4147-A177-3AD203B41FA5}">
                      <a16:colId xmlns:a16="http://schemas.microsoft.com/office/drawing/2014/main" val="1640665248"/>
                    </a:ext>
                  </a:extLst>
                </a:gridCol>
                <a:gridCol w="577824">
                  <a:extLst>
                    <a:ext uri="{9D8B030D-6E8A-4147-A177-3AD203B41FA5}">
                      <a16:colId xmlns:a16="http://schemas.microsoft.com/office/drawing/2014/main" val="1802964475"/>
                    </a:ext>
                  </a:extLst>
                </a:gridCol>
                <a:gridCol w="577824">
                  <a:extLst>
                    <a:ext uri="{9D8B030D-6E8A-4147-A177-3AD203B41FA5}">
                      <a16:colId xmlns:a16="http://schemas.microsoft.com/office/drawing/2014/main" val="2849152383"/>
                    </a:ext>
                  </a:extLst>
                </a:gridCol>
                <a:gridCol w="577824">
                  <a:extLst>
                    <a:ext uri="{9D8B030D-6E8A-4147-A177-3AD203B41FA5}">
                      <a16:colId xmlns:a16="http://schemas.microsoft.com/office/drawing/2014/main" val="3260497475"/>
                    </a:ext>
                  </a:extLst>
                </a:gridCol>
                <a:gridCol w="577824">
                  <a:extLst>
                    <a:ext uri="{9D8B030D-6E8A-4147-A177-3AD203B41FA5}">
                      <a16:colId xmlns:a16="http://schemas.microsoft.com/office/drawing/2014/main" val="2884452997"/>
                    </a:ext>
                  </a:extLst>
                </a:gridCol>
                <a:gridCol w="577824">
                  <a:extLst>
                    <a:ext uri="{9D8B030D-6E8A-4147-A177-3AD203B41FA5}">
                      <a16:colId xmlns:a16="http://schemas.microsoft.com/office/drawing/2014/main" val="3688901281"/>
                    </a:ext>
                  </a:extLst>
                </a:gridCol>
                <a:gridCol w="577824">
                  <a:extLst>
                    <a:ext uri="{9D8B030D-6E8A-4147-A177-3AD203B41FA5}">
                      <a16:colId xmlns:a16="http://schemas.microsoft.com/office/drawing/2014/main" val="2938340041"/>
                    </a:ext>
                  </a:extLst>
                </a:gridCol>
                <a:gridCol w="577824">
                  <a:extLst>
                    <a:ext uri="{9D8B030D-6E8A-4147-A177-3AD203B41FA5}">
                      <a16:colId xmlns:a16="http://schemas.microsoft.com/office/drawing/2014/main" val="1345398538"/>
                    </a:ext>
                  </a:extLst>
                </a:gridCol>
                <a:gridCol w="577824">
                  <a:extLst>
                    <a:ext uri="{9D8B030D-6E8A-4147-A177-3AD203B41FA5}">
                      <a16:colId xmlns:a16="http://schemas.microsoft.com/office/drawing/2014/main" val="375786299"/>
                    </a:ext>
                  </a:extLst>
                </a:gridCol>
              </a:tblGrid>
              <a:tr h="503117">
                <a:tc>
                  <a:txBody>
                    <a:bodyPr/>
                    <a:lstStyle/>
                    <a:p>
                      <a:pPr algn="r" fontAlgn="ctr"/>
                      <a:endParaRPr lang="en-US" sz="1000" b="0" i="0" u="none" strike="noStrike">
                        <a:solidFill>
                          <a:srgbClr val="000000"/>
                        </a:solidFill>
                        <a:effectLst/>
                        <a:latin typeface="Century Gothic" panose="020B0502020202020204" pitchFamily="34" charset="0"/>
                      </a:endParaRPr>
                    </a:p>
                  </a:txBody>
                  <a:tcPr marL="8480" marR="8480" marT="848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1000" b="1" i="0" u="none" strike="noStrike">
                        <a:solidFill>
                          <a:srgbClr val="000000"/>
                        </a:solidFill>
                        <a:effectLst/>
                        <a:latin typeface="Century Gothic" panose="020B0502020202020204" pitchFamily="34" charset="0"/>
                      </a:endParaRPr>
                    </a:p>
                  </a:txBody>
                  <a:tcPr marL="101764" marR="8480" marT="8480" marB="0" anchor="ctr">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3">
                  <a:txBody>
                    <a:bodyPr/>
                    <a:lstStyle/>
                    <a:p>
                      <a:pPr algn="ctr" fontAlgn="ctr"/>
                      <a:r>
                        <a:rPr lang="en-US" sz="1100" b="0" i="0" u="none" strike="noStrike">
                          <a:solidFill>
                            <a:srgbClr val="FFFFFF"/>
                          </a:solidFill>
                          <a:effectLst/>
                          <a:latin typeface="Century Gothic" panose="020B0502020202020204" pitchFamily="34" charset="0"/>
                        </a:rPr>
                        <a:t>PHASE ONE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2AD52"/>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TWO</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THREE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33F4F"/>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FOUR</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68006022"/>
                  </a:ext>
                </a:extLst>
              </a:tr>
              <a:tr h="503117">
                <a:tc>
                  <a:txBody>
                    <a:bodyPr/>
                    <a:lstStyle/>
                    <a:p>
                      <a:pPr algn="l" fontAlgn="ctr"/>
                      <a:r>
                        <a:rPr lang="en-US" sz="1100" b="0" i="0" u="none" strike="noStrike">
                          <a:solidFill>
                            <a:srgbClr val="FFFFFF"/>
                          </a:solidFill>
                          <a:effectLst/>
                          <a:latin typeface="Century Gothic" panose="020B0502020202020204" pitchFamily="34" charset="0"/>
                        </a:rPr>
                        <a:t>CAMPAIGN TYPE</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l" fontAlgn="ctr"/>
                      <a:r>
                        <a:rPr lang="en-US" sz="1100" b="0" i="0" u="none" strike="noStrike">
                          <a:solidFill>
                            <a:srgbClr val="FFFFFF"/>
                          </a:solidFill>
                          <a:effectLst/>
                          <a:latin typeface="Century Gothic" panose="020B0502020202020204" pitchFamily="34" charset="0"/>
                        </a:rPr>
                        <a:t>ADDITIONAL INFO</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ctr" fontAlgn="ctr"/>
                      <a:r>
                        <a:rPr lang="en-US" sz="1000" b="0" i="0" u="none" strike="noStrike">
                          <a:solidFill>
                            <a:srgbClr val="000000"/>
                          </a:solidFill>
                          <a:effectLst/>
                          <a:latin typeface="Century Gothic" panose="020B0502020202020204" pitchFamily="34" charset="0"/>
                        </a:rPr>
                        <a:t>Wk1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Wk3</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Wk4</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Wk5</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Wk6</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Wk7</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Wk8</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Wk9</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Wk10</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extLst>
                  <a:ext uri="{0D108BD9-81ED-4DB2-BD59-A6C34878D82A}">
                    <a16:rowId xmlns:a16="http://schemas.microsoft.com/office/drawing/2014/main" val="501875397"/>
                  </a:ext>
                </a:extLst>
              </a:tr>
              <a:tr h="377339">
                <a:tc>
                  <a:txBody>
                    <a:bodyPr/>
                    <a:lstStyle/>
                    <a:p>
                      <a:pPr algn="l" fontAlgn="ctr"/>
                      <a:r>
                        <a:rPr lang="en-US" sz="1000" b="1" i="0" u="none" strike="noStrike" dirty="0">
                          <a:solidFill>
                            <a:srgbClr val="000000"/>
                          </a:solidFill>
                          <a:effectLst/>
                          <a:latin typeface="Century Gothic" panose="020B0502020202020204" pitchFamily="34" charset="0"/>
                        </a:rPr>
                        <a:t>Campaign Type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1">
                        <a:lumMod val="20000"/>
                        <a:lumOff val="80000"/>
                      </a:schemeClr>
                    </a:solidFill>
                  </a:tcPr>
                </a:tc>
                <a:tc>
                  <a:txBody>
                    <a:bodyPr/>
                    <a:lstStyle/>
                    <a:p>
                      <a:pPr algn="l" fontAlgn="ctr"/>
                      <a:r>
                        <a:rPr lang="en-US" sz="11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1">
                        <a:lumMod val="20000"/>
                        <a:lumOff val="80000"/>
                      </a:schemeClr>
                    </a:solidFill>
                  </a:tcPr>
                </a:tc>
                <a:tc>
                  <a:txBody>
                    <a:bodyPr/>
                    <a:lstStyle/>
                    <a:p>
                      <a:pPr algn="l" fontAlgn="ctr"/>
                      <a:r>
                        <a:rPr lang="en-US" sz="900" b="1"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1">
                        <a:lumMod val="20000"/>
                        <a:lumOff val="80000"/>
                      </a:schemeClr>
                    </a:solidFill>
                  </a:tcPr>
                </a:tc>
                <a:tc>
                  <a:txBody>
                    <a:bodyPr/>
                    <a:lstStyle/>
                    <a:p>
                      <a:pPr algn="l" fontAlgn="ctr"/>
                      <a:r>
                        <a:rPr lang="en-US" sz="900" b="1"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1">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1">
                        <a:lumMod val="20000"/>
                        <a:lumOff val="80000"/>
                      </a:schemeClr>
                    </a:solidFill>
                  </a:tcPr>
                </a:tc>
                <a:tc>
                  <a:txBody>
                    <a:bodyPr/>
                    <a:lstStyle/>
                    <a:p>
                      <a:pPr algn="l" fontAlgn="ctr"/>
                      <a:r>
                        <a:rPr lang="en-US" sz="900" b="1"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1">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1">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1">
                        <a:lumMod val="20000"/>
                        <a:lumOff val="80000"/>
                      </a:schemeClr>
                    </a:solidFill>
                  </a:tcPr>
                </a:tc>
                <a:tc>
                  <a:txBody>
                    <a:bodyPr/>
                    <a:lstStyle/>
                    <a:p>
                      <a:pPr algn="l" fontAlgn="ctr"/>
                      <a:r>
                        <a:rPr lang="en-US" sz="900" b="1"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1">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1">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1">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1">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1">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389498302"/>
                  </a:ext>
                </a:extLst>
              </a:tr>
              <a:tr h="377339">
                <a:tc>
                  <a:txBody>
                    <a:bodyPr/>
                    <a:lstStyle/>
                    <a:p>
                      <a:pPr algn="l" fontAlgn="ctr"/>
                      <a:r>
                        <a:rPr lang="en-US" sz="900" b="0" i="0" u="none" strike="noStrike" dirty="0">
                          <a:solidFill>
                            <a:srgbClr val="000000"/>
                          </a:solidFill>
                          <a:effectLst/>
                          <a:latin typeface="Century Gothic" panose="020B0502020202020204" pitchFamily="34" charset="0"/>
                        </a:rPr>
                        <a:t>Action item</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627134976"/>
                  </a:ext>
                </a:extLst>
              </a:tr>
              <a:tr h="377339">
                <a:tc>
                  <a:txBody>
                    <a:bodyPr/>
                    <a:lstStyle/>
                    <a:p>
                      <a:pPr algn="l" fontAlgn="ctr"/>
                      <a:r>
                        <a:rPr lang="en-US" sz="900" b="0" i="0" u="none" strike="noStrike" dirty="0">
                          <a:solidFill>
                            <a:srgbClr val="000000"/>
                          </a:solidFill>
                          <a:effectLst/>
                          <a:latin typeface="Century Gothic" panose="020B0502020202020204" pitchFamily="34" charset="0"/>
                        </a:rPr>
                        <a:t>Action item</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77377816"/>
                  </a:ext>
                </a:extLst>
              </a:tr>
              <a:tr h="377339">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96920424"/>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438938533"/>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194301935"/>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3853611"/>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320781692"/>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27463859"/>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27675606"/>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7931896"/>
                  </a:ext>
                </a:extLst>
              </a:tr>
            </a:tbl>
          </a:graphicData>
        </a:graphic>
      </p:graphicFrame>
      <p:sp>
        <p:nvSpPr>
          <p:cNvPr id="4" name="TextBox 3">
            <a:extLst>
              <a:ext uri="{FF2B5EF4-FFF2-40B4-BE49-F238E27FC236}">
                <a16:creationId xmlns:a16="http://schemas.microsoft.com/office/drawing/2014/main" id="{84B4C640-E26A-B4BE-A7C7-5BDD3E435162}"/>
              </a:ext>
            </a:extLst>
          </p:cNvPr>
          <p:cNvSpPr txBox="1"/>
          <p:nvPr/>
        </p:nvSpPr>
        <p:spPr>
          <a:xfrm>
            <a:off x="367747" y="209758"/>
            <a:ext cx="5293437"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EVENT MARKETING PLAN TEMPLATE</a:t>
            </a:r>
          </a:p>
        </p:txBody>
      </p:sp>
    </p:spTree>
    <p:extLst>
      <p:ext uri="{BB962C8B-B14F-4D97-AF65-F5344CB8AC3E}">
        <p14:creationId xmlns:p14="http://schemas.microsoft.com/office/powerpoint/2010/main" val="3261489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EVENT MARKETING PLAN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DDD759C6-A277-74D1-A004-F1FF1087F30F}"/>
              </a:ext>
            </a:extLst>
          </p:cNvPr>
          <p:cNvGraphicFramePr>
            <a:graphicFrameLocks noGrp="1"/>
          </p:cNvGraphicFramePr>
          <p:nvPr>
            <p:extLst>
              <p:ext uri="{D42A27DB-BD31-4B8C-83A1-F6EECF244321}">
                <p14:modId xmlns:p14="http://schemas.microsoft.com/office/powerpoint/2010/main" val="4191894517"/>
              </p:ext>
            </p:extLst>
          </p:nvPr>
        </p:nvGraphicFramePr>
        <p:xfrm>
          <a:off x="464573" y="1037359"/>
          <a:ext cx="11412790" cy="5156963"/>
        </p:xfrm>
        <a:graphic>
          <a:graphicData uri="http://schemas.openxmlformats.org/drawingml/2006/table">
            <a:tbl>
              <a:tblPr/>
              <a:tblGrid>
                <a:gridCol w="1699842">
                  <a:extLst>
                    <a:ext uri="{9D8B030D-6E8A-4147-A177-3AD203B41FA5}">
                      <a16:colId xmlns:a16="http://schemas.microsoft.com/office/drawing/2014/main" val="774814568"/>
                    </a:ext>
                  </a:extLst>
                </a:gridCol>
                <a:gridCol w="2779060">
                  <a:extLst>
                    <a:ext uri="{9D8B030D-6E8A-4147-A177-3AD203B41FA5}">
                      <a16:colId xmlns:a16="http://schemas.microsoft.com/office/drawing/2014/main" val="1660050162"/>
                    </a:ext>
                  </a:extLst>
                </a:gridCol>
                <a:gridCol w="577824">
                  <a:extLst>
                    <a:ext uri="{9D8B030D-6E8A-4147-A177-3AD203B41FA5}">
                      <a16:colId xmlns:a16="http://schemas.microsoft.com/office/drawing/2014/main" val="2762896828"/>
                    </a:ext>
                  </a:extLst>
                </a:gridCol>
                <a:gridCol w="577824">
                  <a:extLst>
                    <a:ext uri="{9D8B030D-6E8A-4147-A177-3AD203B41FA5}">
                      <a16:colId xmlns:a16="http://schemas.microsoft.com/office/drawing/2014/main" val="3432483925"/>
                    </a:ext>
                  </a:extLst>
                </a:gridCol>
                <a:gridCol w="577824">
                  <a:extLst>
                    <a:ext uri="{9D8B030D-6E8A-4147-A177-3AD203B41FA5}">
                      <a16:colId xmlns:a16="http://schemas.microsoft.com/office/drawing/2014/main" val="4020556020"/>
                    </a:ext>
                  </a:extLst>
                </a:gridCol>
                <a:gridCol w="577824">
                  <a:extLst>
                    <a:ext uri="{9D8B030D-6E8A-4147-A177-3AD203B41FA5}">
                      <a16:colId xmlns:a16="http://schemas.microsoft.com/office/drawing/2014/main" val="1640665248"/>
                    </a:ext>
                  </a:extLst>
                </a:gridCol>
                <a:gridCol w="577824">
                  <a:extLst>
                    <a:ext uri="{9D8B030D-6E8A-4147-A177-3AD203B41FA5}">
                      <a16:colId xmlns:a16="http://schemas.microsoft.com/office/drawing/2014/main" val="1802964475"/>
                    </a:ext>
                  </a:extLst>
                </a:gridCol>
                <a:gridCol w="577824">
                  <a:extLst>
                    <a:ext uri="{9D8B030D-6E8A-4147-A177-3AD203B41FA5}">
                      <a16:colId xmlns:a16="http://schemas.microsoft.com/office/drawing/2014/main" val="2849152383"/>
                    </a:ext>
                  </a:extLst>
                </a:gridCol>
                <a:gridCol w="577824">
                  <a:extLst>
                    <a:ext uri="{9D8B030D-6E8A-4147-A177-3AD203B41FA5}">
                      <a16:colId xmlns:a16="http://schemas.microsoft.com/office/drawing/2014/main" val="3260497475"/>
                    </a:ext>
                  </a:extLst>
                </a:gridCol>
                <a:gridCol w="577824">
                  <a:extLst>
                    <a:ext uri="{9D8B030D-6E8A-4147-A177-3AD203B41FA5}">
                      <a16:colId xmlns:a16="http://schemas.microsoft.com/office/drawing/2014/main" val="2884452997"/>
                    </a:ext>
                  </a:extLst>
                </a:gridCol>
                <a:gridCol w="577824">
                  <a:extLst>
                    <a:ext uri="{9D8B030D-6E8A-4147-A177-3AD203B41FA5}">
                      <a16:colId xmlns:a16="http://schemas.microsoft.com/office/drawing/2014/main" val="3688901281"/>
                    </a:ext>
                  </a:extLst>
                </a:gridCol>
                <a:gridCol w="577824">
                  <a:extLst>
                    <a:ext uri="{9D8B030D-6E8A-4147-A177-3AD203B41FA5}">
                      <a16:colId xmlns:a16="http://schemas.microsoft.com/office/drawing/2014/main" val="2938340041"/>
                    </a:ext>
                  </a:extLst>
                </a:gridCol>
                <a:gridCol w="577824">
                  <a:extLst>
                    <a:ext uri="{9D8B030D-6E8A-4147-A177-3AD203B41FA5}">
                      <a16:colId xmlns:a16="http://schemas.microsoft.com/office/drawing/2014/main" val="1345398538"/>
                    </a:ext>
                  </a:extLst>
                </a:gridCol>
                <a:gridCol w="577824">
                  <a:extLst>
                    <a:ext uri="{9D8B030D-6E8A-4147-A177-3AD203B41FA5}">
                      <a16:colId xmlns:a16="http://schemas.microsoft.com/office/drawing/2014/main" val="375786299"/>
                    </a:ext>
                  </a:extLst>
                </a:gridCol>
              </a:tblGrid>
              <a:tr h="503117">
                <a:tc>
                  <a:txBody>
                    <a:bodyPr/>
                    <a:lstStyle/>
                    <a:p>
                      <a:pPr algn="r" fontAlgn="ctr"/>
                      <a:endParaRPr lang="en-US" sz="1000" b="0" i="0" u="none" strike="noStrike">
                        <a:solidFill>
                          <a:srgbClr val="000000"/>
                        </a:solidFill>
                        <a:effectLst/>
                        <a:latin typeface="Century Gothic" panose="020B0502020202020204" pitchFamily="34" charset="0"/>
                      </a:endParaRPr>
                    </a:p>
                  </a:txBody>
                  <a:tcPr marL="8480" marR="8480" marT="848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1000" b="1" i="0" u="none" strike="noStrike">
                        <a:solidFill>
                          <a:srgbClr val="000000"/>
                        </a:solidFill>
                        <a:effectLst/>
                        <a:latin typeface="Century Gothic" panose="020B0502020202020204" pitchFamily="34" charset="0"/>
                      </a:endParaRPr>
                    </a:p>
                  </a:txBody>
                  <a:tcPr marL="101764" marR="8480" marT="8480" marB="0" anchor="ctr">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3">
                  <a:txBody>
                    <a:bodyPr/>
                    <a:lstStyle/>
                    <a:p>
                      <a:pPr algn="ctr" fontAlgn="ctr"/>
                      <a:r>
                        <a:rPr lang="en-US" sz="1100" b="0" i="0" u="none" strike="noStrike">
                          <a:solidFill>
                            <a:srgbClr val="FFFFFF"/>
                          </a:solidFill>
                          <a:effectLst/>
                          <a:latin typeface="Century Gothic" panose="020B0502020202020204" pitchFamily="34" charset="0"/>
                        </a:rPr>
                        <a:t>PHASE ONE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2AD52"/>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TWO</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THREE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33F4F"/>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FOUR</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68006022"/>
                  </a:ext>
                </a:extLst>
              </a:tr>
              <a:tr h="503117">
                <a:tc>
                  <a:txBody>
                    <a:bodyPr/>
                    <a:lstStyle/>
                    <a:p>
                      <a:pPr algn="l" fontAlgn="ctr"/>
                      <a:r>
                        <a:rPr lang="en-US" sz="1100" b="0" i="0" u="none" strike="noStrike">
                          <a:solidFill>
                            <a:srgbClr val="FFFFFF"/>
                          </a:solidFill>
                          <a:effectLst/>
                          <a:latin typeface="Century Gothic" panose="020B0502020202020204" pitchFamily="34" charset="0"/>
                        </a:rPr>
                        <a:t>CAMPAIGN TYPE</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l" fontAlgn="ctr"/>
                      <a:r>
                        <a:rPr lang="en-US" sz="1100" b="0" i="0" u="none" strike="noStrike">
                          <a:solidFill>
                            <a:srgbClr val="FFFFFF"/>
                          </a:solidFill>
                          <a:effectLst/>
                          <a:latin typeface="Century Gothic" panose="020B0502020202020204" pitchFamily="34" charset="0"/>
                        </a:rPr>
                        <a:t>ADDITIONAL INFO</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ctr" fontAlgn="ctr"/>
                      <a:r>
                        <a:rPr lang="en-US" sz="1000" b="0" i="0" u="none" strike="noStrike">
                          <a:solidFill>
                            <a:srgbClr val="000000"/>
                          </a:solidFill>
                          <a:effectLst/>
                          <a:latin typeface="Century Gothic" panose="020B0502020202020204" pitchFamily="34" charset="0"/>
                        </a:rPr>
                        <a:t>Wk1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Wk3</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Wk4</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Wk5</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Wk6</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Wk7</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Wk8</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Wk9</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Wk10</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extLst>
                  <a:ext uri="{0D108BD9-81ED-4DB2-BD59-A6C34878D82A}">
                    <a16:rowId xmlns:a16="http://schemas.microsoft.com/office/drawing/2014/main" val="501875397"/>
                  </a:ext>
                </a:extLst>
              </a:tr>
              <a:tr h="377339">
                <a:tc>
                  <a:txBody>
                    <a:bodyPr/>
                    <a:lstStyle/>
                    <a:p>
                      <a:pPr algn="l" fontAlgn="ctr"/>
                      <a:r>
                        <a:rPr lang="en-US" sz="1000" b="1" i="0" u="none" strike="noStrike" dirty="0">
                          <a:solidFill>
                            <a:srgbClr val="000000"/>
                          </a:solidFill>
                          <a:effectLst/>
                          <a:latin typeface="Century Gothic" panose="020B0502020202020204" pitchFamily="34" charset="0"/>
                        </a:rPr>
                        <a:t>Campaign Type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11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1"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1"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1"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1"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389498302"/>
                  </a:ext>
                </a:extLst>
              </a:tr>
              <a:tr h="377339">
                <a:tc>
                  <a:txBody>
                    <a:bodyPr/>
                    <a:lstStyle/>
                    <a:p>
                      <a:pPr algn="l" fontAlgn="ctr"/>
                      <a:r>
                        <a:rPr lang="en-US" sz="900" b="0" i="0" u="none" strike="noStrike" dirty="0">
                          <a:solidFill>
                            <a:srgbClr val="000000"/>
                          </a:solidFill>
                          <a:effectLst/>
                          <a:latin typeface="Century Gothic" panose="020B0502020202020204" pitchFamily="34" charset="0"/>
                        </a:rPr>
                        <a:t>Action item</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627134976"/>
                  </a:ext>
                </a:extLst>
              </a:tr>
              <a:tr h="377339">
                <a:tc>
                  <a:txBody>
                    <a:bodyPr/>
                    <a:lstStyle/>
                    <a:p>
                      <a:pPr algn="l" fontAlgn="ctr"/>
                      <a:r>
                        <a:rPr lang="en-US" sz="900" b="0" i="0" u="none" strike="noStrike" dirty="0">
                          <a:solidFill>
                            <a:srgbClr val="000000"/>
                          </a:solidFill>
                          <a:effectLst/>
                          <a:latin typeface="Century Gothic" panose="020B0502020202020204" pitchFamily="34" charset="0"/>
                        </a:rPr>
                        <a:t>Action item</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77377816"/>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96920424"/>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438938533"/>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194301935"/>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3853611"/>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320781692"/>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27463859"/>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27675606"/>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7931896"/>
                  </a:ext>
                </a:extLst>
              </a:tr>
            </a:tbl>
          </a:graphicData>
        </a:graphic>
      </p:graphicFrame>
      <p:sp>
        <p:nvSpPr>
          <p:cNvPr id="4" name="TextBox 3">
            <a:extLst>
              <a:ext uri="{FF2B5EF4-FFF2-40B4-BE49-F238E27FC236}">
                <a16:creationId xmlns:a16="http://schemas.microsoft.com/office/drawing/2014/main" id="{84B4C640-E26A-B4BE-A7C7-5BDD3E435162}"/>
              </a:ext>
            </a:extLst>
          </p:cNvPr>
          <p:cNvSpPr txBox="1"/>
          <p:nvPr/>
        </p:nvSpPr>
        <p:spPr>
          <a:xfrm>
            <a:off x="367747" y="209758"/>
            <a:ext cx="5293437"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EVENT MARKETING PLAN TEMPLATE</a:t>
            </a:r>
          </a:p>
        </p:txBody>
      </p:sp>
    </p:spTree>
    <p:extLst>
      <p:ext uri="{BB962C8B-B14F-4D97-AF65-F5344CB8AC3E}">
        <p14:creationId xmlns:p14="http://schemas.microsoft.com/office/powerpoint/2010/main" val="2815089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EVENT MARKETING PLAN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DDD759C6-A277-74D1-A004-F1FF1087F30F}"/>
              </a:ext>
            </a:extLst>
          </p:cNvPr>
          <p:cNvGraphicFramePr>
            <a:graphicFrameLocks noGrp="1"/>
          </p:cNvGraphicFramePr>
          <p:nvPr>
            <p:extLst>
              <p:ext uri="{D42A27DB-BD31-4B8C-83A1-F6EECF244321}">
                <p14:modId xmlns:p14="http://schemas.microsoft.com/office/powerpoint/2010/main" val="2966532163"/>
              </p:ext>
            </p:extLst>
          </p:nvPr>
        </p:nvGraphicFramePr>
        <p:xfrm>
          <a:off x="464573" y="1037359"/>
          <a:ext cx="11412790" cy="5156963"/>
        </p:xfrm>
        <a:graphic>
          <a:graphicData uri="http://schemas.openxmlformats.org/drawingml/2006/table">
            <a:tbl>
              <a:tblPr/>
              <a:tblGrid>
                <a:gridCol w="1699842">
                  <a:extLst>
                    <a:ext uri="{9D8B030D-6E8A-4147-A177-3AD203B41FA5}">
                      <a16:colId xmlns:a16="http://schemas.microsoft.com/office/drawing/2014/main" val="774814568"/>
                    </a:ext>
                  </a:extLst>
                </a:gridCol>
                <a:gridCol w="2779060">
                  <a:extLst>
                    <a:ext uri="{9D8B030D-6E8A-4147-A177-3AD203B41FA5}">
                      <a16:colId xmlns:a16="http://schemas.microsoft.com/office/drawing/2014/main" val="1660050162"/>
                    </a:ext>
                  </a:extLst>
                </a:gridCol>
                <a:gridCol w="577824">
                  <a:extLst>
                    <a:ext uri="{9D8B030D-6E8A-4147-A177-3AD203B41FA5}">
                      <a16:colId xmlns:a16="http://schemas.microsoft.com/office/drawing/2014/main" val="2762896828"/>
                    </a:ext>
                  </a:extLst>
                </a:gridCol>
                <a:gridCol w="577824">
                  <a:extLst>
                    <a:ext uri="{9D8B030D-6E8A-4147-A177-3AD203B41FA5}">
                      <a16:colId xmlns:a16="http://schemas.microsoft.com/office/drawing/2014/main" val="3432483925"/>
                    </a:ext>
                  </a:extLst>
                </a:gridCol>
                <a:gridCol w="577824">
                  <a:extLst>
                    <a:ext uri="{9D8B030D-6E8A-4147-A177-3AD203B41FA5}">
                      <a16:colId xmlns:a16="http://schemas.microsoft.com/office/drawing/2014/main" val="4020556020"/>
                    </a:ext>
                  </a:extLst>
                </a:gridCol>
                <a:gridCol w="577824">
                  <a:extLst>
                    <a:ext uri="{9D8B030D-6E8A-4147-A177-3AD203B41FA5}">
                      <a16:colId xmlns:a16="http://schemas.microsoft.com/office/drawing/2014/main" val="1640665248"/>
                    </a:ext>
                  </a:extLst>
                </a:gridCol>
                <a:gridCol w="577824">
                  <a:extLst>
                    <a:ext uri="{9D8B030D-6E8A-4147-A177-3AD203B41FA5}">
                      <a16:colId xmlns:a16="http://schemas.microsoft.com/office/drawing/2014/main" val="1802964475"/>
                    </a:ext>
                  </a:extLst>
                </a:gridCol>
                <a:gridCol w="577824">
                  <a:extLst>
                    <a:ext uri="{9D8B030D-6E8A-4147-A177-3AD203B41FA5}">
                      <a16:colId xmlns:a16="http://schemas.microsoft.com/office/drawing/2014/main" val="2849152383"/>
                    </a:ext>
                  </a:extLst>
                </a:gridCol>
                <a:gridCol w="577824">
                  <a:extLst>
                    <a:ext uri="{9D8B030D-6E8A-4147-A177-3AD203B41FA5}">
                      <a16:colId xmlns:a16="http://schemas.microsoft.com/office/drawing/2014/main" val="3260497475"/>
                    </a:ext>
                  </a:extLst>
                </a:gridCol>
                <a:gridCol w="577824">
                  <a:extLst>
                    <a:ext uri="{9D8B030D-6E8A-4147-A177-3AD203B41FA5}">
                      <a16:colId xmlns:a16="http://schemas.microsoft.com/office/drawing/2014/main" val="2884452997"/>
                    </a:ext>
                  </a:extLst>
                </a:gridCol>
                <a:gridCol w="577824">
                  <a:extLst>
                    <a:ext uri="{9D8B030D-6E8A-4147-A177-3AD203B41FA5}">
                      <a16:colId xmlns:a16="http://schemas.microsoft.com/office/drawing/2014/main" val="3688901281"/>
                    </a:ext>
                  </a:extLst>
                </a:gridCol>
                <a:gridCol w="577824">
                  <a:extLst>
                    <a:ext uri="{9D8B030D-6E8A-4147-A177-3AD203B41FA5}">
                      <a16:colId xmlns:a16="http://schemas.microsoft.com/office/drawing/2014/main" val="2938340041"/>
                    </a:ext>
                  </a:extLst>
                </a:gridCol>
                <a:gridCol w="577824">
                  <a:extLst>
                    <a:ext uri="{9D8B030D-6E8A-4147-A177-3AD203B41FA5}">
                      <a16:colId xmlns:a16="http://schemas.microsoft.com/office/drawing/2014/main" val="1345398538"/>
                    </a:ext>
                  </a:extLst>
                </a:gridCol>
                <a:gridCol w="577824">
                  <a:extLst>
                    <a:ext uri="{9D8B030D-6E8A-4147-A177-3AD203B41FA5}">
                      <a16:colId xmlns:a16="http://schemas.microsoft.com/office/drawing/2014/main" val="375786299"/>
                    </a:ext>
                  </a:extLst>
                </a:gridCol>
              </a:tblGrid>
              <a:tr h="503117">
                <a:tc>
                  <a:txBody>
                    <a:bodyPr/>
                    <a:lstStyle/>
                    <a:p>
                      <a:pPr algn="r" fontAlgn="ctr"/>
                      <a:endParaRPr lang="en-US" sz="1000" b="0" i="0" u="none" strike="noStrike">
                        <a:solidFill>
                          <a:srgbClr val="000000"/>
                        </a:solidFill>
                        <a:effectLst/>
                        <a:latin typeface="Century Gothic" panose="020B0502020202020204" pitchFamily="34" charset="0"/>
                      </a:endParaRPr>
                    </a:p>
                  </a:txBody>
                  <a:tcPr marL="8480" marR="8480" marT="848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1000" b="1" i="0" u="none" strike="noStrike">
                        <a:solidFill>
                          <a:srgbClr val="000000"/>
                        </a:solidFill>
                        <a:effectLst/>
                        <a:latin typeface="Century Gothic" panose="020B0502020202020204" pitchFamily="34" charset="0"/>
                      </a:endParaRPr>
                    </a:p>
                  </a:txBody>
                  <a:tcPr marL="101764" marR="8480" marT="8480" marB="0" anchor="ctr">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3">
                  <a:txBody>
                    <a:bodyPr/>
                    <a:lstStyle/>
                    <a:p>
                      <a:pPr algn="ctr" fontAlgn="ctr"/>
                      <a:r>
                        <a:rPr lang="en-US" sz="1100" b="0" i="0" u="none" strike="noStrike">
                          <a:solidFill>
                            <a:srgbClr val="FFFFFF"/>
                          </a:solidFill>
                          <a:effectLst/>
                          <a:latin typeface="Century Gothic" panose="020B0502020202020204" pitchFamily="34" charset="0"/>
                        </a:rPr>
                        <a:t>PHASE ONE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2AD52"/>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TWO</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THREE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33F4F"/>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FOUR</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68006022"/>
                  </a:ext>
                </a:extLst>
              </a:tr>
              <a:tr h="503117">
                <a:tc>
                  <a:txBody>
                    <a:bodyPr/>
                    <a:lstStyle/>
                    <a:p>
                      <a:pPr algn="l" fontAlgn="ctr"/>
                      <a:r>
                        <a:rPr lang="en-US" sz="1100" b="0" i="0" u="none" strike="noStrike">
                          <a:solidFill>
                            <a:srgbClr val="FFFFFF"/>
                          </a:solidFill>
                          <a:effectLst/>
                          <a:latin typeface="Century Gothic" panose="020B0502020202020204" pitchFamily="34" charset="0"/>
                        </a:rPr>
                        <a:t>CAMPAIGN TYPE</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l" fontAlgn="ctr"/>
                      <a:r>
                        <a:rPr lang="en-US" sz="1100" b="0" i="0" u="none" strike="noStrike">
                          <a:solidFill>
                            <a:srgbClr val="FFFFFF"/>
                          </a:solidFill>
                          <a:effectLst/>
                          <a:latin typeface="Century Gothic" panose="020B0502020202020204" pitchFamily="34" charset="0"/>
                        </a:rPr>
                        <a:t>ADDITIONAL INFO</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ctr" fontAlgn="ctr"/>
                      <a:r>
                        <a:rPr lang="en-US" sz="1000" b="0" i="0" u="none" strike="noStrike">
                          <a:solidFill>
                            <a:srgbClr val="000000"/>
                          </a:solidFill>
                          <a:effectLst/>
                          <a:latin typeface="Century Gothic" panose="020B0502020202020204" pitchFamily="34" charset="0"/>
                        </a:rPr>
                        <a:t>Wk1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Wk3</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Wk4</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Wk5</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Wk6</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Wk7</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Wk8</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Wk9</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Wk10</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extLst>
                  <a:ext uri="{0D108BD9-81ED-4DB2-BD59-A6C34878D82A}">
                    <a16:rowId xmlns:a16="http://schemas.microsoft.com/office/drawing/2014/main" val="501875397"/>
                  </a:ext>
                </a:extLst>
              </a:tr>
              <a:tr h="377339">
                <a:tc>
                  <a:txBody>
                    <a:bodyPr/>
                    <a:lstStyle/>
                    <a:p>
                      <a:pPr algn="l" fontAlgn="ctr"/>
                      <a:r>
                        <a:rPr lang="en-US" sz="1000" b="1" i="0" u="none" strike="noStrike" dirty="0">
                          <a:solidFill>
                            <a:srgbClr val="000000"/>
                          </a:solidFill>
                          <a:effectLst/>
                          <a:latin typeface="Century Gothic" panose="020B0502020202020204" pitchFamily="34" charset="0"/>
                        </a:rPr>
                        <a:t>Campaign Type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11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389498302"/>
                  </a:ext>
                </a:extLst>
              </a:tr>
              <a:tr h="377339">
                <a:tc>
                  <a:txBody>
                    <a:bodyPr/>
                    <a:lstStyle/>
                    <a:p>
                      <a:pPr algn="l" fontAlgn="ctr"/>
                      <a:r>
                        <a:rPr lang="en-US" sz="900" b="0" i="0" u="none" strike="noStrike" dirty="0">
                          <a:solidFill>
                            <a:srgbClr val="000000"/>
                          </a:solidFill>
                          <a:effectLst/>
                          <a:latin typeface="Century Gothic" panose="020B0502020202020204" pitchFamily="34" charset="0"/>
                        </a:rPr>
                        <a:t>Action item</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627134976"/>
                  </a:ext>
                </a:extLst>
              </a:tr>
              <a:tr h="377339">
                <a:tc>
                  <a:txBody>
                    <a:bodyPr/>
                    <a:lstStyle/>
                    <a:p>
                      <a:pPr algn="l" fontAlgn="ctr"/>
                      <a:r>
                        <a:rPr lang="en-US" sz="900" b="0" i="0" u="none" strike="noStrike" dirty="0">
                          <a:solidFill>
                            <a:srgbClr val="000000"/>
                          </a:solidFill>
                          <a:effectLst/>
                          <a:latin typeface="Century Gothic" panose="020B0502020202020204" pitchFamily="34" charset="0"/>
                        </a:rPr>
                        <a:t>Action item</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77377816"/>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96920424"/>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438938533"/>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194301935"/>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3853611"/>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320781692"/>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27463859"/>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27675606"/>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7931896"/>
                  </a:ext>
                </a:extLst>
              </a:tr>
            </a:tbl>
          </a:graphicData>
        </a:graphic>
      </p:graphicFrame>
      <p:sp>
        <p:nvSpPr>
          <p:cNvPr id="4" name="TextBox 3">
            <a:extLst>
              <a:ext uri="{FF2B5EF4-FFF2-40B4-BE49-F238E27FC236}">
                <a16:creationId xmlns:a16="http://schemas.microsoft.com/office/drawing/2014/main" id="{84B4C640-E26A-B4BE-A7C7-5BDD3E435162}"/>
              </a:ext>
            </a:extLst>
          </p:cNvPr>
          <p:cNvSpPr txBox="1"/>
          <p:nvPr/>
        </p:nvSpPr>
        <p:spPr>
          <a:xfrm>
            <a:off x="367747" y="209758"/>
            <a:ext cx="5293437"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EVENT MARKETING PLAN TEMPLATE</a:t>
            </a:r>
          </a:p>
        </p:txBody>
      </p:sp>
    </p:spTree>
    <p:extLst>
      <p:ext uri="{BB962C8B-B14F-4D97-AF65-F5344CB8AC3E}">
        <p14:creationId xmlns:p14="http://schemas.microsoft.com/office/powerpoint/2010/main" val="177908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EVENT MARKETING PLAN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DDD759C6-A277-74D1-A004-F1FF1087F30F}"/>
              </a:ext>
            </a:extLst>
          </p:cNvPr>
          <p:cNvGraphicFramePr>
            <a:graphicFrameLocks noGrp="1"/>
          </p:cNvGraphicFramePr>
          <p:nvPr>
            <p:extLst>
              <p:ext uri="{D42A27DB-BD31-4B8C-83A1-F6EECF244321}">
                <p14:modId xmlns:p14="http://schemas.microsoft.com/office/powerpoint/2010/main" val="761938498"/>
              </p:ext>
            </p:extLst>
          </p:nvPr>
        </p:nvGraphicFramePr>
        <p:xfrm>
          <a:off x="464573" y="1037359"/>
          <a:ext cx="11412790" cy="5156963"/>
        </p:xfrm>
        <a:graphic>
          <a:graphicData uri="http://schemas.openxmlformats.org/drawingml/2006/table">
            <a:tbl>
              <a:tblPr/>
              <a:tblGrid>
                <a:gridCol w="1699842">
                  <a:extLst>
                    <a:ext uri="{9D8B030D-6E8A-4147-A177-3AD203B41FA5}">
                      <a16:colId xmlns:a16="http://schemas.microsoft.com/office/drawing/2014/main" val="774814568"/>
                    </a:ext>
                  </a:extLst>
                </a:gridCol>
                <a:gridCol w="2779060">
                  <a:extLst>
                    <a:ext uri="{9D8B030D-6E8A-4147-A177-3AD203B41FA5}">
                      <a16:colId xmlns:a16="http://schemas.microsoft.com/office/drawing/2014/main" val="1660050162"/>
                    </a:ext>
                  </a:extLst>
                </a:gridCol>
                <a:gridCol w="577824">
                  <a:extLst>
                    <a:ext uri="{9D8B030D-6E8A-4147-A177-3AD203B41FA5}">
                      <a16:colId xmlns:a16="http://schemas.microsoft.com/office/drawing/2014/main" val="2762896828"/>
                    </a:ext>
                  </a:extLst>
                </a:gridCol>
                <a:gridCol w="577824">
                  <a:extLst>
                    <a:ext uri="{9D8B030D-6E8A-4147-A177-3AD203B41FA5}">
                      <a16:colId xmlns:a16="http://schemas.microsoft.com/office/drawing/2014/main" val="3432483925"/>
                    </a:ext>
                  </a:extLst>
                </a:gridCol>
                <a:gridCol w="577824">
                  <a:extLst>
                    <a:ext uri="{9D8B030D-6E8A-4147-A177-3AD203B41FA5}">
                      <a16:colId xmlns:a16="http://schemas.microsoft.com/office/drawing/2014/main" val="4020556020"/>
                    </a:ext>
                  </a:extLst>
                </a:gridCol>
                <a:gridCol w="577824">
                  <a:extLst>
                    <a:ext uri="{9D8B030D-6E8A-4147-A177-3AD203B41FA5}">
                      <a16:colId xmlns:a16="http://schemas.microsoft.com/office/drawing/2014/main" val="1640665248"/>
                    </a:ext>
                  </a:extLst>
                </a:gridCol>
                <a:gridCol w="577824">
                  <a:extLst>
                    <a:ext uri="{9D8B030D-6E8A-4147-A177-3AD203B41FA5}">
                      <a16:colId xmlns:a16="http://schemas.microsoft.com/office/drawing/2014/main" val="1802964475"/>
                    </a:ext>
                  </a:extLst>
                </a:gridCol>
                <a:gridCol w="577824">
                  <a:extLst>
                    <a:ext uri="{9D8B030D-6E8A-4147-A177-3AD203B41FA5}">
                      <a16:colId xmlns:a16="http://schemas.microsoft.com/office/drawing/2014/main" val="2849152383"/>
                    </a:ext>
                  </a:extLst>
                </a:gridCol>
                <a:gridCol w="577824">
                  <a:extLst>
                    <a:ext uri="{9D8B030D-6E8A-4147-A177-3AD203B41FA5}">
                      <a16:colId xmlns:a16="http://schemas.microsoft.com/office/drawing/2014/main" val="3260497475"/>
                    </a:ext>
                  </a:extLst>
                </a:gridCol>
                <a:gridCol w="577824">
                  <a:extLst>
                    <a:ext uri="{9D8B030D-6E8A-4147-A177-3AD203B41FA5}">
                      <a16:colId xmlns:a16="http://schemas.microsoft.com/office/drawing/2014/main" val="2884452997"/>
                    </a:ext>
                  </a:extLst>
                </a:gridCol>
                <a:gridCol w="577824">
                  <a:extLst>
                    <a:ext uri="{9D8B030D-6E8A-4147-A177-3AD203B41FA5}">
                      <a16:colId xmlns:a16="http://schemas.microsoft.com/office/drawing/2014/main" val="3688901281"/>
                    </a:ext>
                  </a:extLst>
                </a:gridCol>
                <a:gridCol w="577824">
                  <a:extLst>
                    <a:ext uri="{9D8B030D-6E8A-4147-A177-3AD203B41FA5}">
                      <a16:colId xmlns:a16="http://schemas.microsoft.com/office/drawing/2014/main" val="2938340041"/>
                    </a:ext>
                  </a:extLst>
                </a:gridCol>
                <a:gridCol w="577824">
                  <a:extLst>
                    <a:ext uri="{9D8B030D-6E8A-4147-A177-3AD203B41FA5}">
                      <a16:colId xmlns:a16="http://schemas.microsoft.com/office/drawing/2014/main" val="1345398538"/>
                    </a:ext>
                  </a:extLst>
                </a:gridCol>
                <a:gridCol w="577824">
                  <a:extLst>
                    <a:ext uri="{9D8B030D-6E8A-4147-A177-3AD203B41FA5}">
                      <a16:colId xmlns:a16="http://schemas.microsoft.com/office/drawing/2014/main" val="375786299"/>
                    </a:ext>
                  </a:extLst>
                </a:gridCol>
              </a:tblGrid>
              <a:tr h="503117">
                <a:tc>
                  <a:txBody>
                    <a:bodyPr/>
                    <a:lstStyle/>
                    <a:p>
                      <a:pPr algn="r" fontAlgn="ctr"/>
                      <a:endParaRPr lang="en-US" sz="1000" b="0" i="0" u="none" strike="noStrike">
                        <a:solidFill>
                          <a:srgbClr val="000000"/>
                        </a:solidFill>
                        <a:effectLst/>
                        <a:latin typeface="Century Gothic" panose="020B0502020202020204" pitchFamily="34" charset="0"/>
                      </a:endParaRPr>
                    </a:p>
                  </a:txBody>
                  <a:tcPr marL="8480" marR="8480" marT="848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1000" b="1" i="0" u="none" strike="noStrike">
                        <a:solidFill>
                          <a:srgbClr val="000000"/>
                        </a:solidFill>
                        <a:effectLst/>
                        <a:latin typeface="Century Gothic" panose="020B0502020202020204" pitchFamily="34" charset="0"/>
                      </a:endParaRPr>
                    </a:p>
                  </a:txBody>
                  <a:tcPr marL="101764" marR="8480" marT="8480" marB="0" anchor="ctr">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3">
                  <a:txBody>
                    <a:bodyPr/>
                    <a:lstStyle/>
                    <a:p>
                      <a:pPr algn="ctr" fontAlgn="ctr"/>
                      <a:r>
                        <a:rPr lang="en-US" sz="1100" b="0" i="0" u="none" strike="noStrike">
                          <a:solidFill>
                            <a:srgbClr val="FFFFFF"/>
                          </a:solidFill>
                          <a:effectLst/>
                          <a:latin typeface="Century Gothic" panose="020B0502020202020204" pitchFamily="34" charset="0"/>
                        </a:rPr>
                        <a:t>PHASE ONE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2AD52"/>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TWO</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THREE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33F4F"/>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FOUR</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68006022"/>
                  </a:ext>
                </a:extLst>
              </a:tr>
              <a:tr h="503117">
                <a:tc>
                  <a:txBody>
                    <a:bodyPr/>
                    <a:lstStyle/>
                    <a:p>
                      <a:pPr algn="l" fontAlgn="ctr"/>
                      <a:r>
                        <a:rPr lang="en-US" sz="1100" b="0" i="0" u="none" strike="noStrike">
                          <a:solidFill>
                            <a:srgbClr val="FFFFFF"/>
                          </a:solidFill>
                          <a:effectLst/>
                          <a:latin typeface="Century Gothic" panose="020B0502020202020204" pitchFamily="34" charset="0"/>
                        </a:rPr>
                        <a:t>CAMPAIGN TYPE</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l" fontAlgn="ctr"/>
                      <a:r>
                        <a:rPr lang="en-US" sz="1100" b="0" i="0" u="none" strike="noStrike">
                          <a:solidFill>
                            <a:srgbClr val="FFFFFF"/>
                          </a:solidFill>
                          <a:effectLst/>
                          <a:latin typeface="Century Gothic" panose="020B0502020202020204" pitchFamily="34" charset="0"/>
                        </a:rPr>
                        <a:t>ADDITIONAL INFO</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ctr" fontAlgn="ctr"/>
                      <a:r>
                        <a:rPr lang="en-US" sz="1000" b="0" i="0" u="none" strike="noStrike">
                          <a:solidFill>
                            <a:srgbClr val="000000"/>
                          </a:solidFill>
                          <a:effectLst/>
                          <a:latin typeface="Century Gothic" panose="020B0502020202020204" pitchFamily="34" charset="0"/>
                        </a:rPr>
                        <a:t>Wk1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Wk3</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Wk4</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Wk5</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Wk6</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Wk7</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Wk8</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Wk9</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Wk10</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extLst>
                  <a:ext uri="{0D108BD9-81ED-4DB2-BD59-A6C34878D82A}">
                    <a16:rowId xmlns:a16="http://schemas.microsoft.com/office/drawing/2014/main" val="501875397"/>
                  </a:ext>
                </a:extLst>
              </a:tr>
              <a:tr h="37733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entury Gothic" panose="020B0502020202020204" pitchFamily="34" charset="0"/>
                        </a:rPr>
                        <a:t>Campaign Type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11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89498302"/>
                  </a:ext>
                </a:extLst>
              </a:tr>
              <a:tr h="377339">
                <a:tc>
                  <a:txBody>
                    <a:bodyPr/>
                    <a:lstStyle/>
                    <a:p>
                      <a:pPr algn="l" fontAlgn="ctr"/>
                      <a:r>
                        <a:rPr lang="en-US" sz="900" b="0" i="0" u="none" strike="noStrike" dirty="0">
                          <a:solidFill>
                            <a:srgbClr val="000000"/>
                          </a:solidFill>
                          <a:effectLst/>
                          <a:latin typeface="Century Gothic" panose="020B0502020202020204" pitchFamily="34" charset="0"/>
                        </a:rPr>
                        <a:t>Action item</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627134976"/>
                  </a:ext>
                </a:extLst>
              </a:tr>
              <a:tr h="377339">
                <a:tc>
                  <a:txBody>
                    <a:bodyPr/>
                    <a:lstStyle/>
                    <a:p>
                      <a:pPr algn="l" fontAlgn="ctr"/>
                      <a:r>
                        <a:rPr lang="en-US" sz="900" b="0" i="0" u="none" strike="noStrike" dirty="0">
                          <a:solidFill>
                            <a:srgbClr val="000000"/>
                          </a:solidFill>
                          <a:effectLst/>
                          <a:latin typeface="Century Gothic" panose="020B0502020202020204" pitchFamily="34" charset="0"/>
                        </a:rPr>
                        <a:t>Action item</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77377816"/>
                  </a:ext>
                </a:extLst>
              </a:tr>
              <a:tr h="377339">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96920424"/>
                  </a:ext>
                </a:extLst>
              </a:tr>
              <a:tr h="377339">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438938533"/>
                  </a:ext>
                </a:extLst>
              </a:tr>
              <a:tr h="377339">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194301935"/>
                  </a:ext>
                </a:extLst>
              </a:tr>
              <a:tr h="377339">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3853611"/>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320781692"/>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27463859"/>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27675606"/>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7931896"/>
                  </a:ext>
                </a:extLst>
              </a:tr>
            </a:tbl>
          </a:graphicData>
        </a:graphic>
      </p:graphicFrame>
      <p:sp>
        <p:nvSpPr>
          <p:cNvPr id="4" name="TextBox 3">
            <a:extLst>
              <a:ext uri="{FF2B5EF4-FFF2-40B4-BE49-F238E27FC236}">
                <a16:creationId xmlns:a16="http://schemas.microsoft.com/office/drawing/2014/main" id="{84B4C640-E26A-B4BE-A7C7-5BDD3E435162}"/>
              </a:ext>
            </a:extLst>
          </p:cNvPr>
          <p:cNvSpPr txBox="1"/>
          <p:nvPr/>
        </p:nvSpPr>
        <p:spPr>
          <a:xfrm>
            <a:off x="367747" y="209758"/>
            <a:ext cx="5293437"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EVENT MARKETING PLAN TEMPLATE</a:t>
            </a:r>
          </a:p>
        </p:txBody>
      </p:sp>
    </p:spTree>
    <p:extLst>
      <p:ext uri="{BB962C8B-B14F-4D97-AF65-F5344CB8AC3E}">
        <p14:creationId xmlns:p14="http://schemas.microsoft.com/office/powerpoint/2010/main" val="1167451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EVENT MARKETING PLAN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DDD759C6-A277-74D1-A004-F1FF1087F30F}"/>
              </a:ext>
            </a:extLst>
          </p:cNvPr>
          <p:cNvGraphicFramePr>
            <a:graphicFrameLocks noGrp="1"/>
          </p:cNvGraphicFramePr>
          <p:nvPr>
            <p:extLst>
              <p:ext uri="{D42A27DB-BD31-4B8C-83A1-F6EECF244321}">
                <p14:modId xmlns:p14="http://schemas.microsoft.com/office/powerpoint/2010/main" val="2055748677"/>
              </p:ext>
            </p:extLst>
          </p:nvPr>
        </p:nvGraphicFramePr>
        <p:xfrm>
          <a:off x="464573" y="1037359"/>
          <a:ext cx="11412790" cy="5156963"/>
        </p:xfrm>
        <a:graphic>
          <a:graphicData uri="http://schemas.openxmlformats.org/drawingml/2006/table">
            <a:tbl>
              <a:tblPr/>
              <a:tblGrid>
                <a:gridCol w="1699842">
                  <a:extLst>
                    <a:ext uri="{9D8B030D-6E8A-4147-A177-3AD203B41FA5}">
                      <a16:colId xmlns:a16="http://schemas.microsoft.com/office/drawing/2014/main" val="774814568"/>
                    </a:ext>
                  </a:extLst>
                </a:gridCol>
                <a:gridCol w="2779060">
                  <a:extLst>
                    <a:ext uri="{9D8B030D-6E8A-4147-A177-3AD203B41FA5}">
                      <a16:colId xmlns:a16="http://schemas.microsoft.com/office/drawing/2014/main" val="1660050162"/>
                    </a:ext>
                  </a:extLst>
                </a:gridCol>
                <a:gridCol w="577824">
                  <a:extLst>
                    <a:ext uri="{9D8B030D-6E8A-4147-A177-3AD203B41FA5}">
                      <a16:colId xmlns:a16="http://schemas.microsoft.com/office/drawing/2014/main" val="2762896828"/>
                    </a:ext>
                  </a:extLst>
                </a:gridCol>
                <a:gridCol w="577824">
                  <a:extLst>
                    <a:ext uri="{9D8B030D-6E8A-4147-A177-3AD203B41FA5}">
                      <a16:colId xmlns:a16="http://schemas.microsoft.com/office/drawing/2014/main" val="3432483925"/>
                    </a:ext>
                  </a:extLst>
                </a:gridCol>
                <a:gridCol w="577824">
                  <a:extLst>
                    <a:ext uri="{9D8B030D-6E8A-4147-A177-3AD203B41FA5}">
                      <a16:colId xmlns:a16="http://schemas.microsoft.com/office/drawing/2014/main" val="4020556020"/>
                    </a:ext>
                  </a:extLst>
                </a:gridCol>
                <a:gridCol w="577824">
                  <a:extLst>
                    <a:ext uri="{9D8B030D-6E8A-4147-A177-3AD203B41FA5}">
                      <a16:colId xmlns:a16="http://schemas.microsoft.com/office/drawing/2014/main" val="1640665248"/>
                    </a:ext>
                  </a:extLst>
                </a:gridCol>
                <a:gridCol w="577824">
                  <a:extLst>
                    <a:ext uri="{9D8B030D-6E8A-4147-A177-3AD203B41FA5}">
                      <a16:colId xmlns:a16="http://schemas.microsoft.com/office/drawing/2014/main" val="1802964475"/>
                    </a:ext>
                  </a:extLst>
                </a:gridCol>
                <a:gridCol w="577824">
                  <a:extLst>
                    <a:ext uri="{9D8B030D-6E8A-4147-A177-3AD203B41FA5}">
                      <a16:colId xmlns:a16="http://schemas.microsoft.com/office/drawing/2014/main" val="2849152383"/>
                    </a:ext>
                  </a:extLst>
                </a:gridCol>
                <a:gridCol w="577824">
                  <a:extLst>
                    <a:ext uri="{9D8B030D-6E8A-4147-A177-3AD203B41FA5}">
                      <a16:colId xmlns:a16="http://schemas.microsoft.com/office/drawing/2014/main" val="3260497475"/>
                    </a:ext>
                  </a:extLst>
                </a:gridCol>
                <a:gridCol w="577824">
                  <a:extLst>
                    <a:ext uri="{9D8B030D-6E8A-4147-A177-3AD203B41FA5}">
                      <a16:colId xmlns:a16="http://schemas.microsoft.com/office/drawing/2014/main" val="2884452997"/>
                    </a:ext>
                  </a:extLst>
                </a:gridCol>
                <a:gridCol w="577824">
                  <a:extLst>
                    <a:ext uri="{9D8B030D-6E8A-4147-A177-3AD203B41FA5}">
                      <a16:colId xmlns:a16="http://schemas.microsoft.com/office/drawing/2014/main" val="3688901281"/>
                    </a:ext>
                  </a:extLst>
                </a:gridCol>
                <a:gridCol w="577824">
                  <a:extLst>
                    <a:ext uri="{9D8B030D-6E8A-4147-A177-3AD203B41FA5}">
                      <a16:colId xmlns:a16="http://schemas.microsoft.com/office/drawing/2014/main" val="2938340041"/>
                    </a:ext>
                  </a:extLst>
                </a:gridCol>
                <a:gridCol w="577824">
                  <a:extLst>
                    <a:ext uri="{9D8B030D-6E8A-4147-A177-3AD203B41FA5}">
                      <a16:colId xmlns:a16="http://schemas.microsoft.com/office/drawing/2014/main" val="1345398538"/>
                    </a:ext>
                  </a:extLst>
                </a:gridCol>
                <a:gridCol w="577824">
                  <a:extLst>
                    <a:ext uri="{9D8B030D-6E8A-4147-A177-3AD203B41FA5}">
                      <a16:colId xmlns:a16="http://schemas.microsoft.com/office/drawing/2014/main" val="375786299"/>
                    </a:ext>
                  </a:extLst>
                </a:gridCol>
              </a:tblGrid>
              <a:tr h="503117">
                <a:tc>
                  <a:txBody>
                    <a:bodyPr/>
                    <a:lstStyle/>
                    <a:p>
                      <a:pPr algn="r" fontAlgn="ctr"/>
                      <a:endParaRPr lang="en-US" sz="1000" b="0" i="0" u="none" strike="noStrike">
                        <a:solidFill>
                          <a:srgbClr val="000000"/>
                        </a:solidFill>
                        <a:effectLst/>
                        <a:latin typeface="Century Gothic" panose="020B0502020202020204" pitchFamily="34" charset="0"/>
                      </a:endParaRPr>
                    </a:p>
                  </a:txBody>
                  <a:tcPr marL="8480" marR="8480" marT="848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1000" b="1" i="0" u="none" strike="noStrike">
                        <a:solidFill>
                          <a:srgbClr val="000000"/>
                        </a:solidFill>
                        <a:effectLst/>
                        <a:latin typeface="Century Gothic" panose="020B0502020202020204" pitchFamily="34" charset="0"/>
                      </a:endParaRPr>
                    </a:p>
                  </a:txBody>
                  <a:tcPr marL="101764" marR="8480" marT="8480" marB="0" anchor="ctr">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3">
                  <a:txBody>
                    <a:bodyPr/>
                    <a:lstStyle/>
                    <a:p>
                      <a:pPr algn="ctr" fontAlgn="ctr"/>
                      <a:r>
                        <a:rPr lang="en-US" sz="1100" b="0" i="0" u="none" strike="noStrike">
                          <a:solidFill>
                            <a:srgbClr val="FFFFFF"/>
                          </a:solidFill>
                          <a:effectLst/>
                          <a:latin typeface="Century Gothic" panose="020B0502020202020204" pitchFamily="34" charset="0"/>
                        </a:rPr>
                        <a:t>PHASE ONE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2AD52"/>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TWO</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THREE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33F4F"/>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FOUR</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68006022"/>
                  </a:ext>
                </a:extLst>
              </a:tr>
              <a:tr h="503117">
                <a:tc>
                  <a:txBody>
                    <a:bodyPr/>
                    <a:lstStyle/>
                    <a:p>
                      <a:pPr algn="l" fontAlgn="ctr"/>
                      <a:r>
                        <a:rPr lang="en-US" sz="1100" b="0" i="0" u="none" strike="noStrike">
                          <a:solidFill>
                            <a:srgbClr val="FFFFFF"/>
                          </a:solidFill>
                          <a:effectLst/>
                          <a:latin typeface="Century Gothic" panose="020B0502020202020204" pitchFamily="34" charset="0"/>
                        </a:rPr>
                        <a:t>CAMPAIGN TYPE</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l" fontAlgn="ctr"/>
                      <a:r>
                        <a:rPr lang="en-US" sz="1100" b="0" i="0" u="none" strike="noStrike">
                          <a:solidFill>
                            <a:srgbClr val="FFFFFF"/>
                          </a:solidFill>
                          <a:effectLst/>
                          <a:latin typeface="Century Gothic" panose="020B0502020202020204" pitchFamily="34" charset="0"/>
                        </a:rPr>
                        <a:t>ADDITIONAL INFO</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ctr" fontAlgn="ctr"/>
                      <a:r>
                        <a:rPr lang="en-US" sz="1000" b="0" i="0" u="none" strike="noStrike">
                          <a:solidFill>
                            <a:srgbClr val="000000"/>
                          </a:solidFill>
                          <a:effectLst/>
                          <a:latin typeface="Century Gothic" panose="020B0502020202020204" pitchFamily="34" charset="0"/>
                        </a:rPr>
                        <a:t>Wk1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Wk3</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Wk4</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Wk5</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Wk6</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Wk7</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Wk8</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Wk9</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Wk10</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extLst>
                  <a:ext uri="{0D108BD9-81ED-4DB2-BD59-A6C34878D82A}">
                    <a16:rowId xmlns:a16="http://schemas.microsoft.com/office/drawing/2014/main" val="501875397"/>
                  </a:ext>
                </a:extLst>
              </a:tr>
              <a:tr h="377339">
                <a:tc>
                  <a:txBody>
                    <a:bodyPr/>
                    <a:lstStyle/>
                    <a:p>
                      <a:pPr algn="l" fontAlgn="ctr"/>
                      <a:r>
                        <a:rPr lang="en-US" sz="1000" b="1" i="0" u="none" strike="noStrike" dirty="0">
                          <a:solidFill>
                            <a:srgbClr val="000000"/>
                          </a:solidFill>
                          <a:effectLst/>
                          <a:latin typeface="Century Gothic" panose="020B0502020202020204" pitchFamily="34" charset="0"/>
                        </a:rPr>
                        <a:t>Campaign Type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1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389498302"/>
                  </a:ext>
                </a:extLst>
              </a:tr>
              <a:tr h="377339">
                <a:tc>
                  <a:txBody>
                    <a:bodyPr/>
                    <a:lstStyle/>
                    <a:p>
                      <a:pPr algn="l" fontAlgn="ctr"/>
                      <a:r>
                        <a:rPr lang="en-US" sz="900" b="0" i="0" u="none" strike="noStrike" dirty="0">
                          <a:solidFill>
                            <a:srgbClr val="000000"/>
                          </a:solidFill>
                          <a:effectLst/>
                          <a:latin typeface="Century Gothic" panose="020B0502020202020204" pitchFamily="34" charset="0"/>
                        </a:rPr>
                        <a:t>Action item</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627134976"/>
                  </a:ext>
                </a:extLst>
              </a:tr>
              <a:tr h="377339">
                <a:tc>
                  <a:txBody>
                    <a:bodyPr/>
                    <a:lstStyle/>
                    <a:p>
                      <a:pPr algn="l" fontAlgn="ctr"/>
                      <a:r>
                        <a:rPr lang="en-US" sz="900" b="0" i="0" u="none" strike="noStrike" dirty="0">
                          <a:solidFill>
                            <a:srgbClr val="000000"/>
                          </a:solidFill>
                          <a:effectLst/>
                          <a:latin typeface="Century Gothic" panose="020B0502020202020204" pitchFamily="34" charset="0"/>
                        </a:rPr>
                        <a:t>Action item</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77377816"/>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96920424"/>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438938533"/>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194301935"/>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3853611"/>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320781692"/>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27463859"/>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27675606"/>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7931896"/>
                  </a:ext>
                </a:extLst>
              </a:tr>
            </a:tbl>
          </a:graphicData>
        </a:graphic>
      </p:graphicFrame>
      <p:sp>
        <p:nvSpPr>
          <p:cNvPr id="4" name="TextBox 3">
            <a:extLst>
              <a:ext uri="{FF2B5EF4-FFF2-40B4-BE49-F238E27FC236}">
                <a16:creationId xmlns:a16="http://schemas.microsoft.com/office/drawing/2014/main" id="{84B4C640-E26A-B4BE-A7C7-5BDD3E435162}"/>
              </a:ext>
            </a:extLst>
          </p:cNvPr>
          <p:cNvSpPr txBox="1"/>
          <p:nvPr/>
        </p:nvSpPr>
        <p:spPr>
          <a:xfrm>
            <a:off x="367747" y="209758"/>
            <a:ext cx="5293437"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EVENT MARKETING PLAN TEMPLATE</a:t>
            </a:r>
          </a:p>
        </p:txBody>
      </p:sp>
    </p:spTree>
    <p:extLst>
      <p:ext uri="{BB962C8B-B14F-4D97-AF65-F5344CB8AC3E}">
        <p14:creationId xmlns:p14="http://schemas.microsoft.com/office/powerpoint/2010/main" val="320866463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19</TotalTime>
  <Words>2007</Words>
  <Application>Microsoft Macintosh PowerPoint</Application>
  <PresentationFormat>Widescreen</PresentationFormat>
  <Paragraphs>1746</Paragraphs>
  <Slides>12</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3</cp:revision>
  <dcterms:created xsi:type="dcterms:W3CDTF">2023-04-26T02:04:50Z</dcterms:created>
  <dcterms:modified xsi:type="dcterms:W3CDTF">2023-04-26T17:52:44Z</dcterms:modified>
</cp:coreProperties>
</file>