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D3BEC0-1694-46A7-B224-B3E676579A8D}" v="57" dt="2023-03-05T14:04:41.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55" autoAdjust="0"/>
    <p:restoredTop sz="86447"/>
  </p:normalViewPr>
  <p:slideViewPr>
    <p:cSldViewPr snapToGrid="0" snapToObjects="1">
      <p:cViewPr varScale="1">
        <p:scale>
          <a:sx n="128" d="100"/>
          <a:sy n="128" d="100"/>
        </p:scale>
        <p:origin x="488" y="18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DD3BEC0-1694-46A7-B224-B3E676579A8D}"/>
    <pc:docChg chg="undo custSel delSld modSld">
      <pc:chgData name="Bess Dunlevy" userId="dd4b9a8537dbe9d0" providerId="LiveId" clId="{CDD3BEC0-1694-46A7-B224-B3E676579A8D}" dt="2023-03-05T14:07:11.212" v="1071" actId="1076"/>
      <pc:docMkLst>
        <pc:docMk/>
      </pc:docMkLst>
      <pc:sldChg chg="delSp modSp mod">
        <pc:chgData name="Bess Dunlevy" userId="dd4b9a8537dbe9d0" providerId="LiveId" clId="{CDD3BEC0-1694-46A7-B224-B3E676579A8D}" dt="2023-03-05T14:07:11.212" v="1071" actId="1076"/>
        <pc:sldMkLst>
          <pc:docMk/>
          <pc:sldMk cId="1508588292" sldId="342"/>
        </pc:sldMkLst>
        <pc:spChg chg="del">
          <ac:chgData name="Bess Dunlevy" userId="dd4b9a8537dbe9d0" providerId="LiveId" clId="{CDD3BEC0-1694-46A7-B224-B3E676579A8D}" dt="2023-03-05T13:37:46.028" v="77" actId="478"/>
          <ac:spMkLst>
            <pc:docMk/>
            <pc:sldMk cId="1508588292" sldId="342"/>
            <ac:spMk id="11" creationId="{0C01BE91-D333-FE4E-8137-15C695E430C9}"/>
          </ac:spMkLst>
        </pc:spChg>
        <pc:spChg chg="mod">
          <ac:chgData name="Bess Dunlevy" userId="dd4b9a8537dbe9d0" providerId="LiveId" clId="{CDD3BEC0-1694-46A7-B224-B3E676579A8D}" dt="2023-03-05T14:07:11.212" v="1071" actId="1076"/>
          <ac:spMkLst>
            <pc:docMk/>
            <pc:sldMk cId="1508588292" sldId="342"/>
            <ac:spMk id="33" creationId="{143A449B-AAB7-994A-92CE-8F48E2CA7DF6}"/>
          </ac:spMkLst>
        </pc:spChg>
        <pc:spChg chg="mod">
          <ac:chgData name="Bess Dunlevy" userId="dd4b9a8537dbe9d0" providerId="LiveId" clId="{CDD3BEC0-1694-46A7-B224-B3E676579A8D}" dt="2023-03-05T13:37:24.769" v="75" actId="20577"/>
          <ac:spMkLst>
            <pc:docMk/>
            <pc:sldMk cId="1508588292" sldId="342"/>
            <ac:spMk id="36" creationId="{C7DC0BFC-32CE-0544-BDE7-E4E8CD4C8E4D}"/>
          </ac:spMkLst>
        </pc:spChg>
        <pc:graphicFrameChg chg="del">
          <ac:chgData name="Bess Dunlevy" userId="dd4b9a8537dbe9d0" providerId="LiveId" clId="{CDD3BEC0-1694-46A7-B224-B3E676579A8D}" dt="2023-03-05T13:37:28.219" v="76" actId="478"/>
          <ac:graphicFrameMkLst>
            <pc:docMk/>
            <pc:sldMk cId="1508588292" sldId="342"/>
            <ac:graphicFrameMk id="5" creationId="{E4E1EF1D-44E9-405A-962E-9662EEC24BF0}"/>
          </ac:graphicFrameMkLst>
        </pc:graphicFrameChg>
        <pc:picChg chg="mod">
          <ac:chgData name="Bess Dunlevy" userId="dd4b9a8537dbe9d0" providerId="LiveId" clId="{CDD3BEC0-1694-46A7-B224-B3E676579A8D}" dt="2023-03-05T14:07:05.804" v="1070" actId="1076"/>
          <ac:picMkLst>
            <pc:docMk/>
            <pc:sldMk cId="1508588292" sldId="342"/>
            <ac:picMk id="3" creationId="{1AE65A14-F267-A448-B5E0-4329D1561F45}"/>
          </ac:picMkLst>
        </pc:picChg>
        <pc:picChg chg="mod">
          <ac:chgData name="Bess Dunlevy" userId="dd4b9a8537dbe9d0" providerId="LiveId" clId="{CDD3BEC0-1694-46A7-B224-B3E676579A8D}" dt="2023-03-05T14:07:01.020" v="1068" actId="14100"/>
          <ac:picMkLst>
            <pc:docMk/>
            <pc:sldMk cId="1508588292" sldId="342"/>
            <ac:picMk id="4" creationId="{4AEB8225-3AA8-AF48-AD51-3F5F53316D6B}"/>
          </ac:picMkLst>
        </pc:picChg>
        <pc:cxnChg chg="del">
          <ac:chgData name="Bess Dunlevy" userId="dd4b9a8537dbe9d0" providerId="LiveId" clId="{CDD3BEC0-1694-46A7-B224-B3E676579A8D}" dt="2023-03-05T13:37:46.028" v="77" actId="478"/>
          <ac:cxnSpMkLst>
            <pc:docMk/>
            <pc:sldMk cId="1508588292" sldId="342"/>
            <ac:cxnSpMk id="12" creationId="{17E3CD5D-AB51-1B48-BC15-DC855BADCA95}"/>
          </ac:cxnSpMkLst>
        </pc:cxnChg>
      </pc:sldChg>
      <pc:sldChg chg="del">
        <pc:chgData name="Bess Dunlevy" userId="dd4b9a8537dbe9d0" providerId="LiveId" clId="{CDD3BEC0-1694-46A7-B224-B3E676579A8D}" dt="2023-03-05T13:38:07.704" v="83" actId="47"/>
        <pc:sldMkLst>
          <pc:docMk/>
          <pc:sldMk cId="1179924037" sldId="353"/>
        </pc:sldMkLst>
      </pc:sldChg>
      <pc:sldChg chg="addSp delSp modSp mod">
        <pc:chgData name="Bess Dunlevy" userId="dd4b9a8537dbe9d0" providerId="LiveId" clId="{CDD3BEC0-1694-46A7-B224-B3E676579A8D}" dt="2023-03-05T14:06:26.247" v="1067" actId="1076"/>
        <pc:sldMkLst>
          <pc:docMk/>
          <pc:sldMk cId="3634812223" sldId="354"/>
        </pc:sldMkLst>
        <pc:spChg chg="add mod">
          <ac:chgData name="Bess Dunlevy" userId="dd4b9a8537dbe9d0" providerId="LiveId" clId="{CDD3BEC0-1694-46A7-B224-B3E676579A8D}" dt="2023-03-05T13:43:26.229" v="261" actId="164"/>
          <ac:spMkLst>
            <pc:docMk/>
            <pc:sldMk cId="3634812223" sldId="354"/>
            <ac:spMk id="2" creationId="{13FFE1D1-1DEE-2E4A-A0D6-368D89F5D336}"/>
          </ac:spMkLst>
        </pc:spChg>
        <pc:spChg chg="mod">
          <ac:chgData name="Bess Dunlevy" userId="dd4b9a8537dbe9d0" providerId="LiveId" clId="{CDD3BEC0-1694-46A7-B224-B3E676579A8D}" dt="2023-03-05T13:48:10.123" v="357" actId="20577"/>
          <ac:spMkLst>
            <pc:docMk/>
            <pc:sldMk cId="3634812223" sldId="354"/>
            <ac:spMk id="9" creationId="{CB9D49A6-86F7-B744-828A-D7C1D9D15D8C}"/>
          </ac:spMkLst>
        </pc:spChg>
        <pc:spChg chg="del">
          <ac:chgData name="Bess Dunlevy" userId="dd4b9a8537dbe9d0" providerId="LiveId" clId="{CDD3BEC0-1694-46A7-B224-B3E676579A8D}" dt="2023-03-05T13:38:12.059" v="86" actId="478"/>
          <ac:spMkLst>
            <pc:docMk/>
            <pc:sldMk cId="3634812223" sldId="354"/>
            <ac:spMk id="17" creationId="{779AB062-8C1C-4C70-BE52-A5053D1050EF}"/>
          </ac:spMkLst>
        </pc:spChg>
        <pc:spChg chg="add mod">
          <ac:chgData name="Bess Dunlevy" userId="dd4b9a8537dbe9d0" providerId="LiveId" clId="{CDD3BEC0-1694-46A7-B224-B3E676579A8D}" dt="2023-03-05T13:47:21.037" v="325" actId="14100"/>
          <ac:spMkLst>
            <pc:docMk/>
            <pc:sldMk cId="3634812223" sldId="354"/>
            <ac:spMk id="27" creationId="{7FA463ED-5D18-5C37-E4EE-06F6068F5C1C}"/>
          </ac:spMkLst>
        </pc:spChg>
        <pc:spChg chg="mod topLvl">
          <ac:chgData name="Bess Dunlevy" userId="dd4b9a8537dbe9d0" providerId="LiveId" clId="{CDD3BEC0-1694-46A7-B224-B3E676579A8D}" dt="2023-03-05T13:47:11.532" v="323" actId="164"/>
          <ac:spMkLst>
            <pc:docMk/>
            <pc:sldMk cId="3634812223" sldId="354"/>
            <ac:spMk id="32" creationId="{C3F10670-25F8-7CE7-044E-D3F62E2022E7}"/>
          </ac:spMkLst>
        </pc:spChg>
        <pc:spChg chg="del">
          <ac:chgData name="Bess Dunlevy" userId="dd4b9a8537dbe9d0" providerId="LiveId" clId="{CDD3BEC0-1694-46A7-B224-B3E676579A8D}" dt="2023-03-05T13:47:52.111" v="326" actId="478"/>
          <ac:spMkLst>
            <pc:docMk/>
            <pc:sldMk cId="3634812223" sldId="354"/>
            <ac:spMk id="38" creationId="{A6C4B9E8-80D7-0E4C-98A0-080138C4551C}"/>
          </ac:spMkLst>
        </pc:spChg>
        <pc:spChg chg="add mod">
          <ac:chgData name="Bess Dunlevy" userId="dd4b9a8537dbe9d0" providerId="LiveId" clId="{CDD3BEC0-1694-46A7-B224-B3E676579A8D}" dt="2023-03-05T14:06:26.247" v="1067" actId="1076"/>
          <ac:spMkLst>
            <pc:docMk/>
            <pc:sldMk cId="3634812223" sldId="354"/>
            <ac:spMk id="40" creationId="{F10D67E2-5D61-3AD1-7807-E840E7CD285C}"/>
          </ac:spMkLst>
        </pc:spChg>
        <pc:spChg chg="add mod">
          <ac:chgData name="Bess Dunlevy" userId="dd4b9a8537dbe9d0" providerId="LiveId" clId="{CDD3BEC0-1694-46A7-B224-B3E676579A8D}" dt="2023-03-05T13:59:32.804" v="853" actId="164"/>
          <ac:spMkLst>
            <pc:docMk/>
            <pc:sldMk cId="3634812223" sldId="354"/>
            <ac:spMk id="41" creationId="{549762EF-B6E3-12D6-AA87-D0FE4F475E67}"/>
          </ac:spMkLst>
        </pc:spChg>
        <pc:spChg chg="add mod">
          <ac:chgData name="Bess Dunlevy" userId="dd4b9a8537dbe9d0" providerId="LiveId" clId="{CDD3BEC0-1694-46A7-B224-B3E676579A8D}" dt="2023-03-05T13:59:32.804" v="853" actId="164"/>
          <ac:spMkLst>
            <pc:docMk/>
            <pc:sldMk cId="3634812223" sldId="354"/>
            <ac:spMk id="42" creationId="{3FCA807A-906D-2DC4-B6FB-4164CEAD74ED}"/>
          </ac:spMkLst>
        </pc:spChg>
        <pc:spChg chg="mod">
          <ac:chgData name="Bess Dunlevy" userId="dd4b9a8537dbe9d0" providerId="LiveId" clId="{CDD3BEC0-1694-46A7-B224-B3E676579A8D}" dt="2023-03-05T13:59:34.234" v="854"/>
          <ac:spMkLst>
            <pc:docMk/>
            <pc:sldMk cId="3634812223" sldId="354"/>
            <ac:spMk id="45" creationId="{986B3A53-C044-1043-C631-AC98CBACA769}"/>
          </ac:spMkLst>
        </pc:spChg>
        <pc:spChg chg="mod">
          <ac:chgData name="Bess Dunlevy" userId="dd4b9a8537dbe9d0" providerId="LiveId" clId="{CDD3BEC0-1694-46A7-B224-B3E676579A8D}" dt="2023-03-05T13:59:40.152" v="857" actId="20577"/>
          <ac:spMkLst>
            <pc:docMk/>
            <pc:sldMk cId="3634812223" sldId="354"/>
            <ac:spMk id="46" creationId="{2AD6EC28-870E-C301-0686-B0F756815F03}"/>
          </ac:spMkLst>
        </pc:spChg>
        <pc:spChg chg="mod">
          <ac:chgData name="Bess Dunlevy" userId="dd4b9a8537dbe9d0" providerId="LiveId" clId="{CDD3BEC0-1694-46A7-B224-B3E676579A8D}" dt="2023-03-05T13:59:43.657" v="858"/>
          <ac:spMkLst>
            <pc:docMk/>
            <pc:sldMk cId="3634812223" sldId="354"/>
            <ac:spMk id="48" creationId="{C35D9A38-CB51-2D18-C1DF-3364CB6050CA}"/>
          </ac:spMkLst>
        </pc:spChg>
        <pc:spChg chg="mod">
          <ac:chgData name="Bess Dunlevy" userId="dd4b9a8537dbe9d0" providerId="LiveId" clId="{CDD3BEC0-1694-46A7-B224-B3E676579A8D}" dt="2023-03-05T13:59:51.430" v="861" actId="20577"/>
          <ac:spMkLst>
            <pc:docMk/>
            <pc:sldMk cId="3634812223" sldId="354"/>
            <ac:spMk id="49" creationId="{3D4BFE9F-54C6-2311-16DC-55ED35C441EF}"/>
          </ac:spMkLst>
        </pc:spChg>
        <pc:spChg chg="mod">
          <ac:chgData name="Bess Dunlevy" userId="dd4b9a8537dbe9d0" providerId="LiveId" clId="{CDD3BEC0-1694-46A7-B224-B3E676579A8D}" dt="2023-03-05T13:59:52.862" v="862"/>
          <ac:spMkLst>
            <pc:docMk/>
            <pc:sldMk cId="3634812223" sldId="354"/>
            <ac:spMk id="51" creationId="{D7ACFFBD-9445-27A6-8E00-BD7D2089B13D}"/>
          </ac:spMkLst>
        </pc:spChg>
        <pc:spChg chg="mod">
          <ac:chgData name="Bess Dunlevy" userId="dd4b9a8537dbe9d0" providerId="LiveId" clId="{CDD3BEC0-1694-46A7-B224-B3E676579A8D}" dt="2023-03-05T13:59:58.783" v="865" actId="20577"/>
          <ac:spMkLst>
            <pc:docMk/>
            <pc:sldMk cId="3634812223" sldId="354"/>
            <ac:spMk id="52" creationId="{7327425C-0AEC-8E18-A99D-833E8D99FB9C}"/>
          </ac:spMkLst>
        </pc:spChg>
        <pc:spChg chg="mod">
          <ac:chgData name="Bess Dunlevy" userId="dd4b9a8537dbe9d0" providerId="LiveId" clId="{CDD3BEC0-1694-46A7-B224-B3E676579A8D}" dt="2023-03-05T14:00:00.369" v="866"/>
          <ac:spMkLst>
            <pc:docMk/>
            <pc:sldMk cId="3634812223" sldId="354"/>
            <ac:spMk id="54" creationId="{BB6D32CB-3A16-5613-4E76-F521F9338AAC}"/>
          </ac:spMkLst>
        </pc:spChg>
        <pc:spChg chg="mod">
          <ac:chgData name="Bess Dunlevy" userId="dd4b9a8537dbe9d0" providerId="LiveId" clId="{CDD3BEC0-1694-46A7-B224-B3E676579A8D}" dt="2023-03-05T14:00:06.672" v="868" actId="20577"/>
          <ac:spMkLst>
            <pc:docMk/>
            <pc:sldMk cId="3634812223" sldId="354"/>
            <ac:spMk id="55" creationId="{6E7FA203-B8F8-0E23-D628-CEE502229221}"/>
          </ac:spMkLst>
        </pc:spChg>
        <pc:spChg chg="mod">
          <ac:chgData name="Bess Dunlevy" userId="dd4b9a8537dbe9d0" providerId="LiveId" clId="{CDD3BEC0-1694-46A7-B224-B3E676579A8D}" dt="2023-03-05T14:00:08" v="869"/>
          <ac:spMkLst>
            <pc:docMk/>
            <pc:sldMk cId="3634812223" sldId="354"/>
            <ac:spMk id="57" creationId="{824A1FB6-2E18-FBE9-0717-33CBE53D44AA}"/>
          </ac:spMkLst>
        </pc:spChg>
        <pc:spChg chg="mod">
          <ac:chgData name="Bess Dunlevy" userId="dd4b9a8537dbe9d0" providerId="LiveId" clId="{CDD3BEC0-1694-46A7-B224-B3E676579A8D}" dt="2023-03-05T14:00:51.157" v="875" actId="20577"/>
          <ac:spMkLst>
            <pc:docMk/>
            <pc:sldMk cId="3634812223" sldId="354"/>
            <ac:spMk id="58" creationId="{47D2BC52-BA85-B6BF-BE17-D26CC9062BE6}"/>
          </ac:spMkLst>
        </pc:spChg>
        <pc:spChg chg="mod">
          <ac:chgData name="Bess Dunlevy" userId="dd4b9a8537dbe9d0" providerId="LiveId" clId="{CDD3BEC0-1694-46A7-B224-B3E676579A8D}" dt="2023-03-05T14:00:53.092" v="876"/>
          <ac:spMkLst>
            <pc:docMk/>
            <pc:sldMk cId="3634812223" sldId="354"/>
            <ac:spMk id="60" creationId="{85A299A4-7E0F-1EAE-9809-FB020576A022}"/>
          </ac:spMkLst>
        </pc:spChg>
        <pc:spChg chg="mod">
          <ac:chgData name="Bess Dunlevy" userId="dd4b9a8537dbe9d0" providerId="LiveId" clId="{CDD3BEC0-1694-46A7-B224-B3E676579A8D}" dt="2023-03-05T14:01:00.235" v="878" actId="20577"/>
          <ac:spMkLst>
            <pc:docMk/>
            <pc:sldMk cId="3634812223" sldId="354"/>
            <ac:spMk id="61" creationId="{C1240F86-41AC-A0C8-FC1D-B657E3636C2F}"/>
          </ac:spMkLst>
        </pc:spChg>
        <pc:spChg chg="mod">
          <ac:chgData name="Bess Dunlevy" userId="dd4b9a8537dbe9d0" providerId="LiveId" clId="{CDD3BEC0-1694-46A7-B224-B3E676579A8D}" dt="2023-03-05T14:01:01.439" v="879"/>
          <ac:spMkLst>
            <pc:docMk/>
            <pc:sldMk cId="3634812223" sldId="354"/>
            <ac:spMk id="63" creationId="{DF92C7ED-DF25-2526-672A-409327ECA810}"/>
          </ac:spMkLst>
        </pc:spChg>
        <pc:spChg chg="mod">
          <ac:chgData name="Bess Dunlevy" userId="dd4b9a8537dbe9d0" providerId="LiveId" clId="{CDD3BEC0-1694-46A7-B224-B3E676579A8D}" dt="2023-03-05T14:01:09.585" v="881" actId="20577"/>
          <ac:spMkLst>
            <pc:docMk/>
            <pc:sldMk cId="3634812223" sldId="354"/>
            <ac:spMk id="64" creationId="{D7349AEE-0540-D87F-CB77-6BD38F002EC9}"/>
          </ac:spMkLst>
        </pc:spChg>
        <pc:spChg chg="add mod">
          <ac:chgData name="Bess Dunlevy" userId="dd4b9a8537dbe9d0" providerId="LiveId" clId="{CDD3BEC0-1694-46A7-B224-B3E676579A8D}" dt="2023-03-05T14:02:27.452" v="917" actId="164"/>
          <ac:spMkLst>
            <pc:docMk/>
            <pc:sldMk cId="3634812223" sldId="354"/>
            <ac:spMk id="65" creationId="{DB689335-302A-0772-1E4D-895F8BC41DE6}"/>
          </ac:spMkLst>
        </pc:spChg>
        <pc:spChg chg="add mod">
          <ac:chgData name="Bess Dunlevy" userId="dd4b9a8537dbe9d0" providerId="LiveId" clId="{CDD3BEC0-1694-46A7-B224-B3E676579A8D}" dt="2023-03-05T14:02:33.683" v="919" actId="14100"/>
          <ac:spMkLst>
            <pc:docMk/>
            <pc:sldMk cId="3634812223" sldId="354"/>
            <ac:spMk id="66" creationId="{35EC4E09-B0D6-A473-3C82-F216649785BD}"/>
          </ac:spMkLst>
        </pc:spChg>
        <pc:spChg chg="mod">
          <ac:chgData name="Bess Dunlevy" userId="dd4b9a8537dbe9d0" providerId="LiveId" clId="{CDD3BEC0-1694-46A7-B224-B3E676579A8D}" dt="2023-03-05T14:03:29.555" v="998" actId="207"/>
          <ac:spMkLst>
            <pc:docMk/>
            <pc:sldMk cId="3634812223" sldId="354"/>
            <ac:spMk id="69" creationId="{9C29F6DC-F951-C5BB-8016-E926E1577ED6}"/>
          </ac:spMkLst>
        </pc:spChg>
        <pc:spChg chg="mod">
          <ac:chgData name="Bess Dunlevy" userId="dd4b9a8537dbe9d0" providerId="LiveId" clId="{CDD3BEC0-1694-46A7-B224-B3E676579A8D}" dt="2023-03-05T14:03:32.570" v="999" actId="14100"/>
          <ac:spMkLst>
            <pc:docMk/>
            <pc:sldMk cId="3634812223" sldId="354"/>
            <ac:spMk id="70" creationId="{84BD0CDE-E8FB-DA81-CD56-D7BCEFBA0F9A}"/>
          </ac:spMkLst>
        </pc:spChg>
        <pc:spChg chg="mod">
          <ac:chgData name="Bess Dunlevy" userId="dd4b9a8537dbe9d0" providerId="LiveId" clId="{CDD3BEC0-1694-46A7-B224-B3E676579A8D}" dt="2023-03-05T14:03:54.696" v="1007" actId="207"/>
          <ac:spMkLst>
            <pc:docMk/>
            <pc:sldMk cId="3634812223" sldId="354"/>
            <ac:spMk id="72" creationId="{6F893A8E-9272-32BD-0378-13C6169B6DB1}"/>
          </ac:spMkLst>
        </pc:spChg>
        <pc:spChg chg="mod">
          <ac:chgData name="Bess Dunlevy" userId="dd4b9a8537dbe9d0" providerId="LiveId" clId="{CDD3BEC0-1694-46A7-B224-B3E676579A8D}" dt="2023-03-05T14:03:57.996" v="1008" actId="14100"/>
          <ac:spMkLst>
            <pc:docMk/>
            <pc:sldMk cId="3634812223" sldId="354"/>
            <ac:spMk id="73" creationId="{3A7D86CF-575E-0613-321E-9A5E1EC33EBB}"/>
          </ac:spMkLst>
        </pc:spChg>
        <pc:spChg chg="mod">
          <ac:chgData name="Bess Dunlevy" userId="dd4b9a8537dbe9d0" providerId="LiveId" clId="{CDD3BEC0-1694-46A7-B224-B3E676579A8D}" dt="2023-03-05T14:04:24.234" v="1047" actId="207"/>
          <ac:spMkLst>
            <pc:docMk/>
            <pc:sldMk cId="3634812223" sldId="354"/>
            <ac:spMk id="75" creationId="{8C144993-6CB3-D40E-0257-39B30A43C473}"/>
          </ac:spMkLst>
        </pc:spChg>
        <pc:spChg chg="mod">
          <ac:chgData name="Bess Dunlevy" userId="dd4b9a8537dbe9d0" providerId="LiveId" clId="{CDD3BEC0-1694-46A7-B224-B3E676579A8D}" dt="2023-03-05T14:04:37.637" v="1049" actId="207"/>
          <ac:spMkLst>
            <pc:docMk/>
            <pc:sldMk cId="3634812223" sldId="354"/>
            <ac:spMk id="76" creationId="{5A317630-F750-E48B-4397-6D87EC470F7D}"/>
          </ac:spMkLst>
        </pc:spChg>
        <pc:grpChg chg="add mod">
          <ac:chgData name="Bess Dunlevy" userId="dd4b9a8537dbe9d0" providerId="LiveId" clId="{CDD3BEC0-1694-46A7-B224-B3E676579A8D}" dt="2023-03-05T13:47:57.739" v="329" actId="164"/>
          <ac:grpSpMkLst>
            <pc:docMk/>
            <pc:sldMk cId="3634812223" sldId="354"/>
            <ac:grpSpMk id="16" creationId="{85AF6CA0-1AE3-D21B-D008-3A2A1EF3C01D}"/>
          </ac:grpSpMkLst>
        </pc:grpChg>
        <pc:grpChg chg="add mod">
          <ac:chgData name="Bess Dunlevy" userId="dd4b9a8537dbe9d0" providerId="LiveId" clId="{CDD3BEC0-1694-46A7-B224-B3E676579A8D}" dt="2023-03-05T13:47:57.739" v="329" actId="164"/>
          <ac:grpSpMkLst>
            <pc:docMk/>
            <pc:sldMk cId="3634812223" sldId="354"/>
            <ac:grpSpMk id="28" creationId="{114424F0-083A-1443-DC80-EB093BD6B263}"/>
          </ac:grpSpMkLst>
        </pc:grpChg>
        <pc:grpChg chg="add del mod">
          <ac:chgData name="Bess Dunlevy" userId="dd4b9a8537dbe9d0" providerId="LiveId" clId="{CDD3BEC0-1694-46A7-B224-B3E676579A8D}" dt="2023-03-05T13:46:21.346" v="297" actId="165"/>
          <ac:grpSpMkLst>
            <pc:docMk/>
            <pc:sldMk cId="3634812223" sldId="354"/>
            <ac:grpSpMk id="29" creationId="{0CC17063-2B6A-264E-E8FC-8FD44E260793}"/>
          </ac:grpSpMkLst>
        </pc:grpChg>
        <pc:grpChg chg="add mod">
          <ac:chgData name="Bess Dunlevy" userId="dd4b9a8537dbe9d0" providerId="LiveId" clId="{CDD3BEC0-1694-46A7-B224-B3E676579A8D}" dt="2023-03-05T13:47:11.532" v="323" actId="164"/>
          <ac:grpSpMkLst>
            <pc:docMk/>
            <pc:sldMk cId="3634812223" sldId="354"/>
            <ac:grpSpMk id="35" creationId="{5F675ADA-BAAB-BD28-AAF5-90467FCD6643}"/>
          </ac:grpSpMkLst>
        </pc:grpChg>
        <pc:grpChg chg="add mod">
          <ac:chgData name="Bess Dunlevy" userId="dd4b9a8537dbe9d0" providerId="LiveId" clId="{CDD3BEC0-1694-46A7-B224-B3E676579A8D}" dt="2023-03-05T13:47:57.739" v="329" actId="164"/>
          <ac:grpSpMkLst>
            <pc:docMk/>
            <pc:sldMk cId="3634812223" sldId="354"/>
            <ac:grpSpMk id="36" creationId="{F1AAA802-2D18-1330-2FD1-C8C2063680EF}"/>
          </ac:grpSpMkLst>
        </pc:grpChg>
        <pc:grpChg chg="add mod">
          <ac:chgData name="Bess Dunlevy" userId="dd4b9a8537dbe9d0" providerId="LiveId" clId="{CDD3BEC0-1694-46A7-B224-B3E676579A8D}" dt="2023-03-05T13:52:17.962" v="431" actId="1076"/>
          <ac:grpSpMkLst>
            <pc:docMk/>
            <pc:sldMk cId="3634812223" sldId="354"/>
            <ac:grpSpMk id="37" creationId="{A85BDDD3-D3FD-923A-E52F-952B65FF93C7}"/>
          </ac:grpSpMkLst>
        </pc:grpChg>
        <pc:grpChg chg="add mod">
          <ac:chgData name="Bess Dunlevy" userId="dd4b9a8537dbe9d0" providerId="LiveId" clId="{CDD3BEC0-1694-46A7-B224-B3E676579A8D}" dt="2023-03-05T13:59:32.804" v="853" actId="164"/>
          <ac:grpSpMkLst>
            <pc:docMk/>
            <pc:sldMk cId="3634812223" sldId="354"/>
            <ac:grpSpMk id="43" creationId="{E3509507-A110-934C-4BA0-76D9EC7BCC37}"/>
          </ac:grpSpMkLst>
        </pc:grpChg>
        <pc:grpChg chg="add mod">
          <ac:chgData name="Bess Dunlevy" userId="dd4b9a8537dbe9d0" providerId="LiveId" clId="{CDD3BEC0-1694-46A7-B224-B3E676579A8D}" dt="2023-03-05T14:00:40.670" v="873" actId="1076"/>
          <ac:grpSpMkLst>
            <pc:docMk/>
            <pc:sldMk cId="3634812223" sldId="354"/>
            <ac:grpSpMk id="44" creationId="{7ECF82C5-A015-AEAB-665B-81A3F6BAD4A7}"/>
          </ac:grpSpMkLst>
        </pc:grpChg>
        <pc:grpChg chg="add mod">
          <ac:chgData name="Bess Dunlevy" userId="dd4b9a8537dbe9d0" providerId="LiveId" clId="{CDD3BEC0-1694-46A7-B224-B3E676579A8D}" dt="2023-03-05T13:59:49.241" v="859" actId="1076"/>
          <ac:grpSpMkLst>
            <pc:docMk/>
            <pc:sldMk cId="3634812223" sldId="354"/>
            <ac:grpSpMk id="47" creationId="{02AC4682-D187-FE0E-0CAC-CA15DBF10A04}"/>
          </ac:grpSpMkLst>
        </pc:grpChg>
        <pc:grpChg chg="add mod">
          <ac:chgData name="Bess Dunlevy" userId="dd4b9a8537dbe9d0" providerId="LiveId" clId="{CDD3BEC0-1694-46A7-B224-B3E676579A8D}" dt="2023-03-05T14:00:45.465" v="874" actId="1076"/>
          <ac:grpSpMkLst>
            <pc:docMk/>
            <pc:sldMk cId="3634812223" sldId="354"/>
            <ac:grpSpMk id="50" creationId="{48B14172-D2E9-588B-1BE5-EE063EDA3769}"/>
          </ac:grpSpMkLst>
        </pc:grpChg>
        <pc:grpChg chg="add mod">
          <ac:chgData name="Bess Dunlevy" userId="dd4b9a8537dbe9d0" providerId="LiveId" clId="{CDD3BEC0-1694-46A7-B224-B3E676579A8D}" dt="2023-03-05T14:00:04.339" v="867" actId="1076"/>
          <ac:grpSpMkLst>
            <pc:docMk/>
            <pc:sldMk cId="3634812223" sldId="354"/>
            <ac:grpSpMk id="53" creationId="{8C363A5C-7388-FCB0-3B00-D03B7BDEFF66}"/>
          </ac:grpSpMkLst>
        </pc:grpChg>
        <pc:grpChg chg="add mod">
          <ac:chgData name="Bess Dunlevy" userId="dd4b9a8537dbe9d0" providerId="LiveId" clId="{CDD3BEC0-1694-46A7-B224-B3E676579A8D}" dt="2023-03-05T14:00:22.509" v="870" actId="1076"/>
          <ac:grpSpMkLst>
            <pc:docMk/>
            <pc:sldMk cId="3634812223" sldId="354"/>
            <ac:grpSpMk id="56" creationId="{6BFC6889-AB37-A248-17B6-BD8E32C308D3}"/>
          </ac:grpSpMkLst>
        </pc:grpChg>
        <pc:grpChg chg="add mod">
          <ac:chgData name="Bess Dunlevy" userId="dd4b9a8537dbe9d0" providerId="LiveId" clId="{CDD3BEC0-1694-46A7-B224-B3E676579A8D}" dt="2023-03-05T14:00:58.402" v="877" actId="1076"/>
          <ac:grpSpMkLst>
            <pc:docMk/>
            <pc:sldMk cId="3634812223" sldId="354"/>
            <ac:grpSpMk id="59" creationId="{FFBE832C-671F-E6B5-1F80-A5A271AD6A38}"/>
          </ac:grpSpMkLst>
        </pc:grpChg>
        <pc:grpChg chg="add mod">
          <ac:chgData name="Bess Dunlevy" userId="dd4b9a8537dbe9d0" providerId="LiveId" clId="{CDD3BEC0-1694-46A7-B224-B3E676579A8D}" dt="2023-03-05T14:01:07.411" v="880" actId="1076"/>
          <ac:grpSpMkLst>
            <pc:docMk/>
            <pc:sldMk cId="3634812223" sldId="354"/>
            <ac:grpSpMk id="62" creationId="{56D4448B-25E5-8D08-D1AA-D6C459EC6130}"/>
          </ac:grpSpMkLst>
        </pc:grpChg>
        <pc:grpChg chg="add mod">
          <ac:chgData name="Bess Dunlevy" userId="dd4b9a8537dbe9d0" providerId="LiveId" clId="{CDD3BEC0-1694-46A7-B224-B3E676579A8D}" dt="2023-03-05T14:04:41.787" v="1050" actId="164"/>
          <ac:grpSpMkLst>
            <pc:docMk/>
            <pc:sldMk cId="3634812223" sldId="354"/>
            <ac:grpSpMk id="67" creationId="{FF47187D-3BAB-99EE-C3A4-82EDC7EA51D8}"/>
          </ac:grpSpMkLst>
        </pc:grpChg>
        <pc:grpChg chg="add mod">
          <ac:chgData name="Bess Dunlevy" userId="dd4b9a8537dbe9d0" providerId="LiveId" clId="{CDD3BEC0-1694-46A7-B224-B3E676579A8D}" dt="2023-03-05T14:04:41.787" v="1050" actId="164"/>
          <ac:grpSpMkLst>
            <pc:docMk/>
            <pc:sldMk cId="3634812223" sldId="354"/>
            <ac:grpSpMk id="68" creationId="{82600A31-A074-4221-3901-FF34F08F1C5C}"/>
          </ac:grpSpMkLst>
        </pc:grpChg>
        <pc:grpChg chg="add mod">
          <ac:chgData name="Bess Dunlevy" userId="dd4b9a8537dbe9d0" providerId="LiveId" clId="{CDD3BEC0-1694-46A7-B224-B3E676579A8D}" dt="2023-03-05T14:04:41.787" v="1050" actId="164"/>
          <ac:grpSpMkLst>
            <pc:docMk/>
            <pc:sldMk cId="3634812223" sldId="354"/>
            <ac:grpSpMk id="71" creationId="{016C2695-19AD-0452-6176-097D795F2A2B}"/>
          </ac:grpSpMkLst>
        </pc:grpChg>
        <pc:grpChg chg="add mod">
          <ac:chgData name="Bess Dunlevy" userId="dd4b9a8537dbe9d0" providerId="LiveId" clId="{CDD3BEC0-1694-46A7-B224-B3E676579A8D}" dt="2023-03-05T14:04:41.787" v="1050" actId="164"/>
          <ac:grpSpMkLst>
            <pc:docMk/>
            <pc:sldMk cId="3634812223" sldId="354"/>
            <ac:grpSpMk id="74" creationId="{B9A462FC-E955-A85E-08E3-981CA070E3DA}"/>
          </ac:grpSpMkLst>
        </pc:grpChg>
        <pc:grpChg chg="add mod">
          <ac:chgData name="Bess Dunlevy" userId="dd4b9a8537dbe9d0" providerId="LiveId" clId="{CDD3BEC0-1694-46A7-B224-B3E676579A8D}" dt="2023-03-05T14:04:49.722" v="1051" actId="1076"/>
          <ac:grpSpMkLst>
            <pc:docMk/>
            <pc:sldMk cId="3634812223" sldId="354"/>
            <ac:grpSpMk id="77" creationId="{82F81F4F-AEAA-9A4E-D3D0-196677E07EA7}"/>
          </ac:grpSpMkLst>
        </pc:grpChg>
        <pc:graphicFrameChg chg="del">
          <ac:chgData name="Bess Dunlevy" userId="dd4b9a8537dbe9d0" providerId="LiveId" clId="{CDD3BEC0-1694-46A7-B224-B3E676579A8D}" dt="2023-03-05T13:38:09.649" v="84" actId="478"/>
          <ac:graphicFrameMkLst>
            <pc:docMk/>
            <pc:sldMk cId="3634812223" sldId="354"/>
            <ac:graphicFrameMk id="18" creationId="{F37D93A8-7E17-4F98-A895-BBADF3A52909}"/>
          </ac:graphicFrameMkLst>
        </pc:graphicFrameChg>
        <pc:graphicFrameChg chg="del">
          <ac:chgData name="Bess Dunlevy" userId="dd4b9a8537dbe9d0" providerId="LiveId" clId="{CDD3BEC0-1694-46A7-B224-B3E676579A8D}" dt="2023-03-05T13:38:10.840" v="85" actId="478"/>
          <ac:graphicFrameMkLst>
            <pc:docMk/>
            <pc:sldMk cId="3634812223" sldId="354"/>
            <ac:graphicFrameMk id="19" creationId="{2A29ACB9-DD4A-4609-90CB-18909D54A7C6}"/>
          </ac:graphicFrameMkLst>
        </pc:graphicFrameChg>
        <pc:graphicFrameChg chg="add mod modGraphic">
          <ac:chgData name="Bess Dunlevy" userId="dd4b9a8537dbe9d0" providerId="LiveId" clId="{CDD3BEC0-1694-46A7-B224-B3E676579A8D}" dt="2023-03-05T14:06:17.134" v="1066" actId="207"/>
          <ac:graphicFrameMkLst>
            <pc:docMk/>
            <pc:sldMk cId="3634812223" sldId="354"/>
            <ac:graphicFrameMk id="39" creationId="{68D4AAE0-9FE7-4E0F-9F83-2209A1BA10C4}"/>
          </ac:graphicFrameMkLst>
        </pc:graphicFrameChg>
        <pc:cxnChg chg="add mod">
          <ac:chgData name="Bess Dunlevy" userId="dd4b9a8537dbe9d0" providerId="LiveId" clId="{CDD3BEC0-1694-46A7-B224-B3E676579A8D}" dt="2023-03-05T13:43:26.229" v="261" actId="164"/>
          <ac:cxnSpMkLst>
            <pc:docMk/>
            <pc:sldMk cId="3634812223" sldId="354"/>
            <ac:cxnSpMk id="4" creationId="{F042ECDE-B6D3-515E-13FA-D1D53160A88C}"/>
          </ac:cxnSpMkLst>
        </pc:cxnChg>
        <pc:cxnChg chg="add mod">
          <ac:chgData name="Bess Dunlevy" userId="dd4b9a8537dbe9d0" providerId="LiveId" clId="{CDD3BEC0-1694-46A7-B224-B3E676579A8D}" dt="2023-03-05T13:43:26.229" v="261" actId="164"/>
          <ac:cxnSpMkLst>
            <pc:docMk/>
            <pc:sldMk cId="3634812223" sldId="354"/>
            <ac:cxnSpMk id="8" creationId="{F6BDD5DE-ECFF-5BE1-D4C9-2D58A367F8DB}"/>
          </ac:cxnSpMkLst>
        </pc:cxnChg>
        <pc:cxnChg chg="add mod">
          <ac:chgData name="Bess Dunlevy" userId="dd4b9a8537dbe9d0" providerId="LiveId" clId="{CDD3BEC0-1694-46A7-B224-B3E676579A8D}" dt="2023-03-05T13:43:26.229" v="261" actId="164"/>
          <ac:cxnSpMkLst>
            <pc:docMk/>
            <pc:sldMk cId="3634812223" sldId="354"/>
            <ac:cxnSpMk id="10" creationId="{8EAF1CB9-8616-3C01-23C2-D9DF2A68909D}"/>
          </ac:cxnSpMkLst>
        </pc:cxnChg>
        <pc:cxnChg chg="add mod">
          <ac:chgData name="Bess Dunlevy" userId="dd4b9a8537dbe9d0" providerId="LiveId" clId="{CDD3BEC0-1694-46A7-B224-B3E676579A8D}" dt="2023-03-05T13:43:26.229" v="261" actId="164"/>
          <ac:cxnSpMkLst>
            <pc:docMk/>
            <pc:sldMk cId="3634812223" sldId="354"/>
            <ac:cxnSpMk id="11" creationId="{3F7E3EE4-F89A-7C35-997E-05D19EC86CE9}"/>
          </ac:cxnSpMkLst>
        </pc:cxnChg>
        <pc:cxnChg chg="add mod">
          <ac:chgData name="Bess Dunlevy" userId="dd4b9a8537dbe9d0" providerId="LiveId" clId="{CDD3BEC0-1694-46A7-B224-B3E676579A8D}" dt="2023-03-05T13:43:26.229" v="261" actId="164"/>
          <ac:cxnSpMkLst>
            <pc:docMk/>
            <pc:sldMk cId="3634812223" sldId="354"/>
            <ac:cxnSpMk id="12" creationId="{823BEE30-5839-6EEE-7D66-21E41F270628}"/>
          </ac:cxnSpMkLst>
        </pc:cxnChg>
        <pc:cxnChg chg="add mod">
          <ac:chgData name="Bess Dunlevy" userId="dd4b9a8537dbe9d0" providerId="LiveId" clId="{CDD3BEC0-1694-46A7-B224-B3E676579A8D}" dt="2023-03-05T13:43:26.229" v="261" actId="164"/>
          <ac:cxnSpMkLst>
            <pc:docMk/>
            <pc:sldMk cId="3634812223" sldId="354"/>
            <ac:cxnSpMk id="14" creationId="{94731914-CFB3-70EE-3636-2A2055758CBA}"/>
          </ac:cxnSpMkLst>
        </pc:cxnChg>
        <pc:cxnChg chg="add mod">
          <ac:chgData name="Bess Dunlevy" userId="dd4b9a8537dbe9d0" providerId="LiveId" clId="{CDD3BEC0-1694-46A7-B224-B3E676579A8D}" dt="2023-03-05T13:43:26.229" v="261" actId="164"/>
          <ac:cxnSpMkLst>
            <pc:docMk/>
            <pc:sldMk cId="3634812223" sldId="354"/>
            <ac:cxnSpMk id="15" creationId="{FDDCEF88-E6DF-8E42-8CC3-66A296A6EB81}"/>
          </ac:cxnSpMkLst>
        </pc:cxnChg>
        <pc:cxnChg chg="add mod">
          <ac:chgData name="Bess Dunlevy" userId="dd4b9a8537dbe9d0" providerId="LiveId" clId="{CDD3BEC0-1694-46A7-B224-B3E676579A8D}" dt="2023-03-05T13:46:02.022" v="291" actId="164"/>
          <ac:cxnSpMkLst>
            <pc:docMk/>
            <pc:sldMk cId="3634812223" sldId="354"/>
            <ac:cxnSpMk id="21" creationId="{B0F7CB2C-DE18-ACA3-2816-73D4B7E14081}"/>
          </ac:cxnSpMkLst>
        </pc:cxnChg>
        <pc:cxnChg chg="add mod">
          <ac:chgData name="Bess Dunlevy" userId="dd4b9a8537dbe9d0" providerId="LiveId" clId="{CDD3BEC0-1694-46A7-B224-B3E676579A8D}" dt="2023-03-05T13:46:02.022" v="291" actId="164"/>
          <ac:cxnSpMkLst>
            <pc:docMk/>
            <pc:sldMk cId="3634812223" sldId="354"/>
            <ac:cxnSpMk id="23" creationId="{1329F08E-9B5E-6B6C-339E-1AC1979994D7}"/>
          </ac:cxnSpMkLst>
        </pc:cxnChg>
        <pc:cxnChg chg="mod topLvl">
          <ac:chgData name="Bess Dunlevy" userId="dd4b9a8537dbe9d0" providerId="LiveId" clId="{CDD3BEC0-1694-46A7-B224-B3E676579A8D}" dt="2023-03-05T13:46:57.150" v="312" actId="164"/>
          <ac:cxnSpMkLst>
            <pc:docMk/>
            <pc:sldMk cId="3634812223" sldId="354"/>
            <ac:cxnSpMk id="30" creationId="{E71241CE-D93D-AE3C-4868-AB3D5B305DC4}"/>
          </ac:cxnSpMkLst>
        </pc:cxnChg>
        <pc:cxnChg chg="mod topLvl">
          <ac:chgData name="Bess Dunlevy" userId="dd4b9a8537dbe9d0" providerId="LiveId" clId="{CDD3BEC0-1694-46A7-B224-B3E676579A8D}" dt="2023-03-05T13:46:57.150" v="312" actId="164"/>
          <ac:cxnSpMkLst>
            <pc:docMk/>
            <pc:sldMk cId="3634812223" sldId="354"/>
            <ac:cxnSpMk id="31" creationId="{F1596E05-E550-4702-D7E9-5F545747E7F7}"/>
          </ac:cxnSpMkLst>
        </pc:cxnChg>
        <pc:cxnChg chg="add mod">
          <ac:chgData name="Bess Dunlevy" userId="dd4b9a8537dbe9d0" providerId="LiveId" clId="{CDD3BEC0-1694-46A7-B224-B3E676579A8D}" dt="2023-03-05T14:05:22.513" v="1059" actId="1036"/>
          <ac:cxnSpMkLst>
            <pc:docMk/>
            <pc:sldMk cId="3634812223" sldId="354"/>
            <ac:cxnSpMk id="79" creationId="{0006F062-6930-6705-BD7A-6D5ADB198760}"/>
          </ac:cxnSpMkLst>
        </pc:cxnChg>
      </pc:sldChg>
      <pc:sldChg chg="del">
        <pc:chgData name="Bess Dunlevy" userId="dd4b9a8537dbe9d0" providerId="LiveId" clId="{CDD3BEC0-1694-46A7-B224-B3E676579A8D}" dt="2023-03-05T14:05:27.644" v="1060" actId="47"/>
        <pc:sldMkLst>
          <pc:docMk/>
          <pc:sldMk cId="57605566" sldId="370"/>
        </pc:sldMkLst>
      </pc:sldChg>
      <pc:sldChg chg="del">
        <pc:chgData name="Bess Dunlevy" userId="dd4b9a8537dbe9d0" providerId="LiveId" clId="{CDD3BEC0-1694-46A7-B224-B3E676579A8D}" dt="2023-03-05T14:05:27.644" v="1060" actId="47"/>
        <pc:sldMkLst>
          <pc:docMk/>
          <pc:sldMk cId="2962643205" sldId="378"/>
        </pc:sldMkLst>
      </pc:sldChg>
      <pc:sldChg chg="del">
        <pc:chgData name="Bess Dunlevy" userId="dd4b9a8537dbe9d0" providerId="LiveId" clId="{CDD3BEC0-1694-46A7-B224-B3E676579A8D}" dt="2023-03-05T14:05:27.644" v="1060" actId="47"/>
        <pc:sldMkLst>
          <pc:docMk/>
          <pc:sldMk cId="4204877435" sldId="379"/>
        </pc:sldMkLst>
      </pc:sldChg>
      <pc:sldChg chg="del">
        <pc:chgData name="Bess Dunlevy" userId="dd4b9a8537dbe9d0" providerId="LiveId" clId="{CDD3BEC0-1694-46A7-B224-B3E676579A8D}" dt="2023-03-05T14:05:27.644" v="1060" actId="47"/>
        <pc:sldMkLst>
          <pc:docMk/>
          <pc:sldMk cId="3261489383" sldId="382"/>
        </pc:sldMkLst>
      </pc:sldChg>
      <pc:sldChg chg="del">
        <pc:chgData name="Bess Dunlevy" userId="dd4b9a8537dbe9d0" providerId="LiveId" clId="{CDD3BEC0-1694-46A7-B224-B3E676579A8D}" dt="2023-03-05T14:05:27.644" v="1060"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42&amp;utm_source=integrated-content&amp;utm_campaign=/content/risk-heat-map-templates&amp;utm_medium=Risk+Heat+Map+powerpoint+11642&amp;lpa=Risk+Heat+Map+powerpoint+11642"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5562601" y="-935511"/>
            <a:ext cx="6542052" cy="7909306"/>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6497018" y="255512"/>
            <a:ext cx="5296959" cy="7350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1864980"/>
            <a:ext cx="7046764" cy="2308324"/>
          </a:xfrm>
          <a:prstGeom prst="rect">
            <a:avLst/>
          </a:prstGeom>
          <a:noFill/>
        </p:spPr>
        <p:txBody>
          <a:bodyPr wrap="square" rtlCol="0">
            <a:spAutoFit/>
          </a:bodyPr>
          <a:lstStyle/>
          <a:p>
            <a:r>
              <a:rPr lang="en-US" sz="4800" b="1" dirty="0">
                <a:solidFill>
                  <a:schemeClr val="tx1">
                    <a:lumMod val="75000"/>
                    <a:lumOff val="25000"/>
                  </a:schemeClr>
                </a:solidFill>
                <a:latin typeface="Century Gothic" panose="020B0502020202020204" pitchFamily="34" charset="0"/>
              </a:rPr>
              <a:t>RISK HEAT MAP TEMPLATE </a:t>
            </a:r>
            <a:br>
              <a:rPr lang="en-US" sz="4800" b="1" dirty="0">
                <a:solidFill>
                  <a:schemeClr val="tx1">
                    <a:lumMod val="75000"/>
                    <a:lumOff val="25000"/>
                  </a:schemeClr>
                </a:solidFill>
                <a:latin typeface="Century Gothic" panose="020B0502020202020204" pitchFamily="34" charset="0"/>
              </a:rPr>
            </a:br>
            <a:r>
              <a:rPr lang="en-US" sz="4800" b="1" dirty="0">
                <a:solidFill>
                  <a:schemeClr val="tx1">
                    <a:lumMod val="75000"/>
                    <a:lumOff val="25000"/>
                  </a:schemeClr>
                </a:solidFill>
                <a:latin typeface="Century Gothic" panose="020B0502020202020204" pitchFamily="34" charset="0"/>
              </a:rPr>
              <a:t>FOR POWERPOINT</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 HEAT MAP PRESENTATION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 HEAT MAP</a:t>
            </a:r>
            <a:endParaRPr lang="en-US" dirty="0">
              <a:solidFill>
                <a:schemeClr val="bg1"/>
              </a:solidFill>
              <a:latin typeface="Century Gothic" panose="020B0502020202020204" pitchFamily="34" charset="0"/>
              <a:ea typeface="Arial" charset="0"/>
              <a:cs typeface="Arial" charset="0"/>
            </a:endParaRPr>
          </a:p>
        </p:txBody>
      </p:sp>
      <p:grpSp>
        <p:nvGrpSpPr>
          <p:cNvPr id="37" name="Group 36">
            <a:extLst>
              <a:ext uri="{FF2B5EF4-FFF2-40B4-BE49-F238E27FC236}">
                <a16:creationId xmlns:a16="http://schemas.microsoft.com/office/drawing/2014/main" id="{A85BDDD3-D3FD-923A-E52F-952B65FF93C7}"/>
              </a:ext>
            </a:extLst>
          </p:cNvPr>
          <p:cNvGrpSpPr/>
          <p:nvPr/>
        </p:nvGrpSpPr>
        <p:grpSpPr>
          <a:xfrm>
            <a:off x="390612" y="154782"/>
            <a:ext cx="10838880" cy="4375044"/>
            <a:chOff x="183081" y="1103626"/>
            <a:chExt cx="10838880" cy="4375044"/>
          </a:xfrm>
        </p:grpSpPr>
        <p:grpSp>
          <p:nvGrpSpPr>
            <p:cNvPr id="16" name="Group 15">
              <a:extLst>
                <a:ext uri="{FF2B5EF4-FFF2-40B4-BE49-F238E27FC236}">
                  <a16:creationId xmlns:a16="http://schemas.microsoft.com/office/drawing/2014/main" id="{85AF6CA0-1AE3-D21B-D008-3A2A1EF3C01D}"/>
                </a:ext>
              </a:extLst>
            </p:cNvPr>
            <p:cNvGrpSpPr/>
            <p:nvPr/>
          </p:nvGrpSpPr>
          <p:grpSpPr>
            <a:xfrm>
              <a:off x="698090" y="1103626"/>
              <a:ext cx="10323871" cy="3972232"/>
              <a:chOff x="1140542" y="1052052"/>
              <a:chExt cx="10323871" cy="3972232"/>
            </a:xfrm>
          </p:grpSpPr>
          <p:sp>
            <p:nvSpPr>
              <p:cNvPr id="2" name="Rectangle 1">
                <a:extLst>
                  <a:ext uri="{FF2B5EF4-FFF2-40B4-BE49-F238E27FC236}">
                    <a16:creationId xmlns:a16="http://schemas.microsoft.com/office/drawing/2014/main" id="{13FFE1D1-1DEE-2E4A-A0D6-368D89F5D336}"/>
                  </a:ext>
                </a:extLst>
              </p:cNvPr>
              <p:cNvSpPr/>
              <p:nvPr/>
            </p:nvSpPr>
            <p:spPr>
              <a:xfrm>
                <a:off x="1140542" y="1052052"/>
                <a:ext cx="10323871" cy="3972232"/>
              </a:xfrm>
              <a:prstGeom prst="rect">
                <a:avLst/>
              </a:prstGeom>
              <a:gradFill flip="none" rotWithShape="1">
                <a:gsLst>
                  <a:gs pos="0">
                    <a:schemeClr val="accent6">
                      <a:lumMod val="20000"/>
                      <a:lumOff val="80000"/>
                    </a:schemeClr>
                  </a:gs>
                  <a:gs pos="48000">
                    <a:schemeClr val="accent1">
                      <a:lumMod val="45000"/>
                      <a:lumOff val="55000"/>
                    </a:schemeClr>
                  </a:gs>
                  <a:gs pos="78000">
                    <a:schemeClr val="accent2"/>
                  </a:gs>
                  <a:gs pos="100000">
                    <a:srgbClr val="FF0000"/>
                  </a:gs>
                </a:gsLst>
                <a:lin ang="1740000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F042ECDE-B6D3-515E-13FA-D1D53160A88C}"/>
                  </a:ext>
                </a:extLst>
              </p:cNvPr>
              <p:cNvCxnSpPr/>
              <p:nvPr/>
            </p:nvCxnSpPr>
            <p:spPr>
              <a:xfrm>
                <a:off x="2812026"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6BDD5DE-ECFF-5BE1-D4C9-2D58A367F8DB}"/>
                  </a:ext>
                </a:extLst>
              </p:cNvPr>
              <p:cNvCxnSpPr/>
              <p:nvPr/>
            </p:nvCxnSpPr>
            <p:spPr>
              <a:xfrm>
                <a:off x="4557252"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EAF1CB9-8616-3C01-23C2-D9DF2A68909D}"/>
                  </a:ext>
                </a:extLst>
              </p:cNvPr>
              <p:cNvCxnSpPr/>
              <p:nvPr/>
            </p:nvCxnSpPr>
            <p:spPr>
              <a:xfrm>
                <a:off x="6435213"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F7E3EE4-F89A-7C35-997E-05D19EC86CE9}"/>
                  </a:ext>
                </a:extLst>
              </p:cNvPr>
              <p:cNvCxnSpPr/>
              <p:nvPr/>
            </p:nvCxnSpPr>
            <p:spPr>
              <a:xfrm>
                <a:off x="8155858"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23BEE30-5839-6EEE-7D66-21E41F270628}"/>
                  </a:ext>
                </a:extLst>
              </p:cNvPr>
              <p:cNvCxnSpPr/>
              <p:nvPr/>
            </p:nvCxnSpPr>
            <p:spPr>
              <a:xfrm>
                <a:off x="9856839"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4731914-CFB3-70EE-3636-2A2055758CBA}"/>
                  </a:ext>
                </a:extLst>
              </p:cNvPr>
              <p:cNvCxnSpPr/>
              <p:nvPr/>
            </p:nvCxnSpPr>
            <p:spPr>
              <a:xfrm>
                <a:off x="1140542" y="2359742"/>
                <a:ext cx="103238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DDCEF88-E6DF-8E42-8CC3-66A296A6EB81}"/>
                  </a:ext>
                </a:extLst>
              </p:cNvPr>
              <p:cNvCxnSpPr/>
              <p:nvPr/>
            </p:nvCxnSpPr>
            <p:spPr>
              <a:xfrm>
                <a:off x="1140542" y="3672348"/>
                <a:ext cx="103238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Group 27">
              <a:extLst>
                <a:ext uri="{FF2B5EF4-FFF2-40B4-BE49-F238E27FC236}">
                  <a16:creationId xmlns:a16="http://schemas.microsoft.com/office/drawing/2014/main" id="{114424F0-083A-1443-DC80-EB093BD6B263}"/>
                </a:ext>
              </a:extLst>
            </p:cNvPr>
            <p:cNvGrpSpPr/>
            <p:nvPr/>
          </p:nvGrpSpPr>
          <p:grpSpPr>
            <a:xfrm>
              <a:off x="183081" y="1103626"/>
              <a:ext cx="369332" cy="3972232"/>
              <a:chOff x="700241" y="1052052"/>
              <a:chExt cx="369332" cy="3972232"/>
            </a:xfrm>
          </p:grpSpPr>
          <p:cxnSp>
            <p:nvCxnSpPr>
              <p:cNvPr id="21" name="Straight Arrow Connector 20">
                <a:extLst>
                  <a:ext uri="{FF2B5EF4-FFF2-40B4-BE49-F238E27FC236}">
                    <a16:creationId xmlns:a16="http://schemas.microsoft.com/office/drawing/2014/main" id="{B0F7CB2C-DE18-ACA3-2816-73D4B7E14081}"/>
                  </a:ext>
                </a:extLst>
              </p:cNvPr>
              <p:cNvCxnSpPr>
                <a:cxnSpLocks/>
              </p:cNvCxnSpPr>
              <p:nvPr/>
            </p:nvCxnSpPr>
            <p:spPr>
              <a:xfrm flipV="1">
                <a:off x="914400" y="1052052"/>
                <a:ext cx="0" cy="766916"/>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329F08E-9B5E-6B6C-339E-1AC1979994D7}"/>
                  </a:ext>
                </a:extLst>
              </p:cNvPr>
              <p:cNvCxnSpPr>
                <a:cxnSpLocks/>
              </p:cNvCxnSpPr>
              <p:nvPr/>
            </p:nvCxnSpPr>
            <p:spPr>
              <a:xfrm>
                <a:off x="914400" y="4188542"/>
                <a:ext cx="0" cy="835742"/>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7FA463ED-5D18-5C37-E4EE-06F6068F5C1C}"/>
                  </a:ext>
                </a:extLst>
              </p:cNvPr>
              <p:cNvSpPr txBox="1"/>
              <p:nvPr/>
            </p:nvSpPr>
            <p:spPr>
              <a:xfrm rot="16200000">
                <a:off x="-299881" y="2819090"/>
                <a:ext cx="2369576" cy="369332"/>
              </a:xfrm>
              <a:prstGeom prst="rect">
                <a:avLst/>
              </a:prstGeom>
              <a:noFill/>
            </p:spPr>
            <p:txBody>
              <a:bodyPr wrap="square" rtlCol="0">
                <a:spAutoFit/>
              </a:bodyPr>
              <a:lstStyle/>
              <a:p>
                <a:pPr algn="ctr"/>
                <a:r>
                  <a:rPr lang="en-US" dirty="0">
                    <a:solidFill>
                      <a:schemeClr val="tx1">
                        <a:lumMod val="65000"/>
                        <a:lumOff val="35000"/>
                      </a:schemeClr>
                    </a:solidFill>
                    <a:latin typeface="Century Gothic" panose="020B0502020202020204" pitchFamily="34" charset="0"/>
                  </a:rPr>
                  <a:t>LIKELIHOOD</a:t>
                </a:r>
              </a:p>
            </p:txBody>
          </p:sp>
        </p:grpSp>
        <p:grpSp>
          <p:nvGrpSpPr>
            <p:cNvPr id="36" name="Group 35">
              <a:extLst>
                <a:ext uri="{FF2B5EF4-FFF2-40B4-BE49-F238E27FC236}">
                  <a16:creationId xmlns:a16="http://schemas.microsoft.com/office/drawing/2014/main" id="{F1AAA802-2D18-1330-2FD1-C8C2063680EF}"/>
                </a:ext>
              </a:extLst>
            </p:cNvPr>
            <p:cNvGrpSpPr/>
            <p:nvPr/>
          </p:nvGrpSpPr>
          <p:grpSpPr>
            <a:xfrm>
              <a:off x="698090" y="5109338"/>
              <a:ext cx="10323871" cy="369332"/>
              <a:chOff x="698090" y="5109338"/>
              <a:chExt cx="10323871" cy="369332"/>
            </a:xfrm>
          </p:grpSpPr>
          <p:grpSp>
            <p:nvGrpSpPr>
              <p:cNvPr id="35" name="Group 34">
                <a:extLst>
                  <a:ext uri="{FF2B5EF4-FFF2-40B4-BE49-F238E27FC236}">
                    <a16:creationId xmlns:a16="http://schemas.microsoft.com/office/drawing/2014/main" id="{5F675ADA-BAAB-BD28-AAF5-90467FCD6643}"/>
                  </a:ext>
                </a:extLst>
              </p:cNvPr>
              <p:cNvGrpSpPr/>
              <p:nvPr/>
            </p:nvGrpSpPr>
            <p:grpSpPr>
              <a:xfrm>
                <a:off x="698090" y="5290017"/>
                <a:ext cx="10323871" cy="0"/>
                <a:chOff x="698090" y="5290017"/>
                <a:chExt cx="10323871" cy="0"/>
              </a:xfrm>
            </p:grpSpPr>
            <p:cxnSp>
              <p:nvCxnSpPr>
                <p:cNvPr id="30" name="Straight Arrow Connector 29">
                  <a:extLst>
                    <a:ext uri="{FF2B5EF4-FFF2-40B4-BE49-F238E27FC236}">
                      <a16:creationId xmlns:a16="http://schemas.microsoft.com/office/drawing/2014/main" id="{E71241CE-D93D-AE3C-4868-AB3D5B305DC4}"/>
                    </a:ext>
                  </a:extLst>
                </p:cNvPr>
                <p:cNvCxnSpPr>
                  <a:cxnSpLocks/>
                </p:cNvCxnSpPr>
                <p:nvPr/>
              </p:nvCxnSpPr>
              <p:spPr>
                <a:xfrm>
                  <a:off x="7713406" y="5290017"/>
                  <a:ext cx="3308555" cy="0"/>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F1596E05-E550-4702-D7E9-5F545747E7F7}"/>
                    </a:ext>
                  </a:extLst>
                </p:cNvPr>
                <p:cNvCxnSpPr>
                  <a:cxnSpLocks/>
                </p:cNvCxnSpPr>
                <p:nvPr/>
              </p:nvCxnSpPr>
              <p:spPr>
                <a:xfrm flipH="1">
                  <a:off x="698090" y="5290017"/>
                  <a:ext cx="3416710" cy="0"/>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2" name="TextBox 31">
                <a:extLst>
                  <a:ext uri="{FF2B5EF4-FFF2-40B4-BE49-F238E27FC236}">
                    <a16:creationId xmlns:a16="http://schemas.microsoft.com/office/drawing/2014/main" id="{C3F10670-25F8-7CE7-044E-D3F62E2022E7}"/>
                  </a:ext>
                </a:extLst>
              </p:cNvPr>
              <p:cNvSpPr txBox="1"/>
              <p:nvPr/>
            </p:nvSpPr>
            <p:spPr>
              <a:xfrm>
                <a:off x="4114801" y="5109338"/>
                <a:ext cx="3598606" cy="369332"/>
              </a:xfrm>
              <a:prstGeom prst="rect">
                <a:avLst/>
              </a:prstGeom>
              <a:noFill/>
            </p:spPr>
            <p:txBody>
              <a:bodyPr wrap="square" rtlCol="0">
                <a:spAutoFit/>
              </a:bodyPr>
              <a:lstStyle/>
              <a:p>
                <a:pPr algn="ctr"/>
                <a:r>
                  <a:rPr lang="en-US" dirty="0">
                    <a:solidFill>
                      <a:schemeClr val="tx1">
                        <a:lumMod val="65000"/>
                        <a:lumOff val="35000"/>
                      </a:schemeClr>
                    </a:solidFill>
                    <a:latin typeface="Century Gothic" panose="020B0502020202020204" pitchFamily="34" charset="0"/>
                  </a:rPr>
                  <a:t>IMPACT</a:t>
                </a:r>
              </a:p>
            </p:txBody>
          </p:sp>
        </p:grpSp>
      </p:grpSp>
      <p:graphicFrame>
        <p:nvGraphicFramePr>
          <p:cNvPr id="39" name="Table 39">
            <a:extLst>
              <a:ext uri="{FF2B5EF4-FFF2-40B4-BE49-F238E27FC236}">
                <a16:creationId xmlns:a16="http://schemas.microsoft.com/office/drawing/2014/main" id="{68D4AAE0-9FE7-4E0F-9F83-2209A1BA10C4}"/>
              </a:ext>
            </a:extLst>
          </p:cNvPr>
          <p:cNvGraphicFramePr>
            <a:graphicFrameLocks noGrp="1"/>
          </p:cNvGraphicFramePr>
          <p:nvPr>
            <p:extLst>
              <p:ext uri="{D42A27DB-BD31-4B8C-83A1-F6EECF244321}">
                <p14:modId xmlns:p14="http://schemas.microsoft.com/office/powerpoint/2010/main" val="1896339501"/>
              </p:ext>
            </p:extLst>
          </p:nvPr>
        </p:nvGraphicFramePr>
        <p:xfrm>
          <a:off x="1351861" y="5131731"/>
          <a:ext cx="10713180" cy="1269092"/>
        </p:xfrm>
        <a:graphic>
          <a:graphicData uri="http://schemas.openxmlformats.org/drawingml/2006/table">
            <a:tbl>
              <a:tblPr firstRow="1" bandRow="1">
                <a:tableStyleId>{5C22544A-7EE6-4342-B048-85BDC9FD1C3A}</a:tableStyleId>
              </a:tblPr>
              <a:tblGrid>
                <a:gridCol w="2678295">
                  <a:extLst>
                    <a:ext uri="{9D8B030D-6E8A-4147-A177-3AD203B41FA5}">
                      <a16:colId xmlns:a16="http://schemas.microsoft.com/office/drawing/2014/main" val="1880808625"/>
                    </a:ext>
                  </a:extLst>
                </a:gridCol>
                <a:gridCol w="2678295">
                  <a:extLst>
                    <a:ext uri="{9D8B030D-6E8A-4147-A177-3AD203B41FA5}">
                      <a16:colId xmlns:a16="http://schemas.microsoft.com/office/drawing/2014/main" val="289912147"/>
                    </a:ext>
                  </a:extLst>
                </a:gridCol>
                <a:gridCol w="2678295">
                  <a:extLst>
                    <a:ext uri="{9D8B030D-6E8A-4147-A177-3AD203B41FA5}">
                      <a16:colId xmlns:a16="http://schemas.microsoft.com/office/drawing/2014/main" val="1533800050"/>
                    </a:ext>
                  </a:extLst>
                </a:gridCol>
                <a:gridCol w="2678295">
                  <a:extLst>
                    <a:ext uri="{9D8B030D-6E8A-4147-A177-3AD203B41FA5}">
                      <a16:colId xmlns:a16="http://schemas.microsoft.com/office/drawing/2014/main" val="2486387295"/>
                    </a:ext>
                  </a:extLst>
                </a:gridCol>
              </a:tblGrid>
              <a:tr h="256387">
                <a:tc>
                  <a:txBody>
                    <a:bodyPr/>
                    <a:lstStyle/>
                    <a:p>
                      <a:r>
                        <a:rPr lang="en-US" sz="1300" b="0" dirty="0">
                          <a:solidFill>
                            <a:schemeClr val="bg1"/>
                          </a:solidFill>
                          <a:latin typeface="Century Gothic" panose="020B0502020202020204" pitchFamily="34" charset="0"/>
                        </a:rPr>
                        <a:t>RISK TITLE</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r>
                        <a:rPr lang="en-US" sz="1300" b="0" dirty="0">
                          <a:solidFill>
                            <a:schemeClr val="bg1"/>
                          </a:solidFill>
                          <a:latin typeface="Century Gothic" panose="020B0502020202020204" pitchFamily="34" charset="0"/>
                        </a:rPr>
                        <a:t>ACTION </a:t>
                      </a:r>
                      <a:r>
                        <a:rPr lang="en-US" sz="800" b="0" dirty="0">
                          <a:solidFill>
                            <a:schemeClr val="bg1"/>
                          </a:solidFill>
                          <a:latin typeface="Century Gothic" panose="020B0502020202020204" pitchFamily="34" charset="0"/>
                        </a:rPr>
                        <a:t>(Avoid, Reduce, Transfer or Accept)</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dirty="0">
                          <a:solidFill>
                            <a:schemeClr val="bg1"/>
                          </a:solidFill>
                          <a:latin typeface="Century Gothic" panose="020B0502020202020204" pitchFamily="34" charset="0"/>
                        </a:rPr>
                        <a:t>RISK TITLE</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r>
                        <a:rPr lang="en-US" sz="1300" b="0" dirty="0">
                          <a:solidFill>
                            <a:schemeClr val="bg1"/>
                          </a:solidFill>
                          <a:latin typeface="Century Gothic" panose="020B0502020202020204" pitchFamily="34" charset="0"/>
                        </a:rPr>
                        <a:t>ACTION </a:t>
                      </a:r>
                      <a:r>
                        <a:rPr lang="en-US" sz="800" b="0" dirty="0">
                          <a:solidFill>
                            <a:schemeClr val="bg1"/>
                          </a:solidFill>
                          <a:latin typeface="Century Gothic" panose="020B0502020202020204" pitchFamily="34" charset="0"/>
                        </a:rPr>
                        <a:t>(Avoid, Reduce, Transfer or Accept)</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2523869760"/>
                  </a:ext>
                </a:extLst>
              </a:tr>
              <a:tr h="0">
                <a:tc>
                  <a:txBody>
                    <a:bodyPr/>
                    <a:lstStyle/>
                    <a:p>
                      <a:r>
                        <a:rPr lang="en-US" sz="900" b="0" dirty="0">
                          <a:latin typeface="Century Gothic" panose="020B0502020202020204" pitchFamily="34" charset="0"/>
                        </a:rPr>
                        <a:t>Risk 1</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Century Gothic" panose="020B0502020202020204" pitchFamily="34" charset="0"/>
                        </a:rPr>
                        <a:t>Action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900" b="0" dirty="0">
                          <a:latin typeface="Century Gothic" panose="020B0502020202020204" pitchFamily="34" charset="0"/>
                        </a:rPr>
                        <a:t>Risk 5</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Century Gothic" panose="020B0502020202020204" pitchFamily="34" charset="0"/>
                        </a:rPr>
                        <a:t>Action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182996040"/>
                  </a:ext>
                </a:extLst>
              </a:tr>
              <a:tr h="238881">
                <a:tc>
                  <a:txBody>
                    <a:bodyPr/>
                    <a:lstStyle/>
                    <a:p>
                      <a:r>
                        <a:rPr lang="en-US" sz="900" b="0" dirty="0">
                          <a:latin typeface="Century Gothic" panose="020B0502020202020204" pitchFamily="34" charset="0"/>
                        </a:rPr>
                        <a:t>Risk 2</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dirty="0">
                          <a:latin typeface="Century Gothic" panose="020B0502020202020204" pitchFamily="34" charset="0"/>
                        </a:rPr>
                        <a:t>Action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900" b="0" dirty="0">
                          <a:latin typeface="Century Gothic" panose="020B0502020202020204" pitchFamily="34" charset="0"/>
                        </a:rPr>
                        <a:t>Risk 6</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Century Gothic" panose="020B0502020202020204" pitchFamily="34" charset="0"/>
                        </a:rPr>
                        <a:t>Action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422293878"/>
                  </a:ext>
                </a:extLst>
              </a:tr>
              <a:tr h="241539">
                <a:tc>
                  <a:txBody>
                    <a:bodyPr/>
                    <a:lstStyle/>
                    <a:p>
                      <a:r>
                        <a:rPr lang="en-US" sz="900" b="0" dirty="0">
                          <a:latin typeface="Century Gothic" panose="020B0502020202020204" pitchFamily="34" charset="0"/>
                        </a:rPr>
                        <a:t>Risk 3</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Century Gothic" panose="020B0502020202020204" pitchFamily="34" charset="0"/>
                        </a:rPr>
                        <a:t>Action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900" b="0" dirty="0">
                          <a:latin typeface="Century Gothic" panose="020B0502020202020204" pitchFamily="34" charset="0"/>
                        </a:rPr>
                        <a:t>Risk 7</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Century Gothic" panose="020B0502020202020204" pitchFamily="34" charset="0"/>
                        </a:rPr>
                        <a:t>Action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474451919"/>
                  </a:ext>
                </a:extLst>
              </a:tr>
              <a:tr h="270512">
                <a:tc>
                  <a:txBody>
                    <a:bodyPr/>
                    <a:lstStyle/>
                    <a:p>
                      <a:r>
                        <a:rPr lang="en-US" sz="900" b="0" dirty="0">
                          <a:latin typeface="Century Gothic" panose="020B0502020202020204" pitchFamily="34" charset="0"/>
                        </a:rPr>
                        <a:t>Risk 4</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Century Gothic" panose="020B0502020202020204" pitchFamily="34" charset="0"/>
                        </a:rPr>
                        <a:t>Action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900" b="0" dirty="0">
                          <a:latin typeface="Century Gothic" panose="020B0502020202020204" pitchFamily="34" charset="0"/>
                        </a:rPr>
                        <a:t>Risk 8</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900" b="0" dirty="0">
                          <a:latin typeface="Century Gothic" panose="020B0502020202020204" pitchFamily="34" charset="0"/>
                        </a:rPr>
                        <a:t>Action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046003043"/>
                  </a:ext>
                </a:extLst>
              </a:tr>
            </a:tbl>
          </a:graphicData>
        </a:graphic>
      </p:graphicFrame>
      <p:sp>
        <p:nvSpPr>
          <p:cNvPr id="40" name="TextBox 39">
            <a:extLst>
              <a:ext uri="{FF2B5EF4-FFF2-40B4-BE49-F238E27FC236}">
                <a16:creationId xmlns:a16="http://schemas.microsoft.com/office/drawing/2014/main" id="{F10D67E2-5D61-3AD1-7807-E840E7CD285C}"/>
              </a:ext>
            </a:extLst>
          </p:cNvPr>
          <p:cNvSpPr txBox="1"/>
          <p:nvPr/>
        </p:nvSpPr>
        <p:spPr>
          <a:xfrm>
            <a:off x="84749" y="5564236"/>
            <a:ext cx="1541705" cy="523220"/>
          </a:xfrm>
          <a:prstGeom prst="rect">
            <a:avLst/>
          </a:prstGeom>
          <a:noFill/>
        </p:spPr>
        <p:txBody>
          <a:bodyPr wrap="square" rtlCol="0">
            <a:spAutoFit/>
          </a:bodyPr>
          <a:lstStyle/>
          <a:p>
            <a:r>
              <a:rPr lang="en-US" sz="1400" dirty="0">
                <a:solidFill>
                  <a:schemeClr val="accent5">
                    <a:lumMod val="50000"/>
                  </a:schemeClr>
                </a:solidFill>
                <a:latin typeface="Century Gothic" panose="020B0502020202020204" pitchFamily="34" charset="0"/>
              </a:rPr>
              <a:t>MITIGATION STRATEGIES</a:t>
            </a:r>
          </a:p>
        </p:txBody>
      </p:sp>
      <p:grpSp>
        <p:nvGrpSpPr>
          <p:cNvPr id="43" name="Group 42">
            <a:extLst>
              <a:ext uri="{FF2B5EF4-FFF2-40B4-BE49-F238E27FC236}">
                <a16:creationId xmlns:a16="http://schemas.microsoft.com/office/drawing/2014/main" id="{E3509507-A110-934C-4BA0-76D9EC7BCC37}"/>
              </a:ext>
            </a:extLst>
          </p:cNvPr>
          <p:cNvGrpSpPr/>
          <p:nvPr/>
        </p:nvGrpSpPr>
        <p:grpSpPr>
          <a:xfrm>
            <a:off x="1069675" y="379562"/>
            <a:ext cx="1112808" cy="957529"/>
            <a:chOff x="1069675" y="379562"/>
            <a:chExt cx="1112808" cy="957529"/>
          </a:xfrm>
        </p:grpSpPr>
        <p:sp>
          <p:nvSpPr>
            <p:cNvPr id="41" name="Rectangle: Rounded Corners 40">
              <a:extLst>
                <a:ext uri="{FF2B5EF4-FFF2-40B4-BE49-F238E27FC236}">
                  <a16:creationId xmlns:a16="http://schemas.microsoft.com/office/drawing/2014/main" id="{549762EF-B6E3-12D6-AA87-D0FE4F475E67}"/>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3FCA807A-906D-2DC4-B6FB-4164CEAD74ED}"/>
                </a:ext>
              </a:extLst>
            </p:cNvPr>
            <p:cNvSpPr txBox="1"/>
            <p:nvPr/>
          </p:nvSpPr>
          <p:spPr>
            <a:xfrm>
              <a:off x="1069675" y="746591"/>
              <a:ext cx="1112808" cy="253916"/>
            </a:xfrm>
            <a:prstGeom prst="rect">
              <a:avLst/>
            </a:prstGeom>
            <a:noFill/>
          </p:spPr>
          <p:txBody>
            <a:bodyPr wrap="square" rtlCol="0">
              <a:spAutoFit/>
            </a:bodyPr>
            <a:lstStyle/>
            <a:p>
              <a:pPr algn="ctr"/>
              <a:r>
                <a:rPr lang="en-US" sz="1050" b="1" dirty="0">
                  <a:solidFill>
                    <a:schemeClr val="tx1">
                      <a:lumMod val="65000"/>
                      <a:lumOff val="35000"/>
                    </a:schemeClr>
                  </a:solidFill>
                  <a:latin typeface="Century Gothic" panose="020B0502020202020204" pitchFamily="34" charset="0"/>
                </a:rPr>
                <a:t>RISK 1</a:t>
              </a:r>
            </a:p>
          </p:txBody>
        </p:sp>
      </p:grpSp>
      <p:grpSp>
        <p:nvGrpSpPr>
          <p:cNvPr id="44" name="Group 43">
            <a:extLst>
              <a:ext uri="{FF2B5EF4-FFF2-40B4-BE49-F238E27FC236}">
                <a16:creationId xmlns:a16="http://schemas.microsoft.com/office/drawing/2014/main" id="{7ECF82C5-A015-AEAB-665B-81A3F6BAD4A7}"/>
              </a:ext>
            </a:extLst>
          </p:cNvPr>
          <p:cNvGrpSpPr/>
          <p:nvPr/>
        </p:nvGrpSpPr>
        <p:grpSpPr>
          <a:xfrm>
            <a:off x="2040463" y="2036292"/>
            <a:ext cx="1112808" cy="957529"/>
            <a:chOff x="1069675" y="379562"/>
            <a:chExt cx="1112808" cy="957529"/>
          </a:xfrm>
        </p:grpSpPr>
        <p:sp>
          <p:nvSpPr>
            <p:cNvPr id="45" name="Rectangle: Rounded Corners 44">
              <a:extLst>
                <a:ext uri="{FF2B5EF4-FFF2-40B4-BE49-F238E27FC236}">
                  <a16:creationId xmlns:a16="http://schemas.microsoft.com/office/drawing/2014/main" id="{986B3A53-C044-1043-C631-AC98CBACA769}"/>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2AD6EC28-870E-C301-0686-B0F756815F03}"/>
                </a:ext>
              </a:extLst>
            </p:cNvPr>
            <p:cNvSpPr txBox="1"/>
            <p:nvPr/>
          </p:nvSpPr>
          <p:spPr>
            <a:xfrm>
              <a:off x="1069675" y="746591"/>
              <a:ext cx="1112808" cy="253916"/>
            </a:xfrm>
            <a:prstGeom prst="rect">
              <a:avLst/>
            </a:prstGeom>
            <a:noFill/>
          </p:spPr>
          <p:txBody>
            <a:bodyPr wrap="square" rtlCol="0">
              <a:spAutoFit/>
            </a:bodyPr>
            <a:lstStyle/>
            <a:p>
              <a:pPr algn="ctr"/>
              <a:r>
                <a:rPr lang="en-US" sz="1050" b="1" dirty="0">
                  <a:solidFill>
                    <a:schemeClr val="tx1">
                      <a:lumMod val="65000"/>
                      <a:lumOff val="35000"/>
                    </a:schemeClr>
                  </a:solidFill>
                  <a:latin typeface="Century Gothic" panose="020B0502020202020204" pitchFamily="34" charset="0"/>
                </a:rPr>
                <a:t>RISK 2</a:t>
              </a:r>
            </a:p>
          </p:txBody>
        </p:sp>
      </p:grpSp>
      <p:grpSp>
        <p:nvGrpSpPr>
          <p:cNvPr id="47" name="Group 46">
            <a:extLst>
              <a:ext uri="{FF2B5EF4-FFF2-40B4-BE49-F238E27FC236}">
                <a16:creationId xmlns:a16="http://schemas.microsoft.com/office/drawing/2014/main" id="{02AC4682-D187-FE0E-0CAC-CA15DBF10A04}"/>
              </a:ext>
            </a:extLst>
          </p:cNvPr>
          <p:cNvGrpSpPr/>
          <p:nvPr/>
        </p:nvGrpSpPr>
        <p:grpSpPr>
          <a:xfrm>
            <a:off x="7364533" y="2986359"/>
            <a:ext cx="1112808" cy="957529"/>
            <a:chOff x="1069675" y="379562"/>
            <a:chExt cx="1112808" cy="957529"/>
          </a:xfrm>
        </p:grpSpPr>
        <p:sp>
          <p:nvSpPr>
            <p:cNvPr id="48" name="Rectangle: Rounded Corners 47">
              <a:extLst>
                <a:ext uri="{FF2B5EF4-FFF2-40B4-BE49-F238E27FC236}">
                  <a16:creationId xmlns:a16="http://schemas.microsoft.com/office/drawing/2014/main" id="{C35D9A38-CB51-2D18-C1DF-3364CB6050CA}"/>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3D4BFE9F-54C6-2311-16DC-55ED35C441EF}"/>
                </a:ext>
              </a:extLst>
            </p:cNvPr>
            <p:cNvSpPr txBox="1"/>
            <p:nvPr/>
          </p:nvSpPr>
          <p:spPr>
            <a:xfrm>
              <a:off x="1069675" y="746591"/>
              <a:ext cx="1112808" cy="253916"/>
            </a:xfrm>
            <a:prstGeom prst="rect">
              <a:avLst/>
            </a:prstGeom>
            <a:noFill/>
          </p:spPr>
          <p:txBody>
            <a:bodyPr wrap="square" rtlCol="0">
              <a:spAutoFit/>
            </a:bodyPr>
            <a:lstStyle/>
            <a:p>
              <a:pPr algn="ctr"/>
              <a:r>
                <a:rPr lang="en-US" sz="1050" b="1" dirty="0">
                  <a:solidFill>
                    <a:schemeClr val="tx1">
                      <a:lumMod val="65000"/>
                      <a:lumOff val="35000"/>
                    </a:schemeClr>
                  </a:solidFill>
                  <a:latin typeface="Century Gothic" panose="020B0502020202020204" pitchFamily="34" charset="0"/>
                </a:rPr>
                <a:t>RISK 3</a:t>
              </a:r>
            </a:p>
          </p:txBody>
        </p:sp>
      </p:grpSp>
      <p:grpSp>
        <p:nvGrpSpPr>
          <p:cNvPr id="50" name="Group 49">
            <a:extLst>
              <a:ext uri="{FF2B5EF4-FFF2-40B4-BE49-F238E27FC236}">
                <a16:creationId xmlns:a16="http://schemas.microsoft.com/office/drawing/2014/main" id="{48B14172-D2E9-588B-1BE5-EE063EDA3769}"/>
              </a:ext>
            </a:extLst>
          </p:cNvPr>
          <p:cNvGrpSpPr/>
          <p:nvPr/>
        </p:nvGrpSpPr>
        <p:grpSpPr>
          <a:xfrm>
            <a:off x="3113748" y="978793"/>
            <a:ext cx="1112808" cy="957529"/>
            <a:chOff x="1069675" y="379562"/>
            <a:chExt cx="1112808" cy="957529"/>
          </a:xfrm>
        </p:grpSpPr>
        <p:sp>
          <p:nvSpPr>
            <p:cNvPr id="51" name="Rectangle: Rounded Corners 50">
              <a:extLst>
                <a:ext uri="{FF2B5EF4-FFF2-40B4-BE49-F238E27FC236}">
                  <a16:creationId xmlns:a16="http://schemas.microsoft.com/office/drawing/2014/main" id="{D7ACFFBD-9445-27A6-8E00-BD7D2089B13D}"/>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Box 51">
              <a:extLst>
                <a:ext uri="{FF2B5EF4-FFF2-40B4-BE49-F238E27FC236}">
                  <a16:creationId xmlns:a16="http://schemas.microsoft.com/office/drawing/2014/main" id="{7327425C-0AEC-8E18-A99D-833E8D99FB9C}"/>
                </a:ext>
              </a:extLst>
            </p:cNvPr>
            <p:cNvSpPr txBox="1"/>
            <p:nvPr/>
          </p:nvSpPr>
          <p:spPr>
            <a:xfrm>
              <a:off x="1069675" y="746591"/>
              <a:ext cx="1112808" cy="253916"/>
            </a:xfrm>
            <a:prstGeom prst="rect">
              <a:avLst/>
            </a:prstGeom>
            <a:noFill/>
          </p:spPr>
          <p:txBody>
            <a:bodyPr wrap="square" rtlCol="0">
              <a:spAutoFit/>
            </a:bodyPr>
            <a:lstStyle/>
            <a:p>
              <a:pPr algn="ctr"/>
              <a:r>
                <a:rPr lang="en-US" sz="1050" b="1" dirty="0">
                  <a:solidFill>
                    <a:schemeClr val="tx1">
                      <a:lumMod val="65000"/>
                      <a:lumOff val="35000"/>
                    </a:schemeClr>
                  </a:solidFill>
                  <a:latin typeface="Century Gothic" panose="020B0502020202020204" pitchFamily="34" charset="0"/>
                </a:rPr>
                <a:t>RISK 4</a:t>
              </a:r>
            </a:p>
          </p:txBody>
        </p:sp>
      </p:grpSp>
      <p:grpSp>
        <p:nvGrpSpPr>
          <p:cNvPr id="53" name="Group 52">
            <a:extLst>
              <a:ext uri="{FF2B5EF4-FFF2-40B4-BE49-F238E27FC236}">
                <a16:creationId xmlns:a16="http://schemas.microsoft.com/office/drawing/2014/main" id="{8C363A5C-7388-FCB0-3B00-D03B7BDEFF66}"/>
              </a:ext>
            </a:extLst>
          </p:cNvPr>
          <p:cNvGrpSpPr/>
          <p:nvPr/>
        </p:nvGrpSpPr>
        <p:grpSpPr>
          <a:xfrm>
            <a:off x="9850341" y="374811"/>
            <a:ext cx="1112808" cy="957529"/>
            <a:chOff x="1069675" y="379562"/>
            <a:chExt cx="1112808" cy="957529"/>
          </a:xfrm>
        </p:grpSpPr>
        <p:sp>
          <p:nvSpPr>
            <p:cNvPr id="54" name="Rectangle: Rounded Corners 53">
              <a:extLst>
                <a:ext uri="{FF2B5EF4-FFF2-40B4-BE49-F238E27FC236}">
                  <a16:creationId xmlns:a16="http://schemas.microsoft.com/office/drawing/2014/main" id="{BB6D32CB-3A16-5613-4E76-F521F9338AAC}"/>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6E7FA203-B8F8-0E23-D628-CEE502229221}"/>
                </a:ext>
              </a:extLst>
            </p:cNvPr>
            <p:cNvSpPr txBox="1"/>
            <p:nvPr/>
          </p:nvSpPr>
          <p:spPr>
            <a:xfrm>
              <a:off x="1069675" y="746591"/>
              <a:ext cx="1112808" cy="253916"/>
            </a:xfrm>
            <a:prstGeom prst="rect">
              <a:avLst/>
            </a:prstGeom>
            <a:noFill/>
          </p:spPr>
          <p:txBody>
            <a:bodyPr wrap="square" rtlCol="0">
              <a:spAutoFit/>
            </a:bodyPr>
            <a:lstStyle/>
            <a:p>
              <a:pPr algn="ctr"/>
              <a:r>
                <a:rPr lang="en-US" sz="1050" b="1" dirty="0">
                  <a:solidFill>
                    <a:schemeClr val="tx1">
                      <a:lumMod val="65000"/>
                      <a:lumOff val="35000"/>
                    </a:schemeClr>
                  </a:solidFill>
                  <a:latin typeface="Century Gothic" panose="020B0502020202020204" pitchFamily="34" charset="0"/>
                </a:rPr>
                <a:t>RISK 6</a:t>
              </a:r>
            </a:p>
          </p:txBody>
        </p:sp>
      </p:grpSp>
      <p:grpSp>
        <p:nvGrpSpPr>
          <p:cNvPr id="56" name="Group 55">
            <a:extLst>
              <a:ext uri="{FF2B5EF4-FFF2-40B4-BE49-F238E27FC236}">
                <a16:creationId xmlns:a16="http://schemas.microsoft.com/office/drawing/2014/main" id="{6BFC6889-AB37-A248-17B6-BD8E32C308D3}"/>
              </a:ext>
            </a:extLst>
          </p:cNvPr>
          <p:cNvGrpSpPr/>
          <p:nvPr/>
        </p:nvGrpSpPr>
        <p:grpSpPr>
          <a:xfrm>
            <a:off x="6579707" y="1583751"/>
            <a:ext cx="1112808" cy="957529"/>
            <a:chOff x="1069675" y="379562"/>
            <a:chExt cx="1112808" cy="957529"/>
          </a:xfrm>
        </p:grpSpPr>
        <p:sp>
          <p:nvSpPr>
            <p:cNvPr id="57" name="Rectangle: Rounded Corners 56">
              <a:extLst>
                <a:ext uri="{FF2B5EF4-FFF2-40B4-BE49-F238E27FC236}">
                  <a16:creationId xmlns:a16="http://schemas.microsoft.com/office/drawing/2014/main" id="{824A1FB6-2E18-FBE9-0717-33CBE53D44AA}"/>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47D2BC52-BA85-B6BF-BE17-D26CC9062BE6}"/>
                </a:ext>
              </a:extLst>
            </p:cNvPr>
            <p:cNvSpPr txBox="1"/>
            <p:nvPr/>
          </p:nvSpPr>
          <p:spPr>
            <a:xfrm>
              <a:off x="1069675" y="746591"/>
              <a:ext cx="1112808" cy="253916"/>
            </a:xfrm>
            <a:prstGeom prst="rect">
              <a:avLst/>
            </a:prstGeom>
            <a:noFill/>
          </p:spPr>
          <p:txBody>
            <a:bodyPr wrap="square" rtlCol="0">
              <a:spAutoFit/>
            </a:bodyPr>
            <a:lstStyle/>
            <a:p>
              <a:pPr algn="ctr"/>
              <a:r>
                <a:rPr lang="en-US" sz="1050" b="1" dirty="0">
                  <a:solidFill>
                    <a:schemeClr val="tx1">
                      <a:lumMod val="65000"/>
                      <a:lumOff val="35000"/>
                    </a:schemeClr>
                  </a:solidFill>
                  <a:latin typeface="Century Gothic" panose="020B0502020202020204" pitchFamily="34" charset="0"/>
                </a:rPr>
                <a:t>RISK 5</a:t>
              </a:r>
            </a:p>
          </p:txBody>
        </p:sp>
      </p:grpSp>
      <p:grpSp>
        <p:nvGrpSpPr>
          <p:cNvPr id="59" name="Group 58">
            <a:extLst>
              <a:ext uri="{FF2B5EF4-FFF2-40B4-BE49-F238E27FC236}">
                <a16:creationId xmlns:a16="http://schemas.microsoft.com/office/drawing/2014/main" id="{FFBE832C-671F-E6B5-1F80-A5A271AD6A38}"/>
              </a:ext>
            </a:extLst>
          </p:cNvPr>
          <p:cNvGrpSpPr/>
          <p:nvPr/>
        </p:nvGrpSpPr>
        <p:grpSpPr>
          <a:xfrm>
            <a:off x="1058555" y="3025728"/>
            <a:ext cx="1112808" cy="957529"/>
            <a:chOff x="1069675" y="379562"/>
            <a:chExt cx="1112808" cy="957529"/>
          </a:xfrm>
        </p:grpSpPr>
        <p:sp>
          <p:nvSpPr>
            <p:cNvPr id="60" name="Rectangle: Rounded Corners 59">
              <a:extLst>
                <a:ext uri="{FF2B5EF4-FFF2-40B4-BE49-F238E27FC236}">
                  <a16:creationId xmlns:a16="http://schemas.microsoft.com/office/drawing/2014/main" id="{85A299A4-7E0F-1EAE-9809-FB020576A022}"/>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C1240F86-41AC-A0C8-FC1D-B657E3636C2F}"/>
                </a:ext>
              </a:extLst>
            </p:cNvPr>
            <p:cNvSpPr txBox="1"/>
            <p:nvPr/>
          </p:nvSpPr>
          <p:spPr>
            <a:xfrm>
              <a:off x="1069675" y="746591"/>
              <a:ext cx="1112808" cy="253916"/>
            </a:xfrm>
            <a:prstGeom prst="rect">
              <a:avLst/>
            </a:prstGeom>
            <a:noFill/>
          </p:spPr>
          <p:txBody>
            <a:bodyPr wrap="square" rtlCol="0">
              <a:spAutoFit/>
            </a:bodyPr>
            <a:lstStyle/>
            <a:p>
              <a:pPr algn="ctr"/>
              <a:r>
                <a:rPr lang="en-US" sz="1050" b="1" dirty="0">
                  <a:solidFill>
                    <a:schemeClr val="tx1">
                      <a:lumMod val="65000"/>
                      <a:lumOff val="35000"/>
                    </a:schemeClr>
                  </a:solidFill>
                  <a:latin typeface="Century Gothic" panose="020B0502020202020204" pitchFamily="34" charset="0"/>
                </a:rPr>
                <a:t>RISK 7</a:t>
              </a:r>
            </a:p>
          </p:txBody>
        </p:sp>
      </p:grpSp>
      <p:grpSp>
        <p:nvGrpSpPr>
          <p:cNvPr id="62" name="Group 61">
            <a:extLst>
              <a:ext uri="{FF2B5EF4-FFF2-40B4-BE49-F238E27FC236}">
                <a16:creationId xmlns:a16="http://schemas.microsoft.com/office/drawing/2014/main" id="{56D4448B-25E5-8D08-D1AA-D6C459EC6130}"/>
              </a:ext>
            </a:extLst>
          </p:cNvPr>
          <p:cNvGrpSpPr/>
          <p:nvPr/>
        </p:nvGrpSpPr>
        <p:grpSpPr>
          <a:xfrm>
            <a:off x="9085176" y="2333745"/>
            <a:ext cx="1112808" cy="957529"/>
            <a:chOff x="1069675" y="379562"/>
            <a:chExt cx="1112808" cy="957529"/>
          </a:xfrm>
        </p:grpSpPr>
        <p:sp>
          <p:nvSpPr>
            <p:cNvPr id="63" name="Rectangle: Rounded Corners 62">
              <a:extLst>
                <a:ext uri="{FF2B5EF4-FFF2-40B4-BE49-F238E27FC236}">
                  <a16:creationId xmlns:a16="http://schemas.microsoft.com/office/drawing/2014/main" id="{DF92C7ED-DF25-2526-672A-409327ECA810}"/>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D7349AEE-0540-D87F-CB77-6BD38F002EC9}"/>
                </a:ext>
              </a:extLst>
            </p:cNvPr>
            <p:cNvSpPr txBox="1"/>
            <p:nvPr/>
          </p:nvSpPr>
          <p:spPr>
            <a:xfrm>
              <a:off x="1069675" y="746591"/>
              <a:ext cx="1112808" cy="253916"/>
            </a:xfrm>
            <a:prstGeom prst="rect">
              <a:avLst/>
            </a:prstGeom>
            <a:noFill/>
          </p:spPr>
          <p:txBody>
            <a:bodyPr wrap="square" rtlCol="0">
              <a:spAutoFit/>
            </a:bodyPr>
            <a:lstStyle/>
            <a:p>
              <a:pPr algn="ctr"/>
              <a:r>
                <a:rPr lang="en-US" sz="1050" b="1" dirty="0">
                  <a:solidFill>
                    <a:schemeClr val="tx1">
                      <a:lumMod val="65000"/>
                      <a:lumOff val="35000"/>
                    </a:schemeClr>
                  </a:solidFill>
                  <a:latin typeface="Century Gothic" panose="020B0502020202020204" pitchFamily="34" charset="0"/>
                </a:rPr>
                <a:t>RISK 8</a:t>
              </a:r>
            </a:p>
          </p:txBody>
        </p:sp>
      </p:grpSp>
      <p:grpSp>
        <p:nvGrpSpPr>
          <p:cNvPr id="77" name="Group 76">
            <a:extLst>
              <a:ext uri="{FF2B5EF4-FFF2-40B4-BE49-F238E27FC236}">
                <a16:creationId xmlns:a16="http://schemas.microsoft.com/office/drawing/2014/main" id="{82F81F4F-AEAA-9A4E-D3D0-196677E07EA7}"/>
              </a:ext>
            </a:extLst>
          </p:cNvPr>
          <p:cNvGrpSpPr/>
          <p:nvPr/>
        </p:nvGrpSpPr>
        <p:grpSpPr>
          <a:xfrm>
            <a:off x="2390758" y="4566528"/>
            <a:ext cx="7275388" cy="261769"/>
            <a:chOff x="3036504" y="4542085"/>
            <a:chExt cx="7275388" cy="261769"/>
          </a:xfrm>
        </p:grpSpPr>
        <p:grpSp>
          <p:nvGrpSpPr>
            <p:cNvPr id="67" name="Group 66">
              <a:extLst>
                <a:ext uri="{FF2B5EF4-FFF2-40B4-BE49-F238E27FC236}">
                  <a16:creationId xmlns:a16="http://schemas.microsoft.com/office/drawing/2014/main" id="{FF47187D-3BAB-99EE-C3A4-82EDC7EA51D8}"/>
                </a:ext>
              </a:extLst>
            </p:cNvPr>
            <p:cNvGrpSpPr/>
            <p:nvPr/>
          </p:nvGrpSpPr>
          <p:grpSpPr>
            <a:xfrm>
              <a:off x="3036504" y="4544977"/>
              <a:ext cx="1768415" cy="258004"/>
              <a:chOff x="3295291" y="4529826"/>
              <a:chExt cx="1768415" cy="258004"/>
            </a:xfrm>
          </p:grpSpPr>
          <p:sp>
            <p:nvSpPr>
              <p:cNvPr id="65" name="Rectangle 64">
                <a:extLst>
                  <a:ext uri="{FF2B5EF4-FFF2-40B4-BE49-F238E27FC236}">
                    <a16:creationId xmlns:a16="http://schemas.microsoft.com/office/drawing/2014/main" id="{DB689335-302A-0772-1E4D-895F8BC41DE6}"/>
                  </a:ext>
                </a:extLst>
              </p:cNvPr>
              <p:cNvSpPr/>
              <p:nvPr/>
            </p:nvSpPr>
            <p:spPr>
              <a:xfrm>
                <a:off x="3295291" y="4529826"/>
                <a:ext cx="1768415" cy="25800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35EC4E09-B0D6-A473-3C82-F216649785BD}"/>
                  </a:ext>
                </a:extLst>
              </p:cNvPr>
              <p:cNvSpPr txBox="1"/>
              <p:nvPr/>
            </p:nvSpPr>
            <p:spPr>
              <a:xfrm>
                <a:off x="3295291" y="4539072"/>
                <a:ext cx="1768415" cy="230832"/>
              </a:xfrm>
              <a:prstGeom prst="rect">
                <a:avLst/>
              </a:prstGeom>
              <a:noFill/>
            </p:spPr>
            <p:txBody>
              <a:bodyPr wrap="square" rtlCol="0">
                <a:spAutoFit/>
              </a:bodyPr>
              <a:lstStyle/>
              <a:p>
                <a:pPr algn="ctr"/>
                <a:r>
                  <a:rPr lang="en-US" sz="900" dirty="0">
                    <a:latin typeface="Century Gothic" panose="020B0502020202020204" pitchFamily="34" charset="0"/>
                  </a:rPr>
                  <a:t>LOW PRIORITY RISK</a:t>
                </a:r>
              </a:p>
            </p:txBody>
          </p:sp>
        </p:grpSp>
        <p:grpSp>
          <p:nvGrpSpPr>
            <p:cNvPr id="68" name="Group 67">
              <a:extLst>
                <a:ext uri="{FF2B5EF4-FFF2-40B4-BE49-F238E27FC236}">
                  <a16:creationId xmlns:a16="http://schemas.microsoft.com/office/drawing/2014/main" id="{82600A31-A074-4221-3901-FF34F08F1C5C}"/>
                </a:ext>
              </a:extLst>
            </p:cNvPr>
            <p:cNvGrpSpPr/>
            <p:nvPr/>
          </p:nvGrpSpPr>
          <p:grpSpPr>
            <a:xfrm>
              <a:off x="4871055" y="4542085"/>
              <a:ext cx="1768415" cy="258004"/>
              <a:chOff x="3295291" y="4529826"/>
              <a:chExt cx="1768415" cy="258004"/>
            </a:xfrm>
          </p:grpSpPr>
          <p:sp>
            <p:nvSpPr>
              <p:cNvPr id="69" name="Rectangle 68">
                <a:extLst>
                  <a:ext uri="{FF2B5EF4-FFF2-40B4-BE49-F238E27FC236}">
                    <a16:creationId xmlns:a16="http://schemas.microsoft.com/office/drawing/2014/main" id="{9C29F6DC-F951-C5BB-8016-E926E1577ED6}"/>
                  </a:ext>
                </a:extLst>
              </p:cNvPr>
              <p:cNvSpPr/>
              <p:nvPr/>
            </p:nvSpPr>
            <p:spPr>
              <a:xfrm>
                <a:off x="3295291" y="4529826"/>
                <a:ext cx="1768415" cy="258004"/>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84BD0CDE-E8FB-DA81-CD56-D7BCEFBA0F9A}"/>
                  </a:ext>
                </a:extLst>
              </p:cNvPr>
              <p:cNvSpPr txBox="1"/>
              <p:nvPr/>
            </p:nvSpPr>
            <p:spPr>
              <a:xfrm>
                <a:off x="3295291" y="4539072"/>
                <a:ext cx="1768415" cy="230832"/>
              </a:xfrm>
              <a:prstGeom prst="rect">
                <a:avLst/>
              </a:prstGeom>
              <a:noFill/>
            </p:spPr>
            <p:txBody>
              <a:bodyPr wrap="square" rtlCol="0">
                <a:spAutoFit/>
              </a:bodyPr>
              <a:lstStyle/>
              <a:p>
                <a:pPr algn="ctr"/>
                <a:r>
                  <a:rPr lang="en-US" sz="900" dirty="0">
                    <a:latin typeface="Century Gothic" panose="020B0502020202020204" pitchFamily="34" charset="0"/>
                  </a:rPr>
                  <a:t>MEDIUM PRIORITY RISK</a:t>
                </a:r>
              </a:p>
            </p:txBody>
          </p:sp>
        </p:grpSp>
        <p:grpSp>
          <p:nvGrpSpPr>
            <p:cNvPr id="71" name="Group 70">
              <a:extLst>
                <a:ext uri="{FF2B5EF4-FFF2-40B4-BE49-F238E27FC236}">
                  <a16:creationId xmlns:a16="http://schemas.microsoft.com/office/drawing/2014/main" id="{016C2695-19AD-0452-6176-097D795F2A2B}"/>
                </a:ext>
              </a:extLst>
            </p:cNvPr>
            <p:cNvGrpSpPr/>
            <p:nvPr/>
          </p:nvGrpSpPr>
          <p:grpSpPr>
            <a:xfrm>
              <a:off x="6708926" y="4544977"/>
              <a:ext cx="1768415" cy="258004"/>
              <a:chOff x="3295291" y="4529826"/>
              <a:chExt cx="1768415" cy="258004"/>
            </a:xfrm>
          </p:grpSpPr>
          <p:sp>
            <p:nvSpPr>
              <p:cNvPr id="72" name="Rectangle 71">
                <a:extLst>
                  <a:ext uri="{FF2B5EF4-FFF2-40B4-BE49-F238E27FC236}">
                    <a16:creationId xmlns:a16="http://schemas.microsoft.com/office/drawing/2014/main" id="{6F893A8E-9272-32BD-0378-13C6169B6DB1}"/>
                  </a:ext>
                </a:extLst>
              </p:cNvPr>
              <p:cNvSpPr/>
              <p:nvPr/>
            </p:nvSpPr>
            <p:spPr>
              <a:xfrm>
                <a:off x="3295291" y="4529826"/>
                <a:ext cx="1768415" cy="258004"/>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3A7D86CF-575E-0613-321E-9A5E1EC33EBB}"/>
                  </a:ext>
                </a:extLst>
              </p:cNvPr>
              <p:cNvSpPr txBox="1"/>
              <p:nvPr/>
            </p:nvSpPr>
            <p:spPr>
              <a:xfrm>
                <a:off x="3295291" y="4539072"/>
                <a:ext cx="1768415" cy="230832"/>
              </a:xfrm>
              <a:prstGeom prst="rect">
                <a:avLst/>
              </a:prstGeom>
              <a:noFill/>
            </p:spPr>
            <p:txBody>
              <a:bodyPr wrap="square" rtlCol="0">
                <a:spAutoFit/>
              </a:bodyPr>
              <a:lstStyle/>
              <a:p>
                <a:pPr algn="ctr"/>
                <a:r>
                  <a:rPr lang="en-US" sz="900" dirty="0">
                    <a:latin typeface="Century Gothic" panose="020B0502020202020204" pitchFamily="34" charset="0"/>
                  </a:rPr>
                  <a:t>HIGH PRIORITY RISK</a:t>
                </a:r>
              </a:p>
            </p:txBody>
          </p:sp>
        </p:grpSp>
        <p:grpSp>
          <p:nvGrpSpPr>
            <p:cNvPr id="74" name="Group 73">
              <a:extLst>
                <a:ext uri="{FF2B5EF4-FFF2-40B4-BE49-F238E27FC236}">
                  <a16:creationId xmlns:a16="http://schemas.microsoft.com/office/drawing/2014/main" id="{B9A462FC-E955-A85E-08E3-981CA070E3DA}"/>
                </a:ext>
              </a:extLst>
            </p:cNvPr>
            <p:cNvGrpSpPr/>
            <p:nvPr/>
          </p:nvGrpSpPr>
          <p:grpSpPr>
            <a:xfrm>
              <a:off x="8543477" y="4545850"/>
              <a:ext cx="1768415" cy="258004"/>
              <a:chOff x="3295291" y="4529826"/>
              <a:chExt cx="1768415" cy="258004"/>
            </a:xfrm>
          </p:grpSpPr>
          <p:sp>
            <p:nvSpPr>
              <p:cNvPr id="75" name="Rectangle 74">
                <a:extLst>
                  <a:ext uri="{FF2B5EF4-FFF2-40B4-BE49-F238E27FC236}">
                    <a16:creationId xmlns:a16="http://schemas.microsoft.com/office/drawing/2014/main" id="{8C144993-6CB3-D40E-0257-39B30A43C473}"/>
                  </a:ext>
                </a:extLst>
              </p:cNvPr>
              <p:cNvSpPr/>
              <p:nvPr/>
            </p:nvSpPr>
            <p:spPr>
              <a:xfrm>
                <a:off x="3295291" y="4529826"/>
                <a:ext cx="1768415" cy="258004"/>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5A317630-F750-E48B-4397-6D87EC470F7D}"/>
                  </a:ext>
                </a:extLst>
              </p:cNvPr>
              <p:cNvSpPr txBox="1"/>
              <p:nvPr/>
            </p:nvSpPr>
            <p:spPr>
              <a:xfrm>
                <a:off x="3295291" y="4539072"/>
                <a:ext cx="1768415" cy="230832"/>
              </a:xfrm>
              <a:prstGeom prst="rect">
                <a:avLst/>
              </a:prstGeom>
              <a:noFill/>
            </p:spPr>
            <p:txBody>
              <a:bodyPr wrap="square" rtlCol="0">
                <a:spAutoFit/>
              </a:bodyPr>
              <a:lstStyle/>
              <a:p>
                <a:pPr algn="ctr"/>
                <a:r>
                  <a:rPr lang="en-US" sz="900" dirty="0">
                    <a:solidFill>
                      <a:schemeClr val="bg1"/>
                    </a:solidFill>
                    <a:latin typeface="Century Gothic" panose="020B0502020202020204" pitchFamily="34" charset="0"/>
                  </a:rPr>
                  <a:t>CRITICAL RISK</a:t>
                </a:r>
              </a:p>
            </p:txBody>
          </p:sp>
        </p:grpSp>
      </p:grpSp>
      <p:cxnSp>
        <p:nvCxnSpPr>
          <p:cNvPr id="79" name="Straight Connector 78">
            <a:extLst>
              <a:ext uri="{FF2B5EF4-FFF2-40B4-BE49-F238E27FC236}">
                <a16:creationId xmlns:a16="http://schemas.microsoft.com/office/drawing/2014/main" id="{0006F062-6930-6705-BD7A-6D5ADB198760}"/>
              </a:ext>
            </a:extLst>
          </p:cNvPr>
          <p:cNvCxnSpPr/>
          <p:nvPr/>
        </p:nvCxnSpPr>
        <p:spPr>
          <a:xfrm>
            <a:off x="84749" y="4994693"/>
            <a:ext cx="11980292"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30</TotalTime>
  <Words>192</Words>
  <Application>Microsoft Macintosh PowerPoint</Application>
  <PresentationFormat>Widescreen</PresentationFormat>
  <Paragraphs>44</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2023-03-05T13:36:35Z</dcterms:created>
  <dcterms:modified xsi:type="dcterms:W3CDTF">2023-03-17T22:28:04Z</dcterms:modified>
</cp:coreProperties>
</file>