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5" r:id="rId2"/>
    <p:sldId id="34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9" autoAdjust="0"/>
    <p:restoredTop sz="86447"/>
  </p:normalViewPr>
  <p:slideViewPr>
    <p:cSldViewPr snapToGrid="0" snapToObjects="1">
      <p:cViewPr varScale="1">
        <p:scale>
          <a:sx n="128" d="100"/>
          <a:sy n="128" d="100"/>
        </p:scale>
        <p:origin x="63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58&amp;utm_source=integrated-content&amp;utm_campaign=/content/raid-templates&amp;utm_medium=Sample+Basic+RAID+Log+powerpoint+11658&amp;lpa=Sample+Basic+RAID+Log+powerpoint+11658"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 SAMPLE</a:t>
            </a:r>
          </a:p>
        </p:txBody>
      </p:sp>
      <p:pic>
        <p:nvPicPr>
          <p:cNvPr id="12" name="Picture 11">
            <a:hlinkClick r:id="rId2"/>
            <a:extLst>
              <a:ext uri="{FF2B5EF4-FFF2-40B4-BE49-F238E27FC236}">
                <a16:creationId xmlns:a16="http://schemas.microsoft.com/office/drawing/2014/main" id="{71E65E7A-7BE3-7DCE-B3D8-3A9CED227B4F}"/>
              </a:ext>
            </a:extLst>
          </p:cNvPr>
          <p:cNvPicPr>
            <a:picLocks noChangeAspect="1"/>
          </p:cNvPicPr>
          <p:nvPr/>
        </p:nvPicPr>
        <p:blipFill>
          <a:blip r:embed="rId3"/>
          <a:stretch>
            <a:fillRect/>
          </a:stretch>
        </p:blipFill>
        <p:spPr>
          <a:xfrm>
            <a:off x="8229599" y="187165"/>
            <a:ext cx="3611877" cy="501240"/>
          </a:xfrm>
          <a:prstGeom prst="rect">
            <a:avLst/>
          </a:prstGeom>
        </p:spPr>
      </p:pic>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669303301"/>
              </p:ext>
            </p:extLst>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Material delivery is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Production stops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Alexandra Mattson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r>
                        <a:rPr lang="en-US" sz="1200" u="none" strike="noStrike">
                          <a:effectLst/>
                          <a:latin typeface="Century Gothic" panose="020B0502020202020204" pitchFamily="34" charset="0"/>
                        </a:rPr>
                        <a:t>102</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Machinery breakdowns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Production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Bruce Ferguson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en-US" sz="1200" u="none" strike="noStrike">
                          <a:effectLst/>
                          <a:latin typeface="Century Gothic" panose="020B0502020202020204" pitchFamily="34" charset="0"/>
                        </a:rPr>
                        <a:t>103</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r>
                        <a:rPr lang="en-US" sz="1200" u="none" strike="noStrike">
                          <a:effectLst/>
                          <a:latin typeface="Century Gothic" panose="020B0502020202020204" pitchFamily="34" charset="0"/>
                        </a:rPr>
                        <a:t>104</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en-US" sz="1200" u="none" strike="noStrike">
                          <a:effectLst/>
                          <a:latin typeface="Century Gothic" panose="020B0502020202020204" pitchFamily="34" charset="0"/>
                        </a:rPr>
                        <a:t>105</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r>
                        <a:rPr lang="en-US" sz="1200" u="none" strike="noStrike">
                          <a:effectLst/>
                          <a:latin typeface="Century Gothic" panose="020B0502020202020204" pitchFamily="34" charset="0"/>
                        </a:rPr>
                        <a:t>106</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en-US" sz="1200" u="none" strike="noStrike">
                          <a:effectLst/>
                          <a:latin typeface="Century Gothic" panose="020B0502020202020204" pitchFamily="34" charset="0"/>
                        </a:rPr>
                        <a:t>107</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r>
                        <a:rPr lang="en-US" sz="1200" u="none" strike="noStrike">
                          <a:effectLst/>
                          <a:latin typeface="Century Gothic" panose="020B0502020202020204" pitchFamily="34" charset="0"/>
                        </a:rPr>
                        <a:t>108</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en-US" sz="1200" u="none" strike="noStrike">
                          <a:effectLst/>
                          <a:latin typeface="Century Gothic" panose="020B0502020202020204" pitchFamily="34" charset="0"/>
                        </a:rPr>
                        <a:t>109</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r>
                        <a:rPr lang="en-US" sz="1200" u="none" strike="noStrike">
                          <a:effectLst/>
                          <a:latin typeface="Century Gothic" panose="020B0502020202020204" pitchFamily="34" charset="0"/>
                        </a:rPr>
                        <a:t>110</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Tree>
    <p:extLst>
      <p:ext uri="{BB962C8B-B14F-4D97-AF65-F5344CB8AC3E}">
        <p14:creationId xmlns:p14="http://schemas.microsoft.com/office/powerpoint/2010/main" val="103332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06141654"/>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Tree>
    <p:extLst>
      <p:ext uri="{BB962C8B-B14F-4D97-AF65-F5344CB8AC3E}">
        <p14:creationId xmlns:p14="http://schemas.microsoft.com/office/powerpoint/2010/main" val="266517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1648</TotalTime>
  <Words>222</Words>
  <Application>Microsoft Macintosh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29</cp:revision>
  <cp:lastPrinted>2020-08-31T22:23:58Z</cp:lastPrinted>
  <dcterms:created xsi:type="dcterms:W3CDTF">2021-07-07T23:54:57Z</dcterms:created>
  <dcterms:modified xsi:type="dcterms:W3CDTF">2023-02-14T22:12:09Z</dcterms:modified>
</cp:coreProperties>
</file>