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64651D-A42B-48DF-BCEA-539293A7A3EC}" v="21" dt="2022-11-06T13:19:05.4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D64651D-A42B-48DF-BCEA-539293A7A3EC}"/>
    <pc:docChg chg="undo custSel delSld modSld">
      <pc:chgData name="Bess Dunlevy" userId="dd4b9a8537dbe9d0" providerId="LiveId" clId="{6D64651D-A42B-48DF-BCEA-539293A7A3EC}" dt="2022-11-06T13:20:34.907" v="760" actId="1076"/>
      <pc:docMkLst>
        <pc:docMk/>
      </pc:docMkLst>
      <pc:sldChg chg="delSp modSp mod">
        <pc:chgData name="Bess Dunlevy" userId="dd4b9a8537dbe9d0" providerId="LiveId" clId="{6D64651D-A42B-48DF-BCEA-539293A7A3EC}" dt="2022-11-06T13:20:13.197" v="758" actId="255"/>
        <pc:sldMkLst>
          <pc:docMk/>
          <pc:sldMk cId="1508588292" sldId="342"/>
        </pc:sldMkLst>
        <pc:spChg chg="mod">
          <ac:chgData name="Bess Dunlevy" userId="dd4b9a8537dbe9d0" providerId="LiveId" clId="{6D64651D-A42B-48DF-BCEA-539293A7A3EC}" dt="2022-10-26T20:17:24.011" v="86" actId="1076"/>
          <ac:spMkLst>
            <pc:docMk/>
            <pc:sldMk cId="1508588292" sldId="342"/>
            <ac:spMk id="11" creationId="{0C01BE91-D333-FE4E-8137-15C695E430C9}"/>
          </ac:spMkLst>
        </pc:spChg>
        <pc:spChg chg="mod">
          <ac:chgData name="Bess Dunlevy" userId="dd4b9a8537dbe9d0" providerId="LiveId" clId="{6D64651D-A42B-48DF-BCEA-539293A7A3EC}" dt="2022-11-06T13:20:13.197" v="758" actId="255"/>
          <ac:spMkLst>
            <pc:docMk/>
            <pc:sldMk cId="1508588292" sldId="342"/>
            <ac:spMk id="33" creationId="{143A449B-AAB7-994A-92CE-8F48E2CA7DF6}"/>
          </ac:spMkLst>
        </pc:spChg>
        <pc:spChg chg="mod">
          <ac:chgData name="Bess Dunlevy" userId="dd4b9a8537dbe9d0" providerId="LiveId" clId="{6D64651D-A42B-48DF-BCEA-539293A7A3EC}" dt="2022-10-26T20:17:04.385" v="63" actId="20577"/>
          <ac:spMkLst>
            <pc:docMk/>
            <pc:sldMk cId="1508588292" sldId="342"/>
            <ac:spMk id="36" creationId="{C7DC0BFC-32CE-0544-BDE7-E4E8CD4C8E4D}"/>
          </ac:spMkLst>
        </pc:spChg>
        <pc:graphicFrameChg chg="del">
          <ac:chgData name="Bess Dunlevy" userId="dd4b9a8537dbe9d0" providerId="LiveId" clId="{6D64651D-A42B-48DF-BCEA-539293A7A3EC}" dt="2022-10-26T20:16:58.180" v="41" actId="478"/>
          <ac:graphicFrameMkLst>
            <pc:docMk/>
            <pc:sldMk cId="1508588292" sldId="342"/>
            <ac:graphicFrameMk id="5" creationId="{E4E1EF1D-44E9-405A-962E-9662EEC24BF0}"/>
          </ac:graphicFrameMkLst>
        </pc:graphicFrameChg>
        <pc:cxnChg chg="mod">
          <ac:chgData name="Bess Dunlevy" userId="dd4b9a8537dbe9d0" providerId="LiveId" clId="{6D64651D-A42B-48DF-BCEA-539293A7A3EC}" dt="2022-10-26T20:17:24.011" v="86" actId="1076"/>
          <ac:cxnSpMkLst>
            <pc:docMk/>
            <pc:sldMk cId="1508588292" sldId="342"/>
            <ac:cxnSpMk id="12" creationId="{17E3CD5D-AB51-1B48-BC15-DC855BADCA95}"/>
          </ac:cxnSpMkLst>
        </pc:cxnChg>
      </pc:sldChg>
      <pc:sldChg chg="del">
        <pc:chgData name="Bess Dunlevy" userId="dd4b9a8537dbe9d0" providerId="LiveId" clId="{6D64651D-A42B-48DF-BCEA-539293A7A3EC}" dt="2022-10-26T20:17:30.012" v="87" actId="47"/>
        <pc:sldMkLst>
          <pc:docMk/>
          <pc:sldMk cId="1179924037" sldId="353"/>
        </pc:sldMkLst>
      </pc:sldChg>
      <pc:sldChg chg="addSp delSp modSp mod">
        <pc:chgData name="Bess Dunlevy" userId="dd4b9a8537dbe9d0" providerId="LiveId" clId="{6D64651D-A42B-48DF-BCEA-539293A7A3EC}" dt="2022-11-06T13:20:34.907" v="760" actId="1076"/>
        <pc:sldMkLst>
          <pc:docMk/>
          <pc:sldMk cId="3634812223" sldId="354"/>
        </pc:sldMkLst>
        <pc:spChg chg="add mod">
          <ac:chgData name="Bess Dunlevy" userId="dd4b9a8537dbe9d0" providerId="LiveId" clId="{6D64651D-A42B-48DF-BCEA-539293A7A3EC}" dt="2022-11-06T13:16:51.674" v="720" actId="1076"/>
          <ac:spMkLst>
            <pc:docMk/>
            <pc:sldMk cId="3634812223" sldId="354"/>
            <ac:spMk id="2" creationId="{2BF72EDE-AB9E-7328-69F7-D89280C4EC32}"/>
          </ac:spMkLst>
        </pc:spChg>
        <pc:spChg chg="add mod">
          <ac:chgData name="Bess Dunlevy" userId="dd4b9a8537dbe9d0" providerId="LiveId" clId="{6D64651D-A42B-48DF-BCEA-539293A7A3EC}" dt="2022-11-06T13:16:51.674" v="720" actId="1076"/>
          <ac:spMkLst>
            <pc:docMk/>
            <pc:sldMk cId="3634812223" sldId="354"/>
            <ac:spMk id="3" creationId="{C46376FE-265E-EB64-E07D-54B3D5C2E35F}"/>
          </ac:spMkLst>
        </pc:spChg>
        <pc:spChg chg="add mod">
          <ac:chgData name="Bess Dunlevy" userId="dd4b9a8537dbe9d0" providerId="LiveId" clId="{6D64651D-A42B-48DF-BCEA-539293A7A3EC}" dt="2022-11-06T13:16:51.674" v="720" actId="1076"/>
          <ac:spMkLst>
            <pc:docMk/>
            <pc:sldMk cId="3634812223" sldId="354"/>
            <ac:spMk id="4" creationId="{F5FCE422-1C6B-164C-1843-C403EE3DB505}"/>
          </ac:spMkLst>
        </pc:spChg>
        <pc:spChg chg="add mod">
          <ac:chgData name="Bess Dunlevy" userId="dd4b9a8537dbe9d0" providerId="LiveId" clId="{6D64651D-A42B-48DF-BCEA-539293A7A3EC}" dt="2022-11-06T13:16:51.674" v="720" actId="1076"/>
          <ac:spMkLst>
            <pc:docMk/>
            <pc:sldMk cId="3634812223" sldId="354"/>
            <ac:spMk id="8" creationId="{E605A24E-4750-084D-17D9-49FA0091D345}"/>
          </ac:spMkLst>
        </pc:spChg>
        <pc:spChg chg="mod">
          <ac:chgData name="Bess Dunlevy" userId="dd4b9a8537dbe9d0" providerId="LiveId" clId="{6D64651D-A42B-48DF-BCEA-539293A7A3EC}" dt="2022-10-26T20:17:44.884" v="119" actId="20577"/>
          <ac:spMkLst>
            <pc:docMk/>
            <pc:sldMk cId="3634812223" sldId="354"/>
            <ac:spMk id="9" creationId="{CB9D49A6-86F7-B744-828A-D7C1D9D15D8C}"/>
          </ac:spMkLst>
        </pc:spChg>
        <pc:spChg chg="del mod">
          <ac:chgData name="Bess Dunlevy" userId="dd4b9a8537dbe9d0" providerId="LiveId" clId="{6D64651D-A42B-48DF-BCEA-539293A7A3EC}" dt="2022-10-26T20:17:37.853" v="91" actId="478"/>
          <ac:spMkLst>
            <pc:docMk/>
            <pc:sldMk cId="3634812223" sldId="354"/>
            <ac:spMk id="17" creationId="{779AB062-8C1C-4C70-BE52-A5053D1050EF}"/>
          </ac:spMkLst>
        </pc:spChg>
        <pc:spChg chg="add mod">
          <ac:chgData name="Bess Dunlevy" userId="dd4b9a8537dbe9d0" providerId="LiveId" clId="{6D64651D-A42B-48DF-BCEA-539293A7A3EC}" dt="2022-11-06T13:16:51.674" v="720" actId="1076"/>
          <ac:spMkLst>
            <pc:docMk/>
            <pc:sldMk cId="3634812223" sldId="354"/>
            <ac:spMk id="22" creationId="{FAA35E94-0190-4FCC-CF6C-B16C066AFA18}"/>
          </ac:spMkLst>
        </pc:spChg>
        <pc:spChg chg="add mod">
          <ac:chgData name="Bess Dunlevy" userId="dd4b9a8537dbe9d0" providerId="LiveId" clId="{6D64651D-A42B-48DF-BCEA-539293A7A3EC}" dt="2022-11-06T13:16:51.674" v="720" actId="1076"/>
          <ac:spMkLst>
            <pc:docMk/>
            <pc:sldMk cId="3634812223" sldId="354"/>
            <ac:spMk id="23" creationId="{CCE242A5-5A9E-ED84-1EBF-A5B9C93165C0}"/>
          </ac:spMkLst>
        </pc:spChg>
        <pc:spChg chg="add mod">
          <ac:chgData name="Bess Dunlevy" userId="dd4b9a8537dbe9d0" providerId="LiveId" clId="{6D64651D-A42B-48DF-BCEA-539293A7A3EC}" dt="2022-11-06T13:16:51.674" v="720" actId="1076"/>
          <ac:spMkLst>
            <pc:docMk/>
            <pc:sldMk cId="3634812223" sldId="354"/>
            <ac:spMk id="24" creationId="{D4D9CDC8-C5FA-9C8A-00D3-FF44241B7E85}"/>
          </ac:spMkLst>
        </pc:spChg>
        <pc:spChg chg="add mod">
          <ac:chgData name="Bess Dunlevy" userId="dd4b9a8537dbe9d0" providerId="LiveId" clId="{6D64651D-A42B-48DF-BCEA-539293A7A3EC}" dt="2022-11-06T13:16:51.674" v="720" actId="1076"/>
          <ac:spMkLst>
            <pc:docMk/>
            <pc:sldMk cId="3634812223" sldId="354"/>
            <ac:spMk id="25" creationId="{6DA1E3F1-274A-FA8F-35B2-90726A7EC188}"/>
          </ac:spMkLst>
        </pc:spChg>
        <pc:spChg chg="add mod">
          <ac:chgData name="Bess Dunlevy" userId="dd4b9a8537dbe9d0" providerId="LiveId" clId="{6D64651D-A42B-48DF-BCEA-539293A7A3EC}" dt="2022-11-06T13:16:51.674" v="720" actId="1076"/>
          <ac:spMkLst>
            <pc:docMk/>
            <pc:sldMk cId="3634812223" sldId="354"/>
            <ac:spMk id="26" creationId="{44CA5C26-0AA4-EC4D-C371-E4E6E458D4F3}"/>
          </ac:spMkLst>
        </pc:spChg>
        <pc:spChg chg="add mod">
          <ac:chgData name="Bess Dunlevy" userId="dd4b9a8537dbe9d0" providerId="LiveId" clId="{6D64651D-A42B-48DF-BCEA-539293A7A3EC}" dt="2022-11-06T13:16:51.674" v="720" actId="1076"/>
          <ac:spMkLst>
            <pc:docMk/>
            <pc:sldMk cId="3634812223" sldId="354"/>
            <ac:spMk id="27" creationId="{5E43672E-47C2-1485-C25B-BD8E62A6948B}"/>
          </ac:spMkLst>
        </pc:spChg>
        <pc:spChg chg="add mod">
          <ac:chgData name="Bess Dunlevy" userId="dd4b9a8537dbe9d0" providerId="LiveId" clId="{6D64651D-A42B-48DF-BCEA-539293A7A3EC}" dt="2022-11-06T13:16:51.674" v="720" actId="1076"/>
          <ac:spMkLst>
            <pc:docMk/>
            <pc:sldMk cId="3634812223" sldId="354"/>
            <ac:spMk id="28" creationId="{3C5E4E47-4956-532B-9959-E3004AC3295A}"/>
          </ac:spMkLst>
        </pc:spChg>
        <pc:spChg chg="add mod">
          <ac:chgData name="Bess Dunlevy" userId="dd4b9a8537dbe9d0" providerId="LiveId" clId="{6D64651D-A42B-48DF-BCEA-539293A7A3EC}" dt="2022-11-06T13:16:51.674" v="720" actId="1076"/>
          <ac:spMkLst>
            <pc:docMk/>
            <pc:sldMk cId="3634812223" sldId="354"/>
            <ac:spMk id="29" creationId="{7C258170-5ABB-1BB1-7E53-68B057459AD5}"/>
          </ac:spMkLst>
        </pc:spChg>
        <pc:spChg chg="add del mod">
          <ac:chgData name="Bess Dunlevy" userId="dd4b9a8537dbe9d0" providerId="LiveId" clId="{6D64651D-A42B-48DF-BCEA-539293A7A3EC}" dt="2022-11-06T13:12:25.457" v="542"/>
          <ac:spMkLst>
            <pc:docMk/>
            <pc:sldMk cId="3634812223" sldId="354"/>
            <ac:spMk id="30" creationId="{1B1EEEAB-2909-332D-0B87-890924B23ABA}"/>
          </ac:spMkLst>
        </pc:spChg>
        <pc:spChg chg="add mod">
          <ac:chgData name="Bess Dunlevy" userId="dd4b9a8537dbe9d0" providerId="LiveId" clId="{6D64651D-A42B-48DF-BCEA-539293A7A3EC}" dt="2022-11-06T13:16:51.674" v="720" actId="1076"/>
          <ac:spMkLst>
            <pc:docMk/>
            <pc:sldMk cId="3634812223" sldId="354"/>
            <ac:spMk id="31" creationId="{EB290865-BDF0-24EA-075E-9693257B265E}"/>
          </ac:spMkLst>
        </pc:spChg>
        <pc:spChg chg="add mod">
          <ac:chgData name="Bess Dunlevy" userId="dd4b9a8537dbe9d0" providerId="LiveId" clId="{6D64651D-A42B-48DF-BCEA-539293A7A3EC}" dt="2022-11-06T13:16:51.674" v="720" actId="1076"/>
          <ac:spMkLst>
            <pc:docMk/>
            <pc:sldMk cId="3634812223" sldId="354"/>
            <ac:spMk id="32" creationId="{A162BDCD-7583-4E39-3B21-DA8E65D8C018}"/>
          </ac:spMkLst>
        </pc:spChg>
        <pc:spChg chg="add del mod">
          <ac:chgData name="Bess Dunlevy" userId="dd4b9a8537dbe9d0" providerId="LiveId" clId="{6D64651D-A42B-48DF-BCEA-539293A7A3EC}" dt="2022-11-06T13:15:47.050" v="632" actId="478"/>
          <ac:spMkLst>
            <pc:docMk/>
            <pc:sldMk cId="3634812223" sldId="354"/>
            <ac:spMk id="33" creationId="{A95D6323-2567-5303-426E-81B7F5D55175}"/>
          </ac:spMkLst>
        </pc:spChg>
        <pc:spChg chg="add mod">
          <ac:chgData name="Bess Dunlevy" userId="dd4b9a8537dbe9d0" providerId="LiveId" clId="{6D64651D-A42B-48DF-BCEA-539293A7A3EC}" dt="2022-11-06T13:16:51.674" v="720" actId="1076"/>
          <ac:spMkLst>
            <pc:docMk/>
            <pc:sldMk cId="3634812223" sldId="354"/>
            <ac:spMk id="34" creationId="{1CFF9B20-87DF-93A8-D034-2DCFE1431C69}"/>
          </ac:spMkLst>
        </pc:spChg>
        <pc:spChg chg="add mod">
          <ac:chgData name="Bess Dunlevy" userId="dd4b9a8537dbe9d0" providerId="LiveId" clId="{6D64651D-A42B-48DF-BCEA-539293A7A3EC}" dt="2022-11-06T13:16:51.674" v="720" actId="1076"/>
          <ac:spMkLst>
            <pc:docMk/>
            <pc:sldMk cId="3634812223" sldId="354"/>
            <ac:spMk id="35" creationId="{2D4AAA5C-1267-6679-7997-CE1A8C5A6040}"/>
          </ac:spMkLst>
        </pc:spChg>
        <pc:spChg chg="add mod">
          <ac:chgData name="Bess Dunlevy" userId="dd4b9a8537dbe9d0" providerId="LiveId" clId="{6D64651D-A42B-48DF-BCEA-539293A7A3EC}" dt="2022-11-06T13:19:26.394" v="750" actId="1076"/>
          <ac:spMkLst>
            <pc:docMk/>
            <pc:sldMk cId="3634812223" sldId="354"/>
            <ac:spMk id="36" creationId="{6A64568B-D636-3751-1A6F-568A8120CBB6}"/>
          </ac:spMkLst>
        </pc:spChg>
        <pc:spChg chg="add mod ord">
          <ac:chgData name="Bess Dunlevy" userId="dd4b9a8537dbe9d0" providerId="LiveId" clId="{6D64651D-A42B-48DF-BCEA-539293A7A3EC}" dt="2022-11-06T13:20:30.611" v="759" actId="14100"/>
          <ac:spMkLst>
            <pc:docMk/>
            <pc:sldMk cId="3634812223" sldId="354"/>
            <ac:spMk id="37" creationId="{FDCEB7F4-1D0A-693B-37C2-49B1A9936274}"/>
          </ac:spMkLst>
        </pc:spChg>
        <pc:spChg chg="del">
          <ac:chgData name="Bess Dunlevy" userId="dd4b9a8537dbe9d0" providerId="LiveId" clId="{6D64651D-A42B-48DF-BCEA-539293A7A3EC}" dt="2022-11-06T12:59:12.051" v="120" actId="478"/>
          <ac:spMkLst>
            <pc:docMk/>
            <pc:sldMk cId="3634812223" sldId="354"/>
            <ac:spMk id="38" creationId="{A6C4B9E8-80D7-0E4C-98A0-080138C4551C}"/>
          </ac:spMkLst>
        </pc:spChg>
        <pc:graphicFrameChg chg="del modGraphic">
          <ac:chgData name="Bess Dunlevy" userId="dd4b9a8537dbe9d0" providerId="LiveId" clId="{6D64651D-A42B-48DF-BCEA-539293A7A3EC}" dt="2022-10-26T20:17:36.150" v="89" actId="478"/>
          <ac:graphicFrameMkLst>
            <pc:docMk/>
            <pc:sldMk cId="3634812223" sldId="354"/>
            <ac:graphicFrameMk id="18" creationId="{F37D93A8-7E17-4F98-A895-BBADF3A52909}"/>
          </ac:graphicFrameMkLst>
        </pc:graphicFrameChg>
        <pc:graphicFrameChg chg="del">
          <ac:chgData name="Bess Dunlevy" userId="dd4b9a8537dbe9d0" providerId="LiveId" clId="{6D64651D-A42B-48DF-BCEA-539293A7A3EC}" dt="2022-10-26T20:17:38.717" v="92" actId="478"/>
          <ac:graphicFrameMkLst>
            <pc:docMk/>
            <pc:sldMk cId="3634812223" sldId="354"/>
            <ac:graphicFrameMk id="19" creationId="{2A29ACB9-DD4A-4609-90CB-18909D54A7C6}"/>
          </ac:graphicFrameMkLst>
        </pc:graphicFrameChg>
        <pc:picChg chg="add mod">
          <ac:chgData name="Bess Dunlevy" userId="dd4b9a8537dbe9d0" providerId="LiveId" clId="{6D64651D-A42B-48DF-BCEA-539293A7A3EC}" dt="2022-11-06T13:16:51.674" v="720" actId="1076"/>
          <ac:picMkLst>
            <pc:docMk/>
            <pc:sldMk cId="3634812223" sldId="354"/>
            <ac:picMk id="13" creationId="{F6A1DC17-AE92-07AC-F6CA-2F8E477040C5}"/>
          </ac:picMkLst>
        </pc:picChg>
        <pc:picChg chg="add mod">
          <ac:chgData name="Bess Dunlevy" userId="dd4b9a8537dbe9d0" providerId="LiveId" clId="{6D64651D-A42B-48DF-BCEA-539293A7A3EC}" dt="2022-11-06T13:16:51.674" v="720" actId="1076"/>
          <ac:picMkLst>
            <pc:docMk/>
            <pc:sldMk cId="3634812223" sldId="354"/>
            <ac:picMk id="15" creationId="{8BE1F8ED-3ED0-6D62-FDCD-C4C3993C7D5F}"/>
          </ac:picMkLst>
        </pc:picChg>
        <pc:picChg chg="add mod">
          <ac:chgData name="Bess Dunlevy" userId="dd4b9a8537dbe9d0" providerId="LiveId" clId="{6D64651D-A42B-48DF-BCEA-539293A7A3EC}" dt="2022-11-06T13:16:51.674" v="720" actId="1076"/>
          <ac:picMkLst>
            <pc:docMk/>
            <pc:sldMk cId="3634812223" sldId="354"/>
            <ac:picMk id="16" creationId="{D02B3692-7491-9B3B-C203-A5942EF6EDF8}"/>
          </ac:picMkLst>
        </pc:picChg>
        <pc:picChg chg="add mod">
          <ac:chgData name="Bess Dunlevy" userId="dd4b9a8537dbe9d0" providerId="LiveId" clId="{6D64651D-A42B-48DF-BCEA-539293A7A3EC}" dt="2022-11-06T13:20:34.907" v="760" actId="1076"/>
          <ac:picMkLst>
            <pc:docMk/>
            <pc:sldMk cId="3634812223" sldId="354"/>
            <ac:picMk id="39" creationId="{56A61E53-77DC-FCEB-E021-F226F87F1A29}"/>
          </ac:picMkLst>
        </pc:picChg>
        <pc:cxnChg chg="add mod">
          <ac:chgData name="Bess Dunlevy" userId="dd4b9a8537dbe9d0" providerId="LiveId" clId="{6D64651D-A42B-48DF-BCEA-539293A7A3EC}" dt="2022-11-06T13:16:51.674" v="720" actId="1076"/>
          <ac:cxnSpMkLst>
            <pc:docMk/>
            <pc:sldMk cId="3634812223" sldId="354"/>
            <ac:cxnSpMk id="11" creationId="{6A8684B5-6B57-BAD8-2BD7-670AB144B77C}"/>
          </ac:cxnSpMkLst>
        </pc:cxnChg>
        <pc:cxnChg chg="add mod">
          <ac:chgData name="Bess Dunlevy" userId="dd4b9a8537dbe9d0" providerId="LiveId" clId="{6D64651D-A42B-48DF-BCEA-539293A7A3EC}" dt="2022-11-06T13:16:51.674" v="720" actId="1076"/>
          <ac:cxnSpMkLst>
            <pc:docMk/>
            <pc:sldMk cId="3634812223" sldId="354"/>
            <ac:cxnSpMk id="17" creationId="{4C1B7609-5D6E-E9E5-C212-2DAE1EEAC3D4}"/>
          </ac:cxnSpMkLst>
        </pc:cxnChg>
      </pc:sldChg>
      <pc:sldChg chg="del">
        <pc:chgData name="Bess Dunlevy" userId="dd4b9a8537dbe9d0" providerId="LiveId" clId="{6D64651D-A42B-48DF-BCEA-539293A7A3EC}" dt="2022-11-06T13:17:52.303" v="736" actId="47"/>
        <pc:sldMkLst>
          <pc:docMk/>
          <pc:sldMk cId="57605566" sldId="370"/>
        </pc:sldMkLst>
      </pc:sldChg>
      <pc:sldChg chg="del">
        <pc:chgData name="Bess Dunlevy" userId="dd4b9a8537dbe9d0" providerId="LiveId" clId="{6D64651D-A42B-48DF-BCEA-539293A7A3EC}" dt="2022-11-06T13:17:52.303" v="736" actId="47"/>
        <pc:sldMkLst>
          <pc:docMk/>
          <pc:sldMk cId="2962643205" sldId="378"/>
        </pc:sldMkLst>
      </pc:sldChg>
      <pc:sldChg chg="del">
        <pc:chgData name="Bess Dunlevy" userId="dd4b9a8537dbe9d0" providerId="LiveId" clId="{6D64651D-A42B-48DF-BCEA-539293A7A3EC}" dt="2022-11-06T13:17:52.303" v="736" actId="47"/>
        <pc:sldMkLst>
          <pc:docMk/>
          <pc:sldMk cId="4204877435" sldId="379"/>
        </pc:sldMkLst>
      </pc:sldChg>
      <pc:sldChg chg="del">
        <pc:chgData name="Bess Dunlevy" userId="dd4b9a8537dbe9d0" providerId="LiveId" clId="{6D64651D-A42B-48DF-BCEA-539293A7A3EC}" dt="2022-11-06T13:17:52.303" v="736" actId="47"/>
        <pc:sldMkLst>
          <pc:docMk/>
          <pc:sldMk cId="3261489383" sldId="382"/>
        </pc:sldMkLst>
      </pc:sldChg>
      <pc:sldChg chg="del">
        <pc:chgData name="Bess Dunlevy" userId="dd4b9a8537dbe9d0" providerId="LiveId" clId="{6D64651D-A42B-48DF-BCEA-539293A7A3EC}" dt="2022-11-06T13:17:52.303" v="736"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08&amp;utm_source=integrated-content&amp;utm_campaign=/content/stakeholder-mapping-template&amp;utm_medium=Stakeholder+Mapping+Presentation+powerpoint+11608&amp;lpa=Stakeholder+Mapping+Presentation+powerpoint+116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1200329"/>
          </a:xfrm>
          <a:prstGeom prst="rect">
            <a:avLst/>
          </a:prstGeom>
          <a:noFill/>
        </p:spPr>
        <p:txBody>
          <a:bodyPr wrap="square" rtlCol="0">
            <a:spAutoFit/>
          </a:bodyPr>
          <a:lstStyle/>
          <a:p>
            <a:r>
              <a:rPr lang="en-US" sz="3600" b="1" dirty="0">
                <a:solidFill>
                  <a:schemeClr val="tx1">
                    <a:lumMod val="75000"/>
                    <a:lumOff val="25000"/>
                  </a:schemeClr>
                </a:solidFill>
                <a:latin typeface="Century Gothic" panose="020B0502020202020204" pitchFamily="34" charset="0"/>
              </a:rPr>
              <a:t>STAKEHOLDER MAPPING</a:t>
            </a:r>
            <a:br>
              <a:rPr lang="en-US" sz="3600" b="1" dirty="0">
                <a:solidFill>
                  <a:schemeClr val="tx1">
                    <a:lumMod val="75000"/>
                    <a:lumOff val="25000"/>
                  </a:schemeClr>
                </a:solidFill>
                <a:latin typeface="Century Gothic" panose="020B0502020202020204" pitchFamily="34" charset="0"/>
              </a:rPr>
            </a:br>
            <a:r>
              <a:rPr lang="en-US" sz="3600" b="1" dirty="0">
                <a:solidFill>
                  <a:schemeClr val="tx1">
                    <a:lumMod val="75000"/>
                    <a:lumOff val="25000"/>
                  </a:schemeClr>
                </a:solidFill>
                <a:latin typeface="Century Gothic" panose="020B0502020202020204" pitchFamily="34" charset="0"/>
              </a:rPr>
              <a:t>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MAPPING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2698278"/>
            <a:ext cx="11221474" cy="707886"/>
          </a:xfrm>
          <a:prstGeom prst="rect">
            <a:avLst/>
          </a:prstGeom>
          <a:noFill/>
        </p:spPr>
        <p:txBody>
          <a:bodyPr wrap="square" rtlCol="0">
            <a:spAutoFit/>
          </a:bodyPr>
          <a:lstStyle/>
          <a:p>
            <a:r>
              <a:rPr lang="en-US" sz="4000" dirty="0">
                <a:latin typeface="Century Gothic" panose="020B0502020202020204" pitchFamily="34" charset="0"/>
              </a:rPr>
              <a:t>STAKEHOLDER MAPPING</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3459789"/>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STAKEHOLDER MAPPING</a:t>
            </a:r>
          </a:p>
        </p:txBody>
      </p:sp>
      <p:sp>
        <p:nvSpPr>
          <p:cNvPr id="2" name="Rectangle 1">
            <a:extLst>
              <a:ext uri="{FF2B5EF4-FFF2-40B4-BE49-F238E27FC236}">
                <a16:creationId xmlns:a16="http://schemas.microsoft.com/office/drawing/2014/main" id="{2BF72EDE-AB9E-7328-69F7-D89280C4EC32}"/>
              </a:ext>
            </a:extLst>
          </p:cNvPr>
          <p:cNvSpPr/>
          <p:nvPr/>
        </p:nvSpPr>
        <p:spPr>
          <a:xfrm>
            <a:off x="6387471" y="815051"/>
            <a:ext cx="2438399" cy="1923691"/>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C46376FE-265E-EB64-E07D-54B3D5C2E35F}"/>
              </a:ext>
            </a:extLst>
          </p:cNvPr>
          <p:cNvSpPr/>
          <p:nvPr/>
        </p:nvSpPr>
        <p:spPr>
          <a:xfrm>
            <a:off x="8975395" y="815051"/>
            <a:ext cx="2438400" cy="1923691"/>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5FCE422-1C6B-164C-1843-C403EE3DB505}"/>
              </a:ext>
            </a:extLst>
          </p:cNvPr>
          <p:cNvSpPr/>
          <p:nvPr/>
        </p:nvSpPr>
        <p:spPr>
          <a:xfrm>
            <a:off x="6387470" y="2891142"/>
            <a:ext cx="2438399" cy="1923691"/>
          </a:xfrm>
          <a:prstGeom prst="rect">
            <a:avLst/>
          </a:prstGeom>
          <a:solidFill>
            <a:schemeClr val="accent1">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05A24E-4750-084D-17D9-49FA0091D345}"/>
              </a:ext>
            </a:extLst>
          </p:cNvPr>
          <p:cNvSpPr/>
          <p:nvPr/>
        </p:nvSpPr>
        <p:spPr>
          <a:xfrm>
            <a:off x="8975395" y="2891141"/>
            <a:ext cx="2438400" cy="1923691"/>
          </a:xfrm>
          <a:prstGeom prst="rect">
            <a:avLst/>
          </a:prstGeom>
          <a:solidFill>
            <a:schemeClr val="tx2">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6A8684B5-6B57-BAD8-2BD7-670AB144B77C}"/>
              </a:ext>
            </a:extLst>
          </p:cNvPr>
          <p:cNvCxnSpPr>
            <a:cxnSpLocks/>
          </p:cNvCxnSpPr>
          <p:nvPr/>
        </p:nvCxnSpPr>
        <p:spPr>
          <a:xfrm flipV="1">
            <a:off x="6022285" y="1203239"/>
            <a:ext cx="0" cy="3611594"/>
          </a:xfrm>
          <a:prstGeom prst="straightConnector1">
            <a:avLst/>
          </a:prstGeom>
          <a:ln w="762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pic>
        <p:nvPicPr>
          <p:cNvPr id="13" name="Graphic 12" descr="Badge Unfollow with solid fill">
            <a:extLst>
              <a:ext uri="{FF2B5EF4-FFF2-40B4-BE49-F238E27FC236}">
                <a16:creationId xmlns:a16="http://schemas.microsoft.com/office/drawing/2014/main" id="{F6A1DC17-AE92-07AC-F6CA-2F8E477040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21798" y="4814832"/>
            <a:ext cx="590909" cy="590909"/>
          </a:xfrm>
          <a:prstGeom prst="rect">
            <a:avLst/>
          </a:prstGeom>
        </p:spPr>
      </p:pic>
      <p:pic>
        <p:nvPicPr>
          <p:cNvPr id="15" name="Graphic 14" descr="Badge Follow with solid fill">
            <a:extLst>
              <a:ext uri="{FF2B5EF4-FFF2-40B4-BE49-F238E27FC236}">
                <a16:creationId xmlns:a16="http://schemas.microsoft.com/office/drawing/2014/main" id="{8BE1F8ED-3ED0-6D62-FDCD-C4C3993C7D5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726831" y="529113"/>
            <a:ext cx="590907" cy="590907"/>
          </a:xfrm>
          <a:prstGeom prst="rect">
            <a:avLst/>
          </a:prstGeom>
        </p:spPr>
      </p:pic>
      <p:pic>
        <p:nvPicPr>
          <p:cNvPr id="16" name="Graphic 15" descr="Badge Follow with solid fill">
            <a:extLst>
              <a:ext uri="{FF2B5EF4-FFF2-40B4-BE49-F238E27FC236}">
                <a16:creationId xmlns:a16="http://schemas.microsoft.com/office/drawing/2014/main" id="{D02B3692-7491-9B3B-C203-A5942EF6ED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118341" y="4814832"/>
            <a:ext cx="590907" cy="590907"/>
          </a:xfrm>
          <a:prstGeom prst="rect">
            <a:avLst/>
          </a:prstGeom>
        </p:spPr>
      </p:pic>
      <p:cxnSp>
        <p:nvCxnSpPr>
          <p:cNvPr id="17" name="Straight Arrow Connector 16">
            <a:extLst>
              <a:ext uri="{FF2B5EF4-FFF2-40B4-BE49-F238E27FC236}">
                <a16:creationId xmlns:a16="http://schemas.microsoft.com/office/drawing/2014/main" id="{4C1B7609-5D6E-E9E5-C212-2DAE1EEAC3D4}"/>
              </a:ext>
            </a:extLst>
          </p:cNvPr>
          <p:cNvCxnSpPr>
            <a:cxnSpLocks/>
            <a:endCxn id="16" idx="1"/>
          </p:cNvCxnSpPr>
          <p:nvPr/>
        </p:nvCxnSpPr>
        <p:spPr>
          <a:xfrm>
            <a:off x="6395542" y="5095909"/>
            <a:ext cx="4722799" cy="14377"/>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AA35E94-0190-4FCC-CF6C-B16C066AFA18}"/>
              </a:ext>
            </a:extLst>
          </p:cNvPr>
          <p:cNvSpPr txBox="1"/>
          <p:nvPr/>
        </p:nvSpPr>
        <p:spPr>
          <a:xfrm>
            <a:off x="6442104" y="852433"/>
            <a:ext cx="2113472" cy="646331"/>
          </a:xfrm>
          <a:prstGeom prst="rect">
            <a:avLst/>
          </a:prstGeom>
          <a:noFill/>
        </p:spPr>
        <p:txBody>
          <a:bodyPr wrap="square" rtlCol="0">
            <a:spAutoFit/>
          </a:bodyPr>
          <a:lstStyle/>
          <a:p>
            <a:r>
              <a:rPr lang="en-US" dirty="0">
                <a:solidFill>
                  <a:schemeClr val="accent4">
                    <a:lumMod val="50000"/>
                  </a:schemeClr>
                </a:solidFill>
                <a:latin typeface="Century Gothic" panose="020B0502020202020204" pitchFamily="34" charset="0"/>
              </a:rPr>
              <a:t>KEEP FULLY INFORMED</a:t>
            </a:r>
          </a:p>
        </p:txBody>
      </p:sp>
      <p:sp>
        <p:nvSpPr>
          <p:cNvPr id="23" name="TextBox 22">
            <a:extLst>
              <a:ext uri="{FF2B5EF4-FFF2-40B4-BE49-F238E27FC236}">
                <a16:creationId xmlns:a16="http://schemas.microsoft.com/office/drawing/2014/main" id="{CCE242A5-5A9E-ED84-1EBF-A5B9C93165C0}"/>
              </a:ext>
            </a:extLst>
          </p:cNvPr>
          <p:cNvSpPr txBox="1"/>
          <p:nvPr/>
        </p:nvSpPr>
        <p:spPr>
          <a:xfrm>
            <a:off x="9004869" y="834531"/>
            <a:ext cx="2113472" cy="646331"/>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MANAGE MOST THOROUGHLY</a:t>
            </a:r>
          </a:p>
        </p:txBody>
      </p:sp>
      <p:sp>
        <p:nvSpPr>
          <p:cNvPr id="24" name="TextBox 23">
            <a:extLst>
              <a:ext uri="{FF2B5EF4-FFF2-40B4-BE49-F238E27FC236}">
                <a16:creationId xmlns:a16="http://schemas.microsoft.com/office/drawing/2014/main" id="{D4D9CDC8-C5FA-9C8A-00D3-FF44241B7E85}"/>
              </a:ext>
            </a:extLst>
          </p:cNvPr>
          <p:cNvSpPr txBox="1"/>
          <p:nvPr/>
        </p:nvSpPr>
        <p:spPr>
          <a:xfrm>
            <a:off x="6437237" y="2938878"/>
            <a:ext cx="2388632" cy="646331"/>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REGULAR MINIMAL CONTACT</a:t>
            </a:r>
          </a:p>
        </p:txBody>
      </p:sp>
      <p:sp>
        <p:nvSpPr>
          <p:cNvPr id="25" name="TextBox 24">
            <a:extLst>
              <a:ext uri="{FF2B5EF4-FFF2-40B4-BE49-F238E27FC236}">
                <a16:creationId xmlns:a16="http://schemas.microsoft.com/office/drawing/2014/main" id="{6DA1E3F1-274A-FA8F-35B2-90726A7EC188}"/>
              </a:ext>
            </a:extLst>
          </p:cNvPr>
          <p:cNvSpPr txBox="1"/>
          <p:nvPr/>
        </p:nvSpPr>
        <p:spPr>
          <a:xfrm>
            <a:off x="9000002" y="2920976"/>
            <a:ext cx="2113472" cy="646331"/>
          </a:xfrm>
          <a:prstGeom prst="rect">
            <a:avLst/>
          </a:prstGeom>
          <a:noFill/>
        </p:spPr>
        <p:txBody>
          <a:bodyPr wrap="square" rtlCol="0">
            <a:spAutoFit/>
          </a:bodyPr>
          <a:lstStyle/>
          <a:p>
            <a:r>
              <a:rPr lang="en-US" dirty="0">
                <a:solidFill>
                  <a:srgbClr val="00B0F0"/>
                </a:solidFill>
                <a:latin typeface="Century Gothic" panose="020B0502020202020204" pitchFamily="34" charset="0"/>
              </a:rPr>
              <a:t>ANCITIPATE </a:t>
            </a:r>
            <a:br>
              <a:rPr lang="en-US" dirty="0">
                <a:solidFill>
                  <a:srgbClr val="00B0F0"/>
                </a:solidFill>
                <a:latin typeface="Century Gothic" panose="020B0502020202020204" pitchFamily="34" charset="0"/>
              </a:rPr>
            </a:br>
            <a:r>
              <a:rPr lang="en-US" dirty="0">
                <a:solidFill>
                  <a:srgbClr val="00B0F0"/>
                </a:solidFill>
                <a:latin typeface="Century Gothic" panose="020B0502020202020204" pitchFamily="34" charset="0"/>
              </a:rPr>
              <a:t>AND MEET NEEDS</a:t>
            </a:r>
          </a:p>
        </p:txBody>
      </p:sp>
      <p:sp>
        <p:nvSpPr>
          <p:cNvPr id="26" name="TextBox 25">
            <a:extLst>
              <a:ext uri="{FF2B5EF4-FFF2-40B4-BE49-F238E27FC236}">
                <a16:creationId xmlns:a16="http://schemas.microsoft.com/office/drawing/2014/main" id="{44CA5C26-0AA4-EC4D-C371-E4E6E458D4F3}"/>
              </a:ext>
            </a:extLst>
          </p:cNvPr>
          <p:cNvSpPr txBox="1"/>
          <p:nvPr/>
        </p:nvSpPr>
        <p:spPr>
          <a:xfrm>
            <a:off x="6437237" y="1548727"/>
            <a:ext cx="2383766" cy="861774"/>
          </a:xfrm>
          <a:prstGeom prst="rect">
            <a:avLst/>
          </a:prstGeom>
          <a:noFill/>
        </p:spPr>
        <p:txBody>
          <a:bodyPr wrap="square" rtlCol="0">
            <a:spAutoFit/>
          </a:bodyPr>
          <a:lstStyle/>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Enter reason to keep fully informed</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p:txBody>
      </p:sp>
      <p:sp>
        <p:nvSpPr>
          <p:cNvPr id="27" name="TextBox 26">
            <a:extLst>
              <a:ext uri="{FF2B5EF4-FFF2-40B4-BE49-F238E27FC236}">
                <a16:creationId xmlns:a16="http://schemas.microsoft.com/office/drawing/2014/main" id="{5E43672E-47C2-1485-C25B-BD8E62A6948B}"/>
              </a:ext>
            </a:extLst>
          </p:cNvPr>
          <p:cNvSpPr txBox="1"/>
          <p:nvPr/>
        </p:nvSpPr>
        <p:spPr>
          <a:xfrm>
            <a:off x="9000002" y="1553724"/>
            <a:ext cx="2383766" cy="861774"/>
          </a:xfrm>
          <a:prstGeom prst="rect">
            <a:avLst/>
          </a:prstGeom>
          <a:noFill/>
        </p:spPr>
        <p:txBody>
          <a:bodyPr wrap="square" rtlCol="0">
            <a:spAutoFit/>
          </a:bodyPr>
          <a:lstStyle/>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Enter reason to manage most thoroughly</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p:txBody>
      </p:sp>
      <p:sp>
        <p:nvSpPr>
          <p:cNvPr id="28" name="TextBox 27">
            <a:extLst>
              <a:ext uri="{FF2B5EF4-FFF2-40B4-BE49-F238E27FC236}">
                <a16:creationId xmlns:a16="http://schemas.microsoft.com/office/drawing/2014/main" id="{3C5E4E47-4956-532B-9959-E3004AC3295A}"/>
              </a:ext>
            </a:extLst>
          </p:cNvPr>
          <p:cNvSpPr txBox="1"/>
          <p:nvPr/>
        </p:nvSpPr>
        <p:spPr>
          <a:xfrm>
            <a:off x="6442104" y="3710690"/>
            <a:ext cx="2383766" cy="861774"/>
          </a:xfrm>
          <a:prstGeom prst="rect">
            <a:avLst/>
          </a:prstGeom>
          <a:noFill/>
        </p:spPr>
        <p:txBody>
          <a:bodyPr wrap="square" rtlCol="0">
            <a:spAutoFit/>
          </a:bodyPr>
          <a:lstStyle/>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Enter reason for regular minimal contact</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p:txBody>
      </p:sp>
      <p:sp>
        <p:nvSpPr>
          <p:cNvPr id="29" name="TextBox 28">
            <a:extLst>
              <a:ext uri="{FF2B5EF4-FFF2-40B4-BE49-F238E27FC236}">
                <a16:creationId xmlns:a16="http://schemas.microsoft.com/office/drawing/2014/main" id="{7C258170-5ABB-1BB1-7E53-68B057459AD5}"/>
              </a:ext>
            </a:extLst>
          </p:cNvPr>
          <p:cNvSpPr txBox="1"/>
          <p:nvPr/>
        </p:nvSpPr>
        <p:spPr>
          <a:xfrm>
            <a:off x="9004869" y="3715687"/>
            <a:ext cx="2383766" cy="861774"/>
          </a:xfrm>
          <a:prstGeom prst="rect">
            <a:avLst/>
          </a:prstGeom>
          <a:noFill/>
        </p:spPr>
        <p:txBody>
          <a:bodyPr wrap="square" rtlCol="0">
            <a:spAutoFit/>
          </a:bodyPr>
          <a:lstStyle/>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Enter reason to anticipate and meet needs</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a:p>
            <a:pPr marL="171450" indent="-171450">
              <a:buFont typeface="Arial" panose="020B0604020202020204" pitchFamily="34" charset="0"/>
              <a:buChar char="•"/>
            </a:pPr>
            <a:r>
              <a:rPr lang="en-US" sz="1000" dirty="0">
                <a:solidFill>
                  <a:schemeClr val="tx1">
                    <a:lumMod val="65000"/>
                    <a:lumOff val="35000"/>
                  </a:schemeClr>
                </a:solidFill>
                <a:latin typeface="Century Gothic" panose="020B0502020202020204" pitchFamily="34" charset="0"/>
              </a:rPr>
              <a:t>Reason</a:t>
            </a:r>
          </a:p>
        </p:txBody>
      </p:sp>
      <p:sp>
        <p:nvSpPr>
          <p:cNvPr id="31" name="TextBox 30">
            <a:extLst>
              <a:ext uri="{FF2B5EF4-FFF2-40B4-BE49-F238E27FC236}">
                <a16:creationId xmlns:a16="http://schemas.microsoft.com/office/drawing/2014/main" id="{EB290865-BDF0-24EA-075E-9693257B265E}"/>
              </a:ext>
            </a:extLst>
          </p:cNvPr>
          <p:cNvSpPr txBox="1"/>
          <p:nvPr/>
        </p:nvSpPr>
        <p:spPr>
          <a:xfrm>
            <a:off x="4734466" y="815051"/>
            <a:ext cx="765081" cy="3977901"/>
          </a:xfrm>
          <a:prstGeom prst="rect">
            <a:avLst/>
          </a:prstGeom>
          <a:noFill/>
        </p:spPr>
        <p:txBody>
          <a:bodyPr vert="wordArtVert" wrap="square" rtlCol="0">
            <a:spAutoFit/>
          </a:bodyPr>
          <a:lstStyle/>
          <a:p>
            <a:r>
              <a:rPr lang="en-US" sz="3200" b="1" spc="-1200" dirty="0">
                <a:solidFill>
                  <a:schemeClr val="accent6"/>
                </a:solidFill>
                <a:latin typeface="Century Gothic" panose="020B0502020202020204" pitchFamily="34" charset="0"/>
              </a:rPr>
              <a:t>INTEREST</a:t>
            </a:r>
          </a:p>
        </p:txBody>
      </p:sp>
      <p:sp>
        <p:nvSpPr>
          <p:cNvPr id="32" name="TextBox 31">
            <a:extLst>
              <a:ext uri="{FF2B5EF4-FFF2-40B4-BE49-F238E27FC236}">
                <a16:creationId xmlns:a16="http://schemas.microsoft.com/office/drawing/2014/main" id="{A162BDCD-7583-4E39-3B21-DA8E65D8C018}"/>
              </a:ext>
            </a:extLst>
          </p:cNvPr>
          <p:cNvSpPr txBox="1"/>
          <p:nvPr/>
        </p:nvSpPr>
        <p:spPr>
          <a:xfrm>
            <a:off x="7629120" y="5198610"/>
            <a:ext cx="3627571" cy="584775"/>
          </a:xfrm>
          <a:prstGeom prst="rect">
            <a:avLst/>
          </a:prstGeom>
          <a:noFill/>
        </p:spPr>
        <p:txBody>
          <a:bodyPr wrap="square" rtlCol="0">
            <a:spAutoFit/>
          </a:bodyPr>
          <a:lstStyle/>
          <a:p>
            <a:r>
              <a:rPr lang="en-US" sz="3200" b="1" spc="200" dirty="0">
                <a:solidFill>
                  <a:schemeClr val="accent6">
                    <a:lumMod val="50000"/>
                  </a:schemeClr>
                </a:solidFill>
                <a:latin typeface="Century Gothic" panose="020B0502020202020204" pitchFamily="34" charset="0"/>
              </a:rPr>
              <a:t>INFLUENCE</a:t>
            </a:r>
          </a:p>
        </p:txBody>
      </p:sp>
      <p:sp>
        <p:nvSpPr>
          <p:cNvPr id="34" name="TextBox 33">
            <a:extLst>
              <a:ext uri="{FF2B5EF4-FFF2-40B4-BE49-F238E27FC236}">
                <a16:creationId xmlns:a16="http://schemas.microsoft.com/office/drawing/2014/main" id="{1CFF9B20-87DF-93A8-D034-2DCFE1431C69}"/>
              </a:ext>
            </a:extLst>
          </p:cNvPr>
          <p:cNvSpPr txBox="1"/>
          <p:nvPr/>
        </p:nvSpPr>
        <p:spPr>
          <a:xfrm>
            <a:off x="4231025" y="4454757"/>
            <a:ext cx="1803086" cy="461665"/>
          </a:xfrm>
          <a:prstGeom prst="rect">
            <a:avLst/>
          </a:prstGeom>
          <a:noFill/>
        </p:spPr>
        <p:txBody>
          <a:bodyPr wrap="square" rtlCol="0">
            <a:spAutoFit/>
          </a:bodyPr>
          <a:lstStyle/>
          <a:p>
            <a:pPr algn="ctr"/>
            <a:r>
              <a:rPr lang="en-US" sz="1200" b="1" spc="200" dirty="0">
                <a:solidFill>
                  <a:schemeClr val="accent6"/>
                </a:solidFill>
                <a:latin typeface="Century Gothic" panose="020B0502020202020204" pitchFamily="34" charset="0"/>
              </a:rPr>
              <a:t>OF</a:t>
            </a:r>
          </a:p>
          <a:p>
            <a:pPr algn="ctr"/>
            <a:r>
              <a:rPr lang="en-US" sz="1200" b="1" spc="200" dirty="0">
                <a:solidFill>
                  <a:schemeClr val="accent6"/>
                </a:solidFill>
                <a:latin typeface="Century Gothic" panose="020B0502020202020204" pitchFamily="34" charset="0"/>
              </a:rPr>
              <a:t>STAKEHOLDER</a:t>
            </a:r>
          </a:p>
        </p:txBody>
      </p:sp>
      <p:sp>
        <p:nvSpPr>
          <p:cNvPr id="35" name="TextBox 34">
            <a:extLst>
              <a:ext uri="{FF2B5EF4-FFF2-40B4-BE49-F238E27FC236}">
                <a16:creationId xmlns:a16="http://schemas.microsoft.com/office/drawing/2014/main" id="{2D4AAA5C-1267-6679-7997-CE1A8C5A6040}"/>
              </a:ext>
            </a:extLst>
          </p:cNvPr>
          <p:cNvSpPr txBox="1"/>
          <p:nvPr/>
        </p:nvSpPr>
        <p:spPr>
          <a:xfrm>
            <a:off x="7942935" y="5693641"/>
            <a:ext cx="1803086" cy="461665"/>
          </a:xfrm>
          <a:prstGeom prst="rect">
            <a:avLst/>
          </a:prstGeom>
          <a:noFill/>
        </p:spPr>
        <p:txBody>
          <a:bodyPr wrap="square" rtlCol="0">
            <a:spAutoFit/>
          </a:bodyPr>
          <a:lstStyle/>
          <a:p>
            <a:pPr algn="ctr"/>
            <a:r>
              <a:rPr lang="en-US" sz="1200" b="1" spc="200" dirty="0">
                <a:solidFill>
                  <a:schemeClr val="accent6">
                    <a:lumMod val="50000"/>
                  </a:schemeClr>
                </a:solidFill>
                <a:latin typeface="Century Gothic" panose="020B0502020202020204" pitchFamily="34" charset="0"/>
              </a:rPr>
              <a:t>OF</a:t>
            </a:r>
          </a:p>
          <a:p>
            <a:pPr algn="ctr"/>
            <a:r>
              <a:rPr lang="en-US" sz="1200" b="1" spc="200" dirty="0">
                <a:solidFill>
                  <a:schemeClr val="accent6">
                    <a:lumMod val="50000"/>
                  </a:schemeClr>
                </a:solidFill>
                <a:latin typeface="Century Gothic" panose="020B0502020202020204" pitchFamily="34" charset="0"/>
              </a:rPr>
              <a:t>STAKEHOLDER</a:t>
            </a:r>
          </a:p>
        </p:txBody>
      </p:sp>
      <p:sp>
        <p:nvSpPr>
          <p:cNvPr id="37" name="Rectangle 36">
            <a:extLst>
              <a:ext uri="{FF2B5EF4-FFF2-40B4-BE49-F238E27FC236}">
                <a16:creationId xmlns:a16="http://schemas.microsoft.com/office/drawing/2014/main" id="{FDCEB7F4-1D0A-693B-37C2-49B1A9936274}"/>
              </a:ext>
            </a:extLst>
          </p:cNvPr>
          <p:cNvSpPr/>
          <p:nvPr/>
        </p:nvSpPr>
        <p:spPr>
          <a:xfrm>
            <a:off x="131975" y="188536"/>
            <a:ext cx="3745691" cy="6140701"/>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6A64568B-D636-3751-1A6F-568A8120CBB6}"/>
              </a:ext>
            </a:extLst>
          </p:cNvPr>
          <p:cNvSpPr txBox="1"/>
          <p:nvPr/>
        </p:nvSpPr>
        <p:spPr>
          <a:xfrm>
            <a:off x="220271" y="319398"/>
            <a:ext cx="3783470" cy="3785652"/>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STAKEHOLDER MAP</a:t>
            </a:r>
          </a:p>
          <a:p>
            <a:endParaRPr lang="en-US" sz="4000" dirty="0">
              <a:solidFill>
                <a:schemeClr val="tx1">
                  <a:lumMod val="65000"/>
                  <a:lumOff val="35000"/>
                </a:schemeClr>
              </a:solidFill>
              <a:latin typeface="Century Gothic" panose="020B0502020202020204" pitchFamily="34" charset="0"/>
            </a:endParaRPr>
          </a:p>
          <a:p>
            <a:r>
              <a:rPr lang="en-US" sz="4000" dirty="0">
                <a:solidFill>
                  <a:schemeClr val="bg1"/>
                </a:solidFill>
                <a:latin typeface="Century Gothic" panose="020B0502020202020204" pitchFamily="34" charset="0"/>
              </a:rPr>
              <a:t>Who</a:t>
            </a:r>
          </a:p>
          <a:p>
            <a:r>
              <a:rPr lang="en-US" sz="4000" dirty="0">
                <a:solidFill>
                  <a:schemeClr val="bg1"/>
                </a:solidFill>
                <a:latin typeface="Century Gothic" panose="020B0502020202020204" pitchFamily="34" charset="0"/>
              </a:rPr>
              <a:t>Needs</a:t>
            </a:r>
          </a:p>
          <a:p>
            <a:r>
              <a:rPr lang="en-US" sz="4000" dirty="0">
                <a:solidFill>
                  <a:schemeClr val="bg1"/>
                </a:solidFill>
                <a:latin typeface="Century Gothic" panose="020B0502020202020204" pitchFamily="34" charset="0"/>
              </a:rPr>
              <a:t>What?</a:t>
            </a:r>
          </a:p>
        </p:txBody>
      </p:sp>
      <p:pic>
        <p:nvPicPr>
          <p:cNvPr id="39" name="Picture 38" descr="Shape&#10;&#10;Description automatically generated">
            <a:extLst>
              <a:ext uri="{FF2B5EF4-FFF2-40B4-BE49-F238E27FC236}">
                <a16:creationId xmlns:a16="http://schemas.microsoft.com/office/drawing/2014/main" id="{56A61E53-77DC-FCEB-E021-F226F87F1A29}"/>
              </a:ext>
            </a:extLst>
          </p:cNvPr>
          <p:cNvPicPr>
            <a:picLocks noChangeAspect="1"/>
          </p:cNvPicPr>
          <p:nvPr/>
        </p:nvPicPr>
        <p:blipFill>
          <a:blip r:embed="rId9"/>
          <a:stretch>
            <a:fillRect/>
          </a:stretch>
        </p:blipFill>
        <p:spPr>
          <a:xfrm>
            <a:off x="1784381" y="3852986"/>
            <a:ext cx="2056760" cy="2486612"/>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24</TotalTime>
  <Words>174</Words>
  <Application>Microsoft Macintosh PowerPoint</Application>
  <PresentationFormat>Widescreen</PresentationFormat>
  <Paragraphs>41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2022-10-26T20:15:23Z</dcterms:created>
  <dcterms:modified xsi:type="dcterms:W3CDTF">2022-11-11T19:15:52Z</dcterms:modified>
</cp:coreProperties>
</file>