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60" autoAdjust="0"/>
    <p:restoredTop sz="90068" autoAdjust="0"/>
  </p:normalViewPr>
  <p:slideViewPr>
    <p:cSldViewPr snapToGrid="0" snapToObjects="1">
      <p:cViewPr varScale="1">
        <p:scale>
          <a:sx n="115" d="100"/>
          <a:sy n="115" d="100"/>
        </p:scale>
        <p:origin x="79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342B78A-77DF-4D29-8219-912E61366E82}"/>
    <pc:docChg chg="undo custSel modSld">
      <pc:chgData name="Bess Dunlevy" userId="dd4b9a8537dbe9d0" providerId="LiveId" clId="{E342B78A-77DF-4D29-8219-912E61366E82}" dt="2022-11-10T01:23:18.708" v="251" actId="478"/>
      <pc:docMkLst>
        <pc:docMk/>
      </pc:docMkLst>
      <pc:sldChg chg="delSp modSp mod">
        <pc:chgData name="Bess Dunlevy" userId="dd4b9a8537dbe9d0" providerId="LiveId" clId="{E342B78A-77DF-4D29-8219-912E61366E82}" dt="2022-11-10T01:23:18.708" v="251" actId="478"/>
        <pc:sldMkLst>
          <pc:docMk/>
          <pc:sldMk cId="1508588292" sldId="342"/>
        </pc:sldMkLst>
        <pc:spChg chg="del">
          <ac:chgData name="Bess Dunlevy" userId="dd4b9a8537dbe9d0" providerId="LiveId" clId="{E342B78A-77DF-4D29-8219-912E61366E82}" dt="2022-11-10T01:23:18.708" v="251" actId="478"/>
          <ac:spMkLst>
            <pc:docMk/>
            <pc:sldMk cId="1508588292" sldId="342"/>
            <ac:spMk id="8" creationId="{B11B18CE-FA37-104E-9FC4-D5C38722F595}"/>
          </ac:spMkLst>
        </pc:spChg>
        <pc:spChg chg="mod">
          <ac:chgData name="Bess Dunlevy" userId="dd4b9a8537dbe9d0" providerId="LiveId" clId="{E342B78A-77DF-4D29-8219-912E61366E82}" dt="2022-11-10T01:19:46.811" v="123" actId="20577"/>
          <ac:spMkLst>
            <pc:docMk/>
            <pc:sldMk cId="1508588292" sldId="342"/>
            <ac:spMk id="16" creationId="{37D8B3FF-D0A2-D248-AEA6-8256488C432E}"/>
          </ac:spMkLst>
        </pc:spChg>
        <pc:spChg chg="mod">
          <ac:chgData name="Bess Dunlevy" userId="dd4b9a8537dbe9d0" providerId="LiveId" clId="{E342B78A-77DF-4D29-8219-912E61366E82}" dt="2022-11-10T01:19:50.320" v="131" actId="20577"/>
          <ac:spMkLst>
            <pc:docMk/>
            <pc:sldMk cId="1508588292" sldId="342"/>
            <ac:spMk id="21" creationId="{E2B95551-1433-A445-A210-CE5BEDA1E8BC}"/>
          </ac:spMkLst>
        </pc:spChg>
        <pc:spChg chg="mod">
          <ac:chgData name="Bess Dunlevy" userId="dd4b9a8537dbe9d0" providerId="LiveId" clId="{E342B78A-77DF-4D29-8219-912E61366E82}" dt="2022-11-10T01:19:53.194" v="138" actId="20577"/>
          <ac:spMkLst>
            <pc:docMk/>
            <pc:sldMk cId="1508588292" sldId="342"/>
            <ac:spMk id="22" creationId="{C445B077-5CEC-FC41-ABAE-C8842FF71B92}"/>
          </ac:spMkLst>
        </pc:spChg>
        <pc:spChg chg="mod">
          <ac:chgData name="Bess Dunlevy" userId="dd4b9a8537dbe9d0" providerId="LiveId" clId="{E342B78A-77DF-4D29-8219-912E61366E82}" dt="2022-11-10T01:19:57.924" v="154" actId="20577"/>
          <ac:spMkLst>
            <pc:docMk/>
            <pc:sldMk cId="1508588292" sldId="342"/>
            <ac:spMk id="23" creationId="{2D38FACB-8824-F343-A7FD-DAC6D374D4DE}"/>
          </ac:spMkLst>
        </pc:spChg>
        <pc:spChg chg="mod">
          <ac:chgData name="Bess Dunlevy" userId="dd4b9a8537dbe9d0" providerId="LiveId" clId="{E342B78A-77DF-4D29-8219-912E61366E82}" dt="2022-11-10T01:20:02.116" v="167" actId="20577"/>
          <ac:spMkLst>
            <pc:docMk/>
            <pc:sldMk cId="1508588292" sldId="342"/>
            <ac:spMk id="24" creationId="{A322ED25-B13A-474F-AD19-6B19DE2264B1}"/>
          </ac:spMkLst>
        </pc:spChg>
        <pc:spChg chg="mod">
          <ac:chgData name="Bess Dunlevy" userId="dd4b9a8537dbe9d0" providerId="LiveId" clId="{E342B78A-77DF-4D29-8219-912E61366E82}" dt="2022-11-10T01:20:09.514" v="170" actId="20577"/>
          <ac:spMkLst>
            <pc:docMk/>
            <pc:sldMk cId="1508588292" sldId="342"/>
            <ac:spMk id="25" creationId="{A85C782B-3985-8445-9FA9-A574141C0CDB}"/>
          </ac:spMkLst>
        </pc:spChg>
        <pc:spChg chg="mod">
          <ac:chgData name="Bess Dunlevy" userId="dd4b9a8537dbe9d0" providerId="LiveId" clId="{E342B78A-77DF-4D29-8219-912E61366E82}" dt="2022-11-10T01:20:36.671" v="211" actId="20577"/>
          <ac:spMkLst>
            <pc:docMk/>
            <pc:sldMk cId="1508588292" sldId="342"/>
            <ac:spMk id="26" creationId="{BB8E3A41-09C9-F749-8551-02089013B99A}"/>
          </ac:spMkLst>
        </pc:spChg>
        <pc:spChg chg="mod">
          <ac:chgData name="Bess Dunlevy" userId="dd4b9a8537dbe9d0" providerId="LiveId" clId="{E342B78A-77DF-4D29-8219-912E61366E82}" dt="2022-11-10T01:20:40.286" v="222" actId="20577"/>
          <ac:spMkLst>
            <pc:docMk/>
            <pc:sldMk cId="1508588292" sldId="342"/>
            <ac:spMk id="27" creationId="{D02F505D-0A68-7E49-B2C8-DD1515AD2DA8}"/>
          </ac:spMkLst>
        </pc:spChg>
        <pc:spChg chg="mod">
          <ac:chgData name="Bess Dunlevy" userId="dd4b9a8537dbe9d0" providerId="LiveId" clId="{E342B78A-77DF-4D29-8219-912E61366E82}" dt="2022-11-10T01:20:45.313" v="231" actId="20577"/>
          <ac:spMkLst>
            <pc:docMk/>
            <pc:sldMk cId="1508588292" sldId="342"/>
            <ac:spMk id="28" creationId="{935C45D4-3BDE-AF47-90BE-DA68CB4C30D3}"/>
          </ac:spMkLst>
        </pc:spChg>
        <pc:spChg chg="mod">
          <ac:chgData name="Bess Dunlevy" userId="dd4b9a8537dbe9d0" providerId="LiveId" clId="{E342B78A-77DF-4D29-8219-912E61366E82}" dt="2022-11-10T01:20:29.733" v="197" actId="20577"/>
          <ac:spMkLst>
            <pc:docMk/>
            <pc:sldMk cId="1508588292" sldId="342"/>
            <ac:spMk id="29" creationId="{F6A2432C-9766-D142-8B10-01B36C3778F6}"/>
          </ac:spMkLst>
        </pc:spChg>
        <pc:spChg chg="mod">
          <ac:chgData name="Bess Dunlevy" userId="dd4b9a8537dbe9d0" providerId="LiveId" clId="{E342B78A-77DF-4D29-8219-912E61366E82}" dt="2022-11-10T01:20:21.886" v="185" actId="20577"/>
          <ac:spMkLst>
            <pc:docMk/>
            <pc:sldMk cId="1508588292" sldId="342"/>
            <ac:spMk id="30" creationId="{9EDA4D2B-C60B-C14E-90D7-98EC4D3D42FD}"/>
          </ac:spMkLst>
        </pc:spChg>
        <pc:spChg chg="mod">
          <ac:chgData name="Bess Dunlevy" userId="dd4b9a8537dbe9d0" providerId="LiveId" clId="{E342B78A-77DF-4D29-8219-912E61366E82}" dt="2022-11-10T01:20:31.157" v="200" actId="20577"/>
          <ac:spMkLst>
            <pc:docMk/>
            <pc:sldMk cId="1508588292" sldId="342"/>
            <ac:spMk id="31" creationId="{65F2CAA5-EE03-8548-8614-0CFB788C6223}"/>
          </ac:spMkLst>
        </pc:spChg>
        <pc:spChg chg="mod">
          <ac:chgData name="Bess Dunlevy" userId="dd4b9a8537dbe9d0" providerId="LiveId" clId="{E342B78A-77DF-4D29-8219-912E61366E82}" dt="2022-11-10T01:20:23.954" v="188" actId="20577"/>
          <ac:spMkLst>
            <pc:docMk/>
            <pc:sldMk cId="1508588292" sldId="342"/>
            <ac:spMk id="32" creationId="{B389526A-0EB9-E341-9E3F-7DD312DFC74E}"/>
          </ac:spMkLst>
        </pc:spChg>
        <pc:spChg chg="mod">
          <ac:chgData name="Bess Dunlevy" userId="dd4b9a8537dbe9d0" providerId="LiveId" clId="{E342B78A-77DF-4D29-8219-912E61366E82}" dt="2022-11-10T01:23:16.179" v="250" actId="207"/>
          <ac:spMkLst>
            <pc:docMk/>
            <pc:sldMk cId="1508588292" sldId="342"/>
            <ac:spMk id="33" creationId="{143A449B-AAB7-994A-92CE-8F48E2CA7DF6}"/>
          </ac:spMkLst>
        </pc:spChg>
        <pc:spChg chg="mod">
          <ac:chgData name="Bess Dunlevy" userId="dd4b9a8537dbe9d0" providerId="LiveId" clId="{E342B78A-77DF-4D29-8219-912E61366E82}" dt="2022-11-10T01:19:32.651" v="107" actId="20577"/>
          <ac:spMkLst>
            <pc:docMk/>
            <pc:sldMk cId="1508588292" sldId="342"/>
            <ac:spMk id="36" creationId="{C7DC0BFC-32CE-0544-BDE7-E4E8CD4C8E4D}"/>
          </ac:spMkLst>
        </pc:spChg>
        <pc:spChg chg="mod">
          <ac:chgData name="Bess Dunlevy" userId="dd4b9a8537dbe9d0" providerId="LiveId" clId="{E342B78A-77DF-4D29-8219-912E61366E82}" dt="2022-11-10T01:20:33.504" v="203" actId="20577"/>
          <ac:spMkLst>
            <pc:docMk/>
            <pc:sldMk cId="1508588292" sldId="342"/>
            <ac:spMk id="37" creationId="{D3A7FD90-F507-2D40-8551-D94E49C7FC68}"/>
          </ac:spMkLst>
        </pc:spChg>
        <pc:spChg chg="mod">
          <ac:chgData name="Bess Dunlevy" userId="dd4b9a8537dbe9d0" providerId="LiveId" clId="{E342B78A-77DF-4D29-8219-912E61366E82}" dt="2022-11-10T01:20:25.985" v="191" actId="20577"/>
          <ac:spMkLst>
            <pc:docMk/>
            <pc:sldMk cId="1508588292" sldId="342"/>
            <ac:spMk id="38" creationId="{70461A0C-036F-4D4E-A08A-4121C821255D}"/>
          </ac:spMkLst>
        </pc:spChg>
        <pc:spChg chg="mod">
          <ac:chgData name="Bess Dunlevy" userId="dd4b9a8537dbe9d0" providerId="LiveId" clId="{E342B78A-77DF-4D29-8219-912E61366E82}" dt="2022-11-10T01:20:12.779" v="173" actId="20577"/>
          <ac:spMkLst>
            <pc:docMk/>
            <pc:sldMk cId="1508588292" sldId="342"/>
            <ac:spMk id="42" creationId="{DA4FDD27-46A8-124C-A47E-703965DA0E8B}"/>
          </ac:spMkLst>
        </pc:spChg>
        <pc:spChg chg="mod">
          <ac:chgData name="Bess Dunlevy" userId="dd4b9a8537dbe9d0" providerId="LiveId" clId="{E342B78A-77DF-4D29-8219-912E61366E82}" dt="2022-11-10T01:20:15.191" v="176" actId="20577"/>
          <ac:spMkLst>
            <pc:docMk/>
            <pc:sldMk cId="1508588292" sldId="342"/>
            <ac:spMk id="43" creationId="{F3DBE90E-4101-CF46-A44F-D92957971050}"/>
          </ac:spMkLst>
        </pc:spChg>
      </pc:sldChg>
      <pc:sldChg chg="modSp mod">
        <pc:chgData name="Bess Dunlevy" userId="dd4b9a8537dbe9d0" providerId="LiveId" clId="{E342B78A-77DF-4D29-8219-912E61366E82}" dt="2022-11-10T01:21:08.883" v="248" actId="20577"/>
        <pc:sldMkLst>
          <pc:docMk/>
          <pc:sldMk cId="1179924037" sldId="353"/>
        </pc:sldMkLst>
        <pc:spChg chg="mod">
          <ac:chgData name="Bess Dunlevy" userId="dd4b9a8537dbe9d0" providerId="LiveId" clId="{E342B78A-77DF-4D29-8219-912E61366E82}" dt="2022-11-10T01:21:08.883" v="248" actId="20577"/>
          <ac:spMkLst>
            <pc:docMk/>
            <pc:sldMk cId="1179924037" sldId="353"/>
            <ac:spMk id="9" creationId="{CB9D49A6-86F7-B744-828A-D7C1D9D15D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Sample+Stakeholder+Influence+Map+powerpoint+11608&amp;lpa=Sample+Stakeholder+Influence+Map+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1E34F9-24E8-8F45-8E6D-A4BDA0484245}"/>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sp>
        <p:nvSpPr>
          <p:cNvPr id="13" name="Rectangle 12">
            <a:extLst>
              <a:ext uri="{FF2B5EF4-FFF2-40B4-BE49-F238E27FC236}">
                <a16:creationId xmlns:a16="http://schemas.microsoft.com/office/drawing/2014/main" id="{1C804875-300C-0646-9A52-8833B12FEF4F}"/>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899809" y="267470"/>
            <a:ext cx="3894168" cy="54041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40918"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STAKEHOLDER INFLUENCE MAP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INFLUENCE MAP TEMPLATE EXAMPLE</a:t>
            </a:r>
            <a:endParaRPr lang="en-US" dirty="0">
              <a:solidFill>
                <a:schemeClr val="bg1"/>
              </a:solidFill>
              <a:latin typeface="Century Gothic" panose="020B0502020202020204" pitchFamily="34" charset="0"/>
              <a:ea typeface="Arial" charset="0"/>
              <a:cs typeface="Arial" charset="0"/>
            </a:endParaRP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Tanya T.</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Sarah K.</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Jodi P.</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Head of Accounting</a:t>
            </a:r>
            <a:endParaRPr lang="en-US" sz="1600" i="1" dirty="0">
              <a:effectLst/>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Weller Corp.</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Valley View</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Project Manager</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Supplier</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Co-Supplier</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 Agency</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Copy Writer</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Developer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Tech Support</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Lead</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Ops</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Creative Strategist</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Production</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spcBef>
                <a:spcPts val="0"/>
              </a:spcBef>
              <a:spcAft>
                <a:spcPts val="0"/>
              </a:spcAft>
            </a:pPr>
            <a:endPar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Site / Business Ops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sp>
        <p:nvSpPr>
          <p:cNvPr id="17" name="Rectangle 16">
            <a:extLst>
              <a:ext uri="{FF2B5EF4-FFF2-40B4-BE49-F238E27FC236}">
                <a16:creationId xmlns:a16="http://schemas.microsoft.com/office/drawing/2014/main" id="{82CEAD3C-80C3-7343-89B7-89B9A1D3DFCC}"/>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a:solidFill>
                  <a:schemeClr val="bg1"/>
                </a:solidFill>
                <a:latin typeface="Century Gothic" panose="020B0502020202020204" pitchFamily="34" charset="0"/>
              </a:rPr>
              <a:t>STAKEHOLDER INFLUENCE MAP TEMPLATE EXAMPLE</a:t>
            </a:r>
            <a:r>
              <a:rPr lang="en-US">
                <a:solidFill>
                  <a:schemeClr val="bg1"/>
                </a:solidFill>
                <a:latin typeface="Century Gothic" panose="020B0502020202020204" pitchFamily="34" charset="0"/>
                <a:cs typeface="Arial" charset="0"/>
              </a:rPr>
              <a:t>  |  </a:t>
            </a:r>
            <a:r>
              <a:rPr lang="en-US">
                <a:solidFill>
                  <a:schemeClr val="bg1"/>
                </a:solidFill>
                <a:latin typeface="Century Gothic" panose="020B0502020202020204" pitchFamily="34" charset="0"/>
              </a:rPr>
              <a:t>ELEMENTS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COPY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5</TotalTime>
  <Words>241</Words>
  <Application>Microsoft Macintosh PowerPoint</Application>
  <PresentationFormat>Widescreen</PresentationFormat>
  <Paragraphs>82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2022-11-10T01:15:38Z</dcterms:created>
  <dcterms:modified xsi:type="dcterms:W3CDTF">2022-11-11T19:15:34Z</dcterms:modified>
</cp:coreProperties>
</file>