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42" r:id="rId2"/>
    <p:sldId id="35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9CF9C"/>
    <a:srgbClr val="E0EA88"/>
    <a:srgbClr val="FFE699"/>
    <a:srgbClr val="FFF2CC"/>
    <a:srgbClr val="FCF8E4"/>
    <a:srgbClr val="9CF0F0"/>
    <a:srgbClr val="D3EEA4"/>
    <a:srgbClr val="FCF1C3"/>
    <a:srgbClr val="F7F9FB"/>
    <a:srgbClr val="EAEE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60" autoAdjust="0"/>
    <p:restoredTop sz="90068" autoAdjust="0"/>
  </p:normalViewPr>
  <p:slideViewPr>
    <p:cSldViewPr snapToGrid="0" snapToObjects="1">
      <p:cViewPr varScale="1">
        <p:scale>
          <a:sx n="115" d="100"/>
          <a:sy n="115" d="100"/>
        </p:scale>
        <p:origin x="792" y="19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ss Dunlevy" userId="dd4b9a8537dbe9d0" providerId="LiveId" clId="{00B6235D-C282-428A-8EF3-7B7A11CA3D9F}"/>
    <pc:docChg chg="custSel modSld">
      <pc:chgData name="Bess Dunlevy" userId="dd4b9a8537dbe9d0" providerId="LiveId" clId="{00B6235D-C282-428A-8EF3-7B7A11CA3D9F}" dt="2022-11-10T01:22:54.900" v="66" actId="20577"/>
      <pc:docMkLst>
        <pc:docMk/>
      </pc:docMkLst>
      <pc:sldChg chg="delSp modSp mod">
        <pc:chgData name="Bess Dunlevy" userId="dd4b9a8537dbe9d0" providerId="LiveId" clId="{00B6235D-C282-428A-8EF3-7B7A11CA3D9F}" dt="2022-11-10T01:22:54.900" v="66" actId="20577"/>
        <pc:sldMkLst>
          <pc:docMk/>
          <pc:sldMk cId="1508588292" sldId="342"/>
        </pc:sldMkLst>
        <pc:spChg chg="del">
          <ac:chgData name="Bess Dunlevy" userId="dd4b9a8537dbe9d0" providerId="LiveId" clId="{00B6235D-C282-428A-8EF3-7B7A11CA3D9F}" dt="2022-11-10T01:21:44.937" v="0" actId="478"/>
          <ac:spMkLst>
            <pc:docMk/>
            <pc:sldMk cId="1508588292" sldId="342"/>
            <ac:spMk id="5" creationId="{C61E34F9-24E8-8F45-8E6D-A4BDA0484245}"/>
          </ac:spMkLst>
        </pc:spChg>
        <pc:spChg chg="mod">
          <ac:chgData name="Bess Dunlevy" userId="dd4b9a8537dbe9d0" providerId="LiveId" clId="{00B6235D-C282-428A-8EF3-7B7A11CA3D9F}" dt="2022-11-10T01:22:17.667" v="61" actId="20577"/>
          <ac:spMkLst>
            <pc:docMk/>
            <pc:sldMk cId="1508588292" sldId="342"/>
            <ac:spMk id="8" creationId="{B11B18CE-FA37-104E-9FC4-D5C38722F595}"/>
          </ac:spMkLst>
        </pc:spChg>
        <pc:spChg chg="del">
          <ac:chgData name="Bess Dunlevy" userId="dd4b9a8537dbe9d0" providerId="LiveId" clId="{00B6235D-C282-428A-8EF3-7B7A11CA3D9F}" dt="2022-11-10T01:21:49.048" v="5" actId="478"/>
          <ac:spMkLst>
            <pc:docMk/>
            <pc:sldMk cId="1508588292" sldId="342"/>
            <ac:spMk id="13" creationId="{1C804875-300C-0646-9A52-8833B12FEF4F}"/>
          </ac:spMkLst>
        </pc:spChg>
        <pc:spChg chg="del">
          <ac:chgData name="Bess Dunlevy" userId="dd4b9a8537dbe9d0" providerId="LiveId" clId="{00B6235D-C282-428A-8EF3-7B7A11CA3D9F}" dt="2022-11-10T01:21:45.789" v="1" actId="478"/>
          <ac:spMkLst>
            <pc:docMk/>
            <pc:sldMk cId="1508588292" sldId="342"/>
            <ac:spMk id="16" creationId="{37D8B3FF-D0A2-D248-AEA6-8256488C432E}"/>
          </ac:spMkLst>
        </pc:spChg>
        <pc:spChg chg="del mod">
          <ac:chgData name="Bess Dunlevy" userId="dd4b9a8537dbe9d0" providerId="LiveId" clId="{00B6235D-C282-428A-8EF3-7B7A11CA3D9F}" dt="2022-11-10T01:21:48.382" v="4" actId="478"/>
          <ac:spMkLst>
            <pc:docMk/>
            <pc:sldMk cId="1508588292" sldId="342"/>
            <ac:spMk id="21" creationId="{E2B95551-1433-A445-A210-CE5BEDA1E8BC}"/>
          </ac:spMkLst>
        </pc:spChg>
        <pc:spChg chg="del">
          <ac:chgData name="Bess Dunlevy" userId="dd4b9a8537dbe9d0" providerId="LiveId" clId="{00B6235D-C282-428A-8EF3-7B7A11CA3D9F}" dt="2022-11-10T01:21:47.508" v="3" actId="478"/>
          <ac:spMkLst>
            <pc:docMk/>
            <pc:sldMk cId="1508588292" sldId="342"/>
            <ac:spMk id="22" creationId="{C445B077-5CEC-FC41-ABAE-C8842FF71B92}"/>
          </ac:spMkLst>
        </pc:spChg>
        <pc:spChg chg="del">
          <ac:chgData name="Bess Dunlevy" userId="dd4b9a8537dbe9d0" providerId="LiveId" clId="{00B6235D-C282-428A-8EF3-7B7A11CA3D9F}" dt="2022-11-10T01:21:50.815" v="6" actId="478"/>
          <ac:spMkLst>
            <pc:docMk/>
            <pc:sldMk cId="1508588292" sldId="342"/>
            <ac:spMk id="23" creationId="{2D38FACB-8824-F343-A7FD-DAC6D374D4DE}"/>
          </ac:spMkLst>
        </pc:spChg>
        <pc:spChg chg="del">
          <ac:chgData name="Bess Dunlevy" userId="dd4b9a8537dbe9d0" providerId="LiveId" clId="{00B6235D-C282-428A-8EF3-7B7A11CA3D9F}" dt="2022-11-10T01:21:51.830" v="7" actId="478"/>
          <ac:spMkLst>
            <pc:docMk/>
            <pc:sldMk cId="1508588292" sldId="342"/>
            <ac:spMk id="24" creationId="{A322ED25-B13A-474F-AD19-6B19DE2264B1}"/>
          </ac:spMkLst>
        </pc:spChg>
        <pc:spChg chg="del mod">
          <ac:chgData name="Bess Dunlevy" userId="dd4b9a8537dbe9d0" providerId="LiveId" clId="{00B6235D-C282-428A-8EF3-7B7A11CA3D9F}" dt="2022-11-10T01:21:56.104" v="10" actId="478"/>
          <ac:spMkLst>
            <pc:docMk/>
            <pc:sldMk cId="1508588292" sldId="342"/>
            <ac:spMk id="25" creationId="{A85C782B-3985-8445-9FA9-A574141C0CDB}"/>
          </ac:spMkLst>
        </pc:spChg>
        <pc:spChg chg="del">
          <ac:chgData name="Bess Dunlevy" userId="dd4b9a8537dbe9d0" providerId="LiveId" clId="{00B6235D-C282-428A-8EF3-7B7A11CA3D9F}" dt="2022-11-10T01:21:54.975" v="9" actId="478"/>
          <ac:spMkLst>
            <pc:docMk/>
            <pc:sldMk cId="1508588292" sldId="342"/>
            <ac:spMk id="26" creationId="{BB8E3A41-09C9-F749-8551-02089013B99A}"/>
          </ac:spMkLst>
        </pc:spChg>
        <pc:spChg chg="del">
          <ac:chgData name="Bess Dunlevy" userId="dd4b9a8537dbe9d0" providerId="LiveId" clId="{00B6235D-C282-428A-8EF3-7B7A11CA3D9F}" dt="2022-11-10T01:21:54.975" v="9" actId="478"/>
          <ac:spMkLst>
            <pc:docMk/>
            <pc:sldMk cId="1508588292" sldId="342"/>
            <ac:spMk id="27" creationId="{D02F505D-0A68-7E49-B2C8-DD1515AD2DA8}"/>
          </ac:spMkLst>
        </pc:spChg>
        <pc:spChg chg="del">
          <ac:chgData name="Bess Dunlevy" userId="dd4b9a8537dbe9d0" providerId="LiveId" clId="{00B6235D-C282-428A-8EF3-7B7A11CA3D9F}" dt="2022-11-10T01:21:54.975" v="9" actId="478"/>
          <ac:spMkLst>
            <pc:docMk/>
            <pc:sldMk cId="1508588292" sldId="342"/>
            <ac:spMk id="28" creationId="{935C45D4-3BDE-AF47-90BE-DA68CB4C30D3}"/>
          </ac:spMkLst>
        </pc:spChg>
        <pc:spChg chg="del">
          <ac:chgData name="Bess Dunlevy" userId="dd4b9a8537dbe9d0" providerId="LiveId" clId="{00B6235D-C282-428A-8EF3-7B7A11CA3D9F}" dt="2022-11-10T01:21:54.975" v="9" actId="478"/>
          <ac:spMkLst>
            <pc:docMk/>
            <pc:sldMk cId="1508588292" sldId="342"/>
            <ac:spMk id="29" creationId="{F6A2432C-9766-D142-8B10-01B36C3778F6}"/>
          </ac:spMkLst>
        </pc:spChg>
        <pc:spChg chg="del">
          <ac:chgData name="Bess Dunlevy" userId="dd4b9a8537dbe9d0" providerId="LiveId" clId="{00B6235D-C282-428A-8EF3-7B7A11CA3D9F}" dt="2022-11-10T01:22:01.137" v="17" actId="478"/>
          <ac:spMkLst>
            <pc:docMk/>
            <pc:sldMk cId="1508588292" sldId="342"/>
            <ac:spMk id="30" creationId="{9EDA4D2B-C60B-C14E-90D7-98EC4D3D42FD}"/>
          </ac:spMkLst>
        </pc:spChg>
        <pc:spChg chg="del">
          <ac:chgData name="Bess Dunlevy" userId="dd4b9a8537dbe9d0" providerId="LiveId" clId="{00B6235D-C282-428A-8EF3-7B7A11CA3D9F}" dt="2022-11-10T01:22:01.531" v="18" actId="478"/>
          <ac:spMkLst>
            <pc:docMk/>
            <pc:sldMk cId="1508588292" sldId="342"/>
            <ac:spMk id="31" creationId="{65F2CAA5-EE03-8548-8614-0CFB788C6223}"/>
          </ac:spMkLst>
        </pc:spChg>
        <pc:spChg chg="del">
          <ac:chgData name="Bess Dunlevy" userId="dd4b9a8537dbe9d0" providerId="LiveId" clId="{00B6235D-C282-428A-8EF3-7B7A11CA3D9F}" dt="2022-11-10T01:22:00.739" v="16" actId="478"/>
          <ac:spMkLst>
            <pc:docMk/>
            <pc:sldMk cId="1508588292" sldId="342"/>
            <ac:spMk id="32" creationId="{B389526A-0EB9-E341-9E3F-7DD312DFC74E}"/>
          </ac:spMkLst>
        </pc:spChg>
        <pc:spChg chg="mod">
          <ac:chgData name="Bess Dunlevy" userId="dd4b9a8537dbe9d0" providerId="LiveId" clId="{00B6235D-C282-428A-8EF3-7B7A11CA3D9F}" dt="2022-11-10T01:22:54.900" v="66" actId="20577"/>
          <ac:spMkLst>
            <pc:docMk/>
            <pc:sldMk cId="1508588292" sldId="342"/>
            <ac:spMk id="33" creationId="{143A449B-AAB7-994A-92CE-8F48E2CA7DF6}"/>
          </ac:spMkLst>
        </pc:spChg>
        <pc:spChg chg="mod">
          <ac:chgData name="Bess Dunlevy" userId="dd4b9a8537dbe9d0" providerId="LiveId" clId="{00B6235D-C282-428A-8EF3-7B7A11CA3D9F}" dt="2022-11-10T01:22:33.384" v="64" actId="20577"/>
          <ac:spMkLst>
            <pc:docMk/>
            <pc:sldMk cId="1508588292" sldId="342"/>
            <ac:spMk id="36" creationId="{C7DC0BFC-32CE-0544-BDE7-E4E8CD4C8E4D}"/>
          </ac:spMkLst>
        </pc:spChg>
        <pc:spChg chg="del">
          <ac:chgData name="Bess Dunlevy" userId="dd4b9a8537dbe9d0" providerId="LiveId" clId="{00B6235D-C282-428A-8EF3-7B7A11CA3D9F}" dt="2022-11-10T01:22:00.378" v="15" actId="478"/>
          <ac:spMkLst>
            <pc:docMk/>
            <pc:sldMk cId="1508588292" sldId="342"/>
            <ac:spMk id="37" creationId="{D3A7FD90-F507-2D40-8551-D94E49C7FC68}"/>
          </ac:spMkLst>
        </pc:spChg>
        <pc:spChg chg="del">
          <ac:chgData name="Bess Dunlevy" userId="dd4b9a8537dbe9d0" providerId="LiveId" clId="{00B6235D-C282-428A-8EF3-7B7A11CA3D9F}" dt="2022-11-10T01:22:03.794" v="21" actId="478"/>
          <ac:spMkLst>
            <pc:docMk/>
            <pc:sldMk cId="1508588292" sldId="342"/>
            <ac:spMk id="38" creationId="{70461A0C-036F-4D4E-A08A-4121C821255D}"/>
          </ac:spMkLst>
        </pc:spChg>
        <pc:spChg chg="del">
          <ac:chgData name="Bess Dunlevy" userId="dd4b9a8537dbe9d0" providerId="LiveId" clId="{00B6235D-C282-428A-8EF3-7B7A11CA3D9F}" dt="2022-11-10T01:21:56.916" v="11" actId="478"/>
          <ac:spMkLst>
            <pc:docMk/>
            <pc:sldMk cId="1508588292" sldId="342"/>
            <ac:spMk id="42" creationId="{DA4FDD27-46A8-124C-A47E-703965DA0E8B}"/>
          </ac:spMkLst>
        </pc:spChg>
        <pc:spChg chg="del">
          <ac:chgData name="Bess Dunlevy" userId="dd4b9a8537dbe9d0" providerId="LiveId" clId="{00B6235D-C282-428A-8EF3-7B7A11CA3D9F}" dt="2022-11-10T01:21:58.204" v="13" actId="478"/>
          <ac:spMkLst>
            <pc:docMk/>
            <pc:sldMk cId="1508588292" sldId="342"/>
            <ac:spMk id="43" creationId="{F3DBE90E-4101-CF46-A44F-D92957971050}"/>
          </ac:spMkLst>
        </pc:spChg>
        <pc:cxnChg chg="del">
          <ac:chgData name="Bess Dunlevy" userId="dd4b9a8537dbe9d0" providerId="LiveId" clId="{00B6235D-C282-428A-8EF3-7B7A11CA3D9F}" dt="2022-11-10T01:21:54.975" v="9" actId="478"/>
          <ac:cxnSpMkLst>
            <pc:docMk/>
            <pc:sldMk cId="1508588292" sldId="342"/>
            <ac:cxnSpMk id="7" creationId="{F82C7385-D8C6-F842-A60E-13CD3485D13F}"/>
          </ac:cxnSpMkLst>
        </pc:cxnChg>
        <pc:cxnChg chg="del">
          <ac:chgData name="Bess Dunlevy" userId="dd4b9a8537dbe9d0" providerId="LiveId" clId="{00B6235D-C282-428A-8EF3-7B7A11CA3D9F}" dt="2022-11-10T01:21:54.975" v="9" actId="478"/>
          <ac:cxnSpMkLst>
            <pc:docMk/>
            <pc:sldMk cId="1508588292" sldId="342"/>
            <ac:cxnSpMk id="44" creationId="{820121E5-91A4-8347-AB63-238421D925BB}"/>
          </ac:cxnSpMkLst>
        </pc:cxnChg>
        <pc:cxnChg chg="del">
          <ac:chgData name="Bess Dunlevy" userId="dd4b9a8537dbe9d0" providerId="LiveId" clId="{00B6235D-C282-428A-8EF3-7B7A11CA3D9F}" dt="2022-11-10T01:21:54.975" v="9" actId="478"/>
          <ac:cxnSpMkLst>
            <pc:docMk/>
            <pc:sldMk cId="1508588292" sldId="342"/>
            <ac:cxnSpMk id="46" creationId="{B9E8FE01-47DB-AB42-930F-193ADE88490F}"/>
          </ac:cxnSpMkLst>
        </pc:cxnChg>
        <pc:cxnChg chg="del">
          <ac:chgData name="Bess Dunlevy" userId="dd4b9a8537dbe9d0" providerId="LiveId" clId="{00B6235D-C282-428A-8EF3-7B7A11CA3D9F}" dt="2022-11-10T01:22:02.322" v="19" actId="478"/>
          <ac:cxnSpMkLst>
            <pc:docMk/>
            <pc:sldMk cId="1508588292" sldId="342"/>
            <ac:cxnSpMk id="47" creationId="{B0E8072F-207B-2147-BCD5-CADF6D62C9AE}"/>
          </ac:cxnSpMkLst>
        </pc:cxnChg>
        <pc:cxnChg chg="del">
          <ac:chgData name="Bess Dunlevy" userId="dd4b9a8537dbe9d0" providerId="LiveId" clId="{00B6235D-C282-428A-8EF3-7B7A11CA3D9F}" dt="2022-11-10T01:22:03.217" v="20" actId="478"/>
          <ac:cxnSpMkLst>
            <pc:docMk/>
            <pc:sldMk cId="1508588292" sldId="342"/>
            <ac:cxnSpMk id="48" creationId="{46A8D7E9-761A-534C-8C36-68AC54B90491}"/>
          </ac:cxnSpMkLst>
        </pc:cxnChg>
        <pc:cxnChg chg="del">
          <ac:chgData name="Bess Dunlevy" userId="dd4b9a8537dbe9d0" providerId="LiveId" clId="{00B6235D-C282-428A-8EF3-7B7A11CA3D9F}" dt="2022-11-10T01:22:05.011" v="22" actId="478"/>
          <ac:cxnSpMkLst>
            <pc:docMk/>
            <pc:sldMk cId="1508588292" sldId="342"/>
            <ac:cxnSpMk id="50" creationId="{C727D663-8F38-CE4D-8ABC-5E7DB443D17F}"/>
          </ac:cxnSpMkLst>
        </pc:cxnChg>
        <pc:cxnChg chg="del">
          <ac:chgData name="Bess Dunlevy" userId="dd4b9a8537dbe9d0" providerId="LiveId" clId="{00B6235D-C282-428A-8EF3-7B7A11CA3D9F}" dt="2022-11-10T01:21:58.793" v="14" actId="478"/>
          <ac:cxnSpMkLst>
            <pc:docMk/>
            <pc:sldMk cId="1508588292" sldId="342"/>
            <ac:cxnSpMk id="53" creationId="{F1858A94-8673-4B41-9B97-BF75BF8EF522}"/>
          </ac:cxnSpMkLst>
        </pc:cxnChg>
        <pc:cxnChg chg="del">
          <ac:chgData name="Bess Dunlevy" userId="dd4b9a8537dbe9d0" providerId="LiveId" clId="{00B6235D-C282-428A-8EF3-7B7A11CA3D9F}" dt="2022-11-10T01:21:57.443" v="12" actId="478"/>
          <ac:cxnSpMkLst>
            <pc:docMk/>
            <pc:sldMk cId="1508588292" sldId="342"/>
            <ac:cxnSpMk id="54" creationId="{FD05126E-6193-E54C-B4E1-552DB2B7E9A5}"/>
          </ac:cxnSpMkLst>
        </pc:cxnChg>
      </pc:sldChg>
      <pc:sldChg chg="modSp mod">
        <pc:chgData name="Bess Dunlevy" userId="dd4b9a8537dbe9d0" providerId="LiveId" clId="{00B6235D-C282-428A-8EF3-7B7A11CA3D9F}" dt="2022-11-10T01:22:36.139" v="65" actId="20577"/>
        <pc:sldMkLst>
          <pc:docMk/>
          <pc:sldMk cId="1179924037" sldId="353"/>
        </pc:sldMkLst>
        <pc:spChg chg="mod">
          <ac:chgData name="Bess Dunlevy" userId="dd4b9a8537dbe9d0" providerId="LiveId" clId="{00B6235D-C282-428A-8EF3-7B7A11CA3D9F}" dt="2022-11-10T01:22:36.139" v="65" actId="20577"/>
          <ac:spMkLst>
            <pc:docMk/>
            <pc:sldMk cId="1179924037" sldId="353"/>
            <ac:spMk id="9" creationId="{CB9D49A6-86F7-B744-828A-D7C1D9D15D8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11/11/22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11/11/22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608&amp;utm_source=integrated-content&amp;utm_campaign=/content/stakeholder-mapping-template&amp;utm_medium=Stakeholder+Influence+Map+powerpoint+11608&amp;lpa=Stakeholder+Influence+Map+powerpoint+11608"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63032" y="-657046"/>
            <a:ext cx="5798946" cy="7010895"/>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7534046" y="267470"/>
            <a:ext cx="4259931" cy="591174"/>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7640918" cy="1077218"/>
          </a:xfrm>
          <a:prstGeom prst="rect">
            <a:avLst/>
          </a:prstGeom>
          <a:noFill/>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STAKEHOLDER INFLUENCE </a:t>
            </a:r>
            <a:r>
              <a:rPr lang="en-US" sz="3200" b="1">
                <a:solidFill>
                  <a:schemeClr val="tx1">
                    <a:lumMod val="65000"/>
                    <a:lumOff val="35000"/>
                  </a:schemeClr>
                </a:solidFill>
                <a:latin typeface="Century Gothic" panose="020B0502020202020204" pitchFamily="34" charset="0"/>
              </a:rPr>
              <a:t>MAP TEMPLATE</a:t>
            </a:r>
            <a:endParaRPr lang="en-US" sz="3200" b="1" dirty="0">
              <a:solidFill>
                <a:schemeClr val="tx1">
                  <a:lumMod val="65000"/>
                  <a:lumOff val="35000"/>
                </a:schemeClr>
              </a:solidFill>
              <a:latin typeface="Century Gothic" panose="020B0502020202020204" pitchFamily="34" charset="0"/>
            </a:endParaRP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STAKEHOLDER INFLUENCE MAP TEMPLATE</a:t>
            </a:r>
            <a:endParaRPr lang="en-US" dirty="0">
              <a:solidFill>
                <a:schemeClr val="bg1"/>
              </a:solidFill>
              <a:latin typeface="Century Gothic" panose="020B0502020202020204" pitchFamily="34" charset="0"/>
              <a:ea typeface="Arial" charset="0"/>
              <a:cs typeface="Arial" charset="0"/>
            </a:endParaRPr>
          </a:p>
        </p:txBody>
      </p:sp>
      <p:sp>
        <p:nvSpPr>
          <p:cNvPr id="8" name="TextBox 7">
            <a:extLst>
              <a:ext uri="{FF2B5EF4-FFF2-40B4-BE49-F238E27FC236}">
                <a16:creationId xmlns:a16="http://schemas.microsoft.com/office/drawing/2014/main" id="{B11B18CE-FA37-104E-9FC4-D5C38722F595}"/>
              </a:ext>
            </a:extLst>
          </p:cNvPr>
          <p:cNvSpPr txBox="1"/>
          <p:nvPr/>
        </p:nvSpPr>
        <p:spPr>
          <a:xfrm>
            <a:off x="462372" y="2967335"/>
            <a:ext cx="5933034" cy="461665"/>
          </a:xfrm>
          <a:prstGeom prst="rect">
            <a:avLst/>
          </a:prstGeom>
          <a:noFill/>
        </p:spPr>
        <p:txBody>
          <a:bodyPr wrap="none" rtlCol="0">
            <a:spAutoFit/>
          </a:bodyPr>
          <a:lstStyle/>
          <a:p>
            <a:r>
              <a:rPr lang="en-US" sz="2400" dirty="0">
                <a:solidFill>
                  <a:schemeClr val="tx1">
                    <a:lumMod val="65000"/>
                    <a:lumOff val="35000"/>
                  </a:schemeClr>
                </a:solidFill>
                <a:latin typeface="Century Gothic" panose="020B0502020202020204" pitchFamily="34" charset="0"/>
              </a:rPr>
              <a:t>STAKEHOLDER MAP BEGINS ON SLIDE 2.</a:t>
            </a:r>
          </a:p>
        </p:txBody>
      </p:sp>
    </p:spTree>
    <p:extLst>
      <p:ext uri="{BB962C8B-B14F-4D97-AF65-F5344CB8AC3E}">
        <p14:creationId xmlns:p14="http://schemas.microsoft.com/office/powerpoint/2010/main" val="15085882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0" name="Picture 69" descr="Shape&#10;&#10;Description automatically generated">
            <a:extLst>
              <a:ext uri="{FF2B5EF4-FFF2-40B4-BE49-F238E27FC236}">
                <a16:creationId xmlns:a16="http://schemas.microsoft.com/office/drawing/2014/main" id="{219503DE-DA47-8548-A6B3-EDAA57B7A890}"/>
              </a:ext>
            </a:extLst>
          </p:cNvPr>
          <p:cNvPicPr>
            <a:picLocks noChangeAspect="1"/>
          </p:cNvPicPr>
          <p:nvPr/>
        </p:nvPicPr>
        <p:blipFill>
          <a:blip r:embed="rId3">
            <a:alphaModFix amt="60000"/>
          </a:blip>
          <a:stretch>
            <a:fillRect/>
          </a:stretch>
        </p:blipFill>
        <p:spPr>
          <a:xfrm>
            <a:off x="7984907" y="606991"/>
            <a:ext cx="4997547" cy="6042008"/>
          </a:xfrm>
          <a:prstGeom prst="rect">
            <a:avLst/>
          </a:prstGeom>
        </p:spPr>
      </p:pic>
      <p:sp>
        <p:nvSpPr>
          <p:cNvPr id="18" name="Rectangle 17">
            <a:extLst>
              <a:ext uri="{FF2B5EF4-FFF2-40B4-BE49-F238E27FC236}">
                <a16:creationId xmlns:a16="http://schemas.microsoft.com/office/drawing/2014/main" id="{0EA9CFC8-3C8C-C243-B8E2-73AC6CD083D5}"/>
              </a:ext>
            </a:extLst>
          </p:cNvPr>
          <p:cNvSpPr/>
          <p:nvPr/>
        </p:nvSpPr>
        <p:spPr>
          <a:xfrm>
            <a:off x="7796289" y="1297159"/>
            <a:ext cx="4023360" cy="1441174"/>
          </a:xfrm>
          <a:prstGeom prst="rect">
            <a:avLst/>
          </a:prstGeom>
          <a:solidFill>
            <a:srgbClr val="FFE699"/>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en-US" sz="1600" spc="300" dirty="0">
                <a:solidFill>
                  <a:schemeClr val="tx1">
                    <a:lumMod val="65000"/>
                    <a:lumOff val="35000"/>
                  </a:schemeClr>
                </a:solidFill>
                <a:latin typeface="Century Gothic" panose="020B0502020202020204" pitchFamily="34" charset="0"/>
              </a:rPr>
              <a:t>SPONSORS</a:t>
            </a:r>
          </a:p>
        </p:txBody>
      </p:sp>
      <p:sp>
        <p:nvSpPr>
          <p:cNvPr id="17" name="Rectangle 16">
            <a:extLst>
              <a:ext uri="{FF2B5EF4-FFF2-40B4-BE49-F238E27FC236}">
                <a16:creationId xmlns:a16="http://schemas.microsoft.com/office/drawing/2014/main" id="{82CEAD3C-80C3-7343-89B7-89B9A1D3DFCC}"/>
              </a:ext>
            </a:extLst>
          </p:cNvPr>
          <p:cNvSpPr/>
          <p:nvPr/>
        </p:nvSpPr>
        <p:spPr>
          <a:xfrm>
            <a:off x="359063" y="1297159"/>
            <a:ext cx="6017986" cy="1441174"/>
          </a:xfrm>
          <a:prstGeom prst="rect">
            <a:avLst/>
          </a:prstGeom>
          <a:solidFill>
            <a:srgbClr val="FFF2CC"/>
          </a:solidFill>
          <a:ln>
            <a:noFill/>
          </a:ln>
          <a:effectLst>
            <a:outerShdw blurRad="149425" dist="62844" dir="8100000" algn="tr" rotWithShape="0">
              <a:schemeClr val="tx1">
                <a:lumMod val="50000"/>
                <a:lumOff val="50000"/>
                <a:alpha val="85000"/>
              </a:schemeClr>
            </a:outerShdw>
            <a:reflection blurRad="6350" stA="50000" endA="300" endPos="550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tIns="91440" rtlCol="0" anchor="t" anchorCtr="0"/>
          <a:lstStyle/>
          <a:p>
            <a:pPr algn="ctr"/>
            <a:r>
              <a:rPr lang="en-US" sz="1600" spc="300" dirty="0">
                <a:solidFill>
                  <a:schemeClr val="tx1">
                    <a:lumMod val="65000"/>
                    <a:lumOff val="35000"/>
                  </a:schemeClr>
                </a:solidFill>
                <a:latin typeface="Century Gothic" panose="020B0502020202020204" pitchFamily="34" charset="0"/>
              </a:rPr>
              <a:t>STEERING COMMITTEE</a:t>
            </a: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3945245" y="6477000"/>
            <a:ext cx="7801995"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STAKEHOLDER INFLUENCE MAP TEMPLATE </a:t>
            </a:r>
            <a:r>
              <a:rPr lang="en-US" dirty="0">
                <a:solidFill>
                  <a:schemeClr val="bg1"/>
                </a:solidFill>
                <a:latin typeface="Century Gothic" panose="020B0502020202020204" pitchFamily="34" charset="0"/>
                <a:cs typeface="Arial" charset="0"/>
              </a:rPr>
              <a:t>|  </a:t>
            </a:r>
            <a:r>
              <a:rPr lang="en-US" dirty="0">
                <a:solidFill>
                  <a:schemeClr val="bg1"/>
                </a:solidFill>
                <a:latin typeface="Century Gothic" panose="020B0502020202020204" pitchFamily="34" charset="0"/>
              </a:rPr>
              <a:t>ELEMENTS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504759"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COPY + PASTE  ICONS</a:t>
            </a:r>
          </a:p>
        </p:txBody>
      </p:sp>
      <p:cxnSp>
        <p:nvCxnSpPr>
          <p:cNvPr id="8" name="Straight Connector 7">
            <a:extLst>
              <a:ext uri="{FF2B5EF4-FFF2-40B4-BE49-F238E27FC236}">
                <a16:creationId xmlns:a16="http://schemas.microsoft.com/office/drawing/2014/main" id="{ED98FECD-3130-0E4D-8CA6-F18A721B6691}"/>
              </a:ext>
            </a:extLst>
          </p:cNvPr>
          <p:cNvCxnSpPr>
            <a:cxnSpLocks/>
          </p:cNvCxnSpPr>
          <p:nvPr/>
        </p:nvCxnSpPr>
        <p:spPr>
          <a:xfrm>
            <a:off x="2374900" y="3429000"/>
            <a:ext cx="0" cy="50800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3CE09008-4378-6445-956D-43227501BE67}"/>
              </a:ext>
            </a:extLst>
          </p:cNvPr>
          <p:cNvCxnSpPr>
            <a:cxnSpLocks/>
          </p:cNvCxnSpPr>
          <p:nvPr/>
        </p:nvCxnSpPr>
        <p:spPr>
          <a:xfrm>
            <a:off x="1435100"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65CBA7C-0744-AB46-875A-C9AA23BBF3A1}"/>
              </a:ext>
            </a:extLst>
          </p:cNvPr>
          <p:cNvCxnSpPr>
            <a:cxnSpLocks/>
          </p:cNvCxnSpPr>
          <p:nvPr/>
        </p:nvCxnSpPr>
        <p:spPr>
          <a:xfrm>
            <a:off x="3340723"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EBD66A72-8411-004F-9B6C-6A2CF3A6DA8A}"/>
              </a:ext>
            </a:extLst>
          </p:cNvPr>
          <p:cNvCxnSpPr>
            <a:cxnSpLocks/>
          </p:cNvCxnSpPr>
          <p:nvPr/>
        </p:nvCxnSpPr>
        <p:spPr>
          <a:xfrm>
            <a:off x="5246346"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E20B726-0853-244A-8C59-EF1E803D8B90}"/>
              </a:ext>
            </a:extLst>
          </p:cNvPr>
          <p:cNvCxnSpPr>
            <a:cxnSpLocks/>
          </p:cNvCxnSpPr>
          <p:nvPr/>
        </p:nvCxnSpPr>
        <p:spPr>
          <a:xfrm>
            <a:off x="7151968" y="3932585"/>
            <a:ext cx="0" cy="146304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41D64852-464D-184F-AF01-DDF2E495D3A1}"/>
              </a:ext>
            </a:extLst>
          </p:cNvPr>
          <p:cNvCxnSpPr>
            <a:cxnSpLocks/>
          </p:cNvCxnSpPr>
          <p:nvPr/>
        </p:nvCxnSpPr>
        <p:spPr>
          <a:xfrm>
            <a:off x="9057590" y="3932585"/>
            <a:ext cx="0" cy="550515"/>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06E5F50-F4C3-8C40-B79C-6A9E437D9053}"/>
              </a:ext>
            </a:extLst>
          </p:cNvPr>
          <p:cNvCxnSpPr/>
          <p:nvPr/>
        </p:nvCxnSpPr>
        <p:spPr>
          <a:xfrm>
            <a:off x="1422400" y="3937000"/>
            <a:ext cx="7635240"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4396FE94-7F81-CA47-A9A7-497C673E40AC}"/>
              </a:ext>
            </a:extLst>
          </p:cNvPr>
          <p:cNvCxnSpPr>
            <a:cxnSpLocks/>
          </p:cNvCxnSpPr>
          <p:nvPr/>
        </p:nvCxnSpPr>
        <p:spPr>
          <a:xfrm>
            <a:off x="2366368" y="3441700"/>
            <a:ext cx="3850967"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9" name="AutoShape 167">
            <a:extLst>
              <a:ext uri="{FF2B5EF4-FFF2-40B4-BE49-F238E27FC236}">
                <a16:creationId xmlns:a16="http://schemas.microsoft.com/office/drawing/2014/main" id="{964CB559-2D6A-AD4B-9AF6-A03F73FABA38}"/>
              </a:ext>
            </a:extLst>
          </p:cNvPr>
          <p:cNvSpPr>
            <a:spLocks noChangeArrowheads="1"/>
          </p:cNvSpPr>
          <p:nvPr/>
        </p:nvSpPr>
        <p:spPr bwMode="auto">
          <a:xfrm>
            <a:off x="657332"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marL="0" marR="0" algn="ctr">
              <a:spcBef>
                <a:spcPts val="0"/>
              </a:spcBef>
              <a:spcAft>
                <a:spcPts val="0"/>
              </a:spcAft>
            </a:pPr>
            <a:r>
              <a:rPr lang="en-US" sz="1000" i="1"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effectLst/>
              <a:latin typeface="Times New Roman" panose="02020603050405020304" pitchFamily="18" charset="0"/>
              <a:ea typeface="Calibri" panose="020F0502020204030204" pitchFamily="34" charset="0"/>
            </a:endParaRPr>
          </a:p>
        </p:txBody>
      </p:sp>
      <p:sp>
        <p:nvSpPr>
          <p:cNvPr id="20" name="AutoShape 167">
            <a:extLst>
              <a:ext uri="{FF2B5EF4-FFF2-40B4-BE49-F238E27FC236}">
                <a16:creationId xmlns:a16="http://schemas.microsoft.com/office/drawing/2014/main" id="{843EAE95-EF78-784B-B762-4846D27F99FF}"/>
              </a:ext>
            </a:extLst>
          </p:cNvPr>
          <p:cNvSpPr>
            <a:spLocks noChangeArrowheads="1"/>
          </p:cNvSpPr>
          <p:nvPr/>
        </p:nvSpPr>
        <p:spPr bwMode="auto">
          <a:xfrm>
            <a:off x="2554740"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1" name="AutoShape 167">
            <a:extLst>
              <a:ext uri="{FF2B5EF4-FFF2-40B4-BE49-F238E27FC236}">
                <a16:creationId xmlns:a16="http://schemas.microsoft.com/office/drawing/2014/main" id="{DAB09B56-62C3-2443-919D-3FAC9FEEFEF6}"/>
              </a:ext>
            </a:extLst>
          </p:cNvPr>
          <p:cNvSpPr>
            <a:spLocks noChangeArrowheads="1"/>
          </p:cNvSpPr>
          <p:nvPr/>
        </p:nvSpPr>
        <p:spPr bwMode="auto">
          <a:xfrm>
            <a:off x="4450322" y="1848906"/>
            <a:ext cx="1529152" cy="548640"/>
          </a:xfrm>
          <a:prstGeom prst="roundRect">
            <a:avLst>
              <a:gd name="adj" fmla="val 10168"/>
            </a:avLst>
          </a:prstGeom>
          <a:solidFill>
            <a:srgbClr val="E0EA88"/>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2" name="AutoShape 167">
            <a:extLst>
              <a:ext uri="{FF2B5EF4-FFF2-40B4-BE49-F238E27FC236}">
                <a16:creationId xmlns:a16="http://schemas.microsoft.com/office/drawing/2014/main" id="{62F2172E-651F-8B48-AA47-1890C6A8DC7F}"/>
              </a:ext>
            </a:extLst>
          </p:cNvPr>
          <p:cNvSpPr>
            <a:spLocks noChangeArrowheads="1"/>
          </p:cNvSpPr>
          <p:nvPr/>
        </p:nvSpPr>
        <p:spPr bwMode="auto">
          <a:xfrm>
            <a:off x="8063527"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3" name="AutoShape 167">
            <a:extLst>
              <a:ext uri="{FF2B5EF4-FFF2-40B4-BE49-F238E27FC236}">
                <a16:creationId xmlns:a16="http://schemas.microsoft.com/office/drawing/2014/main" id="{2B010948-8D16-F14C-ADEF-6C3A421D3E8E}"/>
              </a:ext>
            </a:extLst>
          </p:cNvPr>
          <p:cNvSpPr>
            <a:spLocks noChangeArrowheads="1"/>
          </p:cNvSpPr>
          <p:nvPr/>
        </p:nvSpPr>
        <p:spPr bwMode="auto">
          <a:xfrm>
            <a:off x="10001608" y="1848906"/>
            <a:ext cx="1529152" cy="548640"/>
          </a:xfrm>
          <a:prstGeom prst="roundRect">
            <a:avLst>
              <a:gd name="adj" fmla="val 10168"/>
            </a:avLst>
          </a:prstGeom>
          <a:solidFill>
            <a:srgbClr val="EAEEF3"/>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4" name="AutoShape 167">
            <a:extLst>
              <a:ext uri="{FF2B5EF4-FFF2-40B4-BE49-F238E27FC236}">
                <a16:creationId xmlns:a16="http://schemas.microsoft.com/office/drawing/2014/main" id="{C29C0BDE-AE8E-EC44-B21A-19262B86514F}"/>
              </a:ext>
            </a:extLst>
          </p:cNvPr>
          <p:cNvSpPr>
            <a:spLocks noChangeArrowheads="1"/>
          </p:cNvSpPr>
          <p:nvPr/>
        </p:nvSpPr>
        <p:spPr bwMode="auto">
          <a:xfrm>
            <a:off x="1575640" y="3144387"/>
            <a:ext cx="1529152" cy="548640"/>
          </a:xfrm>
          <a:prstGeom prst="roundRect">
            <a:avLst>
              <a:gd name="adj" fmla="val 10168"/>
            </a:avLst>
          </a:prstGeom>
          <a:solidFill>
            <a:schemeClr val="tx2">
              <a:lumMod val="20000"/>
              <a:lumOff val="8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5" name="AutoShape 167">
            <a:extLst>
              <a:ext uri="{FF2B5EF4-FFF2-40B4-BE49-F238E27FC236}">
                <a16:creationId xmlns:a16="http://schemas.microsoft.com/office/drawing/2014/main" id="{9A32D4E5-0288-864C-B1C3-5CEAE0D8DCCB}"/>
              </a:ext>
            </a:extLst>
          </p:cNvPr>
          <p:cNvSpPr>
            <a:spLocks noChangeArrowheads="1"/>
          </p:cNvSpPr>
          <p:nvPr/>
        </p:nvSpPr>
        <p:spPr bwMode="auto">
          <a:xfrm>
            <a:off x="65733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6" name="AutoShape 167">
            <a:extLst>
              <a:ext uri="{FF2B5EF4-FFF2-40B4-BE49-F238E27FC236}">
                <a16:creationId xmlns:a16="http://schemas.microsoft.com/office/drawing/2014/main" id="{CCBCA837-E64A-1345-A5DC-F6F28B7A708A}"/>
              </a:ext>
            </a:extLst>
          </p:cNvPr>
          <p:cNvSpPr>
            <a:spLocks noChangeArrowheads="1"/>
          </p:cNvSpPr>
          <p:nvPr/>
        </p:nvSpPr>
        <p:spPr bwMode="auto">
          <a:xfrm>
            <a:off x="65733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7" name="AutoShape 167">
            <a:extLst>
              <a:ext uri="{FF2B5EF4-FFF2-40B4-BE49-F238E27FC236}">
                <a16:creationId xmlns:a16="http://schemas.microsoft.com/office/drawing/2014/main" id="{DA1E84FB-E16E-0C4D-BA9D-CA02C7247EE5}"/>
              </a:ext>
            </a:extLst>
          </p:cNvPr>
          <p:cNvSpPr>
            <a:spLocks noChangeArrowheads="1"/>
          </p:cNvSpPr>
          <p:nvPr/>
        </p:nvSpPr>
        <p:spPr bwMode="auto">
          <a:xfrm>
            <a:off x="255474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8" name="AutoShape 167">
            <a:extLst>
              <a:ext uri="{FF2B5EF4-FFF2-40B4-BE49-F238E27FC236}">
                <a16:creationId xmlns:a16="http://schemas.microsoft.com/office/drawing/2014/main" id="{C6EB2CEC-2590-5148-9219-326F37D83025}"/>
              </a:ext>
            </a:extLst>
          </p:cNvPr>
          <p:cNvSpPr>
            <a:spLocks noChangeArrowheads="1"/>
          </p:cNvSpPr>
          <p:nvPr/>
        </p:nvSpPr>
        <p:spPr bwMode="auto">
          <a:xfrm>
            <a:off x="255474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29" name="AutoShape 167">
            <a:extLst>
              <a:ext uri="{FF2B5EF4-FFF2-40B4-BE49-F238E27FC236}">
                <a16:creationId xmlns:a16="http://schemas.microsoft.com/office/drawing/2014/main" id="{9F4BEBCD-F527-D946-9B33-ADD3F1C1445B}"/>
              </a:ext>
            </a:extLst>
          </p:cNvPr>
          <p:cNvSpPr>
            <a:spLocks noChangeArrowheads="1"/>
          </p:cNvSpPr>
          <p:nvPr/>
        </p:nvSpPr>
        <p:spPr bwMode="auto">
          <a:xfrm>
            <a:off x="4450322"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0" name="AutoShape 167">
            <a:extLst>
              <a:ext uri="{FF2B5EF4-FFF2-40B4-BE49-F238E27FC236}">
                <a16:creationId xmlns:a16="http://schemas.microsoft.com/office/drawing/2014/main" id="{F23EA8B3-BB67-5D4C-B9ED-8EFF3658B71D}"/>
              </a:ext>
            </a:extLst>
          </p:cNvPr>
          <p:cNvSpPr>
            <a:spLocks noChangeArrowheads="1"/>
          </p:cNvSpPr>
          <p:nvPr/>
        </p:nvSpPr>
        <p:spPr bwMode="auto">
          <a:xfrm>
            <a:off x="4450322"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1" name="AutoShape 167">
            <a:extLst>
              <a:ext uri="{FF2B5EF4-FFF2-40B4-BE49-F238E27FC236}">
                <a16:creationId xmlns:a16="http://schemas.microsoft.com/office/drawing/2014/main" id="{3FB9526C-E40E-5946-9A70-A66D22BA9185}"/>
              </a:ext>
            </a:extLst>
          </p:cNvPr>
          <p:cNvSpPr>
            <a:spLocks noChangeArrowheads="1"/>
          </p:cNvSpPr>
          <p:nvPr/>
        </p:nvSpPr>
        <p:spPr bwMode="auto">
          <a:xfrm>
            <a:off x="6347730"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2" name="AutoShape 167">
            <a:extLst>
              <a:ext uri="{FF2B5EF4-FFF2-40B4-BE49-F238E27FC236}">
                <a16:creationId xmlns:a16="http://schemas.microsoft.com/office/drawing/2014/main" id="{323B4C44-18C3-654B-A196-8EBB220751EE}"/>
              </a:ext>
            </a:extLst>
          </p:cNvPr>
          <p:cNvSpPr>
            <a:spLocks noChangeArrowheads="1"/>
          </p:cNvSpPr>
          <p:nvPr/>
        </p:nvSpPr>
        <p:spPr bwMode="auto">
          <a:xfrm>
            <a:off x="6347730" y="5105384"/>
            <a:ext cx="1529152" cy="548640"/>
          </a:xfrm>
          <a:prstGeom prst="rect">
            <a:avLst/>
          </a:prstGeom>
          <a:solidFill>
            <a:schemeClr val="bg1"/>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3" name="AutoShape 167">
            <a:extLst>
              <a:ext uri="{FF2B5EF4-FFF2-40B4-BE49-F238E27FC236}">
                <a16:creationId xmlns:a16="http://schemas.microsoft.com/office/drawing/2014/main" id="{CE588850-E625-F94D-993E-20E2074AFE25}"/>
              </a:ext>
            </a:extLst>
          </p:cNvPr>
          <p:cNvSpPr>
            <a:spLocks noChangeArrowheads="1"/>
          </p:cNvSpPr>
          <p:nvPr/>
        </p:nvSpPr>
        <p:spPr bwMode="auto">
          <a:xfrm>
            <a:off x="8249046" y="4158645"/>
            <a:ext cx="1529152" cy="548640"/>
          </a:xfrm>
          <a:prstGeom prst="roundRect">
            <a:avLst>
              <a:gd name="adj" fmla="val 10168"/>
            </a:avLst>
          </a:prstGeom>
          <a:solidFill>
            <a:schemeClr val="bg1">
              <a:lumMod val="95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18288"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4" name="AutoShape 167">
            <a:extLst>
              <a:ext uri="{FF2B5EF4-FFF2-40B4-BE49-F238E27FC236}">
                <a16:creationId xmlns:a16="http://schemas.microsoft.com/office/drawing/2014/main" id="{ADCCE7A7-4115-A24F-A20F-4BBED928A0C8}"/>
              </a:ext>
            </a:extLst>
          </p:cNvPr>
          <p:cNvSpPr>
            <a:spLocks noChangeArrowheads="1"/>
          </p:cNvSpPr>
          <p:nvPr/>
        </p:nvSpPr>
        <p:spPr bwMode="auto">
          <a:xfrm>
            <a:off x="3526032" y="3144387"/>
            <a:ext cx="1529152" cy="548640"/>
          </a:xfrm>
          <a:prstGeom prst="rect">
            <a:avLst/>
          </a:prstGeom>
          <a:solidFill>
            <a:srgbClr val="E9CF9C"/>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sp>
        <p:nvSpPr>
          <p:cNvPr id="35" name="AutoShape 167">
            <a:extLst>
              <a:ext uri="{FF2B5EF4-FFF2-40B4-BE49-F238E27FC236}">
                <a16:creationId xmlns:a16="http://schemas.microsoft.com/office/drawing/2014/main" id="{F821E7FC-B3D4-7145-9F84-D000743027CF}"/>
              </a:ext>
            </a:extLst>
          </p:cNvPr>
          <p:cNvSpPr>
            <a:spLocks noChangeArrowheads="1"/>
          </p:cNvSpPr>
          <p:nvPr/>
        </p:nvSpPr>
        <p:spPr bwMode="auto">
          <a:xfrm>
            <a:off x="5452759" y="3144387"/>
            <a:ext cx="1529152" cy="548640"/>
          </a:xfrm>
          <a:prstGeom prst="rect">
            <a:avLst/>
          </a:prstGeom>
          <a:solidFill>
            <a:schemeClr val="accent2">
              <a:lumMod val="60000"/>
              <a:lumOff val="40000"/>
            </a:schemeClr>
          </a:solidFill>
          <a:ln w="12700">
            <a:solidFill>
              <a:schemeClr val="bg1">
                <a:lumMod val="65000"/>
              </a:schemeClr>
            </a:solidFill>
            <a:miter lim="800000"/>
            <a:headEnd/>
            <a:tailEnd/>
          </a:ln>
          <a:effectLst>
            <a:outerShdw blurRad="50800" dist="38100" dir="5400000" algn="t" rotWithShape="0">
              <a:prstClr val="black">
                <a:alpha val="40000"/>
              </a:prstClr>
            </a:outerShdw>
          </a:effectLst>
        </p:spPr>
        <p:txBody>
          <a:bodyPr wrap="square" lIns="18288" tIns="36576" rIns="18288" bIns="18288" anchor="t" anchorCtr="0" upright="1"/>
          <a:lstStyle/>
          <a:p>
            <a:pPr marL="0" marR="0" algn="ctr">
              <a:lnSpc>
                <a:spcPct val="150000"/>
              </a:lnSpc>
              <a:spcBef>
                <a:spcPts val="0"/>
              </a:spcBef>
              <a:spcAft>
                <a:spcPts val="0"/>
              </a:spcAft>
            </a:pPr>
            <a:r>
              <a:rPr lang="en-US" sz="1200" dirty="0">
                <a:solidFill>
                  <a:srgbClr val="000000"/>
                </a:solidFill>
                <a:effectLst/>
                <a:latin typeface="Century Gothic" panose="020B0502020202020204" pitchFamily="34" charset="0"/>
                <a:ea typeface="Century Gothic" panose="020B0502020202020204" pitchFamily="34" charset="0"/>
                <a:cs typeface="Century Gothic" panose="020B0502020202020204" pitchFamily="34" charset="0"/>
              </a:rPr>
              <a:t>NAME</a:t>
            </a:r>
            <a:endParaRPr lang="en-US" sz="1200" dirty="0">
              <a:effectLst/>
              <a:latin typeface="Times New Roman" panose="02020603050405020304" pitchFamily="18" charset="0"/>
              <a:ea typeface="Calibri" panose="020F0502020204030204" pitchFamily="34" charset="0"/>
            </a:endParaRPr>
          </a:p>
          <a:p>
            <a:pPr algn="ctr"/>
            <a:r>
              <a:rPr lang="en-US" sz="1000" i="1" dirty="0">
                <a:solidFill>
                  <a:srgbClr val="000000"/>
                </a:solidFill>
                <a:latin typeface="Century Gothic" panose="020B0502020202020204" pitchFamily="34" charset="0"/>
                <a:ea typeface="Century Gothic" panose="020B0502020202020204" pitchFamily="34" charset="0"/>
                <a:cs typeface="Century Gothic" panose="020B0502020202020204" pitchFamily="34" charset="0"/>
              </a:rPr>
              <a:t>Title / Role</a:t>
            </a:r>
            <a:endParaRPr lang="en-US" sz="1600" i="1" dirty="0">
              <a:latin typeface="Times New Roman" panose="02020603050405020304" pitchFamily="18" charset="0"/>
              <a:ea typeface="Calibri" panose="020F0502020204030204" pitchFamily="34" charset="0"/>
            </a:endParaRPr>
          </a:p>
        </p:txBody>
      </p:sp>
      <p:cxnSp>
        <p:nvCxnSpPr>
          <p:cNvPr id="36" name="Straight Connector 35">
            <a:extLst>
              <a:ext uri="{FF2B5EF4-FFF2-40B4-BE49-F238E27FC236}">
                <a16:creationId xmlns:a16="http://schemas.microsoft.com/office/drawing/2014/main" id="{EA02A470-952B-D64F-9555-14ECEBE04B84}"/>
              </a:ext>
            </a:extLst>
          </p:cNvPr>
          <p:cNvCxnSpPr>
            <a:cxnSpLocks/>
          </p:cNvCxnSpPr>
          <p:nvPr/>
        </p:nvCxnSpPr>
        <p:spPr>
          <a:xfrm>
            <a:off x="10014931" y="3932585"/>
            <a:ext cx="0" cy="1172799"/>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CE74880-7AEE-7641-BEFD-B808983B8A1D}"/>
              </a:ext>
            </a:extLst>
          </p:cNvPr>
          <p:cNvCxnSpPr>
            <a:cxnSpLocks/>
          </p:cNvCxnSpPr>
          <p:nvPr/>
        </p:nvCxnSpPr>
        <p:spPr>
          <a:xfrm>
            <a:off x="10001608" y="3581400"/>
            <a:ext cx="1110892" cy="0"/>
          </a:xfrm>
          <a:prstGeom prst="line">
            <a:avLst/>
          </a:prstGeom>
          <a:ln w="381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39" name="Elbow Connector 38">
            <a:extLst>
              <a:ext uri="{FF2B5EF4-FFF2-40B4-BE49-F238E27FC236}">
                <a16:creationId xmlns:a16="http://schemas.microsoft.com/office/drawing/2014/main" id="{EEBEEE61-0524-B848-95F3-E8B8D8887733}"/>
              </a:ext>
            </a:extLst>
          </p:cNvPr>
          <p:cNvCxnSpPr/>
          <p:nvPr/>
        </p:nvCxnSpPr>
        <p:spPr>
          <a:xfrm rot="16200000" flipH="1">
            <a:off x="10037013" y="4436572"/>
            <a:ext cx="2214215" cy="1206240"/>
          </a:xfrm>
          <a:prstGeom prst="bentConnector3">
            <a:avLst/>
          </a:prstGeom>
          <a:ln w="1905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Organization-Chart-Template_PowerPoint" id="{D06F952D-623B-D24E-8125-90C83BBEF5E6}" vid="{0BF21371-2325-C042-B5FC-18BC6162882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IC-Project-Organization-Chart-Template_PowerPoint</Template>
  <TotalTime>7</TotalTime>
  <Words>195</Words>
  <Application>Microsoft Macintosh PowerPoint</Application>
  <PresentationFormat>Widescreen</PresentationFormat>
  <Paragraphs>47</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Century Gothic</vt:lpstr>
      <vt:lpstr>Times New Roman</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Bess</dc:creator>
  <cp:lastModifiedBy>Heather Key</cp:lastModifiedBy>
  <cp:revision>3</cp:revision>
  <dcterms:created xsi:type="dcterms:W3CDTF">2022-11-10T01:15:38Z</dcterms:created>
  <dcterms:modified xsi:type="dcterms:W3CDTF">2022-11-11T19:15:01Z</dcterms:modified>
</cp:coreProperties>
</file>