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54" r:id="rId3"/>
    <p:sldId id="295" r:id="rId4"/>
    <p:sldId id="35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5B42D2-59FD-4F44-BAD8-A286549B6EDB}" v="8" dt="2022-11-10T01:51:02.8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50" autoAdjust="0"/>
    <p:restoredTop sz="86447"/>
  </p:normalViewPr>
  <p:slideViewPr>
    <p:cSldViewPr snapToGrid="0" snapToObjects="1">
      <p:cViewPr varScale="1">
        <p:scale>
          <a:sx n="128" d="100"/>
          <a:sy n="128" d="100"/>
        </p:scale>
        <p:origin x="720"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645B42D2-59FD-4F44-BAD8-A286549B6EDB}"/>
    <pc:docChg chg="undo custSel addSld modSld">
      <pc:chgData name="Bess Dunlevy" userId="dd4b9a8537dbe9d0" providerId="LiveId" clId="{645B42D2-59FD-4F44-BAD8-A286549B6EDB}" dt="2022-11-10T01:51:23.126" v="261" actId="20577"/>
      <pc:docMkLst>
        <pc:docMk/>
      </pc:docMkLst>
      <pc:sldChg chg="addSp delSp modSp mod">
        <pc:chgData name="Bess Dunlevy" userId="dd4b9a8537dbe9d0" providerId="LiveId" clId="{645B42D2-59FD-4F44-BAD8-A286549B6EDB}" dt="2022-11-10T01:51:08.486" v="234" actId="20577"/>
        <pc:sldMkLst>
          <pc:docMk/>
          <pc:sldMk cId="2929323684" sldId="295"/>
        </pc:sldMkLst>
        <pc:spChg chg="add mod">
          <ac:chgData name="Bess Dunlevy" userId="dd4b9a8537dbe9d0" providerId="LiveId" clId="{645B42D2-59FD-4F44-BAD8-A286549B6EDB}" dt="2022-11-10T01:50:53.326" v="212"/>
          <ac:spMkLst>
            <pc:docMk/>
            <pc:sldMk cId="2929323684" sldId="295"/>
            <ac:spMk id="2" creationId="{F4986CC7-647C-D24E-B15C-EF97497E2EDA}"/>
          </ac:spMkLst>
        </pc:spChg>
        <pc:spChg chg="add mod">
          <ac:chgData name="Bess Dunlevy" userId="dd4b9a8537dbe9d0" providerId="LiveId" clId="{645B42D2-59FD-4F44-BAD8-A286549B6EDB}" dt="2022-11-10T01:50:53.326" v="212"/>
          <ac:spMkLst>
            <pc:docMk/>
            <pc:sldMk cId="2929323684" sldId="295"/>
            <ac:spMk id="3" creationId="{B9E6CEDD-2ACC-6B47-B370-C20F91E5ED6A}"/>
          </ac:spMkLst>
        </pc:spChg>
        <pc:spChg chg="add mod">
          <ac:chgData name="Bess Dunlevy" userId="dd4b9a8537dbe9d0" providerId="LiveId" clId="{645B42D2-59FD-4F44-BAD8-A286549B6EDB}" dt="2022-11-10T01:50:53.326" v="212"/>
          <ac:spMkLst>
            <pc:docMk/>
            <pc:sldMk cId="2929323684" sldId="295"/>
            <ac:spMk id="4" creationId="{8D10113A-CEB0-3940-9268-1693290B9EEF}"/>
          </ac:spMkLst>
        </pc:spChg>
        <pc:spChg chg="add mod">
          <ac:chgData name="Bess Dunlevy" userId="dd4b9a8537dbe9d0" providerId="LiveId" clId="{645B42D2-59FD-4F44-BAD8-A286549B6EDB}" dt="2022-11-10T01:50:53.326" v="212"/>
          <ac:spMkLst>
            <pc:docMk/>
            <pc:sldMk cId="2929323684" sldId="295"/>
            <ac:spMk id="6" creationId="{5087277C-1664-A248-A2B4-EF31DE652732}"/>
          </ac:spMkLst>
        </pc:spChg>
        <pc:spChg chg="add mod">
          <ac:chgData name="Bess Dunlevy" userId="dd4b9a8537dbe9d0" providerId="LiveId" clId="{645B42D2-59FD-4F44-BAD8-A286549B6EDB}" dt="2022-11-10T01:50:53.326" v="212"/>
          <ac:spMkLst>
            <pc:docMk/>
            <pc:sldMk cId="2929323684" sldId="295"/>
            <ac:spMk id="7" creationId="{7BD53BBA-B23A-EA45-83CE-8E3E6383E162}"/>
          </ac:spMkLst>
        </pc:spChg>
        <pc:spChg chg="add mod">
          <ac:chgData name="Bess Dunlevy" userId="dd4b9a8537dbe9d0" providerId="LiveId" clId="{645B42D2-59FD-4F44-BAD8-A286549B6EDB}" dt="2022-11-10T01:50:53.326" v="212"/>
          <ac:spMkLst>
            <pc:docMk/>
            <pc:sldMk cId="2929323684" sldId="295"/>
            <ac:spMk id="8" creationId="{95C956F7-73AB-7942-8258-03B44A949E98}"/>
          </ac:spMkLst>
        </pc:spChg>
        <pc:spChg chg="add mod">
          <ac:chgData name="Bess Dunlevy" userId="dd4b9a8537dbe9d0" providerId="LiveId" clId="{645B42D2-59FD-4F44-BAD8-A286549B6EDB}" dt="2022-11-10T01:50:53.326" v="212"/>
          <ac:spMkLst>
            <pc:docMk/>
            <pc:sldMk cId="2929323684" sldId="295"/>
            <ac:spMk id="9" creationId="{20D87AD6-57EA-0A4B-AD42-A9B4FA5C663C}"/>
          </ac:spMkLst>
        </pc:spChg>
        <pc:spChg chg="add mod">
          <ac:chgData name="Bess Dunlevy" userId="dd4b9a8537dbe9d0" providerId="LiveId" clId="{645B42D2-59FD-4F44-BAD8-A286549B6EDB}" dt="2022-11-10T01:50:53.326" v="212"/>
          <ac:spMkLst>
            <pc:docMk/>
            <pc:sldMk cId="2929323684" sldId="295"/>
            <ac:spMk id="10" creationId="{2D0A546A-4535-C56B-C7FC-8137794E21F1}"/>
          </ac:spMkLst>
        </pc:spChg>
        <pc:spChg chg="add mod">
          <ac:chgData name="Bess Dunlevy" userId="dd4b9a8537dbe9d0" providerId="LiveId" clId="{645B42D2-59FD-4F44-BAD8-A286549B6EDB}" dt="2022-11-10T01:50:53.326" v="212"/>
          <ac:spMkLst>
            <pc:docMk/>
            <pc:sldMk cId="2929323684" sldId="295"/>
            <ac:spMk id="11" creationId="{BF180AAD-2E4F-4984-A5F6-7E16D6B72E41}"/>
          </ac:spMkLst>
        </pc:spChg>
        <pc:spChg chg="add mod">
          <ac:chgData name="Bess Dunlevy" userId="dd4b9a8537dbe9d0" providerId="LiveId" clId="{645B42D2-59FD-4F44-BAD8-A286549B6EDB}" dt="2022-11-10T01:50:53.326" v="212"/>
          <ac:spMkLst>
            <pc:docMk/>
            <pc:sldMk cId="2929323684" sldId="295"/>
            <ac:spMk id="12" creationId="{10D502DC-4856-C39B-0C78-82E33316ACAC}"/>
          </ac:spMkLst>
        </pc:spChg>
        <pc:spChg chg="add mod">
          <ac:chgData name="Bess Dunlevy" userId="dd4b9a8537dbe9d0" providerId="LiveId" clId="{645B42D2-59FD-4F44-BAD8-A286549B6EDB}" dt="2022-11-10T01:50:53.326" v="212"/>
          <ac:spMkLst>
            <pc:docMk/>
            <pc:sldMk cId="2929323684" sldId="295"/>
            <ac:spMk id="13" creationId="{B3A9BA74-23A0-25BD-0D31-C0B5B90D87E2}"/>
          </ac:spMkLst>
        </pc:spChg>
        <pc:spChg chg="add mod">
          <ac:chgData name="Bess Dunlevy" userId="dd4b9a8537dbe9d0" providerId="LiveId" clId="{645B42D2-59FD-4F44-BAD8-A286549B6EDB}" dt="2022-11-10T01:50:53.326" v="212"/>
          <ac:spMkLst>
            <pc:docMk/>
            <pc:sldMk cId="2929323684" sldId="295"/>
            <ac:spMk id="14" creationId="{FF3CE7CD-0466-4DDB-0AA4-69E6164AF011}"/>
          </ac:spMkLst>
        </pc:spChg>
        <pc:spChg chg="add mod">
          <ac:chgData name="Bess Dunlevy" userId="dd4b9a8537dbe9d0" providerId="LiveId" clId="{645B42D2-59FD-4F44-BAD8-A286549B6EDB}" dt="2022-11-10T01:50:53.326" v="212"/>
          <ac:spMkLst>
            <pc:docMk/>
            <pc:sldMk cId="2929323684" sldId="295"/>
            <ac:spMk id="15" creationId="{10C46C8B-3AEC-D482-BEAF-4DFA5F6215E8}"/>
          </ac:spMkLst>
        </pc:spChg>
        <pc:spChg chg="add mod">
          <ac:chgData name="Bess Dunlevy" userId="dd4b9a8537dbe9d0" providerId="LiveId" clId="{645B42D2-59FD-4F44-BAD8-A286549B6EDB}" dt="2022-11-10T01:50:53.326" v="212"/>
          <ac:spMkLst>
            <pc:docMk/>
            <pc:sldMk cId="2929323684" sldId="295"/>
            <ac:spMk id="16" creationId="{CB756CAB-8A75-EAFA-98FE-C6AE158A6CAF}"/>
          </ac:spMkLst>
        </pc:spChg>
        <pc:spChg chg="add mod">
          <ac:chgData name="Bess Dunlevy" userId="dd4b9a8537dbe9d0" providerId="LiveId" clId="{645B42D2-59FD-4F44-BAD8-A286549B6EDB}" dt="2022-11-10T01:50:53.326" v="212"/>
          <ac:spMkLst>
            <pc:docMk/>
            <pc:sldMk cId="2929323684" sldId="295"/>
            <ac:spMk id="17" creationId="{95E71433-45AC-B753-301F-463F5234C636}"/>
          </ac:spMkLst>
        </pc:spChg>
        <pc:spChg chg="add mod">
          <ac:chgData name="Bess Dunlevy" userId="dd4b9a8537dbe9d0" providerId="LiveId" clId="{645B42D2-59FD-4F44-BAD8-A286549B6EDB}" dt="2022-11-10T01:50:53.326" v="212"/>
          <ac:spMkLst>
            <pc:docMk/>
            <pc:sldMk cId="2929323684" sldId="295"/>
            <ac:spMk id="18" creationId="{E1B9286B-247A-E736-3343-7D6315910AA7}"/>
          </ac:spMkLst>
        </pc:spChg>
        <pc:spChg chg="add mod">
          <ac:chgData name="Bess Dunlevy" userId="dd4b9a8537dbe9d0" providerId="LiveId" clId="{645B42D2-59FD-4F44-BAD8-A286549B6EDB}" dt="2022-11-10T01:50:53.326" v="212"/>
          <ac:spMkLst>
            <pc:docMk/>
            <pc:sldMk cId="2929323684" sldId="295"/>
            <ac:spMk id="19" creationId="{62E51AE8-6918-AEC5-23DF-4656A00689C9}"/>
          </ac:spMkLst>
        </pc:spChg>
        <pc:spChg chg="add mod">
          <ac:chgData name="Bess Dunlevy" userId="dd4b9a8537dbe9d0" providerId="LiveId" clId="{645B42D2-59FD-4F44-BAD8-A286549B6EDB}" dt="2022-11-10T01:50:53.326" v="212"/>
          <ac:spMkLst>
            <pc:docMk/>
            <pc:sldMk cId="2929323684" sldId="295"/>
            <ac:spMk id="20" creationId="{49F420C6-0F52-B5C8-2DF7-7142B261CB72}"/>
          </ac:spMkLst>
        </pc:spChg>
        <pc:spChg chg="add mod">
          <ac:chgData name="Bess Dunlevy" userId="dd4b9a8537dbe9d0" providerId="LiveId" clId="{645B42D2-59FD-4F44-BAD8-A286549B6EDB}" dt="2022-11-10T01:51:08.486" v="234" actId="20577"/>
          <ac:spMkLst>
            <pc:docMk/>
            <pc:sldMk cId="2929323684" sldId="295"/>
            <ac:spMk id="21" creationId="{078489AB-CB3A-55CB-8930-1567F2839780}"/>
          </ac:spMkLst>
        </pc:spChg>
        <pc:graphicFrameChg chg="del">
          <ac:chgData name="Bess Dunlevy" userId="dd4b9a8537dbe9d0" providerId="LiveId" clId="{645B42D2-59FD-4F44-BAD8-A286549B6EDB}" dt="2022-11-10T01:50:29.068" v="211" actId="478"/>
          <ac:graphicFrameMkLst>
            <pc:docMk/>
            <pc:sldMk cId="2929323684" sldId="295"/>
            <ac:graphicFrameMk id="5" creationId="{1BC736FB-ECB3-6947-8A3E-2AC7672BA480}"/>
          </ac:graphicFrameMkLst>
        </pc:graphicFrameChg>
      </pc:sldChg>
      <pc:sldChg chg="modSp mod">
        <pc:chgData name="Bess Dunlevy" userId="dd4b9a8537dbe9d0" providerId="LiveId" clId="{645B42D2-59FD-4F44-BAD8-A286549B6EDB}" dt="2022-11-10T01:46:31.679" v="71" actId="20577"/>
        <pc:sldMkLst>
          <pc:docMk/>
          <pc:sldMk cId="1508588292" sldId="342"/>
        </pc:sldMkLst>
        <pc:spChg chg="mod">
          <ac:chgData name="Bess Dunlevy" userId="dd4b9a8537dbe9d0" providerId="LiveId" clId="{645B42D2-59FD-4F44-BAD8-A286549B6EDB}" dt="2022-11-10T01:46:31.679" v="71" actId="20577"/>
          <ac:spMkLst>
            <pc:docMk/>
            <pc:sldMk cId="1508588292" sldId="342"/>
            <ac:spMk id="11" creationId="{0C01BE91-D333-FE4E-8137-15C695E430C9}"/>
          </ac:spMkLst>
        </pc:spChg>
        <pc:spChg chg="mod">
          <ac:chgData name="Bess Dunlevy" userId="dd4b9a8537dbe9d0" providerId="LiveId" clId="{645B42D2-59FD-4F44-BAD8-A286549B6EDB}" dt="2022-11-10T01:46:17.711" v="23" actId="20577"/>
          <ac:spMkLst>
            <pc:docMk/>
            <pc:sldMk cId="1508588292" sldId="342"/>
            <ac:spMk id="33" creationId="{143A449B-AAB7-994A-92CE-8F48E2CA7DF6}"/>
          </ac:spMkLst>
        </pc:spChg>
        <pc:spChg chg="mod">
          <ac:chgData name="Bess Dunlevy" userId="dd4b9a8537dbe9d0" providerId="LiveId" clId="{645B42D2-59FD-4F44-BAD8-A286549B6EDB}" dt="2022-11-10T01:46:27.567" v="59" actId="20577"/>
          <ac:spMkLst>
            <pc:docMk/>
            <pc:sldMk cId="1508588292" sldId="342"/>
            <ac:spMk id="36" creationId="{C7DC0BFC-32CE-0544-BDE7-E4E8CD4C8E4D}"/>
          </ac:spMkLst>
        </pc:spChg>
      </pc:sldChg>
      <pc:sldChg chg="addSp delSp modSp mod">
        <pc:chgData name="Bess Dunlevy" userId="dd4b9a8537dbe9d0" providerId="LiveId" clId="{645B42D2-59FD-4F44-BAD8-A286549B6EDB}" dt="2022-11-10T01:51:23.126" v="261" actId="20577"/>
        <pc:sldMkLst>
          <pc:docMk/>
          <pc:sldMk cId="3634812223" sldId="354"/>
        </pc:sldMkLst>
        <pc:spChg chg="del">
          <ac:chgData name="Bess Dunlevy" userId="dd4b9a8537dbe9d0" providerId="LiveId" clId="{645B42D2-59FD-4F44-BAD8-A286549B6EDB}" dt="2022-11-10T01:47:31.902" v="132" actId="478"/>
          <ac:spMkLst>
            <pc:docMk/>
            <pc:sldMk cId="3634812223" sldId="354"/>
            <ac:spMk id="2" creationId="{2BF72EDE-AB9E-7328-69F7-D89280C4EC32}"/>
          </ac:spMkLst>
        </pc:spChg>
        <pc:spChg chg="del">
          <ac:chgData name="Bess Dunlevy" userId="dd4b9a8537dbe9d0" providerId="LiveId" clId="{645B42D2-59FD-4F44-BAD8-A286549B6EDB}" dt="2022-11-10T01:47:42.591" v="143" actId="478"/>
          <ac:spMkLst>
            <pc:docMk/>
            <pc:sldMk cId="3634812223" sldId="354"/>
            <ac:spMk id="3" creationId="{C46376FE-265E-EB64-E07D-54B3D5C2E35F}"/>
          </ac:spMkLst>
        </pc:spChg>
        <pc:spChg chg="del">
          <ac:chgData name="Bess Dunlevy" userId="dd4b9a8537dbe9d0" providerId="LiveId" clId="{645B42D2-59FD-4F44-BAD8-A286549B6EDB}" dt="2022-11-10T01:47:40.180" v="140" actId="478"/>
          <ac:spMkLst>
            <pc:docMk/>
            <pc:sldMk cId="3634812223" sldId="354"/>
            <ac:spMk id="4" creationId="{F5FCE422-1C6B-164C-1843-C403EE3DB505}"/>
          </ac:spMkLst>
        </pc:spChg>
        <pc:spChg chg="del">
          <ac:chgData name="Bess Dunlevy" userId="dd4b9a8537dbe9d0" providerId="LiveId" clId="{645B42D2-59FD-4F44-BAD8-A286549B6EDB}" dt="2022-11-10T01:47:41.943" v="142" actId="478"/>
          <ac:spMkLst>
            <pc:docMk/>
            <pc:sldMk cId="3634812223" sldId="354"/>
            <ac:spMk id="8" creationId="{E605A24E-4750-084D-17D9-49FA0091D345}"/>
          </ac:spMkLst>
        </pc:spChg>
        <pc:spChg chg="mod">
          <ac:chgData name="Bess Dunlevy" userId="dd4b9a8537dbe9d0" providerId="LiveId" clId="{645B42D2-59FD-4F44-BAD8-A286549B6EDB}" dt="2022-11-10T01:51:23.126" v="261" actId="20577"/>
          <ac:spMkLst>
            <pc:docMk/>
            <pc:sldMk cId="3634812223" sldId="354"/>
            <ac:spMk id="9" creationId="{CB9D49A6-86F7-B744-828A-D7C1D9D15D8C}"/>
          </ac:spMkLst>
        </pc:spChg>
        <pc:spChg chg="add mod topLvl">
          <ac:chgData name="Bess Dunlevy" userId="dd4b9a8537dbe9d0" providerId="LiveId" clId="{645B42D2-59FD-4F44-BAD8-A286549B6EDB}" dt="2022-11-10T01:49:32.697" v="182" actId="20577"/>
          <ac:spMkLst>
            <pc:docMk/>
            <pc:sldMk cId="3634812223" sldId="354"/>
            <ac:spMk id="10" creationId="{2B975046-72A4-BAD7-7AE8-846859928463}"/>
          </ac:spMkLst>
        </pc:spChg>
        <pc:spChg chg="add mod topLvl">
          <ac:chgData name="Bess Dunlevy" userId="dd4b9a8537dbe9d0" providerId="LiveId" clId="{645B42D2-59FD-4F44-BAD8-A286549B6EDB}" dt="2022-11-10T01:49:31.034" v="181" actId="20577"/>
          <ac:spMkLst>
            <pc:docMk/>
            <pc:sldMk cId="3634812223" sldId="354"/>
            <ac:spMk id="12" creationId="{D4817DB7-C251-A501-A2DF-E72B581CB20B}"/>
          </ac:spMkLst>
        </pc:spChg>
        <pc:spChg chg="add mod topLvl">
          <ac:chgData name="Bess Dunlevy" userId="dd4b9a8537dbe9d0" providerId="LiveId" clId="{645B42D2-59FD-4F44-BAD8-A286549B6EDB}" dt="2022-11-10T01:49:25.354" v="179" actId="20577"/>
          <ac:spMkLst>
            <pc:docMk/>
            <pc:sldMk cId="3634812223" sldId="354"/>
            <ac:spMk id="14" creationId="{56154B3D-C3AD-734F-5C55-72FC0E535C0E}"/>
          </ac:spMkLst>
        </pc:spChg>
        <pc:spChg chg="add mod topLvl">
          <ac:chgData name="Bess Dunlevy" userId="dd4b9a8537dbe9d0" providerId="LiveId" clId="{645B42D2-59FD-4F44-BAD8-A286549B6EDB}" dt="2022-11-10T01:49:28.830" v="180" actId="122"/>
          <ac:spMkLst>
            <pc:docMk/>
            <pc:sldMk cId="3634812223" sldId="354"/>
            <ac:spMk id="18" creationId="{9BF883F5-B189-DD82-370E-8FE148E05044}"/>
          </ac:spMkLst>
        </pc:spChg>
        <pc:spChg chg="add mod topLvl">
          <ac:chgData name="Bess Dunlevy" userId="dd4b9a8537dbe9d0" providerId="LiveId" clId="{645B42D2-59FD-4F44-BAD8-A286549B6EDB}" dt="2022-11-10T01:49:40.162" v="183" actId="255"/>
          <ac:spMkLst>
            <pc:docMk/>
            <pc:sldMk cId="3634812223" sldId="354"/>
            <ac:spMk id="19" creationId="{918D00AC-9D31-4082-7F20-EBA3B5468E30}"/>
          </ac:spMkLst>
        </pc:spChg>
        <pc:spChg chg="del">
          <ac:chgData name="Bess Dunlevy" userId="dd4b9a8537dbe9d0" providerId="LiveId" clId="{645B42D2-59FD-4F44-BAD8-A286549B6EDB}" dt="2022-11-10T01:47:31.396" v="131" actId="478"/>
          <ac:spMkLst>
            <pc:docMk/>
            <pc:sldMk cId="3634812223" sldId="354"/>
            <ac:spMk id="22" creationId="{FAA35E94-0190-4FCC-CF6C-B16C066AFA18}"/>
          </ac:spMkLst>
        </pc:spChg>
        <pc:spChg chg="del mod">
          <ac:chgData name="Bess Dunlevy" userId="dd4b9a8537dbe9d0" providerId="LiveId" clId="{645B42D2-59FD-4F44-BAD8-A286549B6EDB}" dt="2022-11-10T01:47:35.214" v="137" actId="478"/>
          <ac:spMkLst>
            <pc:docMk/>
            <pc:sldMk cId="3634812223" sldId="354"/>
            <ac:spMk id="23" creationId="{CCE242A5-5A9E-ED84-1EBF-A5B9C93165C0}"/>
          </ac:spMkLst>
        </pc:spChg>
        <pc:spChg chg="del">
          <ac:chgData name="Bess Dunlevy" userId="dd4b9a8537dbe9d0" providerId="LiveId" clId="{645B42D2-59FD-4F44-BAD8-A286549B6EDB}" dt="2022-11-10T01:47:37.086" v="138" actId="478"/>
          <ac:spMkLst>
            <pc:docMk/>
            <pc:sldMk cId="3634812223" sldId="354"/>
            <ac:spMk id="24" creationId="{D4D9CDC8-C5FA-9C8A-00D3-FF44241B7E85}"/>
          </ac:spMkLst>
        </pc:spChg>
        <pc:spChg chg="del">
          <ac:chgData name="Bess Dunlevy" userId="dd4b9a8537dbe9d0" providerId="LiveId" clId="{645B42D2-59FD-4F44-BAD8-A286549B6EDB}" dt="2022-11-10T01:47:41.318" v="141" actId="478"/>
          <ac:spMkLst>
            <pc:docMk/>
            <pc:sldMk cId="3634812223" sldId="354"/>
            <ac:spMk id="25" creationId="{6DA1E3F1-274A-FA8F-35B2-90726A7EC188}"/>
          </ac:spMkLst>
        </pc:spChg>
        <pc:spChg chg="del">
          <ac:chgData name="Bess Dunlevy" userId="dd4b9a8537dbe9d0" providerId="LiveId" clId="{645B42D2-59FD-4F44-BAD8-A286549B6EDB}" dt="2022-11-10T01:47:30.127" v="130" actId="478"/>
          <ac:spMkLst>
            <pc:docMk/>
            <pc:sldMk cId="3634812223" sldId="354"/>
            <ac:spMk id="26" creationId="{44CA5C26-0AA4-EC4D-C371-E4E6E458D4F3}"/>
          </ac:spMkLst>
        </pc:spChg>
        <pc:spChg chg="del mod">
          <ac:chgData name="Bess Dunlevy" userId="dd4b9a8537dbe9d0" providerId="LiveId" clId="{645B42D2-59FD-4F44-BAD8-A286549B6EDB}" dt="2022-11-10T01:47:33.846" v="135" actId="478"/>
          <ac:spMkLst>
            <pc:docMk/>
            <pc:sldMk cId="3634812223" sldId="354"/>
            <ac:spMk id="27" creationId="{5E43672E-47C2-1485-C25B-BD8E62A6948B}"/>
          </ac:spMkLst>
        </pc:spChg>
        <pc:spChg chg="del">
          <ac:chgData name="Bess Dunlevy" userId="dd4b9a8537dbe9d0" providerId="LiveId" clId="{645B42D2-59FD-4F44-BAD8-A286549B6EDB}" dt="2022-11-10T01:47:39.191" v="139" actId="478"/>
          <ac:spMkLst>
            <pc:docMk/>
            <pc:sldMk cId="3634812223" sldId="354"/>
            <ac:spMk id="28" creationId="{3C5E4E47-4956-532B-9959-E3004AC3295A}"/>
          </ac:spMkLst>
        </pc:spChg>
        <pc:spChg chg="del">
          <ac:chgData name="Bess Dunlevy" userId="dd4b9a8537dbe9d0" providerId="LiveId" clId="{645B42D2-59FD-4F44-BAD8-A286549B6EDB}" dt="2022-11-10T01:47:43.831" v="144" actId="478"/>
          <ac:spMkLst>
            <pc:docMk/>
            <pc:sldMk cId="3634812223" sldId="354"/>
            <ac:spMk id="29" creationId="{7C258170-5ABB-1BB1-7E53-68B057459AD5}"/>
          </ac:spMkLst>
        </pc:spChg>
        <pc:spChg chg="add mod">
          <ac:chgData name="Bess Dunlevy" userId="dd4b9a8537dbe9d0" providerId="LiveId" clId="{645B42D2-59FD-4F44-BAD8-A286549B6EDB}" dt="2022-11-10T01:49:58.550" v="186" actId="1076"/>
          <ac:spMkLst>
            <pc:docMk/>
            <pc:sldMk cId="3634812223" sldId="354"/>
            <ac:spMk id="30" creationId="{9DA1B25B-675F-AC30-0F7A-E154D80347C9}"/>
          </ac:spMkLst>
        </pc:spChg>
        <pc:spChg chg="mod">
          <ac:chgData name="Bess Dunlevy" userId="dd4b9a8537dbe9d0" providerId="LiveId" clId="{645B42D2-59FD-4F44-BAD8-A286549B6EDB}" dt="2022-11-10T01:49:09.016" v="173" actId="1076"/>
          <ac:spMkLst>
            <pc:docMk/>
            <pc:sldMk cId="3634812223" sldId="354"/>
            <ac:spMk id="31" creationId="{EB290865-BDF0-24EA-075E-9693257B265E}"/>
          </ac:spMkLst>
        </pc:spChg>
        <pc:spChg chg="mod">
          <ac:chgData name="Bess Dunlevy" userId="dd4b9a8537dbe9d0" providerId="LiveId" clId="{645B42D2-59FD-4F44-BAD8-A286549B6EDB}" dt="2022-11-10T01:47:21.451" v="127" actId="20577"/>
          <ac:spMkLst>
            <pc:docMk/>
            <pc:sldMk cId="3634812223" sldId="354"/>
            <ac:spMk id="32" creationId="{A162BDCD-7583-4E39-3B21-DA8E65D8C018}"/>
          </ac:spMkLst>
        </pc:spChg>
        <pc:spChg chg="add mod">
          <ac:chgData name="Bess Dunlevy" userId="dd4b9a8537dbe9d0" providerId="LiveId" clId="{645B42D2-59FD-4F44-BAD8-A286549B6EDB}" dt="2022-11-10T01:49:58.550" v="186" actId="1076"/>
          <ac:spMkLst>
            <pc:docMk/>
            <pc:sldMk cId="3634812223" sldId="354"/>
            <ac:spMk id="33" creationId="{D2ADDA4A-CABE-7E45-C637-BE09FFD94AC8}"/>
          </ac:spMkLst>
        </pc:spChg>
        <pc:spChg chg="del">
          <ac:chgData name="Bess Dunlevy" userId="dd4b9a8537dbe9d0" providerId="LiveId" clId="{645B42D2-59FD-4F44-BAD8-A286549B6EDB}" dt="2022-11-10T01:47:07.683" v="115" actId="478"/>
          <ac:spMkLst>
            <pc:docMk/>
            <pc:sldMk cId="3634812223" sldId="354"/>
            <ac:spMk id="34" creationId="{1CFF9B20-87DF-93A8-D034-2DCFE1431C69}"/>
          </ac:spMkLst>
        </pc:spChg>
        <pc:spChg chg="del">
          <ac:chgData name="Bess Dunlevy" userId="dd4b9a8537dbe9d0" providerId="LiveId" clId="{645B42D2-59FD-4F44-BAD8-A286549B6EDB}" dt="2022-11-10T01:47:24.495" v="128" actId="478"/>
          <ac:spMkLst>
            <pc:docMk/>
            <pc:sldMk cId="3634812223" sldId="354"/>
            <ac:spMk id="35" creationId="{2D4AAA5C-1267-6679-7997-CE1A8C5A6040}"/>
          </ac:spMkLst>
        </pc:spChg>
        <pc:spChg chg="mod">
          <ac:chgData name="Bess Dunlevy" userId="dd4b9a8537dbe9d0" providerId="LiveId" clId="{645B42D2-59FD-4F44-BAD8-A286549B6EDB}" dt="2022-11-10T01:46:55.196" v="105" actId="6549"/>
          <ac:spMkLst>
            <pc:docMk/>
            <pc:sldMk cId="3634812223" sldId="354"/>
            <ac:spMk id="36" creationId="{6A64568B-D636-3751-1A6F-568A8120CBB6}"/>
          </ac:spMkLst>
        </pc:spChg>
        <pc:spChg chg="add mod">
          <ac:chgData name="Bess Dunlevy" userId="dd4b9a8537dbe9d0" providerId="LiveId" clId="{645B42D2-59FD-4F44-BAD8-A286549B6EDB}" dt="2022-11-10T01:50:02.414" v="187" actId="1076"/>
          <ac:spMkLst>
            <pc:docMk/>
            <pc:sldMk cId="3634812223" sldId="354"/>
            <ac:spMk id="38" creationId="{ACD7A6A2-26EC-EF93-014B-CE945CAD5126}"/>
          </ac:spMkLst>
        </pc:spChg>
        <pc:spChg chg="add mod">
          <ac:chgData name="Bess Dunlevy" userId="dd4b9a8537dbe9d0" providerId="LiveId" clId="{645B42D2-59FD-4F44-BAD8-A286549B6EDB}" dt="2022-11-10T01:50:02.414" v="187" actId="1076"/>
          <ac:spMkLst>
            <pc:docMk/>
            <pc:sldMk cId="3634812223" sldId="354"/>
            <ac:spMk id="40" creationId="{CF7BF967-B089-7502-E6A9-90DF0967EAAD}"/>
          </ac:spMkLst>
        </pc:spChg>
        <pc:spChg chg="add mod">
          <ac:chgData name="Bess Dunlevy" userId="dd4b9a8537dbe9d0" providerId="LiveId" clId="{645B42D2-59FD-4F44-BAD8-A286549B6EDB}" dt="2022-11-10T01:50:19.849" v="209" actId="6549"/>
          <ac:spMkLst>
            <pc:docMk/>
            <pc:sldMk cId="3634812223" sldId="354"/>
            <ac:spMk id="42" creationId="{BCD1021A-4D0C-5A9B-838B-103C512769F1}"/>
          </ac:spMkLst>
        </pc:spChg>
        <pc:grpChg chg="add del mod">
          <ac:chgData name="Bess Dunlevy" userId="dd4b9a8537dbe9d0" providerId="LiveId" clId="{645B42D2-59FD-4F44-BAD8-A286549B6EDB}" dt="2022-11-10T01:48:09.613" v="151" actId="165"/>
          <ac:grpSpMkLst>
            <pc:docMk/>
            <pc:sldMk cId="3634812223" sldId="354"/>
            <ac:grpSpMk id="20" creationId="{53432E81-9CEC-6A70-9AEA-79870E11482C}"/>
          </ac:grpSpMkLst>
        </pc:grpChg>
        <pc:grpChg chg="add mod">
          <ac:chgData name="Bess Dunlevy" userId="dd4b9a8537dbe9d0" providerId="LiveId" clId="{645B42D2-59FD-4F44-BAD8-A286549B6EDB}" dt="2022-11-10T01:49:22.913" v="178" actId="1076"/>
          <ac:grpSpMkLst>
            <pc:docMk/>
            <pc:sldMk cId="3634812223" sldId="354"/>
            <ac:grpSpMk id="21" creationId="{3DEBAACF-5D3B-4DD2-CD77-2B26E3F7AC4A}"/>
          </ac:grpSpMkLst>
        </pc:grpChg>
        <pc:picChg chg="del">
          <ac:chgData name="Bess Dunlevy" userId="dd4b9a8537dbe9d0" providerId="LiveId" clId="{645B42D2-59FD-4F44-BAD8-A286549B6EDB}" dt="2022-11-10T01:47:15.987" v="119" actId="478"/>
          <ac:picMkLst>
            <pc:docMk/>
            <pc:sldMk cId="3634812223" sldId="354"/>
            <ac:picMk id="13" creationId="{F6A1DC17-AE92-07AC-F6CA-2F8E477040C5}"/>
          </ac:picMkLst>
        </pc:picChg>
        <pc:picChg chg="del">
          <ac:chgData name="Bess Dunlevy" userId="dd4b9a8537dbe9d0" providerId="LiveId" clId="{645B42D2-59FD-4F44-BAD8-A286549B6EDB}" dt="2022-11-10T01:47:15.197" v="118" actId="478"/>
          <ac:picMkLst>
            <pc:docMk/>
            <pc:sldMk cId="3634812223" sldId="354"/>
            <ac:picMk id="15" creationId="{8BE1F8ED-3ED0-6D62-FDCD-C4C3993C7D5F}"/>
          </ac:picMkLst>
        </pc:picChg>
        <pc:picChg chg="del">
          <ac:chgData name="Bess Dunlevy" userId="dd4b9a8537dbe9d0" providerId="LiveId" clId="{645B42D2-59FD-4F44-BAD8-A286549B6EDB}" dt="2022-11-10T01:47:26.073" v="129" actId="478"/>
          <ac:picMkLst>
            <pc:docMk/>
            <pc:sldMk cId="3634812223" sldId="354"/>
            <ac:picMk id="16" creationId="{D02B3692-7491-9B3B-C203-A5942EF6EDF8}"/>
          </ac:picMkLst>
        </pc:picChg>
        <pc:cxnChg chg="mod">
          <ac:chgData name="Bess Dunlevy" userId="dd4b9a8537dbe9d0" providerId="LiveId" clId="{645B42D2-59FD-4F44-BAD8-A286549B6EDB}" dt="2022-11-10T01:49:09.016" v="173" actId="1076"/>
          <ac:cxnSpMkLst>
            <pc:docMk/>
            <pc:sldMk cId="3634812223" sldId="354"/>
            <ac:cxnSpMk id="11" creationId="{6A8684B5-6B57-BAD8-2BD7-670AB144B77C}"/>
          </ac:cxnSpMkLst>
        </pc:cxnChg>
        <pc:cxnChg chg="mod">
          <ac:chgData name="Bess Dunlevy" userId="dd4b9a8537dbe9d0" providerId="LiveId" clId="{645B42D2-59FD-4F44-BAD8-A286549B6EDB}" dt="2022-11-10T01:47:26.073" v="129" actId="478"/>
          <ac:cxnSpMkLst>
            <pc:docMk/>
            <pc:sldMk cId="3634812223" sldId="354"/>
            <ac:cxnSpMk id="17" creationId="{4C1B7609-5D6E-E9E5-C212-2DAE1EEAC3D4}"/>
          </ac:cxnSpMkLst>
        </pc:cxnChg>
      </pc:sldChg>
      <pc:sldChg chg="add">
        <pc:chgData name="Bess Dunlevy" userId="dd4b9a8537dbe9d0" providerId="LiveId" clId="{645B42D2-59FD-4F44-BAD8-A286549B6EDB}" dt="2022-11-10T01:50:26.980" v="210"/>
        <pc:sldMkLst>
          <pc:docMk/>
          <pc:sldMk cId="866794383" sldId="35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11/11/22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24029458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11/11/22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608&amp;utm_source=integrated-content&amp;utm_campaign=/content/stakeholder-mapping-template&amp;utm_medium=Project+Stakeholder+Map+powerpoint+11608&amp;lpa=Project+Stakeholder+Map+powerpoint+11608"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657886" y="255512"/>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1200329"/>
          </a:xfrm>
          <a:prstGeom prst="rect">
            <a:avLst/>
          </a:prstGeom>
          <a:noFill/>
        </p:spPr>
        <p:txBody>
          <a:bodyPr wrap="square" rtlCol="0">
            <a:spAutoFit/>
          </a:bodyPr>
          <a:lstStyle/>
          <a:p>
            <a:r>
              <a:rPr lang="en-US" sz="3600" b="1" dirty="0">
                <a:solidFill>
                  <a:schemeClr val="tx1">
                    <a:lumMod val="75000"/>
                    <a:lumOff val="25000"/>
                  </a:schemeClr>
                </a:solidFill>
                <a:latin typeface="Century Gothic" panose="020B0502020202020204" pitchFamily="34" charset="0"/>
              </a:rPr>
              <a:t>PROJECT STAKEHOLDER MAP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STAKEHOLDER MAP TEMPLATE</a:t>
            </a:r>
          </a:p>
        </p:txBody>
      </p:sp>
      <p:sp>
        <p:nvSpPr>
          <p:cNvPr id="11" name="TextBox 10">
            <a:extLst>
              <a:ext uri="{FF2B5EF4-FFF2-40B4-BE49-F238E27FC236}">
                <a16:creationId xmlns:a16="http://schemas.microsoft.com/office/drawing/2014/main" id="{0C01BE91-D333-FE4E-8137-15C695E430C9}"/>
              </a:ext>
            </a:extLst>
          </p:cNvPr>
          <p:cNvSpPr txBox="1"/>
          <p:nvPr/>
        </p:nvSpPr>
        <p:spPr>
          <a:xfrm>
            <a:off x="365018" y="2698278"/>
            <a:ext cx="11221474" cy="707886"/>
          </a:xfrm>
          <a:prstGeom prst="rect">
            <a:avLst/>
          </a:prstGeom>
          <a:noFill/>
        </p:spPr>
        <p:txBody>
          <a:bodyPr wrap="square" rtlCol="0">
            <a:spAutoFit/>
          </a:bodyPr>
          <a:lstStyle/>
          <a:p>
            <a:r>
              <a:rPr lang="en-US" sz="4000" dirty="0">
                <a:latin typeface="Century Gothic" panose="020B0502020202020204" pitchFamily="34" charset="0"/>
              </a:rPr>
              <a:t>PROJECT NAME</a:t>
            </a:r>
          </a:p>
        </p:txBody>
      </p:sp>
      <p:cxnSp>
        <p:nvCxnSpPr>
          <p:cNvPr id="12" name="Straight Connector 11">
            <a:extLst>
              <a:ext uri="{FF2B5EF4-FFF2-40B4-BE49-F238E27FC236}">
                <a16:creationId xmlns:a16="http://schemas.microsoft.com/office/drawing/2014/main" id="{17E3CD5D-AB51-1B48-BC15-DC855BADCA95}"/>
              </a:ext>
            </a:extLst>
          </p:cNvPr>
          <p:cNvCxnSpPr>
            <a:cxnSpLocks/>
          </p:cNvCxnSpPr>
          <p:nvPr/>
        </p:nvCxnSpPr>
        <p:spPr>
          <a:xfrm>
            <a:off x="365018" y="3459789"/>
            <a:ext cx="11179665"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STAKEHOLDER MAP</a:t>
            </a:r>
          </a:p>
        </p:txBody>
      </p:sp>
      <p:cxnSp>
        <p:nvCxnSpPr>
          <p:cNvPr id="11" name="Straight Arrow Connector 10">
            <a:extLst>
              <a:ext uri="{FF2B5EF4-FFF2-40B4-BE49-F238E27FC236}">
                <a16:creationId xmlns:a16="http://schemas.microsoft.com/office/drawing/2014/main" id="{6A8684B5-6B57-BAD8-2BD7-670AB144B77C}"/>
              </a:ext>
            </a:extLst>
          </p:cNvPr>
          <p:cNvCxnSpPr>
            <a:cxnSpLocks/>
          </p:cNvCxnSpPr>
          <p:nvPr/>
        </p:nvCxnSpPr>
        <p:spPr>
          <a:xfrm flipV="1">
            <a:off x="5779368" y="493848"/>
            <a:ext cx="0" cy="3611594"/>
          </a:xfrm>
          <a:prstGeom prst="straightConnector1">
            <a:avLst/>
          </a:prstGeom>
          <a:ln w="762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4C1B7609-5D6E-E9E5-C212-2DAE1EEAC3D4}"/>
              </a:ext>
            </a:extLst>
          </p:cNvPr>
          <p:cNvCxnSpPr>
            <a:cxnSpLocks/>
          </p:cNvCxnSpPr>
          <p:nvPr/>
        </p:nvCxnSpPr>
        <p:spPr>
          <a:xfrm>
            <a:off x="6395542" y="5095909"/>
            <a:ext cx="4722799" cy="14377"/>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EB290865-BDF0-24EA-075E-9693257B265E}"/>
              </a:ext>
            </a:extLst>
          </p:cNvPr>
          <p:cNvSpPr txBox="1"/>
          <p:nvPr/>
        </p:nvSpPr>
        <p:spPr>
          <a:xfrm>
            <a:off x="4491549" y="1331923"/>
            <a:ext cx="765081" cy="2435143"/>
          </a:xfrm>
          <a:prstGeom prst="rect">
            <a:avLst/>
          </a:prstGeom>
          <a:noFill/>
        </p:spPr>
        <p:txBody>
          <a:bodyPr vert="wordArtVert" wrap="square" rtlCol="0">
            <a:spAutoFit/>
          </a:bodyPr>
          <a:lstStyle/>
          <a:p>
            <a:r>
              <a:rPr lang="en-US" sz="3200" b="1" spc="-1200" dirty="0">
                <a:solidFill>
                  <a:schemeClr val="accent6"/>
                </a:solidFill>
                <a:latin typeface="Century Gothic" panose="020B0502020202020204" pitchFamily="34" charset="0"/>
              </a:rPr>
              <a:t>POWER</a:t>
            </a:r>
          </a:p>
        </p:txBody>
      </p:sp>
      <p:sp>
        <p:nvSpPr>
          <p:cNvPr id="32" name="TextBox 31">
            <a:extLst>
              <a:ext uri="{FF2B5EF4-FFF2-40B4-BE49-F238E27FC236}">
                <a16:creationId xmlns:a16="http://schemas.microsoft.com/office/drawing/2014/main" id="{A162BDCD-7583-4E39-3B21-DA8E65D8C018}"/>
              </a:ext>
            </a:extLst>
          </p:cNvPr>
          <p:cNvSpPr txBox="1"/>
          <p:nvPr/>
        </p:nvSpPr>
        <p:spPr>
          <a:xfrm>
            <a:off x="7629120" y="5198610"/>
            <a:ext cx="3627571" cy="584775"/>
          </a:xfrm>
          <a:prstGeom prst="rect">
            <a:avLst/>
          </a:prstGeom>
          <a:noFill/>
        </p:spPr>
        <p:txBody>
          <a:bodyPr wrap="square" rtlCol="0">
            <a:spAutoFit/>
          </a:bodyPr>
          <a:lstStyle/>
          <a:p>
            <a:r>
              <a:rPr lang="en-US" sz="3200" b="1" spc="200" dirty="0">
                <a:solidFill>
                  <a:schemeClr val="accent6">
                    <a:lumMod val="50000"/>
                  </a:schemeClr>
                </a:solidFill>
                <a:latin typeface="Century Gothic" panose="020B0502020202020204" pitchFamily="34" charset="0"/>
              </a:rPr>
              <a:t>INTEREST</a:t>
            </a:r>
          </a:p>
        </p:txBody>
      </p:sp>
      <p:sp>
        <p:nvSpPr>
          <p:cNvPr id="37" name="Rectangle 36">
            <a:extLst>
              <a:ext uri="{FF2B5EF4-FFF2-40B4-BE49-F238E27FC236}">
                <a16:creationId xmlns:a16="http://schemas.microsoft.com/office/drawing/2014/main" id="{FDCEB7F4-1D0A-693B-37C2-49B1A9936274}"/>
              </a:ext>
            </a:extLst>
          </p:cNvPr>
          <p:cNvSpPr/>
          <p:nvPr/>
        </p:nvSpPr>
        <p:spPr>
          <a:xfrm>
            <a:off x="131975" y="188536"/>
            <a:ext cx="3745691" cy="6140701"/>
          </a:xfrm>
          <a:prstGeom prst="rect">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6A64568B-D636-3751-1A6F-568A8120CBB6}"/>
              </a:ext>
            </a:extLst>
          </p:cNvPr>
          <p:cNvSpPr txBox="1"/>
          <p:nvPr/>
        </p:nvSpPr>
        <p:spPr>
          <a:xfrm>
            <a:off x="220271" y="319398"/>
            <a:ext cx="3783470" cy="2554545"/>
          </a:xfrm>
          <a:prstGeom prst="rect">
            <a:avLst/>
          </a:prstGeom>
          <a:noFill/>
        </p:spPr>
        <p:txBody>
          <a:bodyPr wrap="square" rtlCol="0">
            <a:spAutoFit/>
          </a:bodyPr>
          <a:lstStyle/>
          <a:p>
            <a:r>
              <a:rPr lang="en-US" sz="4000" b="1" dirty="0">
                <a:solidFill>
                  <a:schemeClr val="bg1"/>
                </a:solidFill>
                <a:latin typeface="Century Gothic" panose="020B0502020202020204" pitchFamily="34" charset="0"/>
              </a:rPr>
              <a:t>PROJECT</a:t>
            </a:r>
          </a:p>
          <a:p>
            <a:r>
              <a:rPr lang="en-US" sz="4000" b="1" dirty="0">
                <a:solidFill>
                  <a:schemeClr val="bg1"/>
                </a:solidFill>
                <a:latin typeface="Century Gothic" panose="020B0502020202020204" pitchFamily="34" charset="0"/>
              </a:rPr>
              <a:t>STAKEHOLDER</a:t>
            </a:r>
          </a:p>
          <a:p>
            <a:r>
              <a:rPr lang="en-US" sz="4000" b="1" dirty="0">
                <a:solidFill>
                  <a:schemeClr val="bg1"/>
                </a:solidFill>
                <a:latin typeface="Century Gothic" panose="020B0502020202020204" pitchFamily="34" charset="0"/>
              </a:rPr>
              <a:t>MAP</a:t>
            </a:r>
          </a:p>
          <a:p>
            <a:endParaRPr lang="en-US" sz="4000" dirty="0">
              <a:solidFill>
                <a:schemeClr val="tx1">
                  <a:lumMod val="65000"/>
                  <a:lumOff val="35000"/>
                </a:schemeClr>
              </a:solidFill>
              <a:latin typeface="Century Gothic" panose="020B0502020202020204" pitchFamily="34" charset="0"/>
            </a:endParaRPr>
          </a:p>
        </p:txBody>
      </p:sp>
      <p:pic>
        <p:nvPicPr>
          <p:cNvPr id="39" name="Picture 38" descr="Shape&#10;&#10;Description automatically generated">
            <a:extLst>
              <a:ext uri="{FF2B5EF4-FFF2-40B4-BE49-F238E27FC236}">
                <a16:creationId xmlns:a16="http://schemas.microsoft.com/office/drawing/2014/main" id="{56A61E53-77DC-FCEB-E021-F226F87F1A29}"/>
              </a:ext>
            </a:extLst>
          </p:cNvPr>
          <p:cNvPicPr>
            <a:picLocks noChangeAspect="1"/>
          </p:cNvPicPr>
          <p:nvPr/>
        </p:nvPicPr>
        <p:blipFill>
          <a:blip r:embed="rId3"/>
          <a:stretch>
            <a:fillRect/>
          </a:stretch>
        </p:blipFill>
        <p:spPr>
          <a:xfrm>
            <a:off x="1784381" y="3852986"/>
            <a:ext cx="2056760" cy="2486612"/>
          </a:xfrm>
          <a:prstGeom prst="rect">
            <a:avLst/>
          </a:prstGeom>
        </p:spPr>
      </p:pic>
      <p:grpSp>
        <p:nvGrpSpPr>
          <p:cNvPr id="21" name="Group 20">
            <a:extLst>
              <a:ext uri="{FF2B5EF4-FFF2-40B4-BE49-F238E27FC236}">
                <a16:creationId xmlns:a16="http://schemas.microsoft.com/office/drawing/2014/main" id="{3DEBAACF-5D3B-4DD2-CD77-2B26E3F7AC4A}"/>
              </a:ext>
            </a:extLst>
          </p:cNvPr>
          <p:cNvGrpSpPr/>
          <p:nvPr/>
        </p:nvGrpSpPr>
        <p:grpSpPr>
          <a:xfrm>
            <a:off x="6170767" y="534476"/>
            <a:ext cx="4722795" cy="3970519"/>
            <a:chOff x="6732083" y="637695"/>
            <a:chExt cx="4049716" cy="3205764"/>
          </a:xfrm>
        </p:grpSpPr>
        <p:sp>
          <p:nvSpPr>
            <p:cNvPr id="10" name="Snip Single Corner Rectangle 28">
              <a:extLst>
                <a:ext uri="{FF2B5EF4-FFF2-40B4-BE49-F238E27FC236}">
                  <a16:creationId xmlns:a16="http://schemas.microsoft.com/office/drawing/2014/main" id="{2B975046-72A4-BAD7-7AE8-846859928463}"/>
                </a:ext>
              </a:extLst>
            </p:cNvPr>
            <p:cNvSpPr/>
            <p:nvPr/>
          </p:nvSpPr>
          <p:spPr>
            <a:xfrm>
              <a:off x="6732083" y="639187"/>
              <a:ext cx="1959973" cy="1543814"/>
            </a:xfrm>
            <a:prstGeom prst="rect">
              <a:avLst/>
            </a:prstGeom>
            <a:solidFill>
              <a:srgbClr val="70AD47">
                <a:lumMod val="20000"/>
                <a:lumOff val="80000"/>
              </a:srgbClr>
            </a:solidFill>
            <a:ln w="12700" cap="flat" cmpd="sng" algn="ctr">
              <a:noFill/>
              <a:prstDash val="solid"/>
              <a:miter lim="800000"/>
            </a:ln>
            <a:effectLst>
              <a:outerShdw blurRad="114300" dist="38100" dir="2700000" algn="tl" rotWithShape="0">
                <a:prstClr val="black">
                  <a:alpha val="40000"/>
                </a:prstClr>
              </a:outerShdw>
            </a:effectLst>
          </p:spPr>
          <p:txBody>
            <a:bodyPr wrap="square" rtlCol="0" anchor="t">
              <a:noAutofit/>
            </a:bodyPr>
            <a:lstStyle/>
            <a:p>
              <a:pPr marL="0" marR="0" lvl="0" indent="0" algn="ctr" defTabSz="914400" eaLnBrk="1" fontAlgn="base" latinLnBrk="0" hangingPunct="1">
                <a:lnSpc>
                  <a:spcPct val="107000"/>
                </a:lnSpc>
                <a:spcBef>
                  <a:spcPts val="0"/>
                </a:spcBef>
                <a:spcAft>
                  <a:spcPts val="800"/>
                </a:spcAft>
                <a:buClrTx/>
                <a:buSzTx/>
                <a:buFontTx/>
                <a:buNone/>
                <a:tabLst/>
                <a:defRPr/>
              </a:pPr>
              <a:r>
                <a:rPr kumimoji="0" lang="en-US" sz="2200" b="0" i="0" u="none" strike="noStrike" kern="0" cap="none" spc="0" normalizeH="0" baseline="0" noProof="0" dirty="0">
                  <a:ln>
                    <a:noFill/>
                  </a:ln>
                  <a:solidFill>
                    <a:srgbClr val="2F75B5"/>
                  </a:solidFill>
                  <a:effectLst/>
                  <a:uLnTx/>
                  <a:uFillTx/>
                  <a:latin typeface="Century Gothic" panose="020B0502020202020204" pitchFamily="34" charset="0"/>
                  <a:ea typeface="Times New Roman" panose="02020603050405020304" pitchFamily="18" charset="0"/>
                  <a:cs typeface="Calibri" panose="020F0502020204030204" pitchFamily="34" charset="0"/>
                </a:rPr>
                <a:t> </a:t>
              </a:r>
              <a:endParaRPr kumimoji="0" lang="en-US"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base" latinLnBrk="0" hangingPunct="1">
                <a:lnSpc>
                  <a:spcPct val="107000"/>
                </a:lnSpc>
                <a:spcBef>
                  <a:spcPts val="0"/>
                </a:spcBef>
                <a:spcAft>
                  <a:spcPts val="800"/>
                </a:spcAft>
                <a:buClrTx/>
                <a:buSzTx/>
                <a:buFontTx/>
                <a:buNone/>
                <a:tabLst/>
                <a:defRPr/>
              </a:pPr>
              <a:endParaRPr kumimoji="0" lang="en-US" sz="1200" b="0" i="0" u="none" strike="noStrike" kern="0" cap="none" spc="0" normalizeH="0" baseline="0" noProof="0" dirty="0">
                <a:ln>
                  <a:noFill/>
                </a:ln>
                <a:solidFill>
                  <a:srgbClr val="2F75B5"/>
                </a:solidFill>
                <a:effectLst/>
                <a:uLnTx/>
                <a:uFillTx/>
                <a:latin typeface="Century Gothic" panose="020B0502020202020204" pitchFamily="34" charset="0"/>
                <a:ea typeface="Times New Roman" panose="02020603050405020304" pitchFamily="18" charset="0"/>
                <a:cs typeface="Calibri" panose="020F0502020204030204" pitchFamily="34" charset="0"/>
              </a:endParaRPr>
            </a:p>
            <a:p>
              <a:pPr marL="0" marR="0" lvl="0" indent="0" algn="ctr" defTabSz="914400" eaLnBrk="1" fontAlgn="base" latinLnBrk="0" hangingPunct="1">
                <a:lnSpc>
                  <a:spcPct val="107000"/>
                </a:lnSpc>
                <a:spcBef>
                  <a:spcPts val="0"/>
                </a:spcBef>
                <a:spcAft>
                  <a:spcPts val="800"/>
                </a:spcAft>
                <a:buClrTx/>
                <a:buSzTx/>
                <a:buFontTx/>
                <a:buNone/>
                <a:tabLst/>
                <a:defRPr/>
              </a:pPr>
              <a:r>
                <a:rPr kumimoji="0" lang="en-US" sz="1200" b="0" i="0" u="none" strike="noStrike" kern="0" cap="none" spc="0" normalizeH="0" baseline="0" noProof="0" dirty="0">
                  <a:ln>
                    <a:noFill/>
                  </a:ln>
                  <a:solidFill>
                    <a:srgbClr val="2F75B5"/>
                  </a:solidFill>
                  <a:effectLst/>
                  <a:uLnTx/>
                  <a:uFillTx/>
                  <a:latin typeface="Century Gothic" panose="020B0502020202020204" pitchFamily="34" charset="0"/>
                  <a:ea typeface="Times New Roman" panose="02020603050405020304" pitchFamily="18" charset="0"/>
                  <a:cs typeface="Calibri" panose="020F0502020204030204" pitchFamily="34" charset="0"/>
                </a:rPr>
                <a:t>HIGH POWER, LOW INTEREST</a:t>
              </a:r>
              <a:endParaRPr kumimoji="0" lang="en-US" sz="12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12" name="Snip Single Corner Rectangle 28">
              <a:extLst>
                <a:ext uri="{FF2B5EF4-FFF2-40B4-BE49-F238E27FC236}">
                  <a16:creationId xmlns:a16="http://schemas.microsoft.com/office/drawing/2014/main" id="{D4817DB7-C251-A501-A2DF-E72B581CB20B}"/>
                </a:ext>
              </a:extLst>
            </p:cNvPr>
            <p:cNvSpPr/>
            <p:nvPr/>
          </p:nvSpPr>
          <p:spPr>
            <a:xfrm>
              <a:off x="8817351" y="637695"/>
              <a:ext cx="1959973" cy="1543814"/>
            </a:xfrm>
            <a:prstGeom prst="rect">
              <a:avLst/>
            </a:prstGeom>
            <a:solidFill>
              <a:srgbClr val="FFC000">
                <a:lumMod val="20000"/>
                <a:lumOff val="80000"/>
              </a:srgbClr>
            </a:solidFill>
            <a:ln w="12700" cap="flat" cmpd="sng" algn="ctr">
              <a:noFill/>
              <a:prstDash val="solid"/>
              <a:miter lim="800000"/>
            </a:ln>
            <a:effectLst>
              <a:outerShdw blurRad="114300" dist="38100" dir="2700000" algn="tl" rotWithShape="0">
                <a:prstClr val="black">
                  <a:alpha val="40000"/>
                </a:prstClr>
              </a:outerShdw>
            </a:effectLst>
          </p:spPr>
          <p:txBody>
            <a:bodyPr wrap="square" rtlCol="0" anchor="t">
              <a:noAutofit/>
            </a:bodyPr>
            <a:lstStyle/>
            <a:p>
              <a:pPr marL="0" marR="0" lvl="0" indent="0" defTabSz="914400" eaLnBrk="1" fontAlgn="base" latinLnBrk="0" hangingPunct="1">
                <a:lnSpc>
                  <a:spcPct val="107000"/>
                </a:lnSpc>
                <a:spcBef>
                  <a:spcPts val="0"/>
                </a:spcBef>
                <a:spcAft>
                  <a:spcPts val="800"/>
                </a:spcAft>
                <a:buClrTx/>
                <a:buSzTx/>
                <a:buFontTx/>
                <a:buNone/>
                <a:tabLst/>
                <a:defRPr/>
              </a:pPr>
              <a:r>
                <a:rPr kumimoji="0" lang="en-US" sz="2200" b="0" i="0" u="none" strike="noStrike" kern="0" cap="none" spc="0" normalizeH="0" baseline="0" noProof="0" dirty="0">
                  <a:ln>
                    <a:noFill/>
                  </a:ln>
                  <a:solidFill>
                    <a:srgbClr val="2F75B5"/>
                  </a:solidFill>
                  <a:effectLst/>
                  <a:uLnTx/>
                  <a:uFillTx/>
                  <a:latin typeface="Century Gothic" panose="020B0502020202020204" pitchFamily="34" charset="0"/>
                  <a:ea typeface="Times New Roman" panose="02020603050405020304" pitchFamily="18" charset="0"/>
                  <a:cs typeface="Calibri" panose="020F0502020204030204" pitchFamily="34" charset="0"/>
                </a:rPr>
                <a:t>  </a:t>
              </a:r>
              <a:endParaRPr kumimoji="0" lang="en-US" sz="12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base" latinLnBrk="0" hangingPunct="1">
                <a:lnSpc>
                  <a:spcPct val="107000"/>
                </a:lnSpc>
                <a:spcBef>
                  <a:spcPts val="0"/>
                </a:spcBef>
                <a:spcAft>
                  <a:spcPts val="800"/>
                </a:spcAft>
                <a:buClrTx/>
                <a:buSzTx/>
                <a:buFontTx/>
                <a:buNone/>
                <a:tabLst/>
                <a:defRPr/>
              </a:pPr>
              <a:endParaRPr kumimoji="0" lang="en-US" sz="1200" b="0" i="0" u="none" strike="noStrike" kern="0" cap="none" spc="0" normalizeH="0" baseline="0" noProof="0" dirty="0">
                <a:ln>
                  <a:noFill/>
                </a:ln>
                <a:solidFill>
                  <a:srgbClr val="2F75B5"/>
                </a:solidFill>
                <a:effectLst/>
                <a:uLnTx/>
                <a:uFillTx/>
                <a:latin typeface="Century Gothic" panose="020B0502020202020204" pitchFamily="34" charset="0"/>
                <a:ea typeface="Times New Roman" panose="02020603050405020304" pitchFamily="18" charset="0"/>
                <a:cs typeface="Calibri" panose="020F0502020204030204" pitchFamily="34" charset="0"/>
              </a:endParaRPr>
            </a:p>
            <a:p>
              <a:pPr marL="0" marR="0" lvl="0" indent="0" algn="ctr" defTabSz="914400" eaLnBrk="1" fontAlgn="base" latinLnBrk="0" hangingPunct="1">
                <a:lnSpc>
                  <a:spcPct val="107000"/>
                </a:lnSpc>
                <a:spcBef>
                  <a:spcPts val="0"/>
                </a:spcBef>
                <a:spcAft>
                  <a:spcPts val="800"/>
                </a:spcAft>
                <a:buClrTx/>
                <a:buSzTx/>
                <a:buFontTx/>
                <a:buNone/>
                <a:tabLst/>
                <a:defRPr/>
              </a:pPr>
              <a:r>
                <a:rPr kumimoji="0" lang="en-US" sz="1200" b="0" i="0" u="none" strike="noStrike" kern="0" cap="none" spc="0" normalizeH="0" baseline="0" noProof="0" dirty="0">
                  <a:ln>
                    <a:noFill/>
                  </a:ln>
                  <a:solidFill>
                    <a:srgbClr val="2F75B5"/>
                  </a:solidFill>
                  <a:effectLst/>
                  <a:uLnTx/>
                  <a:uFillTx/>
                  <a:latin typeface="Century Gothic" panose="020B0502020202020204" pitchFamily="34" charset="0"/>
                  <a:ea typeface="Times New Roman" panose="02020603050405020304" pitchFamily="18" charset="0"/>
                  <a:cs typeface="Calibri" panose="020F0502020204030204" pitchFamily="34" charset="0"/>
                </a:rPr>
                <a:t>HIGH POWER, HIGH INTEREST</a:t>
              </a:r>
              <a:endParaRPr kumimoji="0" lang="en-US" sz="12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14" name="Snip Single Corner Rectangle 28">
              <a:extLst>
                <a:ext uri="{FF2B5EF4-FFF2-40B4-BE49-F238E27FC236}">
                  <a16:creationId xmlns:a16="http://schemas.microsoft.com/office/drawing/2014/main" id="{56154B3D-C3AD-734F-5C55-72FC0E535C0E}"/>
                </a:ext>
              </a:extLst>
            </p:cNvPr>
            <p:cNvSpPr/>
            <p:nvPr/>
          </p:nvSpPr>
          <p:spPr>
            <a:xfrm>
              <a:off x="6732083" y="2299645"/>
              <a:ext cx="1959973" cy="1543814"/>
            </a:xfrm>
            <a:prstGeom prst="rect">
              <a:avLst/>
            </a:prstGeom>
            <a:solidFill>
              <a:srgbClr val="5B9BD5">
                <a:lumMod val="20000"/>
                <a:lumOff val="80000"/>
              </a:srgbClr>
            </a:solidFill>
            <a:ln w="12700" cap="flat" cmpd="sng" algn="ctr">
              <a:noFill/>
              <a:prstDash val="solid"/>
              <a:miter lim="800000"/>
            </a:ln>
            <a:effectLst>
              <a:outerShdw blurRad="114300" dist="38100" dir="2700000" algn="tl" rotWithShape="0">
                <a:prstClr val="black">
                  <a:alpha val="40000"/>
                </a:prstClr>
              </a:outerShdw>
            </a:effectLst>
          </p:spPr>
          <p:txBody>
            <a:bodyPr wrap="square" rtlCol="0" anchor="t">
              <a:noAutofit/>
            </a:bodyPr>
            <a:lstStyle/>
            <a:p>
              <a:pPr marL="0" marR="0" lvl="0" indent="0" defTabSz="914400" eaLnBrk="1" fontAlgn="base" latinLnBrk="0" hangingPunct="1">
                <a:lnSpc>
                  <a:spcPct val="107000"/>
                </a:lnSpc>
                <a:spcBef>
                  <a:spcPts val="0"/>
                </a:spcBef>
                <a:spcAft>
                  <a:spcPts val="800"/>
                </a:spcAft>
                <a:buClrTx/>
                <a:buSzTx/>
                <a:buFontTx/>
                <a:buNone/>
                <a:tabLst/>
                <a:defRPr/>
              </a:pPr>
              <a:r>
                <a:rPr kumimoji="0" lang="en-US" sz="2200" b="0" i="0" u="none" strike="noStrike" kern="0" cap="none" spc="0" normalizeH="0" baseline="0" noProof="0" dirty="0">
                  <a:ln>
                    <a:noFill/>
                  </a:ln>
                  <a:solidFill>
                    <a:srgbClr val="2F75B5"/>
                  </a:solidFill>
                  <a:effectLst/>
                  <a:uLnTx/>
                  <a:uFillTx/>
                  <a:latin typeface="Century Gothic" panose="020B0502020202020204" pitchFamily="34" charset="0"/>
                  <a:ea typeface="Times New Roman" panose="02020603050405020304" pitchFamily="18" charset="0"/>
                  <a:cs typeface="Calibri" panose="020F0502020204030204" pitchFamily="34" charset="0"/>
                </a:rPr>
                <a:t> </a:t>
              </a:r>
              <a:endParaRPr kumimoji="0" lang="en-US"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base" latinLnBrk="0" hangingPunct="1">
                <a:lnSpc>
                  <a:spcPct val="107000"/>
                </a:lnSpc>
                <a:spcBef>
                  <a:spcPts val="0"/>
                </a:spcBef>
                <a:spcAft>
                  <a:spcPts val="800"/>
                </a:spcAft>
                <a:buClrTx/>
                <a:buSzTx/>
                <a:buFontTx/>
                <a:buNone/>
                <a:tabLst/>
                <a:defRPr/>
              </a:pPr>
              <a:endParaRPr kumimoji="0" lang="en-US" sz="1200" b="0" i="0" u="none" strike="noStrike" kern="0" cap="none" spc="0" normalizeH="0" baseline="0" noProof="0" dirty="0">
                <a:ln>
                  <a:noFill/>
                </a:ln>
                <a:solidFill>
                  <a:srgbClr val="2F75B5"/>
                </a:solidFill>
                <a:effectLst/>
                <a:uLnTx/>
                <a:uFillTx/>
                <a:latin typeface="Century Gothic" panose="020B0502020202020204" pitchFamily="34" charset="0"/>
                <a:ea typeface="Times New Roman" panose="02020603050405020304" pitchFamily="18" charset="0"/>
                <a:cs typeface="Calibri" panose="020F0502020204030204" pitchFamily="34" charset="0"/>
              </a:endParaRPr>
            </a:p>
            <a:p>
              <a:pPr marL="0" marR="0" lvl="0" indent="0" algn="ctr" defTabSz="914400" eaLnBrk="1" fontAlgn="base" latinLnBrk="0" hangingPunct="1">
                <a:lnSpc>
                  <a:spcPct val="107000"/>
                </a:lnSpc>
                <a:spcBef>
                  <a:spcPts val="0"/>
                </a:spcBef>
                <a:spcAft>
                  <a:spcPts val="800"/>
                </a:spcAft>
                <a:buClrTx/>
                <a:buSzTx/>
                <a:buFontTx/>
                <a:buNone/>
                <a:tabLst/>
                <a:defRPr/>
              </a:pPr>
              <a:r>
                <a:rPr kumimoji="0" lang="en-US" sz="1200" b="0" i="0" u="none" strike="noStrike" kern="0" cap="none" spc="0" normalizeH="0" baseline="0" noProof="0" dirty="0">
                  <a:ln>
                    <a:noFill/>
                  </a:ln>
                  <a:solidFill>
                    <a:srgbClr val="2F75B5"/>
                  </a:solidFill>
                  <a:effectLst/>
                  <a:uLnTx/>
                  <a:uFillTx/>
                  <a:latin typeface="Century Gothic" panose="020B0502020202020204" pitchFamily="34" charset="0"/>
                  <a:ea typeface="Times New Roman" panose="02020603050405020304" pitchFamily="18" charset="0"/>
                  <a:cs typeface="Calibri" panose="020F0502020204030204" pitchFamily="34" charset="0"/>
                </a:rPr>
                <a:t>LOW INTEREST, LOW POWER</a:t>
              </a:r>
              <a:endParaRPr kumimoji="0" lang="en-US" sz="12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18" name="Snip Single Corner Rectangle 28">
              <a:extLst>
                <a:ext uri="{FF2B5EF4-FFF2-40B4-BE49-F238E27FC236}">
                  <a16:creationId xmlns:a16="http://schemas.microsoft.com/office/drawing/2014/main" id="{9BF883F5-B189-DD82-370E-8FE148E05044}"/>
                </a:ext>
              </a:extLst>
            </p:cNvPr>
            <p:cNvSpPr/>
            <p:nvPr/>
          </p:nvSpPr>
          <p:spPr>
            <a:xfrm>
              <a:off x="8821826" y="2299645"/>
              <a:ext cx="1959973" cy="1543814"/>
            </a:xfrm>
            <a:prstGeom prst="rect">
              <a:avLst/>
            </a:prstGeom>
            <a:solidFill>
              <a:srgbClr val="ED7D31">
                <a:lumMod val="20000"/>
                <a:lumOff val="80000"/>
              </a:srgbClr>
            </a:solidFill>
            <a:ln w="12700" cap="flat" cmpd="sng" algn="ctr">
              <a:noFill/>
              <a:prstDash val="solid"/>
              <a:miter lim="800000"/>
            </a:ln>
            <a:effectLst>
              <a:outerShdw blurRad="114300" dist="38100" dir="2700000" algn="tl" rotWithShape="0">
                <a:prstClr val="black">
                  <a:alpha val="40000"/>
                </a:prstClr>
              </a:outerShdw>
            </a:effectLst>
          </p:spPr>
          <p:txBody>
            <a:bodyPr wrap="square" rtlCol="0" anchor="t">
              <a:noAutofit/>
            </a:bodyPr>
            <a:lstStyle/>
            <a:p>
              <a:pPr marL="0" marR="0" lvl="0" indent="0" defTabSz="914400" eaLnBrk="1" fontAlgn="base" latinLnBrk="0" hangingPunct="1">
                <a:lnSpc>
                  <a:spcPct val="107000"/>
                </a:lnSpc>
                <a:spcBef>
                  <a:spcPts val="0"/>
                </a:spcBef>
                <a:spcAft>
                  <a:spcPts val="800"/>
                </a:spcAft>
                <a:buClrTx/>
                <a:buSzTx/>
                <a:buFontTx/>
                <a:buNone/>
                <a:tabLst/>
                <a:defRPr/>
              </a:pPr>
              <a:r>
                <a:rPr kumimoji="0" lang="en-US" sz="2200" b="0" i="0" u="none" strike="noStrike" kern="0" cap="none" spc="0" normalizeH="0" baseline="0" noProof="0" dirty="0">
                  <a:ln>
                    <a:noFill/>
                  </a:ln>
                  <a:solidFill>
                    <a:srgbClr val="2F75B5"/>
                  </a:solidFill>
                  <a:effectLst/>
                  <a:uLnTx/>
                  <a:uFillTx/>
                  <a:latin typeface="Century Gothic" panose="020B0502020202020204" pitchFamily="34" charset="0"/>
                  <a:ea typeface="Times New Roman" panose="02020603050405020304" pitchFamily="18" charset="0"/>
                  <a:cs typeface="Calibri" panose="020F0502020204030204" pitchFamily="34" charset="0"/>
                </a:rPr>
                <a:t> </a:t>
              </a:r>
              <a:endParaRPr kumimoji="0" lang="en-US"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base" latinLnBrk="0" hangingPunct="1">
                <a:lnSpc>
                  <a:spcPct val="107000"/>
                </a:lnSpc>
                <a:spcBef>
                  <a:spcPts val="0"/>
                </a:spcBef>
                <a:spcAft>
                  <a:spcPts val="800"/>
                </a:spcAft>
                <a:buClrTx/>
                <a:buSzTx/>
                <a:buFontTx/>
                <a:buNone/>
                <a:tabLst/>
                <a:defRPr/>
              </a:pPr>
              <a:r>
                <a:rPr kumimoji="0" lang="en-US" sz="2200" b="0" i="0" u="none" strike="noStrike" kern="0" cap="none" spc="0" normalizeH="0" baseline="0" noProof="0" dirty="0">
                  <a:ln>
                    <a:noFill/>
                  </a:ln>
                  <a:solidFill>
                    <a:srgbClr val="2F75B5"/>
                  </a:solidFill>
                  <a:effectLst/>
                  <a:uLnTx/>
                  <a:uFillTx/>
                  <a:latin typeface="Century Gothic" panose="020B0502020202020204" pitchFamily="34" charset="0"/>
                  <a:ea typeface="Times New Roman" panose="02020603050405020304" pitchFamily="18" charset="0"/>
                  <a:cs typeface="Calibri" panose="020F0502020204030204" pitchFamily="34" charset="0"/>
                </a:rPr>
                <a:t> </a:t>
              </a:r>
              <a:r>
                <a:rPr kumimoji="0" lang="en-US" sz="1200" b="0" i="0" u="none" strike="noStrike" kern="0" cap="none" spc="0" normalizeH="0" baseline="0" noProof="0" dirty="0">
                  <a:ln>
                    <a:noFill/>
                  </a:ln>
                  <a:solidFill>
                    <a:srgbClr val="2F75B5"/>
                  </a:solidFill>
                  <a:effectLst/>
                  <a:uLnTx/>
                  <a:uFillTx/>
                  <a:latin typeface="Century Gothic" panose="020B0502020202020204" pitchFamily="34" charset="0"/>
                  <a:ea typeface="Times New Roman" panose="02020603050405020304" pitchFamily="18" charset="0"/>
                  <a:cs typeface="Calibri" panose="020F0502020204030204" pitchFamily="34" charset="0"/>
                </a:rPr>
                <a:t>HIGH INTEREST, LOW POWER</a:t>
              </a:r>
              <a:endParaRPr kumimoji="0" lang="en-US" sz="12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19" name="Snip Single Corner Rectangle 28">
              <a:extLst>
                <a:ext uri="{FF2B5EF4-FFF2-40B4-BE49-F238E27FC236}">
                  <a16:creationId xmlns:a16="http://schemas.microsoft.com/office/drawing/2014/main" id="{918D00AC-9D31-4082-7F20-EBA3B5468E30}"/>
                </a:ext>
              </a:extLst>
            </p:cNvPr>
            <p:cNvSpPr/>
            <p:nvPr/>
          </p:nvSpPr>
          <p:spPr>
            <a:xfrm>
              <a:off x="8056631" y="1596799"/>
              <a:ext cx="1400620" cy="1212677"/>
            </a:xfrm>
            <a:prstGeom prst="ellipse">
              <a:avLst/>
            </a:prstGeom>
            <a:solidFill>
              <a:sysClr val="window" lastClr="FFFFFF">
                <a:lumMod val="95000"/>
              </a:sysClr>
            </a:solidFill>
            <a:ln w="12700" cap="flat" cmpd="sng" algn="ctr">
              <a:noFill/>
              <a:prstDash val="solid"/>
              <a:miter lim="800000"/>
            </a:ln>
            <a:effectLst>
              <a:outerShdw blurRad="114300" dist="38100" dir="2700000" algn="tl" rotWithShape="0">
                <a:prstClr val="black">
                  <a:alpha val="40000"/>
                </a:prstClr>
              </a:outerShdw>
            </a:effectLst>
          </p:spPr>
          <p:txBody>
            <a:bodyPr wrap="square" rtlCol="0" anchor="t">
              <a:noAutofit/>
            </a:bodyPr>
            <a:lstStyle/>
            <a:p>
              <a:pPr marL="0" marR="0" lvl="0" indent="0" algn="ctr" defTabSz="914400" eaLnBrk="1" fontAlgn="base" latinLnBrk="0" hangingPunct="1">
                <a:lnSpc>
                  <a:spcPct val="107000"/>
                </a:lnSpc>
                <a:spcBef>
                  <a:spcPts val="0"/>
                </a:spcBef>
                <a:spcAft>
                  <a:spcPts val="0"/>
                </a:spcAft>
                <a:buClrTx/>
                <a:buSzTx/>
                <a:buFontTx/>
                <a:buNone/>
                <a:tabLst/>
                <a:defRPr/>
              </a:pPr>
              <a:endParaRPr kumimoji="0" lang="en-US"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base" latinLnBrk="0" hangingPunct="1">
                <a:lnSpc>
                  <a:spcPct val="107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595959"/>
                  </a:solidFill>
                  <a:effectLst/>
                  <a:uLnTx/>
                  <a:uFillTx/>
                  <a:latin typeface="Century Gothic" panose="020B0502020202020204" pitchFamily="34" charset="0"/>
                  <a:ea typeface="Times New Roman" panose="02020603050405020304" pitchFamily="18" charset="0"/>
                  <a:cs typeface="Calibri" panose="020F0502020204030204" pitchFamily="34" charset="0"/>
                </a:rPr>
                <a:t>PROJECT</a:t>
              </a:r>
              <a:endParaRPr kumimoji="0" lang="en-US"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base" latinLnBrk="0" hangingPunct="1">
                <a:lnSpc>
                  <a:spcPct val="107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595959"/>
                  </a:solidFill>
                  <a:effectLst/>
                  <a:uLnTx/>
                  <a:uFillTx/>
                  <a:latin typeface="Century Gothic" panose="020B0502020202020204" pitchFamily="34" charset="0"/>
                  <a:ea typeface="Times New Roman" panose="02020603050405020304" pitchFamily="18" charset="0"/>
                  <a:cs typeface="Calibri" panose="020F0502020204030204" pitchFamily="34" charset="0"/>
                </a:rPr>
                <a:t>STAKEHOLDER</a:t>
              </a:r>
              <a:endParaRPr kumimoji="0" lang="en-US"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base" latinLnBrk="0" hangingPunct="1">
                <a:lnSpc>
                  <a:spcPct val="107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595959"/>
                  </a:solidFill>
                  <a:effectLst/>
                  <a:uLnTx/>
                  <a:uFillTx/>
                  <a:latin typeface="Century Gothic" panose="020B0502020202020204" pitchFamily="34" charset="0"/>
                  <a:ea typeface="Times New Roman" panose="02020603050405020304" pitchFamily="18" charset="0"/>
                  <a:cs typeface="Calibri" panose="020F0502020204030204" pitchFamily="34" charset="0"/>
                </a:rPr>
                <a:t>MAP</a:t>
              </a:r>
              <a:endParaRPr kumimoji="0" lang="en-US"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grpSp>
      <p:sp>
        <p:nvSpPr>
          <p:cNvPr id="30" name="Freeform 2">
            <a:extLst>
              <a:ext uri="{FF2B5EF4-FFF2-40B4-BE49-F238E27FC236}">
                <a16:creationId xmlns:a16="http://schemas.microsoft.com/office/drawing/2014/main" id="{9DA1B25B-675F-AC30-0F7A-E154D80347C9}"/>
              </a:ext>
            </a:extLst>
          </p:cNvPr>
          <p:cNvSpPr/>
          <p:nvPr/>
        </p:nvSpPr>
        <p:spPr>
          <a:xfrm>
            <a:off x="6279745" y="375061"/>
            <a:ext cx="520700" cy="548640"/>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rgbClr val="00B050"/>
          </a:solidFill>
          <a:ln w="12700" cap="flat" cmpd="sng" algn="ctr">
            <a:noFill/>
            <a:prstDash val="solid"/>
            <a:miter lim="800000"/>
          </a:ln>
          <a:effectLst>
            <a:outerShdw blurRad="50800" dist="38100" dir="5400000" algn="t" rotWithShape="0">
              <a:prstClr val="black">
                <a:alpha val="40000"/>
              </a:prstClr>
            </a:outerShdw>
          </a:effectLst>
          <a:scene3d>
            <a:camera prst="orthographicFront"/>
            <a:lightRig rig="threePt" dir="t"/>
          </a:scene3d>
          <a:sp3d contourW="12700">
            <a:bevelT w="38100" h="25400" prst="coolSlant"/>
            <a:contourClr>
              <a:sysClr val="window" lastClr="FFFFFF">
                <a:lumMod val="65000"/>
              </a:sysClr>
            </a:contourClr>
          </a:sp3d>
        </p:spPr>
        <p:txBody>
          <a:bodyPr wrap="square" rtlCol="0" anchor="b"/>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1100" b="1" i="0" u="none" strike="noStrike" kern="0" cap="none" spc="0" normalizeH="0" baseline="0" noProof="0" dirty="0">
                <a:ln>
                  <a:noFill/>
                </a:ln>
                <a:solidFill>
                  <a:srgbClr val="FFFFFF"/>
                </a:solidFill>
                <a:effectLst/>
                <a:uLnTx/>
                <a:uFillTx/>
                <a:latin typeface="Century Gothic" panose="020B0502020202020204" pitchFamily="34" charset="0"/>
                <a:ea typeface="Calibri" panose="020F0502020204030204" pitchFamily="34" charset="0"/>
                <a:cs typeface="Times New Roman" panose="02020603050405020304" pitchFamily="18" charset="0"/>
              </a:rPr>
              <a:t>XX</a:t>
            </a:r>
            <a:endParaRPr kumimoji="0" lang="en-US"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33" name="Freeform 10">
            <a:extLst>
              <a:ext uri="{FF2B5EF4-FFF2-40B4-BE49-F238E27FC236}">
                <a16:creationId xmlns:a16="http://schemas.microsoft.com/office/drawing/2014/main" id="{D2ADDA4A-CABE-7E45-C637-BE09FFD94AC8}"/>
              </a:ext>
            </a:extLst>
          </p:cNvPr>
          <p:cNvSpPr/>
          <p:nvPr/>
        </p:nvSpPr>
        <p:spPr>
          <a:xfrm>
            <a:off x="7108420" y="710341"/>
            <a:ext cx="520700" cy="548640"/>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rgbClr val="FFC000">
              <a:lumMod val="75000"/>
            </a:srgbClr>
          </a:solidFill>
          <a:ln w="12700" cap="flat" cmpd="sng" algn="ctr">
            <a:noFill/>
            <a:prstDash val="solid"/>
            <a:miter lim="800000"/>
          </a:ln>
          <a:effectLst>
            <a:outerShdw blurRad="50800" dist="38100" dir="5400000" algn="t" rotWithShape="0">
              <a:prstClr val="black">
                <a:alpha val="40000"/>
              </a:prstClr>
            </a:outerShdw>
          </a:effectLst>
          <a:scene3d>
            <a:camera prst="orthographicFront"/>
            <a:lightRig rig="threePt" dir="t"/>
          </a:scene3d>
          <a:sp3d contourW="12700">
            <a:bevelT w="38100" h="25400" prst="coolSlant"/>
            <a:contourClr>
              <a:sysClr val="window" lastClr="FFFFFF">
                <a:lumMod val="65000"/>
              </a:sysClr>
            </a:contourClr>
          </a:sp3d>
        </p:spPr>
        <p:txBody>
          <a:bodyPr wrap="square" rtlCol="0" anchor="b"/>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1100" b="1" i="0" u="none" strike="noStrike" kern="0" cap="none" spc="0" normalizeH="0" baseline="0" noProof="0">
                <a:ln>
                  <a:noFill/>
                </a:ln>
                <a:solidFill>
                  <a:srgbClr val="FFFFFF"/>
                </a:solidFill>
                <a:effectLst/>
                <a:uLnTx/>
                <a:uFillTx/>
                <a:latin typeface="Century Gothic" panose="020B0502020202020204" pitchFamily="34" charset="0"/>
                <a:ea typeface="Calibri" panose="020F0502020204030204" pitchFamily="34" charset="0"/>
                <a:cs typeface="Times New Roman" panose="02020603050405020304" pitchFamily="18" charset="0"/>
              </a:rPr>
              <a:t>XX</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38" name="Freeform 11">
            <a:extLst>
              <a:ext uri="{FF2B5EF4-FFF2-40B4-BE49-F238E27FC236}">
                <a16:creationId xmlns:a16="http://schemas.microsoft.com/office/drawing/2014/main" id="{ACD7A6A2-26EC-EF93-014B-CE945CAD5126}"/>
              </a:ext>
            </a:extLst>
          </p:cNvPr>
          <p:cNvSpPr/>
          <p:nvPr/>
        </p:nvSpPr>
        <p:spPr>
          <a:xfrm>
            <a:off x="9984715" y="698345"/>
            <a:ext cx="520700" cy="548640"/>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rgbClr val="7030A0"/>
          </a:solidFill>
          <a:ln w="12700" cap="flat" cmpd="sng" algn="ctr">
            <a:noFill/>
            <a:prstDash val="solid"/>
            <a:miter lim="800000"/>
          </a:ln>
          <a:effectLst>
            <a:outerShdw blurRad="50800" dist="38100" dir="5400000" algn="t" rotWithShape="0">
              <a:prstClr val="black">
                <a:alpha val="40000"/>
              </a:prstClr>
            </a:outerShdw>
          </a:effectLst>
          <a:scene3d>
            <a:camera prst="orthographicFront"/>
            <a:lightRig rig="threePt" dir="t"/>
          </a:scene3d>
          <a:sp3d contourW="12700">
            <a:bevelT w="38100" h="25400" prst="coolSlant"/>
            <a:contourClr>
              <a:sysClr val="window" lastClr="FFFFFF">
                <a:lumMod val="65000"/>
              </a:sysClr>
            </a:contourClr>
          </a:sp3d>
        </p:spPr>
        <p:txBody>
          <a:bodyPr wrap="square" rtlCol="0" anchor="b"/>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1100" b="1" i="0" u="none" strike="noStrike" kern="0" cap="none" spc="0" normalizeH="0" baseline="0" noProof="0">
                <a:ln>
                  <a:noFill/>
                </a:ln>
                <a:solidFill>
                  <a:srgbClr val="FFFFFF"/>
                </a:solidFill>
                <a:effectLst/>
                <a:uLnTx/>
                <a:uFillTx/>
                <a:latin typeface="Century Gothic" panose="020B0502020202020204" pitchFamily="34" charset="0"/>
                <a:ea typeface="Calibri" panose="020F0502020204030204" pitchFamily="34" charset="0"/>
                <a:cs typeface="Times New Roman" panose="02020603050405020304" pitchFamily="18" charset="0"/>
              </a:rPr>
              <a:t>XX</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40" name="Freeform 11">
            <a:extLst>
              <a:ext uri="{FF2B5EF4-FFF2-40B4-BE49-F238E27FC236}">
                <a16:creationId xmlns:a16="http://schemas.microsoft.com/office/drawing/2014/main" id="{CF7BF967-B089-7502-E6A9-90DF0967EAAD}"/>
              </a:ext>
            </a:extLst>
          </p:cNvPr>
          <p:cNvSpPr/>
          <p:nvPr/>
        </p:nvSpPr>
        <p:spPr>
          <a:xfrm>
            <a:off x="8984590" y="406880"/>
            <a:ext cx="520700" cy="548640"/>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rgbClr val="4472C4">
              <a:lumMod val="75000"/>
            </a:srgbClr>
          </a:solidFill>
          <a:ln w="12700" cap="flat" cmpd="sng" algn="ctr">
            <a:noFill/>
            <a:prstDash val="solid"/>
            <a:miter lim="800000"/>
          </a:ln>
          <a:effectLst>
            <a:outerShdw blurRad="50800" dist="38100" dir="5400000" algn="t" rotWithShape="0">
              <a:prstClr val="black">
                <a:alpha val="40000"/>
              </a:prstClr>
            </a:outerShdw>
          </a:effectLst>
          <a:scene3d>
            <a:camera prst="orthographicFront"/>
            <a:lightRig rig="threePt" dir="t"/>
          </a:scene3d>
          <a:sp3d contourW="12700">
            <a:bevelT w="38100" h="25400" prst="coolSlant"/>
            <a:contourClr>
              <a:sysClr val="window" lastClr="FFFFFF">
                <a:lumMod val="65000"/>
              </a:sysClr>
            </a:contourClr>
          </a:sp3d>
        </p:spPr>
        <p:txBody>
          <a:bodyPr wrap="square" rtlCol="0" anchor="b"/>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1100" b="1" i="0" u="none" strike="noStrike" kern="0" cap="none" spc="0" normalizeH="0" baseline="0" noProof="0">
                <a:ln>
                  <a:noFill/>
                </a:ln>
                <a:solidFill>
                  <a:srgbClr val="FFFFFF"/>
                </a:solidFill>
                <a:effectLst/>
                <a:uLnTx/>
                <a:uFillTx/>
                <a:latin typeface="Century Gothic" panose="020B0502020202020204" pitchFamily="34" charset="0"/>
                <a:ea typeface="Calibri" panose="020F0502020204030204" pitchFamily="34" charset="0"/>
                <a:cs typeface="Times New Roman" panose="02020603050405020304" pitchFamily="18" charset="0"/>
              </a:rPr>
              <a:t>XX</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42" name="TextBox 41">
            <a:extLst>
              <a:ext uri="{FF2B5EF4-FFF2-40B4-BE49-F238E27FC236}">
                <a16:creationId xmlns:a16="http://schemas.microsoft.com/office/drawing/2014/main" id="{BCD1021A-4D0C-5A9B-838B-103C512769F1}"/>
              </a:ext>
            </a:extLst>
          </p:cNvPr>
          <p:cNvSpPr txBox="1"/>
          <p:nvPr/>
        </p:nvSpPr>
        <p:spPr>
          <a:xfrm>
            <a:off x="220271" y="2299645"/>
            <a:ext cx="3378904" cy="2448042"/>
          </a:xfrm>
          <a:prstGeom prst="rect">
            <a:avLst/>
          </a:prstGeom>
          <a:noFill/>
        </p:spPr>
        <p:txBody>
          <a:bodyPr wrap="square">
            <a:spAutoFit/>
          </a:bodyPr>
          <a:lstStyle/>
          <a:p>
            <a:pPr marL="0" marR="0">
              <a:lnSpc>
                <a:spcPct val="107000"/>
              </a:lnSpc>
              <a:spcBef>
                <a:spcPts val="0"/>
              </a:spcBef>
              <a:spcAft>
                <a:spcPts val="800"/>
              </a:spcAft>
            </a:pPr>
            <a:r>
              <a:rPr lang="en-US" sz="18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Using the tools on </a:t>
            </a:r>
            <a:r>
              <a:rPr lang="en-US" dirty="0">
                <a:solidFill>
                  <a:srgbClr val="595959"/>
                </a:solidFill>
                <a:latin typeface="Century Gothic" panose="020B0502020202020204" pitchFamily="34" charset="0"/>
                <a:ea typeface="Calibri" panose="020F0502020204030204" pitchFamily="34" charset="0"/>
                <a:cs typeface="Times New Roman" panose="02020603050405020304" pitchFamily="18" charset="0"/>
              </a:rPr>
              <a:t>Slide 3</a:t>
            </a:r>
            <a:r>
              <a:rPr lang="en-US" sz="18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of this document, fill in each of the project stakeholder icons with the initials/name/title of the individual. Place each icon in its relevant map quadrant.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34812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a:extLst>
              <a:ext uri="{FF2B5EF4-FFF2-40B4-BE49-F238E27FC236}">
                <a16:creationId xmlns:a16="http://schemas.microsoft.com/office/drawing/2014/main" id="{F4986CC7-647C-D24E-B15C-EF97497E2EDA}"/>
              </a:ext>
            </a:extLst>
          </p:cNvPr>
          <p:cNvSpPr/>
          <p:nvPr/>
        </p:nvSpPr>
        <p:spPr>
          <a:xfrm>
            <a:off x="848360" y="1965642"/>
            <a:ext cx="520700" cy="548640"/>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rgbClr val="00B050"/>
          </a:solidFill>
          <a:ln>
            <a:noFill/>
          </a:ln>
          <a:effectLst>
            <a:outerShdw blurRad="50800" dist="38100" dir="5400000" algn="t" rotWithShape="0">
              <a:prstClr val="black">
                <a:alpha val="40000"/>
              </a:prstClr>
            </a:outerShdw>
          </a:effectLst>
          <a:scene3d>
            <a:camera prst="orthographicFront"/>
            <a:lightRig rig="threePt" dir="t"/>
          </a:scene3d>
          <a:sp3d contourW="12700">
            <a:bevelT w="38100" h="25400" prst="coolSlant"/>
            <a:contourClr>
              <a:schemeClr val="bg1">
                <a:lumMod val="65000"/>
              </a:schemeClr>
            </a:contourClr>
          </a:sp3d>
        </p:spPr>
        <p:style>
          <a:lnRef idx="2">
            <a:schemeClr val="accent1">
              <a:shade val="50000"/>
            </a:schemeClr>
          </a:lnRef>
          <a:fillRef idx="1">
            <a:schemeClr val="accent1"/>
          </a:fillRef>
          <a:effectRef idx="0">
            <a:schemeClr val="accent1"/>
          </a:effectRef>
          <a:fontRef idx="minor">
            <a:schemeClr val="lt1"/>
          </a:fontRef>
        </p:style>
        <p:txBody>
          <a:bodyPr wrap="square" rtlCol="0" anchor="b"/>
          <a:lstStyle/>
          <a:p>
            <a:pPr marL="0" marR="0" algn="ctr">
              <a:lnSpc>
                <a:spcPct val="107000"/>
              </a:lnSpc>
              <a:spcBef>
                <a:spcPts val="0"/>
              </a:spcBef>
              <a:spcAft>
                <a:spcPts val="800"/>
              </a:spcAft>
            </a:pPr>
            <a:r>
              <a:rPr lang="en-US" sz="1100" b="1">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XX</a:t>
            </a:r>
            <a:endParaRPr lang="en-US" sz="1100">
              <a:effectLst/>
              <a:ea typeface="Calibri" panose="020F0502020204030204" pitchFamily="34" charset="0"/>
              <a:cs typeface="Times New Roman" panose="02020603050405020304" pitchFamily="18" charset="0"/>
            </a:endParaRPr>
          </a:p>
        </p:txBody>
      </p:sp>
      <p:sp>
        <p:nvSpPr>
          <p:cNvPr id="3" name="Freeform 5">
            <a:extLst>
              <a:ext uri="{FF2B5EF4-FFF2-40B4-BE49-F238E27FC236}">
                <a16:creationId xmlns:a16="http://schemas.microsoft.com/office/drawing/2014/main" id="{B9E6CEDD-2ACC-6B47-B370-C20F91E5ED6A}"/>
              </a:ext>
            </a:extLst>
          </p:cNvPr>
          <p:cNvSpPr/>
          <p:nvPr/>
        </p:nvSpPr>
        <p:spPr>
          <a:xfrm>
            <a:off x="1829435" y="2274252"/>
            <a:ext cx="520700" cy="548640"/>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rgbClr val="00B0F0"/>
          </a:solidFill>
          <a:ln>
            <a:noFill/>
          </a:ln>
          <a:effectLst>
            <a:outerShdw blurRad="50800" dist="38100" dir="5400000" algn="t" rotWithShape="0">
              <a:prstClr val="black">
                <a:alpha val="40000"/>
              </a:prstClr>
            </a:outerShdw>
          </a:effectLst>
          <a:scene3d>
            <a:camera prst="orthographicFront"/>
            <a:lightRig rig="threePt" dir="t"/>
          </a:scene3d>
          <a:sp3d contourW="12700">
            <a:bevelT w="38100" h="25400" prst="coolSlant"/>
            <a:contourClr>
              <a:schemeClr val="bg1">
                <a:lumMod val="65000"/>
              </a:schemeClr>
            </a:contourClr>
          </a:sp3d>
        </p:spPr>
        <p:style>
          <a:lnRef idx="2">
            <a:schemeClr val="accent1">
              <a:shade val="50000"/>
            </a:schemeClr>
          </a:lnRef>
          <a:fillRef idx="1">
            <a:schemeClr val="accent1"/>
          </a:fillRef>
          <a:effectRef idx="0">
            <a:schemeClr val="accent1"/>
          </a:effectRef>
          <a:fontRef idx="minor">
            <a:schemeClr val="lt1"/>
          </a:fontRef>
        </p:style>
        <p:txBody>
          <a:bodyPr wrap="square" rtlCol="0" anchor="b"/>
          <a:lstStyle/>
          <a:p>
            <a:pPr marL="0" marR="0" algn="ctr">
              <a:lnSpc>
                <a:spcPct val="107000"/>
              </a:lnSpc>
              <a:spcBef>
                <a:spcPts val="0"/>
              </a:spcBef>
              <a:spcAft>
                <a:spcPts val="800"/>
              </a:spcAft>
            </a:pPr>
            <a:r>
              <a:rPr lang="en-US" sz="1100" b="1">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XX</a:t>
            </a:r>
            <a:endParaRPr lang="en-US" sz="1100">
              <a:effectLst/>
              <a:ea typeface="Calibri" panose="020F0502020204030204" pitchFamily="34" charset="0"/>
              <a:cs typeface="Times New Roman" panose="02020603050405020304" pitchFamily="18" charset="0"/>
            </a:endParaRPr>
          </a:p>
        </p:txBody>
      </p:sp>
      <p:sp>
        <p:nvSpPr>
          <p:cNvPr id="4" name="Freeform 6">
            <a:extLst>
              <a:ext uri="{FF2B5EF4-FFF2-40B4-BE49-F238E27FC236}">
                <a16:creationId xmlns:a16="http://schemas.microsoft.com/office/drawing/2014/main" id="{8D10113A-CEB0-3940-9268-1693290B9EEF}"/>
              </a:ext>
            </a:extLst>
          </p:cNvPr>
          <p:cNvSpPr/>
          <p:nvPr/>
        </p:nvSpPr>
        <p:spPr>
          <a:xfrm>
            <a:off x="2679700" y="2824162"/>
            <a:ext cx="520700" cy="548640"/>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rgbClr val="0070C0"/>
          </a:solidFill>
          <a:ln>
            <a:noFill/>
          </a:ln>
          <a:effectLst>
            <a:outerShdw blurRad="50800" dist="38100" dir="5400000" algn="t" rotWithShape="0">
              <a:prstClr val="black">
                <a:alpha val="40000"/>
              </a:prstClr>
            </a:outerShdw>
          </a:effectLst>
          <a:scene3d>
            <a:camera prst="orthographicFront"/>
            <a:lightRig rig="threePt" dir="t"/>
          </a:scene3d>
          <a:sp3d contourW="12700">
            <a:bevelT w="38100" h="25400" prst="coolSlant"/>
            <a:contourClr>
              <a:schemeClr val="bg1">
                <a:lumMod val="65000"/>
              </a:schemeClr>
            </a:contourClr>
          </a:sp3d>
        </p:spPr>
        <p:style>
          <a:lnRef idx="2">
            <a:schemeClr val="accent1">
              <a:shade val="50000"/>
            </a:schemeClr>
          </a:lnRef>
          <a:fillRef idx="1">
            <a:schemeClr val="accent1"/>
          </a:fillRef>
          <a:effectRef idx="0">
            <a:schemeClr val="accent1"/>
          </a:effectRef>
          <a:fontRef idx="minor">
            <a:schemeClr val="lt1"/>
          </a:fontRef>
        </p:style>
        <p:txBody>
          <a:bodyPr wrap="square" rtlCol="0" anchor="b"/>
          <a:lstStyle/>
          <a:p>
            <a:pPr marL="0" marR="0" algn="ctr">
              <a:lnSpc>
                <a:spcPct val="107000"/>
              </a:lnSpc>
              <a:spcBef>
                <a:spcPts val="0"/>
              </a:spcBef>
              <a:spcAft>
                <a:spcPts val="800"/>
              </a:spcAft>
            </a:pPr>
            <a:r>
              <a:rPr lang="en-US" sz="1100" b="1">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XX</a:t>
            </a:r>
            <a:endParaRPr lang="en-US" sz="1100">
              <a:effectLst/>
              <a:ea typeface="Calibri" panose="020F0502020204030204" pitchFamily="34" charset="0"/>
              <a:cs typeface="Times New Roman" panose="02020603050405020304" pitchFamily="18" charset="0"/>
            </a:endParaRPr>
          </a:p>
        </p:txBody>
      </p:sp>
      <p:sp>
        <p:nvSpPr>
          <p:cNvPr id="6" name="Freeform 7">
            <a:extLst>
              <a:ext uri="{FF2B5EF4-FFF2-40B4-BE49-F238E27FC236}">
                <a16:creationId xmlns:a16="http://schemas.microsoft.com/office/drawing/2014/main" id="{5087277C-1664-A248-A2B4-EF31DE652732}"/>
              </a:ext>
            </a:extLst>
          </p:cNvPr>
          <p:cNvSpPr/>
          <p:nvPr/>
        </p:nvSpPr>
        <p:spPr>
          <a:xfrm>
            <a:off x="3529330" y="3333432"/>
            <a:ext cx="520700" cy="548640"/>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rgbClr val="FF0000"/>
          </a:solidFill>
          <a:ln>
            <a:noFill/>
          </a:ln>
          <a:effectLst>
            <a:outerShdw blurRad="50800" dist="38100" dir="5400000" algn="t" rotWithShape="0">
              <a:prstClr val="black">
                <a:alpha val="40000"/>
              </a:prstClr>
            </a:outerShdw>
          </a:effectLst>
          <a:scene3d>
            <a:camera prst="orthographicFront"/>
            <a:lightRig rig="threePt" dir="t"/>
          </a:scene3d>
          <a:sp3d contourW="12700">
            <a:bevelT w="38100" h="25400" prst="coolSlant"/>
            <a:contourClr>
              <a:schemeClr val="bg1">
                <a:lumMod val="65000"/>
              </a:schemeClr>
            </a:contourClr>
          </a:sp3d>
        </p:spPr>
        <p:style>
          <a:lnRef idx="2">
            <a:schemeClr val="accent1">
              <a:shade val="50000"/>
            </a:schemeClr>
          </a:lnRef>
          <a:fillRef idx="1">
            <a:schemeClr val="accent1"/>
          </a:fillRef>
          <a:effectRef idx="0">
            <a:schemeClr val="accent1"/>
          </a:effectRef>
          <a:fontRef idx="minor">
            <a:schemeClr val="lt1"/>
          </a:fontRef>
        </p:style>
        <p:txBody>
          <a:bodyPr wrap="square" rtlCol="0" anchor="b"/>
          <a:lstStyle/>
          <a:p>
            <a:pPr marL="0" marR="0" algn="ctr">
              <a:lnSpc>
                <a:spcPct val="107000"/>
              </a:lnSpc>
              <a:spcBef>
                <a:spcPts val="0"/>
              </a:spcBef>
              <a:spcAft>
                <a:spcPts val="800"/>
              </a:spcAft>
            </a:pPr>
            <a:r>
              <a:rPr lang="en-US" sz="1100" b="1">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XX</a:t>
            </a:r>
            <a:endParaRPr lang="en-US" sz="1100">
              <a:effectLst/>
              <a:ea typeface="Calibri" panose="020F0502020204030204" pitchFamily="34" charset="0"/>
              <a:cs typeface="Times New Roman" panose="02020603050405020304" pitchFamily="18" charset="0"/>
            </a:endParaRPr>
          </a:p>
        </p:txBody>
      </p:sp>
      <p:sp>
        <p:nvSpPr>
          <p:cNvPr id="7" name="Freeform 8">
            <a:extLst>
              <a:ext uri="{FF2B5EF4-FFF2-40B4-BE49-F238E27FC236}">
                <a16:creationId xmlns:a16="http://schemas.microsoft.com/office/drawing/2014/main" id="{7BD53BBA-B23A-EA45-83CE-8E3E6383E162}"/>
              </a:ext>
            </a:extLst>
          </p:cNvPr>
          <p:cNvSpPr/>
          <p:nvPr/>
        </p:nvSpPr>
        <p:spPr>
          <a:xfrm>
            <a:off x="4368800" y="3962082"/>
            <a:ext cx="520700" cy="548640"/>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rgbClr val="C00000"/>
          </a:solidFill>
          <a:ln>
            <a:noFill/>
          </a:ln>
          <a:effectLst>
            <a:outerShdw blurRad="50800" dist="38100" dir="5400000" algn="t" rotWithShape="0">
              <a:prstClr val="black">
                <a:alpha val="40000"/>
              </a:prstClr>
            </a:outerShdw>
          </a:effectLst>
          <a:scene3d>
            <a:camera prst="orthographicFront"/>
            <a:lightRig rig="threePt" dir="t"/>
          </a:scene3d>
          <a:sp3d contourW="12700">
            <a:bevelT w="38100" h="25400" prst="coolSlant"/>
            <a:contourClr>
              <a:schemeClr val="bg1">
                <a:lumMod val="65000"/>
              </a:schemeClr>
            </a:contourClr>
          </a:sp3d>
        </p:spPr>
        <p:style>
          <a:lnRef idx="2">
            <a:schemeClr val="accent1">
              <a:shade val="50000"/>
            </a:schemeClr>
          </a:lnRef>
          <a:fillRef idx="1">
            <a:schemeClr val="accent1"/>
          </a:fillRef>
          <a:effectRef idx="0">
            <a:schemeClr val="accent1"/>
          </a:effectRef>
          <a:fontRef idx="minor">
            <a:schemeClr val="lt1"/>
          </a:fontRef>
        </p:style>
        <p:txBody>
          <a:bodyPr wrap="square" rtlCol="0" anchor="b"/>
          <a:lstStyle/>
          <a:p>
            <a:pPr marL="0" marR="0" algn="ctr">
              <a:lnSpc>
                <a:spcPct val="107000"/>
              </a:lnSpc>
              <a:spcBef>
                <a:spcPts val="0"/>
              </a:spcBef>
              <a:spcAft>
                <a:spcPts val="800"/>
              </a:spcAft>
            </a:pPr>
            <a:r>
              <a:rPr lang="en-US" sz="1100" b="1">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XX</a:t>
            </a:r>
            <a:endParaRPr lang="en-US" sz="1100">
              <a:effectLst/>
              <a:ea typeface="Calibri" panose="020F0502020204030204" pitchFamily="34" charset="0"/>
              <a:cs typeface="Times New Roman" panose="02020603050405020304" pitchFamily="18" charset="0"/>
            </a:endParaRPr>
          </a:p>
        </p:txBody>
      </p:sp>
      <p:sp>
        <p:nvSpPr>
          <p:cNvPr id="8" name="Freeform 9">
            <a:extLst>
              <a:ext uri="{FF2B5EF4-FFF2-40B4-BE49-F238E27FC236}">
                <a16:creationId xmlns:a16="http://schemas.microsoft.com/office/drawing/2014/main" id="{95C956F7-73AB-7942-8258-03B44A949E98}"/>
              </a:ext>
            </a:extLst>
          </p:cNvPr>
          <p:cNvSpPr/>
          <p:nvPr/>
        </p:nvSpPr>
        <p:spPr>
          <a:xfrm>
            <a:off x="5218430" y="4585017"/>
            <a:ext cx="520700" cy="548640"/>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accent2"/>
          </a:solidFill>
          <a:ln>
            <a:noFill/>
          </a:ln>
          <a:effectLst>
            <a:outerShdw blurRad="50800" dist="38100" dir="5400000" algn="t" rotWithShape="0">
              <a:prstClr val="black">
                <a:alpha val="40000"/>
              </a:prstClr>
            </a:outerShdw>
          </a:effectLst>
          <a:scene3d>
            <a:camera prst="orthographicFront"/>
            <a:lightRig rig="threePt" dir="t"/>
          </a:scene3d>
          <a:sp3d contourW="12700">
            <a:bevelT w="38100" h="25400" prst="coolSlant"/>
            <a:contourClr>
              <a:schemeClr val="bg1">
                <a:lumMod val="65000"/>
              </a:schemeClr>
            </a:contourClr>
          </a:sp3d>
        </p:spPr>
        <p:style>
          <a:lnRef idx="2">
            <a:schemeClr val="accent1">
              <a:shade val="50000"/>
            </a:schemeClr>
          </a:lnRef>
          <a:fillRef idx="1">
            <a:schemeClr val="accent1"/>
          </a:fillRef>
          <a:effectRef idx="0">
            <a:schemeClr val="accent1"/>
          </a:effectRef>
          <a:fontRef idx="minor">
            <a:schemeClr val="lt1"/>
          </a:fontRef>
        </p:style>
        <p:txBody>
          <a:bodyPr wrap="square" rtlCol="0" anchor="b"/>
          <a:lstStyle/>
          <a:p>
            <a:pPr marL="0" marR="0" algn="ctr">
              <a:lnSpc>
                <a:spcPct val="107000"/>
              </a:lnSpc>
              <a:spcBef>
                <a:spcPts val="0"/>
              </a:spcBef>
              <a:spcAft>
                <a:spcPts val="800"/>
              </a:spcAft>
            </a:pPr>
            <a:r>
              <a:rPr lang="en-US" sz="1100" b="1">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XX</a:t>
            </a:r>
            <a:endParaRPr lang="en-US" sz="1100">
              <a:effectLst/>
              <a:ea typeface="Calibri" panose="020F0502020204030204" pitchFamily="34" charset="0"/>
              <a:cs typeface="Times New Roman" panose="02020603050405020304" pitchFamily="18" charset="0"/>
            </a:endParaRPr>
          </a:p>
        </p:txBody>
      </p:sp>
      <p:sp>
        <p:nvSpPr>
          <p:cNvPr id="9" name="Freeform 10">
            <a:extLst>
              <a:ext uri="{FF2B5EF4-FFF2-40B4-BE49-F238E27FC236}">
                <a16:creationId xmlns:a16="http://schemas.microsoft.com/office/drawing/2014/main" id="{20D87AD6-57EA-0A4B-AD42-A9B4FA5C663C}"/>
              </a:ext>
            </a:extLst>
          </p:cNvPr>
          <p:cNvSpPr/>
          <p:nvPr/>
        </p:nvSpPr>
        <p:spPr>
          <a:xfrm>
            <a:off x="4196080" y="1919922"/>
            <a:ext cx="520700" cy="548640"/>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accent4">
              <a:lumMod val="75000"/>
            </a:schemeClr>
          </a:solidFill>
          <a:ln>
            <a:noFill/>
          </a:ln>
          <a:effectLst>
            <a:outerShdw blurRad="50800" dist="38100" dir="5400000" algn="t" rotWithShape="0">
              <a:prstClr val="black">
                <a:alpha val="40000"/>
              </a:prstClr>
            </a:outerShdw>
          </a:effectLst>
          <a:scene3d>
            <a:camera prst="orthographicFront"/>
            <a:lightRig rig="threePt" dir="t"/>
          </a:scene3d>
          <a:sp3d contourW="12700">
            <a:bevelT w="38100" h="25400" prst="coolSlant"/>
            <a:contourClr>
              <a:schemeClr val="bg1">
                <a:lumMod val="65000"/>
              </a:schemeClr>
            </a:contourClr>
          </a:sp3d>
        </p:spPr>
        <p:style>
          <a:lnRef idx="2">
            <a:schemeClr val="accent1">
              <a:shade val="50000"/>
            </a:schemeClr>
          </a:lnRef>
          <a:fillRef idx="1">
            <a:schemeClr val="accent1"/>
          </a:fillRef>
          <a:effectRef idx="0">
            <a:schemeClr val="accent1"/>
          </a:effectRef>
          <a:fontRef idx="minor">
            <a:schemeClr val="lt1"/>
          </a:fontRef>
        </p:style>
        <p:txBody>
          <a:bodyPr wrap="square" rtlCol="0" anchor="b"/>
          <a:lstStyle/>
          <a:p>
            <a:pPr marL="0" marR="0" algn="ctr">
              <a:lnSpc>
                <a:spcPct val="107000"/>
              </a:lnSpc>
              <a:spcBef>
                <a:spcPts val="0"/>
              </a:spcBef>
              <a:spcAft>
                <a:spcPts val="800"/>
              </a:spcAft>
            </a:pPr>
            <a:r>
              <a:rPr lang="en-US" sz="1100" b="1">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XX</a:t>
            </a:r>
            <a:endParaRPr lang="en-US" sz="1100">
              <a:effectLst/>
              <a:ea typeface="Calibri" panose="020F0502020204030204" pitchFamily="34" charset="0"/>
              <a:cs typeface="Times New Roman" panose="02020603050405020304" pitchFamily="18" charset="0"/>
            </a:endParaRPr>
          </a:p>
        </p:txBody>
      </p:sp>
      <p:sp>
        <p:nvSpPr>
          <p:cNvPr id="10" name="Freeform 11">
            <a:extLst>
              <a:ext uri="{FF2B5EF4-FFF2-40B4-BE49-F238E27FC236}">
                <a16:creationId xmlns:a16="http://schemas.microsoft.com/office/drawing/2014/main" id="{2D0A546A-4535-C56B-C7FC-8137794E21F1}"/>
              </a:ext>
            </a:extLst>
          </p:cNvPr>
          <p:cNvSpPr/>
          <p:nvPr/>
        </p:nvSpPr>
        <p:spPr>
          <a:xfrm>
            <a:off x="5099685" y="2553652"/>
            <a:ext cx="520700" cy="548640"/>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rgbClr val="7030A0"/>
          </a:solidFill>
          <a:ln>
            <a:noFill/>
          </a:ln>
          <a:effectLst>
            <a:outerShdw blurRad="50800" dist="38100" dir="5400000" algn="t" rotWithShape="0">
              <a:prstClr val="black">
                <a:alpha val="40000"/>
              </a:prstClr>
            </a:outerShdw>
          </a:effectLst>
          <a:scene3d>
            <a:camera prst="orthographicFront"/>
            <a:lightRig rig="threePt" dir="t"/>
          </a:scene3d>
          <a:sp3d contourW="12700">
            <a:bevelT w="38100" h="25400" prst="coolSlant"/>
            <a:contourClr>
              <a:schemeClr val="bg1">
                <a:lumMod val="65000"/>
              </a:schemeClr>
            </a:contourClr>
          </a:sp3d>
        </p:spPr>
        <p:style>
          <a:lnRef idx="2">
            <a:schemeClr val="accent1">
              <a:shade val="50000"/>
            </a:schemeClr>
          </a:lnRef>
          <a:fillRef idx="1">
            <a:schemeClr val="accent1"/>
          </a:fillRef>
          <a:effectRef idx="0">
            <a:schemeClr val="accent1"/>
          </a:effectRef>
          <a:fontRef idx="minor">
            <a:schemeClr val="lt1"/>
          </a:fontRef>
        </p:style>
        <p:txBody>
          <a:bodyPr wrap="square" rtlCol="0" anchor="b"/>
          <a:lstStyle/>
          <a:p>
            <a:pPr marL="0" marR="0" algn="ctr">
              <a:lnSpc>
                <a:spcPct val="107000"/>
              </a:lnSpc>
              <a:spcBef>
                <a:spcPts val="0"/>
              </a:spcBef>
              <a:spcAft>
                <a:spcPts val="800"/>
              </a:spcAft>
            </a:pPr>
            <a:r>
              <a:rPr lang="en-US" sz="1100" b="1">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XX</a:t>
            </a:r>
            <a:endParaRPr lang="en-US" sz="1100">
              <a:effectLst/>
              <a:ea typeface="Calibri" panose="020F0502020204030204" pitchFamily="34" charset="0"/>
              <a:cs typeface="Times New Roman" panose="02020603050405020304" pitchFamily="18" charset="0"/>
            </a:endParaRPr>
          </a:p>
        </p:txBody>
      </p:sp>
      <p:sp>
        <p:nvSpPr>
          <p:cNvPr id="11" name="Freeform 11">
            <a:extLst>
              <a:ext uri="{FF2B5EF4-FFF2-40B4-BE49-F238E27FC236}">
                <a16:creationId xmlns:a16="http://schemas.microsoft.com/office/drawing/2014/main" id="{BF180AAD-2E4F-4984-A5F6-7E16D6B72E41}"/>
              </a:ext>
            </a:extLst>
          </p:cNvPr>
          <p:cNvSpPr/>
          <p:nvPr/>
        </p:nvSpPr>
        <p:spPr>
          <a:xfrm>
            <a:off x="5946775" y="3420427"/>
            <a:ext cx="520700" cy="548640"/>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accent1">
              <a:lumMod val="75000"/>
            </a:schemeClr>
          </a:solidFill>
          <a:ln>
            <a:noFill/>
          </a:ln>
          <a:effectLst>
            <a:outerShdw blurRad="50800" dist="38100" dir="5400000" algn="t" rotWithShape="0">
              <a:prstClr val="black">
                <a:alpha val="40000"/>
              </a:prstClr>
            </a:outerShdw>
          </a:effectLst>
          <a:scene3d>
            <a:camera prst="orthographicFront"/>
            <a:lightRig rig="threePt" dir="t"/>
          </a:scene3d>
          <a:sp3d contourW="12700">
            <a:bevelT w="38100" h="25400" prst="coolSlant"/>
            <a:contourClr>
              <a:schemeClr val="bg1">
                <a:lumMod val="65000"/>
              </a:schemeClr>
            </a:contourClr>
          </a:sp3d>
        </p:spPr>
        <p:style>
          <a:lnRef idx="2">
            <a:schemeClr val="accent1">
              <a:shade val="50000"/>
            </a:schemeClr>
          </a:lnRef>
          <a:fillRef idx="1">
            <a:schemeClr val="accent1"/>
          </a:fillRef>
          <a:effectRef idx="0">
            <a:schemeClr val="accent1"/>
          </a:effectRef>
          <a:fontRef idx="minor">
            <a:schemeClr val="lt1"/>
          </a:fontRef>
        </p:style>
        <p:txBody>
          <a:bodyPr wrap="square" rtlCol="0" anchor="b"/>
          <a:lstStyle/>
          <a:p>
            <a:pPr marL="0" marR="0" algn="ctr">
              <a:lnSpc>
                <a:spcPct val="107000"/>
              </a:lnSpc>
              <a:spcBef>
                <a:spcPts val="0"/>
              </a:spcBef>
              <a:spcAft>
                <a:spcPts val="800"/>
              </a:spcAft>
            </a:pPr>
            <a:r>
              <a:rPr lang="en-US" sz="1100" b="1">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XX</a:t>
            </a:r>
            <a:endParaRPr lang="en-US" sz="1100">
              <a:effectLst/>
              <a:ea typeface="Calibri" panose="020F0502020204030204" pitchFamily="34" charset="0"/>
              <a:cs typeface="Times New Roman" panose="02020603050405020304" pitchFamily="18" charset="0"/>
            </a:endParaRPr>
          </a:p>
        </p:txBody>
      </p:sp>
      <p:sp>
        <p:nvSpPr>
          <p:cNvPr id="12" name="Freeform 9">
            <a:extLst>
              <a:ext uri="{FF2B5EF4-FFF2-40B4-BE49-F238E27FC236}">
                <a16:creationId xmlns:a16="http://schemas.microsoft.com/office/drawing/2014/main" id="{10D502DC-4856-C39B-0C78-82E33316ACAC}"/>
              </a:ext>
            </a:extLst>
          </p:cNvPr>
          <p:cNvSpPr/>
          <p:nvPr/>
        </p:nvSpPr>
        <p:spPr>
          <a:xfrm>
            <a:off x="6746240" y="4143692"/>
            <a:ext cx="520700" cy="548640"/>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rgbClr val="FFC000"/>
          </a:solidFill>
          <a:ln>
            <a:noFill/>
          </a:ln>
          <a:effectLst>
            <a:outerShdw blurRad="50800" dist="38100" dir="5400000" algn="t" rotWithShape="0">
              <a:prstClr val="black">
                <a:alpha val="40000"/>
              </a:prstClr>
            </a:outerShdw>
          </a:effectLst>
          <a:scene3d>
            <a:camera prst="orthographicFront"/>
            <a:lightRig rig="threePt" dir="t"/>
          </a:scene3d>
          <a:sp3d contourW="12700">
            <a:bevelT w="38100" h="25400" prst="coolSlant"/>
            <a:contourClr>
              <a:schemeClr val="bg1">
                <a:lumMod val="65000"/>
              </a:schemeClr>
            </a:contourClr>
          </a:sp3d>
        </p:spPr>
        <p:style>
          <a:lnRef idx="2">
            <a:schemeClr val="accent1">
              <a:shade val="50000"/>
            </a:schemeClr>
          </a:lnRef>
          <a:fillRef idx="1">
            <a:schemeClr val="accent1"/>
          </a:fillRef>
          <a:effectRef idx="0">
            <a:schemeClr val="accent1"/>
          </a:effectRef>
          <a:fontRef idx="minor">
            <a:schemeClr val="lt1"/>
          </a:fontRef>
        </p:style>
        <p:txBody>
          <a:bodyPr wrap="square" rtlCol="0" anchor="b"/>
          <a:lstStyle/>
          <a:p>
            <a:pPr marL="0" marR="0" algn="ctr">
              <a:lnSpc>
                <a:spcPct val="107000"/>
              </a:lnSpc>
              <a:spcBef>
                <a:spcPts val="0"/>
              </a:spcBef>
              <a:spcAft>
                <a:spcPts val="800"/>
              </a:spcAft>
            </a:pPr>
            <a:r>
              <a:rPr lang="en-US" sz="1100" b="1">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XX</a:t>
            </a:r>
            <a:endParaRPr lang="en-US" sz="1100">
              <a:effectLst/>
              <a:ea typeface="Calibri" panose="020F0502020204030204" pitchFamily="34" charset="0"/>
              <a:cs typeface="Times New Roman" panose="02020603050405020304" pitchFamily="18" charset="0"/>
            </a:endParaRPr>
          </a:p>
        </p:txBody>
      </p:sp>
      <p:sp>
        <p:nvSpPr>
          <p:cNvPr id="13" name="Freeform 9">
            <a:extLst>
              <a:ext uri="{FF2B5EF4-FFF2-40B4-BE49-F238E27FC236}">
                <a16:creationId xmlns:a16="http://schemas.microsoft.com/office/drawing/2014/main" id="{B3A9BA74-23A0-25BD-0D31-C0B5B90D87E2}"/>
              </a:ext>
            </a:extLst>
          </p:cNvPr>
          <p:cNvSpPr/>
          <p:nvPr/>
        </p:nvSpPr>
        <p:spPr>
          <a:xfrm>
            <a:off x="6622415" y="1724342"/>
            <a:ext cx="520700" cy="548640"/>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accent6"/>
          </a:solidFill>
          <a:ln>
            <a:noFill/>
          </a:ln>
          <a:effectLst>
            <a:outerShdw blurRad="50800" dist="38100" dir="5400000" algn="t" rotWithShape="0">
              <a:prstClr val="black">
                <a:alpha val="40000"/>
              </a:prstClr>
            </a:outerShdw>
          </a:effectLst>
          <a:scene3d>
            <a:camera prst="orthographicFront"/>
            <a:lightRig rig="threePt" dir="t"/>
          </a:scene3d>
          <a:sp3d contourW="12700">
            <a:bevelT w="38100" h="25400" prst="coolSlant"/>
            <a:contourClr>
              <a:schemeClr val="bg1">
                <a:lumMod val="65000"/>
              </a:schemeClr>
            </a:contourClr>
          </a:sp3d>
        </p:spPr>
        <p:style>
          <a:lnRef idx="2">
            <a:schemeClr val="accent1">
              <a:shade val="50000"/>
            </a:schemeClr>
          </a:lnRef>
          <a:fillRef idx="1">
            <a:schemeClr val="accent1"/>
          </a:fillRef>
          <a:effectRef idx="0">
            <a:schemeClr val="accent1"/>
          </a:effectRef>
          <a:fontRef idx="minor">
            <a:schemeClr val="lt1"/>
          </a:fontRef>
        </p:style>
        <p:txBody>
          <a:bodyPr wrap="square" rtlCol="0" anchor="b"/>
          <a:lstStyle/>
          <a:p>
            <a:pPr marL="0" marR="0" algn="ctr">
              <a:lnSpc>
                <a:spcPct val="107000"/>
              </a:lnSpc>
              <a:spcBef>
                <a:spcPts val="0"/>
              </a:spcBef>
              <a:spcAft>
                <a:spcPts val="800"/>
              </a:spcAft>
            </a:pPr>
            <a:r>
              <a:rPr lang="en-US" sz="1100" b="1">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XX</a:t>
            </a:r>
            <a:endParaRPr lang="en-US" sz="1100">
              <a:effectLst/>
              <a:ea typeface="Calibri" panose="020F0502020204030204" pitchFamily="34" charset="0"/>
              <a:cs typeface="Times New Roman" panose="02020603050405020304" pitchFamily="18" charset="0"/>
            </a:endParaRPr>
          </a:p>
        </p:txBody>
      </p:sp>
      <p:sp>
        <p:nvSpPr>
          <p:cNvPr id="14" name="Freeform 9">
            <a:extLst>
              <a:ext uri="{FF2B5EF4-FFF2-40B4-BE49-F238E27FC236}">
                <a16:creationId xmlns:a16="http://schemas.microsoft.com/office/drawing/2014/main" id="{FF3CE7CD-0466-4DDB-0AA4-69E6164AF011}"/>
              </a:ext>
            </a:extLst>
          </p:cNvPr>
          <p:cNvSpPr/>
          <p:nvPr/>
        </p:nvSpPr>
        <p:spPr>
          <a:xfrm>
            <a:off x="7412990" y="2549207"/>
            <a:ext cx="520700" cy="548640"/>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accent6">
              <a:lumMod val="40000"/>
              <a:lumOff val="60000"/>
            </a:schemeClr>
          </a:solidFill>
          <a:ln>
            <a:noFill/>
          </a:ln>
          <a:effectLst>
            <a:outerShdw blurRad="50800" dist="38100" dir="5400000" algn="t" rotWithShape="0">
              <a:prstClr val="black">
                <a:alpha val="40000"/>
              </a:prstClr>
            </a:outerShdw>
          </a:effectLst>
          <a:scene3d>
            <a:camera prst="orthographicFront"/>
            <a:lightRig rig="threePt" dir="t"/>
          </a:scene3d>
          <a:sp3d contourW="12700">
            <a:bevelT w="38100" h="25400" prst="coolSlant"/>
            <a:contourClr>
              <a:schemeClr val="bg1">
                <a:lumMod val="65000"/>
              </a:schemeClr>
            </a:contourClr>
          </a:sp3d>
        </p:spPr>
        <p:style>
          <a:lnRef idx="2">
            <a:schemeClr val="accent1">
              <a:shade val="50000"/>
            </a:schemeClr>
          </a:lnRef>
          <a:fillRef idx="1">
            <a:schemeClr val="accent1"/>
          </a:fillRef>
          <a:effectRef idx="0">
            <a:schemeClr val="accent1"/>
          </a:effectRef>
          <a:fontRef idx="minor">
            <a:schemeClr val="lt1"/>
          </a:fontRef>
        </p:style>
        <p:txBody>
          <a:bodyPr wrap="square" rtlCol="0" anchor="b"/>
          <a:lstStyle/>
          <a:p>
            <a:pPr marL="0" marR="0" algn="ctr">
              <a:lnSpc>
                <a:spcPct val="107000"/>
              </a:lnSpc>
              <a:spcBef>
                <a:spcPts val="0"/>
              </a:spcBef>
              <a:spcAft>
                <a:spcPts val="800"/>
              </a:spcAft>
            </a:pPr>
            <a:r>
              <a:rPr lang="en-US" sz="1100" b="1">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XX</a:t>
            </a:r>
            <a:endParaRPr lang="en-US" sz="1100">
              <a:effectLst/>
              <a:ea typeface="Calibri" panose="020F0502020204030204" pitchFamily="34" charset="0"/>
              <a:cs typeface="Times New Roman" panose="02020603050405020304" pitchFamily="18" charset="0"/>
            </a:endParaRPr>
          </a:p>
        </p:txBody>
      </p:sp>
      <p:sp>
        <p:nvSpPr>
          <p:cNvPr id="15" name="Freeform 9">
            <a:extLst>
              <a:ext uri="{FF2B5EF4-FFF2-40B4-BE49-F238E27FC236}">
                <a16:creationId xmlns:a16="http://schemas.microsoft.com/office/drawing/2014/main" id="{10C46C8B-3AEC-D482-BEAF-4DFA5F6215E8}"/>
              </a:ext>
            </a:extLst>
          </p:cNvPr>
          <p:cNvSpPr/>
          <p:nvPr/>
        </p:nvSpPr>
        <p:spPr>
          <a:xfrm>
            <a:off x="8086090" y="3410267"/>
            <a:ext cx="520700" cy="548640"/>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accent2">
              <a:lumMod val="40000"/>
              <a:lumOff val="60000"/>
            </a:schemeClr>
          </a:solidFill>
          <a:ln>
            <a:noFill/>
          </a:ln>
          <a:effectLst>
            <a:outerShdw blurRad="50800" dist="38100" dir="5400000" algn="t" rotWithShape="0">
              <a:prstClr val="black">
                <a:alpha val="40000"/>
              </a:prstClr>
            </a:outerShdw>
          </a:effectLst>
          <a:scene3d>
            <a:camera prst="orthographicFront"/>
            <a:lightRig rig="threePt" dir="t"/>
          </a:scene3d>
          <a:sp3d contourW="12700">
            <a:bevelT w="38100" h="25400" prst="coolSlant"/>
            <a:contourClr>
              <a:schemeClr val="bg1">
                <a:lumMod val="65000"/>
              </a:schemeClr>
            </a:contourClr>
          </a:sp3d>
        </p:spPr>
        <p:style>
          <a:lnRef idx="2">
            <a:schemeClr val="accent1">
              <a:shade val="50000"/>
            </a:schemeClr>
          </a:lnRef>
          <a:fillRef idx="1">
            <a:schemeClr val="accent1"/>
          </a:fillRef>
          <a:effectRef idx="0">
            <a:schemeClr val="accent1"/>
          </a:effectRef>
          <a:fontRef idx="minor">
            <a:schemeClr val="lt1"/>
          </a:fontRef>
        </p:style>
        <p:txBody>
          <a:bodyPr wrap="square" rtlCol="0" anchor="b"/>
          <a:lstStyle/>
          <a:p>
            <a:pPr marL="0" marR="0" algn="ctr">
              <a:lnSpc>
                <a:spcPct val="107000"/>
              </a:lnSpc>
              <a:spcBef>
                <a:spcPts val="0"/>
              </a:spcBef>
              <a:spcAft>
                <a:spcPts val="800"/>
              </a:spcAft>
            </a:pPr>
            <a:r>
              <a:rPr lang="en-US" sz="1100" b="1">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XX</a:t>
            </a:r>
            <a:endParaRPr lang="en-US" sz="1100">
              <a:effectLst/>
              <a:ea typeface="Calibri" panose="020F0502020204030204" pitchFamily="34" charset="0"/>
              <a:cs typeface="Times New Roman" panose="02020603050405020304" pitchFamily="18" charset="0"/>
            </a:endParaRPr>
          </a:p>
        </p:txBody>
      </p:sp>
      <p:sp>
        <p:nvSpPr>
          <p:cNvPr id="16" name="Freeform 9">
            <a:extLst>
              <a:ext uri="{FF2B5EF4-FFF2-40B4-BE49-F238E27FC236}">
                <a16:creationId xmlns:a16="http://schemas.microsoft.com/office/drawing/2014/main" id="{CB756CAB-8A75-EAFA-98FE-C6AE158A6CAF}"/>
              </a:ext>
            </a:extLst>
          </p:cNvPr>
          <p:cNvSpPr/>
          <p:nvPr/>
        </p:nvSpPr>
        <p:spPr>
          <a:xfrm>
            <a:off x="8936990" y="4103687"/>
            <a:ext cx="520700" cy="548640"/>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bg2">
              <a:lumMod val="90000"/>
            </a:schemeClr>
          </a:solidFill>
          <a:ln>
            <a:noFill/>
          </a:ln>
          <a:effectLst>
            <a:outerShdw blurRad="50800" dist="38100" dir="5400000" algn="t" rotWithShape="0">
              <a:prstClr val="black">
                <a:alpha val="40000"/>
              </a:prstClr>
            </a:outerShdw>
          </a:effectLst>
          <a:scene3d>
            <a:camera prst="orthographicFront"/>
            <a:lightRig rig="threePt" dir="t"/>
          </a:scene3d>
          <a:sp3d contourW="12700">
            <a:bevelT w="38100" h="25400" prst="coolSlant"/>
            <a:contourClr>
              <a:schemeClr val="bg1">
                <a:lumMod val="65000"/>
              </a:schemeClr>
            </a:contourClr>
          </a:sp3d>
        </p:spPr>
        <p:style>
          <a:lnRef idx="2">
            <a:schemeClr val="accent1">
              <a:shade val="50000"/>
            </a:schemeClr>
          </a:lnRef>
          <a:fillRef idx="1">
            <a:schemeClr val="accent1"/>
          </a:fillRef>
          <a:effectRef idx="0">
            <a:schemeClr val="accent1"/>
          </a:effectRef>
          <a:fontRef idx="minor">
            <a:schemeClr val="lt1"/>
          </a:fontRef>
        </p:style>
        <p:txBody>
          <a:bodyPr wrap="square" rtlCol="0" anchor="b"/>
          <a:lstStyle/>
          <a:p>
            <a:pPr marL="0" marR="0" algn="ctr">
              <a:lnSpc>
                <a:spcPct val="107000"/>
              </a:lnSpc>
              <a:spcBef>
                <a:spcPts val="0"/>
              </a:spcBef>
              <a:spcAft>
                <a:spcPts val="800"/>
              </a:spcAft>
            </a:pPr>
            <a:r>
              <a:rPr lang="en-US" sz="1100" b="1">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XX</a:t>
            </a:r>
            <a:endParaRPr lang="en-US" sz="1100">
              <a:effectLst/>
              <a:ea typeface="Calibri" panose="020F0502020204030204" pitchFamily="34" charset="0"/>
              <a:cs typeface="Times New Roman" panose="02020603050405020304" pitchFamily="18" charset="0"/>
            </a:endParaRPr>
          </a:p>
        </p:txBody>
      </p:sp>
      <p:sp>
        <p:nvSpPr>
          <p:cNvPr id="17" name="Freeform 9">
            <a:extLst>
              <a:ext uri="{FF2B5EF4-FFF2-40B4-BE49-F238E27FC236}">
                <a16:creationId xmlns:a16="http://schemas.microsoft.com/office/drawing/2014/main" id="{95E71433-45AC-B753-301F-463F5234C636}"/>
              </a:ext>
            </a:extLst>
          </p:cNvPr>
          <p:cNvSpPr/>
          <p:nvPr/>
        </p:nvSpPr>
        <p:spPr>
          <a:xfrm>
            <a:off x="8508365" y="1876742"/>
            <a:ext cx="520700" cy="548640"/>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2">
              <a:lumMod val="40000"/>
              <a:lumOff val="60000"/>
            </a:schemeClr>
          </a:solidFill>
          <a:ln>
            <a:noFill/>
          </a:ln>
          <a:effectLst>
            <a:outerShdw blurRad="50800" dist="38100" dir="5400000" algn="t" rotWithShape="0">
              <a:prstClr val="black">
                <a:alpha val="40000"/>
              </a:prstClr>
            </a:outerShdw>
          </a:effectLst>
          <a:scene3d>
            <a:camera prst="orthographicFront"/>
            <a:lightRig rig="threePt" dir="t"/>
          </a:scene3d>
          <a:sp3d contourW="12700">
            <a:bevelT w="38100" h="25400" prst="coolSlant"/>
            <a:contourClr>
              <a:schemeClr val="bg1">
                <a:lumMod val="65000"/>
              </a:schemeClr>
            </a:contourClr>
          </a:sp3d>
        </p:spPr>
        <p:style>
          <a:lnRef idx="2">
            <a:schemeClr val="accent1">
              <a:shade val="50000"/>
            </a:schemeClr>
          </a:lnRef>
          <a:fillRef idx="1">
            <a:schemeClr val="accent1"/>
          </a:fillRef>
          <a:effectRef idx="0">
            <a:schemeClr val="accent1"/>
          </a:effectRef>
          <a:fontRef idx="minor">
            <a:schemeClr val="lt1"/>
          </a:fontRef>
        </p:style>
        <p:txBody>
          <a:bodyPr wrap="square" rtlCol="0" anchor="b"/>
          <a:lstStyle/>
          <a:p>
            <a:pPr marL="0" marR="0" algn="ctr">
              <a:lnSpc>
                <a:spcPct val="107000"/>
              </a:lnSpc>
              <a:spcBef>
                <a:spcPts val="0"/>
              </a:spcBef>
              <a:spcAft>
                <a:spcPts val="800"/>
              </a:spcAft>
            </a:pPr>
            <a:r>
              <a:rPr lang="en-US" sz="1100" b="1">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XX</a:t>
            </a:r>
            <a:endParaRPr lang="en-US" sz="1100">
              <a:effectLst/>
              <a:ea typeface="Calibri" panose="020F0502020204030204" pitchFamily="34" charset="0"/>
              <a:cs typeface="Times New Roman" panose="02020603050405020304" pitchFamily="18" charset="0"/>
            </a:endParaRPr>
          </a:p>
        </p:txBody>
      </p:sp>
      <p:sp>
        <p:nvSpPr>
          <p:cNvPr id="18" name="Freeform 9">
            <a:extLst>
              <a:ext uri="{FF2B5EF4-FFF2-40B4-BE49-F238E27FC236}">
                <a16:creationId xmlns:a16="http://schemas.microsoft.com/office/drawing/2014/main" id="{E1B9286B-247A-E736-3343-7D6315910AA7}"/>
              </a:ext>
            </a:extLst>
          </p:cNvPr>
          <p:cNvSpPr/>
          <p:nvPr/>
        </p:nvSpPr>
        <p:spPr>
          <a:xfrm>
            <a:off x="9298940" y="2701607"/>
            <a:ext cx="520700" cy="548640"/>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rgbClr val="002060"/>
          </a:solidFill>
          <a:ln>
            <a:noFill/>
          </a:ln>
          <a:effectLst>
            <a:outerShdw blurRad="50800" dist="38100" dir="5400000" algn="t" rotWithShape="0">
              <a:prstClr val="black">
                <a:alpha val="40000"/>
              </a:prstClr>
            </a:outerShdw>
          </a:effectLst>
          <a:scene3d>
            <a:camera prst="orthographicFront"/>
            <a:lightRig rig="threePt" dir="t"/>
          </a:scene3d>
          <a:sp3d contourW="12700">
            <a:bevelT w="38100" h="25400" prst="coolSlant"/>
            <a:contourClr>
              <a:schemeClr val="bg1">
                <a:lumMod val="65000"/>
              </a:schemeClr>
            </a:contourClr>
          </a:sp3d>
        </p:spPr>
        <p:style>
          <a:lnRef idx="2">
            <a:schemeClr val="accent1">
              <a:shade val="50000"/>
            </a:schemeClr>
          </a:lnRef>
          <a:fillRef idx="1">
            <a:schemeClr val="accent1"/>
          </a:fillRef>
          <a:effectRef idx="0">
            <a:schemeClr val="accent1"/>
          </a:effectRef>
          <a:fontRef idx="minor">
            <a:schemeClr val="lt1"/>
          </a:fontRef>
        </p:style>
        <p:txBody>
          <a:bodyPr wrap="square" rtlCol="0" anchor="b"/>
          <a:lstStyle/>
          <a:p>
            <a:pPr marL="0" marR="0" algn="ctr">
              <a:lnSpc>
                <a:spcPct val="107000"/>
              </a:lnSpc>
              <a:spcBef>
                <a:spcPts val="0"/>
              </a:spcBef>
              <a:spcAft>
                <a:spcPts val="800"/>
              </a:spcAft>
            </a:pPr>
            <a:r>
              <a:rPr lang="en-US" sz="1100" b="1">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XX</a:t>
            </a:r>
            <a:endParaRPr lang="en-US" sz="1100">
              <a:effectLst/>
              <a:ea typeface="Calibri" panose="020F0502020204030204" pitchFamily="34" charset="0"/>
              <a:cs typeface="Times New Roman" panose="02020603050405020304" pitchFamily="18" charset="0"/>
            </a:endParaRPr>
          </a:p>
        </p:txBody>
      </p:sp>
      <p:sp>
        <p:nvSpPr>
          <p:cNvPr id="19" name="Freeform 9">
            <a:extLst>
              <a:ext uri="{FF2B5EF4-FFF2-40B4-BE49-F238E27FC236}">
                <a16:creationId xmlns:a16="http://schemas.microsoft.com/office/drawing/2014/main" id="{62E51AE8-6918-AEC5-23DF-4656A00689C9}"/>
              </a:ext>
            </a:extLst>
          </p:cNvPr>
          <p:cNvSpPr/>
          <p:nvPr/>
        </p:nvSpPr>
        <p:spPr>
          <a:xfrm>
            <a:off x="9972040" y="3562667"/>
            <a:ext cx="520700" cy="548640"/>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bg2">
              <a:lumMod val="50000"/>
            </a:schemeClr>
          </a:solidFill>
          <a:ln>
            <a:noFill/>
          </a:ln>
          <a:effectLst>
            <a:outerShdw blurRad="50800" dist="38100" dir="5400000" algn="t" rotWithShape="0">
              <a:prstClr val="black">
                <a:alpha val="40000"/>
              </a:prstClr>
            </a:outerShdw>
          </a:effectLst>
          <a:scene3d>
            <a:camera prst="orthographicFront"/>
            <a:lightRig rig="threePt" dir="t"/>
          </a:scene3d>
          <a:sp3d contourW="12700">
            <a:bevelT w="38100" h="25400" prst="coolSlant"/>
            <a:contourClr>
              <a:schemeClr val="bg1">
                <a:lumMod val="65000"/>
              </a:schemeClr>
            </a:contourClr>
          </a:sp3d>
        </p:spPr>
        <p:style>
          <a:lnRef idx="2">
            <a:schemeClr val="accent1">
              <a:shade val="50000"/>
            </a:schemeClr>
          </a:lnRef>
          <a:fillRef idx="1">
            <a:schemeClr val="accent1"/>
          </a:fillRef>
          <a:effectRef idx="0">
            <a:schemeClr val="accent1"/>
          </a:effectRef>
          <a:fontRef idx="minor">
            <a:schemeClr val="lt1"/>
          </a:fontRef>
        </p:style>
        <p:txBody>
          <a:bodyPr wrap="square" rtlCol="0" anchor="b"/>
          <a:lstStyle/>
          <a:p>
            <a:pPr marL="0" marR="0" algn="ctr">
              <a:lnSpc>
                <a:spcPct val="107000"/>
              </a:lnSpc>
              <a:spcBef>
                <a:spcPts val="0"/>
              </a:spcBef>
              <a:spcAft>
                <a:spcPts val="800"/>
              </a:spcAft>
            </a:pPr>
            <a:r>
              <a:rPr lang="en-US" sz="1100" b="1">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XX</a:t>
            </a:r>
            <a:endParaRPr lang="en-US" sz="1100">
              <a:effectLst/>
              <a:ea typeface="Calibri" panose="020F0502020204030204" pitchFamily="34" charset="0"/>
              <a:cs typeface="Times New Roman" panose="02020603050405020304" pitchFamily="18" charset="0"/>
            </a:endParaRPr>
          </a:p>
        </p:txBody>
      </p:sp>
      <p:sp>
        <p:nvSpPr>
          <p:cNvPr id="20" name="Freeform 9">
            <a:extLst>
              <a:ext uri="{FF2B5EF4-FFF2-40B4-BE49-F238E27FC236}">
                <a16:creationId xmlns:a16="http://schemas.microsoft.com/office/drawing/2014/main" id="{49F420C6-0F52-B5C8-2DF7-7142B261CB72}"/>
              </a:ext>
            </a:extLst>
          </p:cNvPr>
          <p:cNvSpPr/>
          <p:nvPr/>
        </p:nvSpPr>
        <p:spPr>
          <a:xfrm>
            <a:off x="10822940" y="4256087"/>
            <a:ext cx="520700" cy="548640"/>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2">
              <a:lumMod val="50000"/>
            </a:schemeClr>
          </a:solidFill>
          <a:ln>
            <a:noFill/>
          </a:ln>
          <a:effectLst>
            <a:outerShdw blurRad="50800" dist="38100" dir="5400000" algn="t" rotWithShape="0">
              <a:prstClr val="black">
                <a:alpha val="40000"/>
              </a:prstClr>
            </a:outerShdw>
          </a:effectLst>
          <a:scene3d>
            <a:camera prst="orthographicFront"/>
            <a:lightRig rig="threePt" dir="t"/>
          </a:scene3d>
          <a:sp3d contourW="12700">
            <a:bevelT w="38100" h="25400" prst="coolSlant"/>
            <a:contourClr>
              <a:schemeClr val="bg1">
                <a:lumMod val="65000"/>
              </a:schemeClr>
            </a:contourClr>
          </a:sp3d>
        </p:spPr>
        <p:style>
          <a:lnRef idx="2">
            <a:schemeClr val="accent1">
              <a:shade val="50000"/>
            </a:schemeClr>
          </a:lnRef>
          <a:fillRef idx="1">
            <a:schemeClr val="accent1"/>
          </a:fillRef>
          <a:effectRef idx="0">
            <a:schemeClr val="accent1"/>
          </a:effectRef>
          <a:fontRef idx="minor">
            <a:schemeClr val="lt1"/>
          </a:fontRef>
        </p:style>
        <p:txBody>
          <a:bodyPr wrap="square" rtlCol="0" anchor="b"/>
          <a:lstStyle/>
          <a:p>
            <a:pPr marL="0" marR="0" algn="ctr">
              <a:lnSpc>
                <a:spcPct val="107000"/>
              </a:lnSpc>
              <a:spcBef>
                <a:spcPts val="0"/>
              </a:spcBef>
              <a:spcAft>
                <a:spcPts val="800"/>
              </a:spcAft>
            </a:pPr>
            <a:r>
              <a:rPr lang="en-US" sz="1100" b="1">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XX</a:t>
            </a:r>
            <a:endParaRPr lang="en-US" sz="1100">
              <a:effectLst/>
              <a:ea typeface="Calibri" panose="020F0502020204030204" pitchFamily="34" charset="0"/>
              <a:cs typeface="Times New Roman" panose="02020603050405020304" pitchFamily="18" charset="0"/>
            </a:endParaRPr>
          </a:p>
        </p:txBody>
      </p:sp>
      <p:sp>
        <p:nvSpPr>
          <p:cNvPr id="21" name="TextBox 20">
            <a:extLst>
              <a:ext uri="{FF2B5EF4-FFF2-40B4-BE49-F238E27FC236}">
                <a16:creationId xmlns:a16="http://schemas.microsoft.com/office/drawing/2014/main" id="{078489AB-CB3A-55CB-8930-1567F2839780}"/>
              </a:ext>
            </a:extLst>
          </p:cNvPr>
          <p:cNvSpPr txBox="1"/>
          <p:nvPr/>
        </p:nvSpPr>
        <p:spPr>
          <a:xfrm>
            <a:off x="238270" y="269696"/>
            <a:ext cx="11221474" cy="707886"/>
          </a:xfrm>
          <a:prstGeom prst="rect">
            <a:avLst/>
          </a:prstGeom>
          <a:noFill/>
        </p:spPr>
        <p:txBody>
          <a:bodyPr wrap="square" rtlCol="0">
            <a:spAutoFit/>
          </a:bodyPr>
          <a:lstStyle/>
          <a:p>
            <a:r>
              <a:rPr lang="en-US" sz="4000" dirty="0">
                <a:latin typeface="Century Gothic" panose="020B0502020202020204" pitchFamily="34" charset="0"/>
              </a:rPr>
              <a:t>PROJECT STAKEHOLDERS</a:t>
            </a:r>
          </a:p>
        </p:txBody>
      </p:sp>
    </p:spTree>
    <p:extLst>
      <p:ext uri="{BB962C8B-B14F-4D97-AF65-F5344CB8AC3E}">
        <p14:creationId xmlns:p14="http://schemas.microsoft.com/office/powerpoint/2010/main" val="2929323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866794383"/>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30</TotalTime>
  <Words>208</Words>
  <Application>Microsoft Macintosh PowerPoint</Application>
  <PresentationFormat>Widescreen</PresentationFormat>
  <Paragraphs>55</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3</cp:revision>
  <dcterms:created xsi:type="dcterms:W3CDTF">2022-10-26T20:15:23Z</dcterms:created>
  <dcterms:modified xsi:type="dcterms:W3CDTF">2022-11-11T19:13:54Z</dcterms:modified>
</cp:coreProperties>
</file>