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844CC2-2073-44BD-AD1A-3F986D844160}" v="18" dt="2022-10-31T02:44:00.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D844CC2-2073-44BD-AD1A-3F986D844160}"/>
    <pc:docChg chg="undo custSel addSld delSld modSld">
      <pc:chgData name="Bess Dunlevy" userId="dd4b9a8537dbe9d0" providerId="LiveId" clId="{4D844CC2-2073-44BD-AD1A-3F986D844160}" dt="2022-11-06T14:52:38.960" v="503" actId="20577"/>
      <pc:docMkLst>
        <pc:docMk/>
      </pc:docMkLst>
      <pc:sldChg chg="modSp mod">
        <pc:chgData name="Bess Dunlevy" userId="dd4b9a8537dbe9d0" providerId="LiveId" clId="{4D844CC2-2073-44BD-AD1A-3F986D844160}" dt="2022-10-31T02:11:28.820" v="90" actId="20577"/>
        <pc:sldMkLst>
          <pc:docMk/>
          <pc:sldMk cId="1508588292" sldId="342"/>
        </pc:sldMkLst>
        <pc:spChg chg="mod">
          <ac:chgData name="Bess Dunlevy" userId="dd4b9a8537dbe9d0" providerId="LiveId" clId="{4D844CC2-2073-44BD-AD1A-3F986D844160}" dt="2022-10-31T02:11:19.718" v="43" actId="20577"/>
          <ac:spMkLst>
            <pc:docMk/>
            <pc:sldMk cId="1508588292" sldId="342"/>
            <ac:spMk id="33" creationId="{143A449B-AAB7-994A-92CE-8F48E2CA7DF6}"/>
          </ac:spMkLst>
        </pc:spChg>
        <pc:spChg chg="mod">
          <ac:chgData name="Bess Dunlevy" userId="dd4b9a8537dbe9d0" providerId="LiveId" clId="{4D844CC2-2073-44BD-AD1A-3F986D844160}" dt="2022-10-31T02:11:28.820" v="90" actId="20577"/>
          <ac:spMkLst>
            <pc:docMk/>
            <pc:sldMk cId="1508588292" sldId="342"/>
            <ac:spMk id="36" creationId="{C7DC0BFC-32CE-0544-BDE7-E4E8CD4C8E4D}"/>
          </ac:spMkLst>
        </pc:spChg>
      </pc:sldChg>
      <pc:sldChg chg="addSp delSp modSp add del mod">
        <pc:chgData name="Bess Dunlevy" userId="dd4b9a8537dbe9d0" providerId="LiveId" clId="{4D844CC2-2073-44BD-AD1A-3F986D844160}" dt="2022-11-06T14:52:38.960" v="503" actId="20577"/>
        <pc:sldMkLst>
          <pc:docMk/>
          <pc:sldMk cId="3634812223" sldId="354"/>
        </pc:sldMkLst>
        <pc:spChg chg="add mod">
          <ac:chgData name="Bess Dunlevy" userId="dd4b9a8537dbe9d0" providerId="LiveId" clId="{4D844CC2-2073-44BD-AD1A-3F986D844160}" dt="2022-10-31T02:19:44.493" v="442" actId="1076"/>
          <ac:spMkLst>
            <pc:docMk/>
            <pc:sldMk cId="3634812223" sldId="354"/>
            <ac:spMk id="3" creationId="{C06A1395-62AD-AF73-17F1-5695D58EB3CA}"/>
          </ac:spMkLst>
        </pc:spChg>
        <pc:spChg chg="add mod">
          <ac:chgData name="Bess Dunlevy" userId="dd4b9a8537dbe9d0" providerId="LiveId" clId="{4D844CC2-2073-44BD-AD1A-3F986D844160}" dt="2022-10-31T02:19:44.493" v="442" actId="1076"/>
          <ac:spMkLst>
            <pc:docMk/>
            <pc:sldMk cId="3634812223" sldId="354"/>
            <ac:spMk id="4" creationId="{E2F628E8-8997-5950-8330-D0B0E5F8F6AB}"/>
          </ac:spMkLst>
        </pc:spChg>
        <pc:spChg chg="del">
          <ac:chgData name="Bess Dunlevy" userId="dd4b9a8537dbe9d0" providerId="LiveId" clId="{4D844CC2-2073-44BD-AD1A-3F986D844160}" dt="2022-10-31T02:17:52.408" v="350" actId="478"/>
          <ac:spMkLst>
            <pc:docMk/>
            <pc:sldMk cId="3634812223" sldId="354"/>
            <ac:spMk id="5" creationId="{CF8312F4-008A-8B46-B9CC-E4456F84C996}"/>
          </ac:spMkLst>
        </pc:spChg>
        <pc:spChg chg="del">
          <ac:chgData name="Bess Dunlevy" userId="dd4b9a8537dbe9d0" providerId="LiveId" clId="{4D844CC2-2073-44BD-AD1A-3F986D844160}" dt="2022-10-31T02:17:57.081" v="351" actId="478"/>
          <ac:spMkLst>
            <pc:docMk/>
            <pc:sldMk cId="3634812223" sldId="354"/>
            <ac:spMk id="6" creationId="{8A162E46-AFAD-E846-BF5C-F20FF11EA0EF}"/>
          </ac:spMkLst>
        </pc:spChg>
        <pc:spChg chg="add mod">
          <ac:chgData name="Bess Dunlevy" userId="dd4b9a8537dbe9d0" providerId="LiveId" clId="{4D844CC2-2073-44BD-AD1A-3F986D844160}" dt="2022-10-31T02:19:23.610" v="440" actId="14100"/>
          <ac:spMkLst>
            <pc:docMk/>
            <pc:sldMk cId="3634812223" sldId="354"/>
            <ac:spMk id="8" creationId="{9DF63F1B-14C3-E73B-B28F-C41A7EA29437}"/>
          </ac:spMkLst>
        </pc:spChg>
        <pc:spChg chg="del mod">
          <ac:chgData name="Bess Dunlevy" userId="dd4b9a8537dbe9d0" providerId="LiveId" clId="{4D844CC2-2073-44BD-AD1A-3F986D844160}" dt="2022-10-31T02:18:15.244" v="368" actId="478"/>
          <ac:spMkLst>
            <pc:docMk/>
            <pc:sldMk cId="3634812223" sldId="354"/>
            <ac:spMk id="9" creationId="{CB9D49A6-86F7-B744-828A-D7C1D9D15D8C}"/>
          </ac:spMkLst>
        </pc:spChg>
        <pc:spChg chg="add mod">
          <ac:chgData name="Bess Dunlevy" userId="dd4b9a8537dbe9d0" providerId="LiveId" clId="{4D844CC2-2073-44BD-AD1A-3F986D844160}" dt="2022-10-31T02:19:23.610" v="440" actId="14100"/>
          <ac:spMkLst>
            <pc:docMk/>
            <pc:sldMk cId="3634812223" sldId="354"/>
            <ac:spMk id="10" creationId="{2B0A2D18-34EC-2F23-F029-E37DD8C83D43}"/>
          </ac:spMkLst>
        </pc:spChg>
        <pc:spChg chg="add mod">
          <ac:chgData name="Bess Dunlevy" userId="dd4b9a8537dbe9d0" providerId="LiveId" clId="{4D844CC2-2073-44BD-AD1A-3F986D844160}" dt="2022-10-31T02:19:28.778" v="441" actId="14100"/>
          <ac:spMkLst>
            <pc:docMk/>
            <pc:sldMk cId="3634812223" sldId="354"/>
            <ac:spMk id="11" creationId="{D783624E-F191-D7C1-FC78-B8FC171F9167}"/>
          </ac:spMkLst>
        </pc:spChg>
        <pc:spChg chg="add mod">
          <ac:chgData name="Bess Dunlevy" userId="dd4b9a8537dbe9d0" providerId="LiveId" clId="{4D844CC2-2073-44BD-AD1A-3F986D844160}" dt="2022-10-31T02:19:28.778" v="441" actId="14100"/>
          <ac:spMkLst>
            <pc:docMk/>
            <pc:sldMk cId="3634812223" sldId="354"/>
            <ac:spMk id="12" creationId="{DC3E1372-DC58-8DD7-E585-77E97B6A94A6}"/>
          </ac:spMkLst>
        </pc:spChg>
        <pc:spChg chg="add mod">
          <ac:chgData name="Bess Dunlevy" userId="dd4b9a8537dbe9d0" providerId="LiveId" clId="{4D844CC2-2073-44BD-AD1A-3F986D844160}" dt="2022-10-31T02:19:44.493" v="442" actId="1076"/>
          <ac:spMkLst>
            <pc:docMk/>
            <pc:sldMk cId="3634812223" sldId="354"/>
            <ac:spMk id="13" creationId="{48DC5503-C8D5-0267-4E7C-B128D53D18AD}"/>
          </ac:spMkLst>
        </pc:spChg>
        <pc:spChg chg="add mod">
          <ac:chgData name="Bess Dunlevy" userId="dd4b9a8537dbe9d0" providerId="LiveId" clId="{4D844CC2-2073-44BD-AD1A-3F986D844160}" dt="2022-10-31T02:19:44.493" v="442" actId="1076"/>
          <ac:spMkLst>
            <pc:docMk/>
            <pc:sldMk cId="3634812223" sldId="354"/>
            <ac:spMk id="14" creationId="{E0F0CA01-1B5B-AD30-448F-1EBF66902D62}"/>
          </ac:spMkLst>
        </pc:spChg>
        <pc:spChg chg="add mod">
          <ac:chgData name="Bess Dunlevy" userId="dd4b9a8537dbe9d0" providerId="LiveId" clId="{4D844CC2-2073-44BD-AD1A-3F986D844160}" dt="2022-10-31T02:19:50.961" v="456" actId="1036"/>
          <ac:spMkLst>
            <pc:docMk/>
            <pc:sldMk cId="3634812223" sldId="354"/>
            <ac:spMk id="15" creationId="{E7A767FD-9488-D92D-C273-7CE1EE3A2C63}"/>
          </ac:spMkLst>
        </pc:spChg>
        <pc:spChg chg="add mod">
          <ac:chgData name="Bess Dunlevy" userId="dd4b9a8537dbe9d0" providerId="LiveId" clId="{4D844CC2-2073-44BD-AD1A-3F986D844160}" dt="2022-10-31T02:19:50.961" v="456" actId="1036"/>
          <ac:spMkLst>
            <pc:docMk/>
            <pc:sldMk cId="3634812223" sldId="354"/>
            <ac:spMk id="16" creationId="{27E529DA-BF29-8986-2C46-BA10E547659C}"/>
          </ac:spMkLst>
        </pc:spChg>
        <pc:spChg chg="add mod">
          <ac:chgData name="Bess Dunlevy" userId="dd4b9a8537dbe9d0" providerId="LiveId" clId="{4D844CC2-2073-44BD-AD1A-3F986D844160}" dt="2022-10-31T02:19:55.897" v="465" actId="1036"/>
          <ac:spMkLst>
            <pc:docMk/>
            <pc:sldMk cId="3634812223" sldId="354"/>
            <ac:spMk id="17" creationId="{8518E450-6B96-17F7-7718-963854B1CC0D}"/>
          </ac:spMkLst>
        </pc:spChg>
        <pc:spChg chg="add mod">
          <ac:chgData name="Bess Dunlevy" userId="dd4b9a8537dbe9d0" providerId="LiveId" clId="{4D844CC2-2073-44BD-AD1A-3F986D844160}" dt="2022-10-31T02:19:55.897" v="465" actId="1036"/>
          <ac:spMkLst>
            <pc:docMk/>
            <pc:sldMk cId="3634812223" sldId="354"/>
            <ac:spMk id="18" creationId="{AAD475EB-D297-7627-16C0-A8951CCEC447}"/>
          </ac:spMkLst>
        </pc:spChg>
        <pc:spChg chg="add mod">
          <ac:chgData name="Bess Dunlevy" userId="dd4b9a8537dbe9d0" providerId="LiveId" clId="{4D844CC2-2073-44BD-AD1A-3F986D844160}" dt="2022-10-31T02:19:44.493" v="442" actId="1076"/>
          <ac:spMkLst>
            <pc:docMk/>
            <pc:sldMk cId="3634812223" sldId="354"/>
            <ac:spMk id="19" creationId="{EF6CEC7B-496D-D6E1-E6DB-F2DF66ED98DA}"/>
          </ac:spMkLst>
        </pc:spChg>
        <pc:spChg chg="add mod">
          <ac:chgData name="Bess Dunlevy" userId="dd4b9a8537dbe9d0" providerId="LiveId" clId="{4D844CC2-2073-44BD-AD1A-3F986D844160}" dt="2022-10-31T02:19:44.493" v="442" actId="1076"/>
          <ac:spMkLst>
            <pc:docMk/>
            <pc:sldMk cId="3634812223" sldId="354"/>
            <ac:spMk id="20" creationId="{F105DF6B-65FB-707B-F592-F8E74ADAA13C}"/>
          </ac:spMkLst>
        </pc:spChg>
        <pc:spChg chg="add mod">
          <ac:chgData name="Bess Dunlevy" userId="dd4b9a8537dbe9d0" providerId="LiveId" clId="{4D844CC2-2073-44BD-AD1A-3F986D844160}" dt="2022-10-31T02:19:50.961" v="456" actId="1036"/>
          <ac:spMkLst>
            <pc:docMk/>
            <pc:sldMk cId="3634812223" sldId="354"/>
            <ac:spMk id="21" creationId="{A86CAA7F-33AF-0A28-A3D0-DF29D3AA739A}"/>
          </ac:spMkLst>
        </pc:spChg>
        <pc:spChg chg="add mod">
          <ac:chgData name="Bess Dunlevy" userId="dd4b9a8537dbe9d0" providerId="LiveId" clId="{4D844CC2-2073-44BD-AD1A-3F986D844160}" dt="2022-10-31T02:19:50.961" v="456" actId="1036"/>
          <ac:spMkLst>
            <pc:docMk/>
            <pc:sldMk cId="3634812223" sldId="354"/>
            <ac:spMk id="22" creationId="{A6CAF60B-F16C-608B-EA81-72C3F336A5A7}"/>
          </ac:spMkLst>
        </pc:spChg>
        <pc:spChg chg="add mod">
          <ac:chgData name="Bess Dunlevy" userId="dd4b9a8537dbe9d0" providerId="LiveId" clId="{4D844CC2-2073-44BD-AD1A-3F986D844160}" dt="2022-10-31T02:16:04.178" v="315" actId="207"/>
          <ac:spMkLst>
            <pc:docMk/>
            <pc:sldMk cId="3634812223" sldId="354"/>
            <ac:spMk id="23" creationId="{6D59BB74-3166-D96E-2609-16775D78CA3B}"/>
          </ac:spMkLst>
        </pc:spChg>
        <pc:spChg chg="add mod">
          <ac:chgData name="Bess Dunlevy" userId="dd4b9a8537dbe9d0" providerId="LiveId" clId="{4D844CC2-2073-44BD-AD1A-3F986D844160}" dt="2022-10-31T02:16:19.460" v="318" actId="207"/>
          <ac:spMkLst>
            <pc:docMk/>
            <pc:sldMk cId="3634812223" sldId="354"/>
            <ac:spMk id="24" creationId="{13FD4ACD-912C-3D35-ABC9-51AD59CF931D}"/>
          </ac:spMkLst>
        </pc:spChg>
        <pc:spChg chg="add mod">
          <ac:chgData name="Bess Dunlevy" userId="dd4b9a8537dbe9d0" providerId="LiveId" clId="{4D844CC2-2073-44BD-AD1A-3F986D844160}" dt="2022-10-31T02:16:52.900" v="321" actId="1582"/>
          <ac:spMkLst>
            <pc:docMk/>
            <pc:sldMk cId="3634812223" sldId="354"/>
            <ac:spMk id="25" creationId="{2B026F4C-EC20-46AC-C3AD-D212E208711A}"/>
          </ac:spMkLst>
        </pc:spChg>
        <pc:spChg chg="add mod">
          <ac:chgData name="Bess Dunlevy" userId="dd4b9a8537dbe9d0" providerId="LiveId" clId="{4D844CC2-2073-44BD-AD1A-3F986D844160}" dt="2022-10-31T02:17:16.965" v="342" actId="1076"/>
          <ac:spMkLst>
            <pc:docMk/>
            <pc:sldMk cId="3634812223" sldId="354"/>
            <ac:spMk id="26" creationId="{7E09CA9F-CBF6-58F9-43CE-E7E7DDB15B9F}"/>
          </ac:spMkLst>
        </pc:spChg>
        <pc:spChg chg="add mod">
          <ac:chgData name="Bess Dunlevy" userId="dd4b9a8537dbe9d0" providerId="LiveId" clId="{4D844CC2-2073-44BD-AD1A-3F986D844160}" dt="2022-10-31T02:18:56.120" v="394" actId="1036"/>
          <ac:spMkLst>
            <pc:docMk/>
            <pc:sldMk cId="3634812223" sldId="354"/>
            <ac:spMk id="27" creationId="{9518D497-A176-B919-6738-520CCFEAC159}"/>
          </ac:spMkLst>
        </pc:spChg>
        <pc:spChg chg="add mod">
          <ac:chgData name="Bess Dunlevy" userId="dd4b9a8537dbe9d0" providerId="LiveId" clId="{4D844CC2-2073-44BD-AD1A-3F986D844160}" dt="2022-11-06T14:52:38.960" v="503" actId="20577"/>
          <ac:spMkLst>
            <pc:docMk/>
            <pc:sldMk cId="3634812223" sldId="354"/>
            <ac:spMk id="28" creationId="{9090DCDF-EF5A-E67E-F377-77A24CE41F48}"/>
          </ac:spMkLst>
        </pc:spChg>
        <pc:spChg chg="add mod">
          <ac:chgData name="Bess Dunlevy" userId="dd4b9a8537dbe9d0" providerId="LiveId" clId="{4D844CC2-2073-44BD-AD1A-3F986D844160}" dt="2022-10-31T02:38:05.009" v="479" actId="1076"/>
          <ac:spMkLst>
            <pc:docMk/>
            <pc:sldMk cId="3634812223" sldId="354"/>
            <ac:spMk id="29" creationId="{883DA836-2F2D-E546-AF37-018326C8B832}"/>
          </ac:spMkLst>
        </pc:spChg>
        <pc:spChg chg="add mod">
          <ac:chgData name="Bess Dunlevy" userId="dd4b9a8537dbe9d0" providerId="LiveId" clId="{4D844CC2-2073-44BD-AD1A-3F986D844160}" dt="2022-10-31T02:39:17.213" v="489" actId="1076"/>
          <ac:spMkLst>
            <pc:docMk/>
            <pc:sldMk cId="3634812223" sldId="354"/>
            <ac:spMk id="30" creationId="{EFE26243-4246-1781-9AD8-F066EDCEA915}"/>
          </ac:spMkLst>
        </pc:spChg>
        <pc:spChg chg="add mod">
          <ac:chgData name="Bess Dunlevy" userId="dd4b9a8537dbe9d0" providerId="LiveId" clId="{4D844CC2-2073-44BD-AD1A-3F986D844160}" dt="2022-10-31T02:44:15.098" v="496" actId="122"/>
          <ac:spMkLst>
            <pc:docMk/>
            <pc:sldMk cId="3634812223" sldId="354"/>
            <ac:spMk id="31" creationId="{2D738F61-5772-666D-1C58-194585278D89}"/>
          </ac:spMkLst>
        </pc:spChg>
        <pc:spChg chg="add mod">
          <ac:chgData name="Bess Dunlevy" userId="dd4b9a8537dbe9d0" providerId="LiveId" clId="{4D844CC2-2073-44BD-AD1A-3F986D844160}" dt="2022-10-31T02:44:12.218" v="495" actId="122"/>
          <ac:spMkLst>
            <pc:docMk/>
            <pc:sldMk cId="3634812223" sldId="354"/>
            <ac:spMk id="32" creationId="{97E788BC-CCDC-8B73-C344-F6C43F9693BE}"/>
          </ac:spMkLst>
        </pc:spChg>
        <pc:spChg chg="del">
          <ac:chgData name="Bess Dunlevy" userId="dd4b9a8537dbe9d0" providerId="LiveId" clId="{4D844CC2-2073-44BD-AD1A-3F986D844160}" dt="2022-10-31T02:11:34.596" v="91" actId="478"/>
          <ac:spMkLst>
            <pc:docMk/>
            <pc:sldMk cId="3634812223" sldId="354"/>
            <ac:spMk id="38" creationId="{A6C4B9E8-80D7-0E4C-98A0-080138C4551C}"/>
          </ac:spMkLst>
        </pc:spChg>
        <pc:graphicFrameChg chg="add del mod modGraphic">
          <ac:chgData name="Bess Dunlevy" userId="dd4b9a8537dbe9d0" providerId="LiveId" clId="{4D844CC2-2073-44BD-AD1A-3F986D844160}" dt="2022-10-31T02:12:13.589" v="97" actId="478"/>
          <ac:graphicFrameMkLst>
            <pc:docMk/>
            <pc:sldMk cId="3634812223" sldId="354"/>
            <ac:graphicFrameMk id="2" creationId="{64107EC2-8ABA-9D3C-9A01-1874C3951BF0}"/>
          </ac:graphicFrameMkLst>
        </pc:graphicFrameChg>
      </pc:sldChg>
      <pc:sldChg chg="add del">
        <pc:chgData name="Bess Dunlevy" userId="dd4b9a8537dbe9d0" providerId="LiveId" clId="{4D844CC2-2073-44BD-AD1A-3F986D844160}" dt="2022-10-31T02:11:51.369" v="94" actId="47"/>
        <pc:sldMkLst>
          <pc:docMk/>
          <pc:sldMk cId="57605566" sldId="370"/>
        </pc:sldMkLst>
      </pc:sldChg>
      <pc:sldChg chg="add del">
        <pc:chgData name="Bess Dunlevy" userId="dd4b9a8537dbe9d0" providerId="LiveId" clId="{4D844CC2-2073-44BD-AD1A-3F986D844160}" dt="2022-10-31T02:11:51.369" v="94" actId="47"/>
        <pc:sldMkLst>
          <pc:docMk/>
          <pc:sldMk cId="2962643205" sldId="378"/>
        </pc:sldMkLst>
      </pc:sldChg>
      <pc:sldChg chg="add del">
        <pc:chgData name="Bess Dunlevy" userId="dd4b9a8537dbe9d0" providerId="LiveId" clId="{4D844CC2-2073-44BD-AD1A-3F986D844160}" dt="2022-10-31T02:11:51.369" v="94" actId="47"/>
        <pc:sldMkLst>
          <pc:docMk/>
          <pc:sldMk cId="4204877435" sldId="379"/>
        </pc:sldMkLst>
      </pc:sldChg>
      <pc:sldChg chg="add del">
        <pc:chgData name="Bess Dunlevy" userId="dd4b9a8537dbe9d0" providerId="LiveId" clId="{4D844CC2-2073-44BD-AD1A-3F986D844160}" dt="2022-10-31T02:11:51.369" v="94" actId="47"/>
        <pc:sldMkLst>
          <pc:docMk/>
          <pc:sldMk cId="3261489383" sldId="382"/>
        </pc:sldMkLst>
      </pc:sldChg>
      <pc:sldChg chg="add del">
        <pc:chgData name="Bess Dunlevy" userId="dd4b9a8537dbe9d0" providerId="LiveId" clId="{4D844CC2-2073-44BD-AD1A-3F986D844160}" dt="2022-10-31T02:11:51.369" v="94"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Basic+Stakeholder+Map+powerpoint+11608&amp;lpa=Basic+Stakeholder+Map+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67675"/>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BASIC STAKEHOLDER MAPPING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BASIC STAKEHOLDER MAPPING TEMPLATE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698278"/>
            <a:ext cx="11221474" cy="707886"/>
          </a:xfrm>
          <a:prstGeom prst="rect">
            <a:avLst/>
          </a:prstGeom>
          <a:noFill/>
        </p:spPr>
        <p:txBody>
          <a:bodyPr wrap="square" rtlCol="0">
            <a:spAutoFit/>
          </a:bodyPr>
          <a:lstStyle/>
          <a:p>
            <a:r>
              <a:rPr lang="en-US" sz="4000" dirty="0">
                <a:latin typeface="Century Gothic" panose="020B0502020202020204" pitchFamily="34" charset="0"/>
              </a:rPr>
              <a:t>STAKEHOLDER MAPPING</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45978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Rectangle 2">
            <a:extLst>
              <a:ext uri="{FF2B5EF4-FFF2-40B4-BE49-F238E27FC236}">
                <a16:creationId xmlns:a16="http://schemas.microsoft.com/office/drawing/2014/main" id="{C06A1395-62AD-AF73-17F1-5695D58EB3CA}"/>
              </a:ext>
            </a:extLst>
          </p:cNvPr>
          <p:cNvSpPr/>
          <p:nvPr/>
        </p:nvSpPr>
        <p:spPr>
          <a:xfrm>
            <a:off x="3185652" y="493220"/>
            <a:ext cx="3598606" cy="161364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2F628E8-8997-5950-8330-D0B0E5F8F6AB}"/>
              </a:ext>
            </a:extLst>
          </p:cNvPr>
          <p:cNvSpPr/>
          <p:nvPr/>
        </p:nvSpPr>
        <p:spPr>
          <a:xfrm>
            <a:off x="6936658" y="493220"/>
            <a:ext cx="3598606" cy="161364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DF63F1B-14C3-E73B-B28F-C41A7EA29437}"/>
              </a:ext>
            </a:extLst>
          </p:cNvPr>
          <p:cNvSpPr/>
          <p:nvPr/>
        </p:nvSpPr>
        <p:spPr>
          <a:xfrm>
            <a:off x="3185652" y="2585571"/>
            <a:ext cx="3598606" cy="129557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B0A2D18-34EC-2F23-F029-E37DD8C83D43}"/>
              </a:ext>
            </a:extLst>
          </p:cNvPr>
          <p:cNvSpPr/>
          <p:nvPr/>
        </p:nvSpPr>
        <p:spPr>
          <a:xfrm>
            <a:off x="6936658" y="2585571"/>
            <a:ext cx="3598606" cy="129557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783624E-F191-D7C1-FC78-B8FC171F9167}"/>
              </a:ext>
            </a:extLst>
          </p:cNvPr>
          <p:cNvSpPr/>
          <p:nvPr/>
        </p:nvSpPr>
        <p:spPr>
          <a:xfrm>
            <a:off x="3185652" y="4498377"/>
            <a:ext cx="3598606" cy="1295571"/>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3E1372-DC58-8DD7-E585-77E97B6A94A6}"/>
              </a:ext>
            </a:extLst>
          </p:cNvPr>
          <p:cNvSpPr/>
          <p:nvPr/>
        </p:nvSpPr>
        <p:spPr>
          <a:xfrm>
            <a:off x="6936658" y="4498377"/>
            <a:ext cx="3598606" cy="129557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8DC5503-C8D5-0267-4E7C-B128D53D18AD}"/>
              </a:ext>
            </a:extLst>
          </p:cNvPr>
          <p:cNvSpPr txBox="1"/>
          <p:nvPr/>
        </p:nvSpPr>
        <p:spPr>
          <a:xfrm>
            <a:off x="3453205" y="815952"/>
            <a:ext cx="3098202" cy="276999"/>
          </a:xfrm>
          <a:prstGeom prst="rect">
            <a:avLst/>
          </a:prstGeom>
          <a:noFill/>
        </p:spPr>
        <p:txBody>
          <a:bodyPr wrap="square" rtlCol="0">
            <a:spAutoFit/>
          </a:bodyPr>
          <a:lstStyle/>
          <a:p>
            <a:pPr algn="ctr"/>
            <a:r>
              <a:rPr lang="en-US" sz="1200" dirty="0">
                <a:latin typeface="Century Gothic" panose="020B0502020202020204" pitchFamily="34" charset="0"/>
              </a:rPr>
              <a:t>NEGATIVE SUPPORT / HIGH INFLUENCE</a:t>
            </a:r>
          </a:p>
        </p:txBody>
      </p:sp>
      <p:sp>
        <p:nvSpPr>
          <p:cNvPr id="14" name="TextBox 13">
            <a:extLst>
              <a:ext uri="{FF2B5EF4-FFF2-40B4-BE49-F238E27FC236}">
                <a16:creationId xmlns:a16="http://schemas.microsoft.com/office/drawing/2014/main" id="{E0F0CA01-1B5B-AD30-448F-1EBF66902D62}"/>
              </a:ext>
            </a:extLst>
          </p:cNvPr>
          <p:cNvSpPr txBox="1"/>
          <p:nvPr/>
        </p:nvSpPr>
        <p:spPr>
          <a:xfrm>
            <a:off x="7204211" y="806231"/>
            <a:ext cx="3098202" cy="276999"/>
          </a:xfrm>
          <a:prstGeom prst="rect">
            <a:avLst/>
          </a:prstGeom>
          <a:noFill/>
        </p:spPr>
        <p:txBody>
          <a:bodyPr wrap="square" rtlCol="0">
            <a:spAutoFit/>
          </a:bodyPr>
          <a:lstStyle/>
          <a:p>
            <a:pPr algn="ctr"/>
            <a:r>
              <a:rPr lang="en-US" sz="1200" dirty="0">
                <a:latin typeface="Century Gothic" panose="020B0502020202020204" pitchFamily="34" charset="0"/>
              </a:rPr>
              <a:t>POSITIVE SUPPORT / HIGH INFLUENCE</a:t>
            </a:r>
          </a:p>
        </p:txBody>
      </p:sp>
      <p:sp>
        <p:nvSpPr>
          <p:cNvPr id="15" name="TextBox 14">
            <a:extLst>
              <a:ext uri="{FF2B5EF4-FFF2-40B4-BE49-F238E27FC236}">
                <a16:creationId xmlns:a16="http://schemas.microsoft.com/office/drawing/2014/main" id="{E7A767FD-9488-D92D-C273-7CE1EE3A2C63}"/>
              </a:ext>
            </a:extLst>
          </p:cNvPr>
          <p:cNvSpPr txBox="1"/>
          <p:nvPr/>
        </p:nvSpPr>
        <p:spPr>
          <a:xfrm>
            <a:off x="3453205" y="2710854"/>
            <a:ext cx="3098202" cy="461665"/>
          </a:xfrm>
          <a:prstGeom prst="rect">
            <a:avLst/>
          </a:prstGeom>
          <a:noFill/>
        </p:spPr>
        <p:txBody>
          <a:bodyPr wrap="square" rtlCol="0">
            <a:spAutoFit/>
          </a:bodyPr>
          <a:lstStyle/>
          <a:p>
            <a:pPr algn="ctr"/>
            <a:r>
              <a:rPr lang="en-US" sz="1200" dirty="0">
                <a:latin typeface="Century Gothic" panose="020B0502020202020204" pitchFamily="34" charset="0"/>
              </a:rPr>
              <a:t>NEGATIVE SUPPORT / MODERATE INFLUENCE</a:t>
            </a:r>
          </a:p>
        </p:txBody>
      </p:sp>
      <p:sp>
        <p:nvSpPr>
          <p:cNvPr id="16" name="TextBox 15">
            <a:extLst>
              <a:ext uri="{FF2B5EF4-FFF2-40B4-BE49-F238E27FC236}">
                <a16:creationId xmlns:a16="http://schemas.microsoft.com/office/drawing/2014/main" id="{27E529DA-BF29-8986-2C46-BA10E547659C}"/>
              </a:ext>
            </a:extLst>
          </p:cNvPr>
          <p:cNvSpPr txBox="1"/>
          <p:nvPr/>
        </p:nvSpPr>
        <p:spPr>
          <a:xfrm>
            <a:off x="7204211" y="2701133"/>
            <a:ext cx="3098202" cy="461665"/>
          </a:xfrm>
          <a:prstGeom prst="rect">
            <a:avLst/>
          </a:prstGeom>
          <a:noFill/>
        </p:spPr>
        <p:txBody>
          <a:bodyPr wrap="square" rtlCol="0">
            <a:spAutoFit/>
          </a:bodyPr>
          <a:lstStyle/>
          <a:p>
            <a:pPr algn="ctr"/>
            <a:r>
              <a:rPr lang="en-US" sz="1200" dirty="0">
                <a:latin typeface="Century Gothic" panose="020B0502020202020204" pitchFamily="34" charset="0"/>
              </a:rPr>
              <a:t>POSITIVE SUPPORT / MODERATE INFLUENCE</a:t>
            </a:r>
          </a:p>
        </p:txBody>
      </p:sp>
      <p:sp>
        <p:nvSpPr>
          <p:cNvPr id="17" name="TextBox 16">
            <a:extLst>
              <a:ext uri="{FF2B5EF4-FFF2-40B4-BE49-F238E27FC236}">
                <a16:creationId xmlns:a16="http://schemas.microsoft.com/office/drawing/2014/main" id="{8518E450-6B96-17F7-7718-963854B1CC0D}"/>
              </a:ext>
            </a:extLst>
          </p:cNvPr>
          <p:cNvSpPr txBox="1"/>
          <p:nvPr/>
        </p:nvSpPr>
        <p:spPr>
          <a:xfrm>
            <a:off x="3453205" y="4716466"/>
            <a:ext cx="3098202" cy="276999"/>
          </a:xfrm>
          <a:prstGeom prst="rect">
            <a:avLst/>
          </a:prstGeom>
          <a:noFill/>
        </p:spPr>
        <p:txBody>
          <a:bodyPr wrap="square" rtlCol="0">
            <a:spAutoFit/>
          </a:bodyPr>
          <a:lstStyle/>
          <a:p>
            <a:pPr algn="ctr"/>
            <a:r>
              <a:rPr lang="en-US" sz="1200" dirty="0">
                <a:latin typeface="Century Gothic" panose="020B0502020202020204" pitchFamily="34" charset="0"/>
              </a:rPr>
              <a:t>NEGATIVE SUPPORT / LOW INFLUENCE</a:t>
            </a:r>
          </a:p>
        </p:txBody>
      </p:sp>
      <p:sp>
        <p:nvSpPr>
          <p:cNvPr id="18" name="TextBox 17">
            <a:extLst>
              <a:ext uri="{FF2B5EF4-FFF2-40B4-BE49-F238E27FC236}">
                <a16:creationId xmlns:a16="http://schemas.microsoft.com/office/drawing/2014/main" id="{AAD475EB-D297-7627-16C0-A8951CCEC447}"/>
              </a:ext>
            </a:extLst>
          </p:cNvPr>
          <p:cNvSpPr txBox="1"/>
          <p:nvPr/>
        </p:nvSpPr>
        <p:spPr>
          <a:xfrm>
            <a:off x="7204211" y="4706745"/>
            <a:ext cx="3098202" cy="276999"/>
          </a:xfrm>
          <a:prstGeom prst="rect">
            <a:avLst/>
          </a:prstGeom>
          <a:noFill/>
        </p:spPr>
        <p:txBody>
          <a:bodyPr wrap="square" rtlCol="0">
            <a:spAutoFit/>
          </a:bodyPr>
          <a:lstStyle/>
          <a:p>
            <a:pPr algn="ctr"/>
            <a:r>
              <a:rPr lang="en-US" sz="1200" dirty="0">
                <a:latin typeface="Century Gothic" panose="020B0502020202020204" pitchFamily="34" charset="0"/>
              </a:rPr>
              <a:t>POSITIVE SUPPORT / LOW INFLUENCE</a:t>
            </a:r>
          </a:p>
        </p:txBody>
      </p:sp>
      <p:sp>
        <p:nvSpPr>
          <p:cNvPr id="19" name="TextBox 18">
            <a:extLst>
              <a:ext uri="{FF2B5EF4-FFF2-40B4-BE49-F238E27FC236}">
                <a16:creationId xmlns:a16="http://schemas.microsoft.com/office/drawing/2014/main" id="{EF6CEC7B-496D-D6E1-E6DB-F2DF66ED98DA}"/>
              </a:ext>
            </a:extLst>
          </p:cNvPr>
          <p:cNvSpPr txBox="1"/>
          <p:nvPr/>
        </p:nvSpPr>
        <p:spPr>
          <a:xfrm>
            <a:off x="3419139" y="1239233"/>
            <a:ext cx="3098202" cy="523220"/>
          </a:xfrm>
          <a:prstGeom prst="rect">
            <a:avLst/>
          </a:prstGeom>
          <a:noFill/>
        </p:spPr>
        <p:txBody>
          <a:bodyPr wrap="square" rtlCol="0">
            <a:spAutoFit/>
          </a:bodyPr>
          <a:lstStyle/>
          <a:p>
            <a:pPr algn="ctr"/>
            <a:r>
              <a:rPr lang="en-US" sz="2800" dirty="0">
                <a:solidFill>
                  <a:schemeClr val="accent4">
                    <a:lumMod val="50000"/>
                  </a:schemeClr>
                </a:solidFill>
                <a:latin typeface="Century Gothic" panose="020B0502020202020204" pitchFamily="34" charset="0"/>
              </a:rPr>
              <a:t>COMMIT</a:t>
            </a:r>
          </a:p>
        </p:txBody>
      </p:sp>
      <p:sp>
        <p:nvSpPr>
          <p:cNvPr id="20" name="TextBox 19">
            <a:extLst>
              <a:ext uri="{FF2B5EF4-FFF2-40B4-BE49-F238E27FC236}">
                <a16:creationId xmlns:a16="http://schemas.microsoft.com/office/drawing/2014/main" id="{F105DF6B-65FB-707B-F592-F8E74ADAA13C}"/>
              </a:ext>
            </a:extLst>
          </p:cNvPr>
          <p:cNvSpPr txBox="1"/>
          <p:nvPr/>
        </p:nvSpPr>
        <p:spPr>
          <a:xfrm>
            <a:off x="7204211" y="1242800"/>
            <a:ext cx="3098202" cy="523220"/>
          </a:xfrm>
          <a:prstGeom prst="rect">
            <a:avLst/>
          </a:prstGeom>
          <a:noFill/>
        </p:spPr>
        <p:txBody>
          <a:bodyPr wrap="square" rtlCol="0">
            <a:spAutoFit/>
          </a:bodyPr>
          <a:lstStyle/>
          <a:p>
            <a:pPr algn="ctr"/>
            <a:r>
              <a:rPr lang="en-US" sz="2800" dirty="0">
                <a:solidFill>
                  <a:schemeClr val="accent2">
                    <a:lumMod val="50000"/>
                  </a:schemeClr>
                </a:solidFill>
                <a:latin typeface="Century Gothic" panose="020B0502020202020204" pitchFamily="34" charset="0"/>
              </a:rPr>
              <a:t>LEVERAGE</a:t>
            </a:r>
          </a:p>
        </p:txBody>
      </p:sp>
      <p:sp>
        <p:nvSpPr>
          <p:cNvPr id="21" name="TextBox 20">
            <a:extLst>
              <a:ext uri="{FF2B5EF4-FFF2-40B4-BE49-F238E27FC236}">
                <a16:creationId xmlns:a16="http://schemas.microsoft.com/office/drawing/2014/main" id="{A86CAA7F-33AF-0A28-A3D0-DF29D3AA739A}"/>
              </a:ext>
            </a:extLst>
          </p:cNvPr>
          <p:cNvSpPr txBox="1"/>
          <p:nvPr/>
        </p:nvSpPr>
        <p:spPr>
          <a:xfrm>
            <a:off x="3453205" y="3207532"/>
            <a:ext cx="3098202" cy="523220"/>
          </a:xfrm>
          <a:prstGeom prst="rect">
            <a:avLst/>
          </a:prstGeom>
          <a:noFill/>
        </p:spPr>
        <p:txBody>
          <a:bodyPr wrap="square" rtlCol="0">
            <a:spAutoFit/>
          </a:bodyPr>
          <a:lstStyle/>
          <a:p>
            <a:pPr algn="ctr"/>
            <a:r>
              <a:rPr lang="en-US" sz="2800" dirty="0">
                <a:solidFill>
                  <a:schemeClr val="accent4">
                    <a:lumMod val="50000"/>
                  </a:schemeClr>
                </a:solidFill>
                <a:latin typeface="Century Gothic" panose="020B0502020202020204" pitchFamily="34" charset="0"/>
              </a:rPr>
              <a:t>INVEST</a:t>
            </a:r>
          </a:p>
        </p:txBody>
      </p:sp>
      <p:sp>
        <p:nvSpPr>
          <p:cNvPr id="22" name="TextBox 21">
            <a:extLst>
              <a:ext uri="{FF2B5EF4-FFF2-40B4-BE49-F238E27FC236}">
                <a16:creationId xmlns:a16="http://schemas.microsoft.com/office/drawing/2014/main" id="{A6CAF60B-F16C-608B-EA81-72C3F336A5A7}"/>
              </a:ext>
            </a:extLst>
          </p:cNvPr>
          <p:cNvSpPr txBox="1"/>
          <p:nvPr/>
        </p:nvSpPr>
        <p:spPr>
          <a:xfrm>
            <a:off x="7238277" y="3211099"/>
            <a:ext cx="3098202" cy="523220"/>
          </a:xfrm>
          <a:prstGeom prst="rect">
            <a:avLst/>
          </a:prstGeom>
          <a:noFill/>
        </p:spPr>
        <p:txBody>
          <a:bodyPr wrap="square" rtlCol="0">
            <a:spAutoFit/>
          </a:bodyPr>
          <a:lstStyle/>
          <a:p>
            <a:pPr algn="ctr"/>
            <a:r>
              <a:rPr lang="en-US" sz="2800" dirty="0">
                <a:solidFill>
                  <a:schemeClr val="accent2">
                    <a:lumMod val="50000"/>
                  </a:schemeClr>
                </a:solidFill>
                <a:latin typeface="Century Gothic" panose="020B0502020202020204" pitchFamily="34" charset="0"/>
              </a:rPr>
              <a:t>PLAN</a:t>
            </a:r>
          </a:p>
        </p:txBody>
      </p:sp>
      <p:sp>
        <p:nvSpPr>
          <p:cNvPr id="23" name="TextBox 22">
            <a:extLst>
              <a:ext uri="{FF2B5EF4-FFF2-40B4-BE49-F238E27FC236}">
                <a16:creationId xmlns:a16="http://schemas.microsoft.com/office/drawing/2014/main" id="{6D59BB74-3166-D96E-2609-16775D78CA3B}"/>
              </a:ext>
            </a:extLst>
          </p:cNvPr>
          <p:cNvSpPr txBox="1"/>
          <p:nvPr/>
        </p:nvSpPr>
        <p:spPr>
          <a:xfrm>
            <a:off x="3453205" y="4985521"/>
            <a:ext cx="3098202" cy="523220"/>
          </a:xfrm>
          <a:prstGeom prst="rect">
            <a:avLst/>
          </a:prstGeom>
          <a:noFill/>
        </p:spPr>
        <p:txBody>
          <a:bodyPr wrap="square" rtlCol="0">
            <a:spAutoFit/>
          </a:bodyPr>
          <a:lstStyle/>
          <a:p>
            <a:pPr algn="ctr"/>
            <a:r>
              <a:rPr lang="en-US" sz="2800" dirty="0">
                <a:solidFill>
                  <a:schemeClr val="accent4">
                    <a:lumMod val="50000"/>
                  </a:schemeClr>
                </a:solidFill>
                <a:latin typeface="Century Gothic" panose="020B0502020202020204" pitchFamily="34" charset="0"/>
              </a:rPr>
              <a:t>MARGINALIZE</a:t>
            </a:r>
          </a:p>
        </p:txBody>
      </p:sp>
      <p:sp>
        <p:nvSpPr>
          <p:cNvPr id="24" name="TextBox 23">
            <a:extLst>
              <a:ext uri="{FF2B5EF4-FFF2-40B4-BE49-F238E27FC236}">
                <a16:creationId xmlns:a16="http://schemas.microsoft.com/office/drawing/2014/main" id="{13FD4ACD-912C-3D35-ABC9-51AD59CF931D}"/>
              </a:ext>
            </a:extLst>
          </p:cNvPr>
          <p:cNvSpPr txBox="1"/>
          <p:nvPr/>
        </p:nvSpPr>
        <p:spPr>
          <a:xfrm>
            <a:off x="7238277" y="4989088"/>
            <a:ext cx="3098202" cy="523220"/>
          </a:xfrm>
          <a:prstGeom prst="rect">
            <a:avLst/>
          </a:prstGeom>
          <a:noFill/>
        </p:spPr>
        <p:txBody>
          <a:bodyPr wrap="square" rtlCol="0">
            <a:spAutoFit/>
          </a:bodyPr>
          <a:lstStyle/>
          <a:p>
            <a:pPr algn="ctr"/>
            <a:r>
              <a:rPr lang="en-US" sz="2800" dirty="0">
                <a:solidFill>
                  <a:schemeClr val="accent2">
                    <a:lumMod val="50000"/>
                  </a:schemeClr>
                </a:solidFill>
                <a:latin typeface="Century Gothic" panose="020B0502020202020204" pitchFamily="34" charset="0"/>
              </a:rPr>
              <a:t>MAINTAIN</a:t>
            </a:r>
          </a:p>
        </p:txBody>
      </p:sp>
      <p:sp>
        <p:nvSpPr>
          <p:cNvPr id="25" name="Left Bracket 24">
            <a:extLst>
              <a:ext uri="{FF2B5EF4-FFF2-40B4-BE49-F238E27FC236}">
                <a16:creationId xmlns:a16="http://schemas.microsoft.com/office/drawing/2014/main" id="{2B026F4C-EC20-46AC-C3AD-D212E208711A}"/>
              </a:ext>
            </a:extLst>
          </p:cNvPr>
          <p:cNvSpPr/>
          <p:nvPr/>
        </p:nvSpPr>
        <p:spPr>
          <a:xfrm>
            <a:off x="2592593" y="84043"/>
            <a:ext cx="268941" cy="5982460"/>
          </a:xfrm>
          <a:prstGeom prst="leftBracket">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7E09CA9F-CBF6-58F9-43CE-E7E7DDB15B9F}"/>
              </a:ext>
            </a:extLst>
          </p:cNvPr>
          <p:cNvSpPr txBox="1"/>
          <p:nvPr/>
        </p:nvSpPr>
        <p:spPr>
          <a:xfrm>
            <a:off x="265356" y="2645387"/>
            <a:ext cx="2074433"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INFLUENCE</a:t>
            </a:r>
          </a:p>
        </p:txBody>
      </p:sp>
      <p:sp>
        <p:nvSpPr>
          <p:cNvPr id="27" name="Left Bracket 26">
            <a:extLst>
              <a:ext uri="{FF2B5EF4-FFF2-40B4-BE49-F238E27FC236}">
                <a16:creationId xmlns:a16="http://schemas.microsoft.com/office/drawing/2014/main" id="{9518D497-A176-B919-6738-520CCFEAC159}"/>
              </a:ext>
            </a:extLst>
          </p:cNvPr>
          <p:cNvSpPr/>
          <p:nvPr/>
        </p:nvSpPr>
        <p:spPr>
          <a:xfrm rot="16200000">
            <a:off x="6725988" y="2458545"/>
            <a:ext cx="268941" cy="7349613"/>
          </a:xfrm>
          <a:prstGeom prst="leftBracket">
            <a:avLst/>
          </a:prstGeom>
          <a:ln w="381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9090DCDF-EF5A-E67E-F377-77A24CE41F48}"/>
              </a:ext>
            </a:extLst>
          </p:cNvPr>
          <p:cNvSpPr txBox="1"/>
          <p:nvPr/>
        </p:nvSpPr>
        <p:spPr>
          <a:xfrm>
            <a:off x="5979459" y="6299357"/>
            <a:ext cx="2074433" cy="523220"/>
          </a:xfrm>
          <a:prstGeom prst="rect">
            <a:avLst/>
          </a:prstGeom>
          <a:noFill/>
        </p:spPr>
        <p:txBody>
          <a:bodyPr wrap="square" rtlCol="0">
            <a:spAutoFit/>
          </a:bodyPr>
          <a:lstStyle/>
          <a:p>
            <a:r>
              <a:rPr lang="en-US" sz="2800" dirty="0">
                <a:solidFill>
                  <a:schemeClr val="accent6"/>
                </a:solidFill>
                <a:latin typeface="Century Gothic" panose="020B0502020202020204" pitchFamily="34" charset="0"/>
              </a:rPr>
              <a:t>SUPPORT</a:t>
            </a:r>
          </a:p>
        </p:txBody>
      </p:sp>
      <p:sp>
        <p:nvSpPr>
          <p:cNvPr id="29" name="TextBox 28">
            <a:extLst>
              <a:ext uri="{FF2B5EF4-FFF2-40B4-BE49-F238E27FC236}">
                <a16:creationId xmlns:a16="http://schemas.microsoft.com/office/drawing/2014/main" id="{883DA836-2F2D-E546-AF37-018326C8B832}"/>
              </a:ext>
            </a:extLst>
          </p:cNvPr>
          <p:cNvSpPr txBox="1"/>
          <p:nvPr/>
        </p:nvSpPr>
        <p:spPr>
          <a:xfrm>
            <a:off x="4644614" y="5818413"/>
            <a:ext cx="715384" cy="369332"/>
          </a:xfrm>
          <a:prstGeom prst="rect">
            <a:avLst/>
          </a:prstGeom>
          <a:noFill/>
        </p:spPr>
        <p:txBody>
          <a:bodyPr wrap="square" rtlCol="0">
            <a:spAutoFit/>
          </a:bodyPr>
          <a:lstStyle/>
          <a:p>
            <a:r>
              <a:rPr lang="en-US" dirty="0">
                <a:latin typeface="Century Gothic" panose="020B0502020202020204" pitchFamily="34" charset="0"/>
              </a:rPr>
              <a:t>LOW</a:t>
            </a:r>
          </a:p>
        </p:txBody>
      </p:sp>
      <p:sp>
        <p:nvSpPr>
          <p:cNvPr id="30" name="TextBox 29">
            <a:extLst>
              <a:ext uri="{FF2B5EF4-FFF2-40B4-BE49-F238E27FC236}">
                <a16:creationId xmlns:a16="http://schemas.microsoft.com/office/drawing/2014/main" id="{EFE26243-4246-1781-9AD8-F066EDCEA915}"/>
              </a:ext>
            </a:extLst>
          </p:cNvPr>
          <p:cNvSpPr txBox="1"/>
          <p:nvPr/>
        </p:nvSpPr>
        <p:spPr>
          <a:xfrm>
            <a:off x="8381710" y="5811546"/>
            <a:ext cx="862550" cy="383814"/>
          </a:xfrm>
          <a:prstGeom prst="rect">
            <a:avLst/>
          </a:prstGeom>
          <a:noFill/>
        </p:spPr>
        <p:txBody>
          <a:bodyPr wrap="square" rtlCol="0">
            <a:spAutoFit/>
          </a:bodyPr>
          <a:lstStyle/>
          <a:p>
            <a:r>
              <a:rPr lang="en-US" dirty="0">
                <a:latin typeface="Century Gothic" panose="020B0502020202020204" pitchFamily="34" charset="0"/>
              </a:rPr>
              <a:t>HIGH</a:t>
            </a:r>
          </a:p>
        </p:txBody>
      </p:sp>
      <p:sp>
        <p:nvSpPr>
          <p:cNvPr id="31" name="TextBox 30">
            <a:extLst>
              <a:ext uri="{FF2B5EF4-FFF2-40B4-BE49-F238E27FC236}">
                <a16:creationId xmlns:a16="http://schemas.microsoft.com/office/drawing/2014/main" id="{2D738F61-5772-666D-1C58-194585278D89}"/>
              </a:ext>
            </a:extLst>
          </p:cNvPr>
          <p:cNvSpPr txBox="1"/>
          <p:nvPr/>
        </p:nvSpPr>
        <p:spPr>
          <a:xfrm>
            <a:off x="4644614" y="87758"/>
            <a:ext cx="715384" cy="369332"/>
          </a:xfrm>
          <a:prstGeom prst="rect">
            <a:avLst/>
          </a:prstGeom>
          <a:noFill/>
        </p:spPr>
        <p:txBody>
          <a:bodyPr wrap="square" rtlCol="0">
            <a:spAutoFit/>
          </a:bodyPr>
          <a:lstStyle/>
          <a:p>
            <a:pPr algn="ctr"/>
            <a:r>
              <a:rPr lang="en-US" dirty="0">
                <a:latin typeface="Century Gothic" panose="020B0502020202020204" pitchFamily="34" charset="0"/>
              </a:rPr>
              <a:t>0</a:t>
            </a:r>
          </a:p>
        </p:txBody>
      </p:sp>
      <p:sp>
        <p:nvSpPr>
          <p:cNvPr id="32" name="TextBox 31">
            <a:extLst>
              <a:ext uri="{FF2B5EF4-FFF2-40B4-BE49-F238E27FC236}">
                <a16:creationId xmlns:a16="http://schemas.microsoft.com/office/drawing/2014/main" id="{97E788BC-CCDC-8B73-C344-F6C43F9693BE}"/>
              </a:ext>
            </a:extLst>
          </p:cNvPr>
          <p:cNvSpPr txBox="1"/>
          <p:nvPr/>
        </p:nvSpPr>
        <p:spPr>
          <a:xfrm>
            <a:off x="8381710" y="80891"/>
            <a:ext cx="862550" cy="383814"/>
          </a:xfrm>
          <a:prstGeom prst="rect">
            <a:avLst/>
          </a:prstGeom>
          <a:noFill/>
        </p:spPr>
        <p:txBody>
          <a:bodyPr wrap="square" rtlCol="0">
            <a:spAutoFit/>
          </a:bodyPr>
          <a:lstStyle/>
          <a:p>
            <a:pPr algn="ctr"/>
            <a:r>
              <a:rPr lang="en-US" dirty="0">
                <a:latin typeface="Century Gothic" panose="020B0502020202020204" pitchFamily="34" charset="0"/>
              </a:rPr>
              <a:t>++</a:t>
            </a:r>
          </a:p>
        </p:txBody>
      </p:sp>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35</TotalTime>
  <Words>152</Words>
  <Application>Microsoft Macintosh PowerPoint</Application>
  <PresentationFormat>Widescreen</PresentationFormat>
  <Paragraphs>27</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2022-10-26T20:15:23Z</dcterms:created>
  <dcterms:modified xsi:type="dcterms:W3CDTF">2022-11-11T19:13:34Z</dcterms:modified>
</cp:coreProperties>
</file>