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0" autoAdjust="0"/>
    <p:restoredTop sz="94694"/>
  </p:normalViewPr>
  <p:slideViewPr>
    <p:cSldViewPr snapToGrid="0">
      <p:cViewPr varScale="1">
        <p:scale>
          <a:sx n="121" d="100"/>
          <a:sy n="121" d="100"/>
        </p:scale>
        <p:origin x="10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7695EEF-2192-4A32-98CF-2DED2B1C7F47}"/>
    <pc:docChg chg="undo custSel addSld delSld modSld">
      <pc:chgData name="Bess Dunlevy" userId="dd4b9a8537dbe9d0" providerId="LiveId" clId="{B7695EEF-2192-4A32-98CF-2DED2B1C7F47}" dt="2022-09-24T11:43:34.252" v="21" actId="478"/>
      <pc:docMkLst>
        <pc:docMk/>
      </pc:docMkLst>
      <pc:sldChg chg="add del">
        <pc:chgData name="Bess Dunlevy" userId="dd4b9a8537dbe9d0" providerId="LiveId" clId="{B7695EEF-2192-4A32-98CF-2DED2B1C7F47}" dt="2022-09-24T11:43:32.280" v="18" actId="47"/>
        <pc:sldMkLst>
          <pc:docMk/>
          <pc:sldMk cId="2929323684" sldId="295"/>
        </pc:sldMkLst>
      </pc:sldChg>
      <pc:sldChg chg="addSp delSp modSp mod">
        <pc:chgData name="Bess Dunlevy" userId="dd4b9a8537dbe9d0" providerId="LiveId" clId="{B7695EEF-2192-4A32-98CF-2DED2B1C7F47}" dt="2022-09-24T11:43:34.252" v="21" actId="478"/>
        <pc:sldMkLst>
          <pc:docMk/>
          <pc:sldMk cId="4244894704" sldId="354"/>
        </pc:sldMkLst>
        <pc:spChg chg="mod">
          <ac:chgData name="Bess Dunlevy" userId="dd4b9a8537dbe9d0" providerId="LiveId" clId="{B7695EEF-2192-4A32-98CF-2DED2B1C7F47}" dt="2022-09-24T11:43:31.804" v="17" actId="207"/>
          <ac:spMkLst>
            <pc:docMk/>
            <pc:sldMk cId="4244894704" sldId="354"/>
            <ac:spMk id="33" creationId="{143A449B-AAB7-994A-92CE-8F48E2CA7DF6}"/>
          </ac:spMkLst>
        </pc:spChg>
        <pc:grpChg chg="mod">
          <ac:chgData name="Bess Dunlevy" userId="dd4b9a8537dbe9d0" providerId="LiveId" clId="{B7695EEF-2192-4A32-98CF-2DED2B1C7F47}" dt="2022-09-24T11:43:33.692" v="20" actId="1076"/>
          <ac:grpSpMkLst>
            <pc:docMk/>
            <pc:sldMk cId="4244894704" sldId="354"/>
            <ac:grpSpMk id="5" creationId="{28E8F637-0197-73A2-1A67-0543D3551DE8}"/>
          </ac:grpSpMkLst>
        </pc:grpChg>
        <pc:grpChg chg="mod">
          <ac:chgData name="Bess Dunlevy" userId="dd4b9a8537dbe9d0" providerId="LiveId" clId="{B7695EEF-2192-4A32-98CF-2DED2B1C7F47}" dt="2022-09-24T11:43:32.804" v="19" actId="1076"/>
          <ac:grpSpMkLst>
            <pc:docMk/>
            <pc:sldMk cId="4244894704" sldId="354"/>
            <ac:grpSpMk id="8" creationId="{5EC438FA-1816-5AEA-D93C-6A5FF2425965}"/>
          </ac:grpSpMkLst>
        </pc:grpChg>
        <pc:picChg chg="add del">
          <ac:chgData name="Bess Dunlevy" userId="dd4b9a8537dbe9d0" providerId="LiveId" clId="{B7695EEF-2192-4A32-98CF-2DED2B1C7F47}" dt="2022-09-24T11:43:34.252" v="21" actId="478"/>
          <ac:picMkLst>
            <pc:docMk/>
            <pc:sldMk cId="4244894704" sldId="354"/>
            <ac:picMk id="4" creationId="{4AEB8225-3AA8-AF48-AD51-3F5F53316D6B}"/>
          </ac:picMkLst>
        </pc:picChg>
      </pc:sldChg>
      <pc:sldChg chg="modSp mod">
        <pc:chgData name="Bess Dunlevy" userId="dd4b9a8537dbe9d0" providerId="LiveId" clId="{B7695EEF-2192-4A32-98CF-2DED2B1C7F47}" dt="2022-09-24T11:41:18.413" v="9" actId="1076"/>
        <pc:sldMkLst>
          <pc:docMk/>
          <pc:sldMk cId="1604870664" sldId="356"/>
        </pc:sldMkLst>
        <pc:spChg chg="mod">
          <ac:chgData name="Bess Dunlevy" userId="dd4b9a8537dbe9d0" providerId="LiveId" clId="{B7695EEF-2192-4A32-98CF-2DED2B1C7F47}" dt="2022-09-24T11:41:12.112" v="6" actId="120"/>
          <ac:spMkLst>
            <pc:docMk/>
            <pc:sldMk cId="1604870664" sldId="356"/>
            <ac:spMk id="18" creationId="{DFBFD78A-59BC-A5B4-EDA5-103DABA5D73F}"/>
          </ac:spMkLst>
        </pc:spChg>
        <pc:spChg chg="mod">
          <ac:chgData name="Bess Dunlevy" userId="dd4b9a8537dbe9d0" providerId="LiveId" clId="{B7695EEF-2192-4A32-98CF-2DED2B1C7F47}" dt="2022-09-24T11:41:18.413" v="9" actId="1076"/>
          <ac:spMkLst>
            <pc:docMk/>
            <pc:sldMk cId="1604870664" sldId="356"/>
            <ac:spMk id="19" creationId="{1117C8EA-7EEE-A4EE-B629-6F63A134B6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9/26/22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9/26/22</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9/26/22</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9/26/22</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9/26/22</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9/26/22</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9/26/22</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9/26/22</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9/26/22</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9/26/22</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9/26/22</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9/26/22</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9/26/22</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582&amp;utm_source=integrated-content&amp;utm_campaign=/content/start-stop-continue-templates&amp;utm_medium=Start+Stop+Continue+Whiteboard+powerpoint+11582&amp;lpa=Start+Stop+Continue+Whiteboard+powerpoint+11582&amp;lx=PFpZZjisDNTS-Ddigi3MyABAgeTPLDIL8TQRu558b7w"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6940243" y="368834"/>
            <a:ext cx="4837857" cy="671376"/>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4230455" cy="2862322"/>
          </a:xfrm>
          <a:prstGeom prst="rect">
            <a:avLst/>
          </a:prstGeom>
          <a:noFill/>
        </p:spPr>
        <p:txBody>
          <a:bodyPr wrap="square" rtlCol="0">
            <a:spAutoFit/>
          </a:bodyPr>
          <a:lstStyle/>
          <a:p>
            <a:r>
              <a:rPr lang="en-US" sz="4500" b="1" dirty="0">
                <a:solidFill>
                  <a:schemeClr val="tx1">
                    <a:lumMod val="75000"/>
                    <a:lumOff val="25000"/>
                  </a:schemeClr>
                </a:solidFill>
                <a:latin typeface="Century Gothic" panose="020B0502020202020204" pitchFamily="34" charset="0"/>
              </a:rPr>
              <a:t>START, STOP, CONTINUE WHITEBOARD TEMPLATE</a:t>
            </a:r>
          </a:p>
        </p:txBody>
      </p:sp>
      <p:sp>
        <p:nvSpPr>
          <p:cNvPr id="3" name="TextBox 2">
            <a:extLst>
              <a:ext uri="{FF2B5EF4-FFF2-40B4-BE49-F238E27FC236}">
                <a16:creationId xmlns:a16="http://schemas.microsoft.com/office/drawing/2014/main" id="{B77C4726-E382-8237-3329-43DE11A2B9A0}"/>
              </a:ext>
            </a:extLst>
          </p:cNvPr>
          <p:cNvSpPr txBox="1"/>
          <p:nvPr/>
        </p:nvSpPr>
        <p:spPr>
          <a:xfrm>
            <a:off x="355550" y="3496652"/>
            <a:ext cx="3381866" cy="1384995"/>
          </a:xfrm>
          <a:prstGeom prst="rect">
            <a:avLst/>
          </a:prstGeom>
          <a:noFill/>
        </p:spPr>
        <p:txBody>
          <a:bodyPr wrap="square" rtlCol="0">
            <a:spAutoFit/>
          </a:bodyPr>
          <a:lstStyle/>
          <a:p>
            <a:r>
              <a:rPr lang="en-US" sz="2800" dirty="0">
                <a:latin typeface="Century Gothic" panose="020B0502020202020204" pitchFamily="34" charset="0"/>
              </a:rPr>
              <a:t>Template begins on page 2. </a:t>
            </a:r>
          </a:p>
          <a:p>
            <a:r>
              <a:rPr lang="en-US" sz="2800" dirty="0">
                <a:latin typeface="Century Gothic" panose="020B0502020202020204" pitchFamily="34" charset="0"/>
              </a:rPr>
              <a:t> </a:t>
            </a:r>
          </a:p>
        </p:txBody>
      </p:sp>
      <p:grpSp>
        <p:nvGrpSpPr>
          <p:cNvPr id="5" name="Group 4">
            <a:extLst>
              <a:ext uri="{FF2B5EF4-FFF2-40B4-BE49-F238E27FC236}">
                <a16:creationId xmlns:a16="http://schemas.microsoft.com/office/drawing/2014/main" id="{28E8F637-0197-73A2-1A67-0543D3551DE8}"/>
              </a:ext>
            </a:extLst>
          </p:cNvPr>
          <p:cNvGrpSpPr/>
          <p:nvPr/>
        </p:nvGrpSpPr>
        <p:grpSpPr>
          <a:xfrm>
            <a:off x="4420998" y="1677798"/>
            <a:ext cx="2132202" cy="2208402"/>
            <a:chOff x="0" y="0"/>
            <a:chExt cx="914400" cy="914400"/>
          </a:xfrm>
        </p:grpSpPr>
        <p:pic>
          <p:nvPicPr>
            <p:cNvPr id="6" name="Graphic 1" descr="Traffic light outline">
              <a:extLst>
                <a:ext uri="{FF2B5EF4-FFF2-40B4-BE49-F238E27FC236}">
                  <a16:creationId xmlns:a16="http://schemas.microsoft.com/office/drawing/2014/main" id="{35D3A183-3C87-353A-0861-492FAC49E5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0"/>
              <a:ext cx="914400" cy="914400"/>
            </a:xfrm>
            <a:prstGeom prst="rect">
              <a:avLst/>
            </a:prstGeom>
          </p:spPr>
        </p:pic>
        <p:sp>
          <p:nvSpPr>
            <p:cNvPr id="7" name="Oval 6">
              <a:extLst>
                <a:ext uri="{FF2B5EF4-FFF2-40B4-BE49-F238E27FC236}">
                  <a16:creationId xmlns:a16="http://schemas.microsoft.com/office/drawing/2014/main" id="{D1E27D5A-CBA1-C2BA-1206-E40B8B0984CC}"/>
                </a:ext>
              </a:extLst>
            </p:cNvPr>
            <p:cNvSpPr/>
            <p:nvPr/>
          </p:nvSpPr>
          <p:spPr>
            <a:xfrm>
              <a:off x="390525" y="600075"/>
              <a:ext cx="133350" cy="13335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8" name="Group 7">
            <a:extLst>
              <a:ext uri="{FF2B5EF4-FFF2-40B4-BE49-F238E27FC236}">
                <a16:creationId xmlns:a16="http://schemas.microsoft.com/office/drawing/2014/main" id="{5EC438FA-1816-5AEA-D93C-6A5FF2425965}"/>
              </a:ext>
            </a:extLst>
          </p:cNvPr>
          <p:cNvGrpSpPr/>
          <p:nvPr/>
        </p:nvGrpSpPr>
        <p:grpSpPr>
          <a:xfrm>
            <a:off x="6325795" y="3094113"/>
            <a:ext cx="2276066" cy="2464266"/>
            <a:chOff x="0" y="0"/>
            <a:chExt cx="914400" cy="914400"/>
          </a:xfrm>
        </p:grpSpPr>
        <p:pic>
          <p:nvPicPr>
            <p:cNvPr id="9" name="Graphic 6" descr="Traffic light outline">
              <a:extLst>
                <a:ext uri="{FF2B5EF4-FFF2-40B4-BE49-F238E27FC236}">
                  <a16:creationId xmlns:a16="http://schemas.microsoft.com/office/drawing/2014/main" id="{220B9E27-A4F7-6766-F044-8BC64E0CBD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0"/>
              <a:ext cx="914400" cy="914400"/>
            </a:xfrm>
            <a:prstGeom prst="rect">
              <a:avLst/>
            </a:prstGeom>
          </p:spPr>
        </p:pic>
        <p:sp>
          <p:nvSpPr>
            <p:cNvPr id="10" name="Oval 9">
              <a:extLst>
                <a:ext uri="{FF2B5EF4-FFF2-40B4-BE49-F238E27FC236}">
                  <a16:creationId xmlns:a16="http://schemas.microsoft.com/office/drawing/2014/main" id="{5A8CE511-1D18-FA37-AA59-4B267230BE40}"/>
                </a:ext>
              </a:extLst>
            </p:cNvPr>
            <p:cNvSpPr/>
            <p:nvPr/>
          </p:nvSpPr>
          <p:spPr>
            <a:xfrm>
              <a:off x="390525" y="180975"/>
              <a:ext cx="133350" cy="1333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1" name="Arrow: Bent 10">
            <a:extLst>
              <a:ext uri="{FF2B5EF4-FFF2-40B4-BE49-F238E27FC236}">
                <a16:creationId xmlns:a16="http://schemas.microsoft.com/office/drawing/2014/main" id="{2BEFD0CC-7999-7CB5-0882-F3654D28ACB6}"/>
              </a:ext>
            </a:extLst>
          </p:cNvPr>
          <p:cNvSpPr/>
          <p:nvPr/>
        </p:nvSpPr>
        <p:spPr>
          <a:xfrm>
            <a:off x="9847372" y="4974189"/>
            <a:ext cx="1318571" cy="1474103"/>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AF806FB0-88DB-A90B-30BD-AD13FB01184A}"/>
              </a:ext>
            </a:extLst>
          </p:cNvPr>
          <p:cNvSpPr txBox="1"/>
          <p:nvPr/>
        </p:nvSpPr>
        <p:spPr>
          <a:xfrm>
            <a:off x="351954" y="5076714"/>
            <a:ext cx="5290618" cy="1200329"/>
          </a:xfrm>
          <a:prstGeom prst="rect">
            <a:avLst/>
          </a:prstGeom>
          <a:noFill/>
        </p:spPr>
        <p:txBody>
          <a:bodyPr wrap="square" rtlCol="0">
            <a:spAutoFit/>
          </a:bodyPr>
          <a:lstStyle/>
          <a:p>
            <a:r>
              <a:rPr lang="en-US" dirty="0">
                <a:latin typeface="Century Gothic" panose="020B0502020202020204" pitchFamily="34" charset="0"/>
              </a:rPr>
              <a:t>Note: Fill in the content bubbles from Slide 3 with your own data and place them in the appropriate columns on Slide 2.</a:t>
            </a:r>
          </a:p>
          <a:p>
            <a:r>
              <a:rPr lang="en-US" dirty="0">
                <a:latin typeface="Century Gothic" panose="020B0502020202020204" pitchFamily="34" charset="0"/>
              </a:rPr>
              <a:t> </a:t>
            </a:r>
          </a:p>
        </p:txBody>
      </p:sp>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92594" y="233777"/>
            <a:ext cx="6096000" cy="892552"/>
          </a:xfrm>
          <a:prstGeom prst="rect">
            <a:avLst/>
          </a:prstGeom>
          <a:noFill/>
        </p:spPr>
        <p:txBody>
          <a:bodyPr wrap="square" rtlCol="0">
            <a:spAutoFit/>
          </a:bodyPr>
          <a:lstStyle/>
          <a:p>
            <a:r>
              <a:rPr lang="en-US" sz="2600" dirty="0">
                <a:solidFill>
                  <a:schemeClr val="tx1">
                    <a:lumMod val="75000"/>
                    <a:lumOff val="25000"/>
                  </a:schemeClr>
                </a:solidFill>
                <a:latin typeface="Century Gothic" panose="020B0502020202020204" pitchFamily="34" charset="0"/>
              </a:rPr>
              <a:t>START, STOP, CONTINUE </a:t>
            </a:r>
            <a:br>
              <a:rPr lang="en-US" sz="2600" dirty="0">
                <a:solidFill>
                  <a:schemeClr val="tx1">
                    <a:lumMod val="75000"/>
                    <a:lumOff val="25000"/>
                  </a:schemeClr>
                </a:solidFill>
                <a:latin typeface="Century Gothic" panose="020B0502020202020204" pitchFamily="34" charset="0"/>
              </a:rPr>
            </a:br>
            <a:r>
              <a:rPr lang="en-US" sz="2600" dirty="0">
                <a:solidFill>
                  <a:schemeClr val="tx1">
                    <a:lumMod val="75000"/>
                    <a:lumOff val="25000"/>
                  </a:schemeClr>
                </a:solidFill>
                <a:latin typeface="Century Gothic" panose="020B0502020202020204" pitchFamily="34" charset="0"/>
              </a:rPr>
              <a:t>WHITEBOARD</a:t>
            </a:r>
            <a:endParaRPr lang="en-US" sz="2600" dirty="0">
              <a:solidFill>
                <a:schemeClr val="tx1">
                  <a:lumMod val="65000"/>
                  <a:lumOff val="35000"/>
                </a:schemeClr>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C321EDAF-5E83-3175-3C84-EA31151CD211}"/>
              </a:ext>
            </a:extLst>
          </p:cNvPr>
          <p:cNvGraphicFramePr>
            <a:graphicFrameLocks noGrp="1"/>
          </p:cNvGraphicFramePr>
          <p:nvPr>
            <p:extLst>
              <p:ext uri="{D42A27DB-BD31-4B8C-83A1-F6EECF244321}">
                <p14:modId xmlns:p14="http://schemas.microsoft.com/office/powerpoint/2010/main" val="3091812511"/>
              </p:ext>
            </p:extLst>
          </p:nvPr>
        </p:nvGraphicFramePr>
        <p:xfrm>
          <a:off x="5211098" y="146807"/>
          <a:ext cx="6762476" cy="876300"/>
        </p:xfrm>
        <a:graphic>
          <a:graphicData uri="http://schemas.openxmlformats.org/drawingml/2006/table">
            <a:tbl>
              <a:tblPr>
                <a:tableStyleId>{5C22544A-7EE6-4342-B048-85BDC9FD1C3A}</a:tableStyleId>
              </a:tblPr>
              <a:tblGrid>
                <a:gridCol w="3659918">
                  <a:extLst>
                    <a:ext uri="{9D8B030D-6E8A-4147-A177-3AD203B41FA5}">
                      <a16:colId xmlns:a16="http://schemas.microsoft.com/office/drawing/2014/main" val="2345102753"/>
                    </a:ext>
                  </a:extLst>
                </a:gridCol>
                <a:gridCol w="3102558">
                  <a:extLst>
                    <a:ext uri="{9D8B030D-6E8A-4147-A177-3AD203B41FA5}">
                      <a16:colId xmlns:a16="http://schemas.microsoft.com/office/drawing/2014/main" val="403320495"/>
                    </a:ext>
                  </a:extLst>
                </a:gridCol>
              </a:tblGrid>
              <a:tr h="304800">
                <a:tc>
                  <a:txBody>
                    <a:bodyPr/>
                    <a:lstStyle/>
                    <a:p>
                      <a:pPr algn="l" fontAlgn="b"/>
                      <a:r>
                        <a:rPr lang="en-US" sz="1400" u="none" strike="noStrike" dirty="0">
                          <a:effectLst/>
                          <a:latin typeface="Century Gothic" panose="020B0502020202020204" pitchFamily="34" charset="0"/>
                        </a:rPr>
                        <a:t>TOPIC</a:t>
                      </a:r>
                      <a:endParaRPr lang="en-US" sz="1400" b="0" i="0" u="none" strike="noStrike" dirty="0">
                        <a:solidFill>
                          <a:srgbClr val="595959"/>
                        </a:solidFill>
                        <a:effectLst/>
                        <a:latin typeface="Century Gothic" panose="020B0502020202020204" pitchFamily="34" charset="0"/>
                      </a:endParaRPr>
                    </a:p>
                  </a:txBody>
                  <a:tcPr marL="9525" marR="9525" marT="9525" marB="0"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u="none" strike="noStrike" dirty="0">
                          <a:effectLst/>
                          <a:latin typeface="Century Gothic" panose="020B0502020202020204" pitchFamily="34" charset="0"/>
                        </a:rPr>
                        <a:t>DATE</a:t>
                      </a:r>
                      <a:endParaRPr lang="en-US" sz="1400" b="0" i="0" u="none" strike="noStrike" dirty="0">
                        <a:solidFill>
                          <a:srgbClr val="595959"/>
                        </a:solidFill>
                        <a:effectLst/>
                        <a:latin typeface="Century Gothic" panose="020B0502020202020204" pitchFamily="34" charset="0"/>
                      </a:endParaRPr>
                    </a:p>
                  </a:txBody>
                  <a:tcPr marL="9525" marR="9525" marT="9525" marB="0"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565055"/>
                  </a:ext>
                </a:extLst>
              </a:tr>
              <a:tr h="571500">
                <a:tc>
                  <a:txBody>
                    <a:bodyPr/>
                    <a:lstStyle/>
                    <a:p>
                      <a:pPr algn="l" fontAlgn="ctr"/>
                      <a:r>
                        <a:rPr lang="en-US" sz="900" b="0" u="none" strike="noStrike" dirty="0">
                          <a:solidFill>
                            <a:schemeClr val="tx1"/>
                          </a:solidFill>
                          <a:effectLst/>
                          <a:latin typeface="Century Gothic" panose="020B0502020202020204" pitchFamily="34" charset="0"/>
                        </a:rPr>
                        <a:t> Name</a:t>
                      </a:r>
                      <a:endParaRPr lang="en-US" sz="900" b="0" i="0" u="none" strike="noStrike" dirty="0">
                        <a:solidFill>
                          <a:schemeClr val="tx1"/>
                        </a:solidFill>
                        <a:effectLst/>
                        <a:latin typeface="Century Gothic" panose="020B0502020202020204" pitchFamily="34" charset="0"/>
                      </a:endParaRPr>
                    </a:p>
                  </a:txBody>
                  <a:tcPr marL="1143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Century Gothic" panose="020B0502020202020204" pitchFamily="34" charset="0"/>
                        </a:rPr>
                        <a:t>MM/DD/YY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7033179"/>
                  </a:ext>
                </a:extLst>
              </a:tr>
            </a:tbl>
          </a:graphicData>
        </a:graphic>
      </p:graphicFrame>
      <p:sp>
        <p:nvSpPr>
          <p:cNvPr id="4" name="Rectangle: Single Corner Snipped 3">
            <a:extLst>
              <a:ext uri="{FF2B5EF4-FFF2-40B4-BE49-F238E27FC236}">
                <a16:creationId xmlns:a16="http://schemas.microsoft.com/office/drawing/2014/main" id="{FA67D40E-71E7-2C91-9750-2382AAF62CE1}"/>
              </a:ext>
            </a:extLst>
          </p:cNvPr>
          <p:cNvSpPr/>
          <p:nvPr/>
        </p:nvSpPr>
        <p:spPr>
          <a:xfrm flipH="1">
            <a:off x="218427" y="1937857"/>
            <a:ext cx="3573396" cy="4773336"/>
          </a:xfrm>
          <a:prstGeom prst="snip1Rect">
            <a:avLst/>
          </a:prstGeom>
          <a:solidFill>
            <a:schemeClr val="accent6">
              <a:lumMod val="20000"/>
              <a:lumOff val="80000"/>
              <a:alpha val="22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Single Corner Snipped 4">
            <a:extLst>
              <a:ext uri="{FF2B5EF4-FFF2-40B4-BE49-F238E27FC236}">
                <a16:creationId xmlns:a16="http://schemas.microsoft.com/office/drawing/2014/main" id="{1DD80B58-C434-2059-1626-494FB11BE639}"/>
              </a:ext>
            </a:extLst>
          </p:cNvPr>
          <p:cNvSpPr/>
          <p:nvPr/>
        </p:nvSpPr>
        <p:spPr>
          <a:xfrm flipH="1">
            <a:off x="4309302" y="1937857"/>
            <a:ext cx="3573396" cy="4773336"/>
          </a:xfrm>
          <a:prstGeom prst="snip1Rect">
            <a:avLst/>
          </a:prstGeom>
          <a:solidFill>
            <a:schemeClr val="accent3">
              <a:lumMod val="20000"/>
              <a:lumOff val="80000"/>
              <a:alpha val="2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Single Corner Snipped 5">
            <a:extLst>
              <a:ext uri="{FF2B5EF4-FFF2-40B4-BE49-F238E27FC236}">
                <a16:creationId xmlns:a16="http://schemas.microsoft.com/office/drawing/2014/main" id="{24D09E03-0193-259E-9F98-1F3AE0D8B684}"/>
              </a:ext>
            </a:extLst>
          </p:cNvPr>
          <p:cNvSpPr/>
          <p:nvPr/>
        </p:nvSpPr>
        <p:spPr>
          <a:xfrm flipH="1">
            <a:off x="8400177" y="1937857"/>
            <a:ext cx="3573396" cy="4773336"/>
          </a:xfrm>
          <a:prstGeom prst="snip1Rect">
            <a:avLst/>
          </a:prstGeom>
          <a:solidFill>
            <a:schemeClr val="accent2">
              <a:lumMod val="20000"/>
              <a:lumOff val="80000"/>
              <a:alpha val="22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CF6F4D7A-DF22-5C12-B306-982E4A74811E}"/>
              </a:ext>
            </a:extLst>
          </p:cNvPr>
          <p:cNvGrpSpPr/>
          <p:nvPr/>
        </p:nvGrpSpPr>
        <p:grpSpPr>
          <a:xfrm>
            <a:off x="92594" y="1858162"/>
            <a:ext cx="441424" cy="457200"/>
            <a:chOff x="0" y="0"/>
            <a:chExt cx="914400" cy="914400"/>
          </a:xfrm>
        </p:grpSpPr>
        <p:pic>
          <p:nvPicPr>
            <p:cNvPr id="8" name="Graphic 1" descr="Traffic light outline">
              <a:extLst>
                <a:ext uri="{FF2B5EF4-FFF2-40B4-BE49-F238E27FC236}">
                  <a16:creationId xmlns:a16="http://schemas.microsoft.com/office/drawing/2014/main" id="{6DD8FFB7-5205-3131-E8A4-271276BDCA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sp>
          <p:nvSpPr>
            <p:cNvPr id="9" name="Oval 8">
              <a:extLst>
                <a:ext uri="{FF2B5EF4-FFF2-40B4-BE49-F238E27FC236}">
                  <a16:creationId xmlns:a16="http://schemas.microsoft.com/office/drawing/2014/main" id="{79389793-70AE-3758-9F09-1B62FFCC6466}"/>
                </a:ext>
              </a:extLst>
            </p:cNvPr>
            <p:cNvSpPr/>
            <p:nvPr/>
          </p:nvSpPr>
          <p:spPr>
            <a:xfrm>
              <a:off x="390525" y="600075"/>
              <a:ext cx="133350" cy="13335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0" name="Group 9">
            <a:extLst>
              <a:ext uri="{FF2B5EF4-FFF2-40B4-BE49-F238E27FC236}">
                <a16:creationId xmlns:a16="http://schemas.microsoft.com/office/drawing/2014/main" id="{BE895E3D-D37E-F2B0-2A4C-5DBCD11F63BE}"/>
              </a:ext>
            </a:extLst>
          </p:cNvPr>
          <p:cNvGrpSpPr/>
          <p:nvPr/>
        </p:nvGrpSpPr>
        <p:grpSpPr>
          <a:xfrm>
            <a:off x="4127228" y="1825991"/>
            <a:ext cx="481711" cy="521542"/>
            <a:chOff x="0" y="0"/>
            <a:chExt cx="914400" cy="914400"/>
          </a:xfrm>
        </p:grpSpPr>
        <p:pic>
          <p:nvPicPr>
            <p:cNvPr id="11" name="Graphic 6" descr="Traffic light outline">
              <a:extLst>
                <a:ext uri="{FF2B5EF4-FFF2-40B4-BE49-F238E27FC236}">
                  <a16:creationId xmlns:a16="http://schemas.microsoft.com/office/drawing/2014/main" id="{F3B9AE69-2717-91BD-91E3-C06FC196E5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sp>
          <p:nvSpPr>
            <p:cNvPr id="12" name="Oval 11">
              <a:extLst>
                <a:ext uri="{FF2B5EF4-FFF2-40B4-BE49-F238E27FC236}">
                  <a16:creationId xmlns:a16="http://schemas.microsoft.com/office/drawing/2014/main" id="{04F0381A-FD75-94A6-31FA-32774F645EC2}"/>
                </a:ext>
              </a:extLst>
            </p:cNvPr>
            <p:cNvSpPr/>
            <p:nvPr/>
          </p:nvSpPr>
          <p:spPr>
            <a:xfrm>
              <a:off x="390525" y="180975"/>
              <a:ext cx="133350" cy="1333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3" name="Arrow: Bent 12">
            <a:extLst>
              <a:ext uri="{FF2B5EF4-FFF2-40B4-BE49-F238E27FC236}">
                <a16:creationId xmlns:a16="http://schemas.microsoft.com/office/drawing/2014/main" id="{575CB6EA-EF97-F9C4-FD39-9540076D0EA8}"/>
              </a:ext>
            </a:extLst>
          </p:cNvPr>
          <p:cNvSpPr/>
          <p:nvPr/>
        </p:nvSpPr>
        <p:spPr>
          <a:xfrm>
            <a:off x="8337641" y="1880009"/>
            <a:ext cx="398526" cy="445534"/>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TextBox 14">
            <a:extLst>
              <a:ext uri="{FF2B5EF4-FFF2-40B4-BE49-F238E27FC236}">
                <a16:creationId xmlns:a16="http://schemas.microsoft.com/office/drawing/2014/main" id="{928EC0EC-14AE-2E56-F0E2-2759479748D6}"/>
              </a:ext>
            </a:extLst>
          </p:cNvPr>
          <p:cNvSpPr txBox="1"/>
          <p:nvPr/>
        </p:nvSpPr>
        <p:spPr>
          <a:xfrm>
            <a:off x="218427" y="1919180"/>
            <a:ext cx="3573397" cy="430887"/>
          </a:xfrm>
          <a:prstGeom prst="rect">
            <a:avLst/>
          </a:prstGeom>
          <a:noFill/>
        </p:spPr>
        <p:txBody>
          <a:bodyPr wrap="square" rtlCol="0">
            <a:spAutoFit/>
          </a:bodyPr>
          <a:lstStyle/>
          <a:p>
            <a:pPr algn="ctr"/>
            <a:r>
              <a:rPr lang="en-US" sz="2200" dirty="0">
                <a:solidFill>
                  <a:schemeClr val="accent6"/>
                </a:solidFill>
                <a:latin typeface="Century Gothic" panose="020B0502020202020204" pitchFamily="34" charset="0"/>
              </a:rPr>
              <a:t>START</a:t>
            </a:r>
          </a:p>
        </p:txBody>
      </p:sp>
      <p:sp>
        <p:nvSpPr>
          <p:cNvPr id="16" name="TextBox 15">
            <a:extLst>
              <a:ext uri="{FF2B5EF4-FFF2-40B4-BE49-F238E27FC236}">
                <a16:creationId xmlns:a16="http://schemas.microsoft.com/office/drawing/2014/main" id="{A4EE61C2-DE03-F509-9C13-93942873CF01}"/>
              </a:ext>
            </a:extLst>
          </p:cNvPr>
          <p:cNvSpPr txBox="1"/>
          <p:nvPr/>
        </p:nvSpPr>
        <p:spPr>
          <a:xfrm>
            <a:off x="4371837" y="1976093"/>
            <a:ext cx="3573397" cy="430887"/>
          </a:xfrm>
          <a:prstGeom prst="rect">
            <a:avLst/>
          </a:prstGeom>
          <a:noFill/>
        </p:spPr>
        <p:txBody>
          <a:bodyPr wrap="square" rtlCol="0">
            <a:spAutoFit/>
          </a:bodyPr>
          <a:lstStyle/>
          <a:p>
            <a:pPr algn="ctr"/>
            <a:r>
              <a:rPr lang="en-US" sz="2200" dirty="0">
                <a:solidFill>
                  <a:srgbClr val="FF0000"/>
                </a:solidFill>
                <a:latin typeface="Century Gothic" panose="020B0502020202020204" pitchFamily="34" charset="0"/>
              </a:rPr>
              <a:t>STOP</a:t>
            </a:r>
          </a:p>
        </p:txBody>
      </p:sp>
      <p:sp>
        <p:nvSpPr>
          <p:cNvPr id="17" name="TextBox 16">
            <a:extLst>
              <a:ext uri="{FF2B5EF4-FFF2-40B4-BE49-F238E27FC236}">
                <a16:creationId xmlns:a16="http://schemas.microsoft.com/office/drawing/2014/main" id="{6DC5D335-7020-0CBF-8492-0A4DBA488818}"/>
              </a:ext>
            </a:extLst>
          </p:cNvPr>
          <p:cNvSpPr txBox="1"/>
          <p:nvPr/>
        </p:nvSpPr>
        <p:spPr>
          <a:xfrm>
            <a:off x="8559821" y="1937857"/>
            <a:ext cx="3573397" cy="430887"/>
          </a:xfrm>
          <a:prstGeom prst="rect">
            <a:avLst/>
          </a:prstGeom>
          <a:noFill/>
        </p:spPr>
        <p:txBody>
          <a:bodyPr wrap="square" rtlCol="0">
            <a:spAutoFit/>
          </a:bodyPr>
          <a:lstStyle/>
          <a:p>
            <a:pPr algn="ctr"/>
            <a:r>
              <a:rPr lang="en-US" sz="2200" dirty="0">
                <a:solidFill>
                  <a:schemeClr val="accent2"/>
                </a:solidFill>
                <a:latin typeface="Century Gothic" panose="020B0502020202020204" pitchFamily="34" charset="0"/>
              </a:rPr>
              <a:t>CONTINUE</a:t>
            </a:r>
          </a:p>
        </p:txBody>
      </p:sp>
      <p:sp>
        <p:nvSpPr>
          <p:cNvPr id="18" name="TextBox 17">
            <a:extLst>
              <a:ext uri="{FF2B5EF4-FFF2-40B4-BE49-F238E27FC236}">
                <a16:creationId xmlns:a16="http://schemas.microsoft.com/office/drawing/2014/main" id="{DFBFD78A-59BC-A5B4-EDA5-103DABA5D73F}"/>
              </a:ext>
            </a:extLst>
          </p:cNvPr>
          <p:cNvSpPr txBox="1"/>
          <p:nvPr/>
        </p:nvSpPr>
        <p:spPr>
          <a:xfrm>
            <a:off x="92594" y="1519340"/>
            <a:ext cx="3699229" cy="276999"/>
          </a:xfrm>
          <a:prstGeom prst="rect">
            <a:avLst/>
          </a:prstGeom>
          <a:noFill/>
        </p:spPr>
        <p:txBody>
          <a:bodyPr wrap="square" rtlCol="0">
            <a:spAutoFit/>
          </a:bodyPr>
          <a:lstStyle/>
          <a:p>
            <a:pPr algn="ctr"/>
            <a:r>
              <a:rPr lang="en-US" sz="1200" b="1" i="0" dirty="0">
                <a:solidFill>
                  <a:schemeClr val="accent6"/>
                </a:solidFill>
                <a:effectLst/>
                <a:latin typeface="Century Gothic" panose="020B0502020202020204" pitchFamily="34" charset="0"/>
              </a:rPr>
              <a:t>What activities do we want to start doing?</a:t>
            </a:r>
            <a:endParaRPr lang="en-US" sz="1200" b="1" dirty="0">
              <a:solidFill>
                <a:schemeClr val="accent6"/>
              </a:solidFill>
              <a:latin typeface="Century Gothic" panose="020B0502020202020204" pitchFamily="34" charset="0"/>
            </a:endParaRPr>
          </a:p>
        </p:txBody>
      </p:sp>
      <p:sp>
        <p:nvSpPr>
          <p:cNvPr id="19" name="TextBox 18">
            <a:extLst>
              <a:ext uri="{FF2B5EF4-FFF2-40B4-BE49-F238E27FC236}">
                <a16:creationId xmlns:a16="http://schemas.microsoft.com/office/drawing/2014/main" id="{1117C8EA-7EEE-A4EE-B629-6F63A134B6A5}"/>
              </a:ext>
            </a:extLst>
          </p:cNvPr>
          <p:cNvSpPr txBox="1"/>
          <p:nvPr/>
        </p:nvSpPr>
        <p:spPr>
          <a:xfrm>
            <a:off x="4275771" y="1537880"/>
            <a:ext cx="3699229" cy="276999"/>
          </a:xfrm>
          <a:prstGeom prst="rect">
            <a:avLst/>
          </a:prstGeom>
          <a:noFill/>
        </p:spPr>
        <p:txBody>
          <a:bodyPr wrap="square" rtlCol="0">
            <a:spAutoFit/>
          </a:bodyPr>
          <a:lstStyle/>
          <a:p>
            <a:pPr algn="ctr"/>
            <a:r>
              <a:rPr lang="en-US" sz="1200" b="1" i="0" dirty="0">
                <a:solidFill>
                  <a:srgbClr val="FF0000"/>
                </a:solidFill>
                <a:effectLst/>
                <a:latin typeface="Century Gothic" panose="020B0502020202020204" pitchFamily="34" charset="0"/>
              </a:rPr>
              <a:t>What activities are not adding value?</a:t>
            </a:r>
            <a:endParaRPr lang="en-US" sz="1200" b="1" dirty="0">
              <a:solidFill>
                <a:srgbClr val="FF0000"/>
              </a:solidFill>
              <a:latin typeface="Century Gothic" panose="020B0502020202020204" pitchFamily="34" charset="0"/>
            </a:endParaRPr>
          </a:p>
        </p:txBody>
      </p:sp>
      <p:sp>
        <p:nvSpPr>
          <p:cNvPr id="20" name="TextBox 19">
            <a:extLst>
              <a:ext uri="{FF2B5EF4-FFF2-40B4-BE49-F238E27FC236}">
                <a16:creationId xmlns:a16="http://schemas.microsoft.com/office/drawing/2014/main" id="{C4FD6C50-29DD-F222-7478-907B09835D74}"/>
              </a:ext>
            </a:extLst>
          </p:cNvPr>
          <p:cNvSpPr txBox="1"/>
          <p:nvPr/>
        </p:nvSpPr>
        <p:spPr>
          <a:xfrm>
            <a:off x="8400177" y="1537881"/>
            <a:ext cx="3699229" cy="276999"/>
          </a:xfrm>
          <a:prstGeom prst="rect">
            <a:avLst/>
          </a:prstGeom>
          <a:noFill/>
        </p:spPr>
        <p:txBody>
          <a:bodyPr wrap="square" rtlCol="0">
            <a:spAutoFit/>
          </a:bodyPr>
          <a:lstStyle/>
          <a:p>
            <a:pPr algn="ctr"/>
            <a:r>
              <a:rPr lang="en-US" sz="1200" b="1" i="0" dirty="0">
                <a:solidFill>
                  <a:schemeClr val="accent2"/>
                </a:solidFill>
                <a:effectLst/>
                <a:latin typeface="Century Gothic" panose="020B0502020202020204" pitchFamily="34" charset="0"/>
              </a:rPr>
              <a:t>What activities are working well?</a:t>
            </a:r>
            <a:endParaRPr lang="en-US" sz="1200" b="1" dirty="0">
              <a:solidFill>
                <a:schemeClr val="accent2"/>
              </a:solidFill>
              <a:latin typeface="Century Gothic" panose="020B0502020202020204" pitchFamily="34" charset="0"/>
            </a:endParaRPr>
          </a:p>
        </p:txBody>
      </p:sp>
      <p:sp>
        <p:nvSpPr>
          <p:cNvPr id="23" name="Speech Bubble: Rectangle with Corners Rounded 22">
            <a:extLst>
              <a:ext uri="{FF2B5EF4-FFF2-40B4-BE49-F238E27FC236}">
                <a16:creationId xmlns:a16="http://schemas.microsoft.com/office/drawing/2014/main" id="{6E7A6605-A0BA-D096-4176-6109AE21DB76}"/>
              </a:ext>
            </a:extLst>
          </p:cNvPr>
          <p:cNvSpPr/>
          <p:nvPr/>
        </p:nvSpPr>
        <p:spPr>
          <a:xfrm>
            <a:off x="552991" y="2428568"/>
            <a:ext cx="1371059" cy="1000432"/>
          </a:xfrm>
          <a:prstGeom prst="wedgeRoundRectCallout">
            <a:avLst/>
          </a:prstGeom>
          <a:solidFill>
            <a:schemeClr val="accent6">
              <a:lumMod val="20000"/>
              <a:lumOff val="80000"/>
            </a:schemeClr>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24" name="Speech Bubble: Rectangle with Corners Rounded 23">
            <a:extLst>
              <a:ext uri="{FF2B5EF4-FFF2-40B4-BE49-F238E27FC236}">
                <a16:creationId xmlns:a16="http://schemas.microsoft.com/office/drawing/2014/main" id="{6DE32AED-B0E1-31BF-2B11-9B61270549FF}"/>
              </a:ext>
            </a:extLst>
          </p:cNvPr>
          <p:cNvSpPr/>
          <p:nvPr/>
        </p:nvSpPr>
        <p:spPr>
          <a:xfrm>
            <a:off x="2161677" y="3029982"/>
            <a:ext cx="1371059" cy="1000432"/>
          </a:xfrm>
          <a:prstGeom prst="wedgeRoundRectCallout">
            <a:avLst/>
          </a:prstGeom>
          <a:solidFill>
            <a:schemeClr val="accent6">
              <a:lumMod val="20000"/>
              <a:lumOff val="80000"/>
            </a:schemeClr>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26" name="Speech Bubble: Rectangle with Corners Rounded 25">
            <a:extLst>
              <a:ext uri="{FF2B5EF4-FFF2-40B4-BE49-F238E27FC236}">
                <a16:creationId xmlns:a16="http://schemas.microsoft.com/office/drawing/2014/main" id="{F5D2F1E9-913E-F1FD-C257-B7C9C0D163CA}"/>
              </a:ext>
            </a:extLst>
          </p:cNvPr>
          <p:cNvSpPr/>
          <p:nvPr/>
        </p:nvSpPr>
        <p:spPr>
          <a:xfrm>
            <a:off x="4579908" y="2499471"/>
            <a:ext cx="1371059" cy="1000432"/>
          </a:xfrm>
          <a:prstGeom prst="wedgeRoundRectCallout">
            <a:avLst/>
          </a:prstGeom>
          <a:solidFill>
            <a:schemeClr val="bg2"/>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28" name="Speech Bubble: Rectangle with Corners Rounded 27">
            <a:extLst>
              <a:ext uri="{FF2B5EF4-FFF2-40B4-BE49-F238E27FC236}">
                <a16:creationId xmlns:a16="http://schemas.microsoft.com/office/drawing/2014/main" id="{3CFC5302-7113-2B8E-31BC-B41D46E01D5C}"/>
              </a:ext>
            </a:extLst>
          </p:cNvPr>
          <p:cNvSpPr/>
          <p:nvPr/>
        </p:nvSpPr>
        <p:spPr>
          <a:xfrm>
            <a:off x="6241035" y="2987486"/>
            <a:ext cx="1371059" cy="1000432"/>
          </a:xfrm>
          <a:prstGeom prst="wedgeRoundRectCallout">
            <a:avLst/>
          </a:prstGeom>
          <a:solidFill>
            <a:schemeClr val="bg2"/>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29" name="Speech Bubble: Rectangle with Corners Rounded 28">
            <a:extLst>
              <a:ext uri="{FF2B5EF4-FFF2-40B4-BE49-F238E27FC236}">
                <a16:creationId xmlns:a16="http://schemas.microsoft.com/office/drawing/2014/main" id="{C6E4E869-C31E-D573-E21E-0E7B60F59D09}"/>
              </a:ext>
            </a:extLst>
          </p:cNvPr>
          <p:cNvSpPr/>
          <p:nvPr/>
        </p:nvSpPr>
        <p:spPr>
          <a:xfrm>
            <a:off x="8592336" y="2479298"/>
            <a:ext cx="1371059" cy="1000432"/>
          </a:xfrm>
          <a:prstGeom prst="wedgeRoundRectCallou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30" name="Speech Bubble: Rectangle with Corners Rounded 29">
            <a:extLst>
              <a:ext uri="{FF2B5EF4-FFF2-40B4-BE49-F238E27FC236}">
                <a16:creationId xmlns:a16="http://schemas.microsoft.com/office/drawing/2014/main" id="{C739466B-8226-49FA-3430-7DC564BB1E90}"/>
              </a:ext>
            </a:extLst>
          </p:cNvPr>
          <p:cNvSpPr/>
          <p:nvPr/>
        </p:nvSpPr>
        <p:spPr>
          <a:xfrm>
            <a:off x="10280446" y="3306169"/>
            <a:ext cx="1371059" cy="1000432"/>
          </a:xfrm>
          <a:prstGeom prst="wedgeRoundRectCallou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1E786A7-4818-B3CA-0AB5-C2B59C3C01F5}"/>
              </a:ext>
            </a:extLst>
          </p:cNvPr>
          <p:cNvSpPr txBox="1"/>
          <p:nvPr/>
        </p:nvSpPr>
        <p:spPr>
          <a:xfrm>
            <a:off x="92594" y="255736"/>
            <a:ext cx="6096000" cy="492443"/>
          </a:xfrm>
          <a:prstGeom prst="rect">
            <a:avLst/>
          </a:prstGeom>
          <a:noFill/>
        </p:spPr>
        <p:txBody>
          <a:bodyPr wrap="square" rtlCol="0">
            <a:spAutoFit/>
          </a:bodyPr>
          <a:lstStyle/>
          <a:p>
            <a:r>
              <a:rPr lang="en-US" sz="2600" dirty="0">
                <a:solidFill>
                  <a:schemeClr val="tx1">
                    <a:lumMod val="75000"/>
                    <a:lumOff val="25000"/>
                  </a:schemeClr>
                </a:solidFill>
                <a:latin typeface="Century Gothic" panose="020B0502020202020204" pitchFamily="34" charset="0"/>
              </a:rPr>
              <a:t>CONTENT BUBBLES</a:t>
            </a:r>
            <a:endParaRPr lang="en-US" sz="2600" dirty="0">
              <a:solidFill>
                <a:schemeClr val="tx1">
                  <a:lumMod val="65000"/>
                  <a:lumOff val="35000"/>
                </a:schemeClr>
              </a:solidFill>
              <a:latin typeface="Century Gothic" panose="020B0502020202020204" pitchFamily="34" charset="0"/>
            </a:endParaRPr>
          </a:p>
        </p:txBody>
      </p:sp>
      <p:sp>
        <p:nvSpPr>
          <p:cNvPr id="4" name="Speech Bubble: Rectangle with Corners Rounded 3">
            <a:extLst>
              <a:ext uri="{FF2B5EF4-FFF2-40B4-BE49-F238E27FC236}">
                <a16:creationId xmlns:a16="http://schemas.microsoft.com/office/drawing/2014/main" id="{800FEAC4-6573-C0FB-6E51-4DA91C87C912}"/>
              </a:ext>
            </a:extLst>
          </p:cNvPr>
          <p:cNvSpPr/>
          <p:nvPr/>
        </p:nvSpPr>
        <p:spPr>
          <a:xfrm>
            <a:off x="210088" y="1003915"/>
            <a:ext cx="1371059" cy="1000432"/>
          </a:xfrm>
          <a:prstGeom prst="wedgeRoundRectCallout">
            <a:avLst/>
          </a:prstGeom>
          <a:solidFill>
            <a:schemeClr val="accent6">
              <a:lumMod val="20000"/>
              <a:lumOff val="80000"/>
            </a:schemeClr>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5" name="Speech Bubble: Rectangle with Corners Rounded 4">
            <a:extLst>
              <a:ext uri="{FF2B5EF4-FFF2-40B4-BE49-F238E27FC236}">
                <a16:creationId xmlns:a16="http://schemas.microsoft.com/office/drawing/2014/main" id="{8D478BC0-9625-51D6-176C-2634704EB0DD}"/>
              </a:ext>
            </a:extLst>
          </p:cNvPr>
          <p:cNvSpPr/>
          <p:nvPr/>
        </p:nvSpPr>
        <p:spPr>
          <a:xfrm>
            <a:off x="210090" y="2537440"/>
            <a:ext cx="1371059" cy="1000432"/>
          </a:xfrm>
          <a:prstGeom prst="wedgeRoundRectCallout">
            <a:avLst/>
          </a:prstGeom>
          <a:solidFill>
            <a:schemeClr val="accent6">
              <a:lumMod val="20000"/>
              <a:lumOff val="80000"/>
            </a:schemeClr>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6" name="Speech Bubble: Rectangle with Corners Rounded 5">
            <a:extLst>
              <a:ext uri="{FF2B5EF4-FFF2-40B4-BE49-F238E27FC236}">
                <a16:creationId xmlns:a16="http://schemas.microsoft.com/office/drawing/2014/main" id="{5DE3FAE6-85C7-05C2-97DF-144197747E94}"/>
              </a:ext>
            </a:extLst>
          </p:cNvPr>
          <p:cNvSpPr/>
          <p:nvPr/>
        </p:nvSpPr>
        <p:spPr>
          <a:xfrm>
            <a:off x="210089" y="4070965"/>
            <a:ext cx="1371059" cy="1000432"/>
          </a:xfrm>
          <a:prstGeom prst="wedgeRoundRectCallout">
            <a:avLst/>
          </a:prstGeom>
          <a:solidFill>
            <a:schemeClr val="accent6">
              <a:lumMod val="20000"/>
              <a:lumOff val="80000"/>
            </a:schemeClr>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7" name="Speech Bubble: Rectangle with Corners Rounded 6">
            <a:extLst>
              <a:ext uri="{FF2B5EF4-FFF2-40B4-BE49-F238E27FC236}">
                <a16:creationId xmlns:a16="http://schemas.microsoft.com/office/drawing/2014/main" id="{3BD0F319-8C96-8069-5969-8DF919BD32B6}"/>
              </a:ext>
            </a:extLst>
          </p:cNvPr>
          <p:cNvSpPr/>
          <p:nvPr/>
        </p:nvSpPr>
        <p:spPr>
          <a:xfrm>
            <a:off x="210088" y="5485220"/>
            <a:ext cx="1371059" cy="1000432"/>
          </a:xfrm>
          <a:prstGeom prst="wedgeRoundRectCallout">
            <a:avLst/>
          </a:prstGeom>
          <a:solidFill>
            <a:schemeClr val="accent6">
              <a:lumMod val="20000"/>
              <a:lumOff val="80000"/>
            </a:schemeClr>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8" name="Speech Bubble: Rectangle with Corners Rounded 7">
            <a:extLst>
              <a:ext uri="{FF2B5EF4-FFF2-40B4-BE49-F238E27FC236}">
                <a16:creationId xmlns:a16="http://schemas.microsoft.com/office/drawing/2014/main" id="{276175A9-F24E-8ABB-3B68-84D6651E7A76}"/>
              </a:ext>
            </a:extLst>
          </p:cNvPr>
          <p:cNvSpPr/>
          <p:nvPr/>
        </p:nvSpPr>
        <p:spPr>
          <a:xfrm>
            <a:off x="3745485" y="1003915"/>
            <a:ext cx="1371059" cy="1000432"/>
          </a:xfrm>
          <a:prstGeom prst="wedgeRoundRectCallout">
            <a:avLst/>
          </a:prstGeom>
          <a:solidFill>
            <a:schemeClr val="bg2"/>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9" name="Speech Bubble: Rectangle with Corners Rounded 8">
            <a:extLst>
              <a:ext uri="{FF2B5EF4-FFF2-40B4-BE49-F238E27FC236}">
                <a16:creationId xmlns:a16="http://schemas.microsoft.com/office/drawing/2014/main" id="{F1FD70A4-9766-06FC-B414-6F33DD8F04CE}"/>
              </a:ext>
            </a:extLst>
          </p:cNvPr>
          <p:cNvSpPr/>
          <p:nvPr/>
        </p:nvSpPr>
        <p:spPr>
          <a:xfrm>
            <a:off x="3745485" y="2537440"/>
            <a:ext cx="1371059" cy="1000432"/>
          </a:xfrm>
          <a:prstGeom prst="wedgeRoundRectCallout">
            <a:avLst/>
          </a:prstGeom>
          <a:solidFill>
            <a:schemeClr val="bg2"/>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10" name="Speech Bubble: Rectangle with Corners Rounded 9">
            <a:extLst>
              <a:ext uri="{FF2B5EF4-FFF2-40B4-BE49-F238E27FC236}">
                <a16:creationId xmlns:a16="http://schemas.microsoft.com/office/drawing/2014/main" id="{38C308C5-A544-CE43-D0F8-361D324E8D87}"/>
              </a:ext>
            </a:extLst>
          </p:cNvPr>
          <p:cNvSpPr/>
          <p:nvPr/>
        </p:nvSpPr>
        <p:spPr>
          <a:xfrm>
            <a:off x="3745484" y="4070965"/>
            <a:ext cx="1371059" cy="1000432"/>
          </a:xfrm>
          <a:prstGeom prst="wedgeRoundRectCallout">
            <a:avLst/>
          </a:prstGeom>
          <a:solidFill>
            <a:schemeClr val="bg2"/>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12" name="Speech Bubble: Rectangle with Corners Rounded 11">
            <a:extLst>
              <a:ext uri="{FF2B5EF4-FFF2-40B4-BE49-F238E27FC236}">
                <a16:creationId xmlns:a16="http://schemas.microsoft.com/office/drawing/2014/main" id="{A0C8E5AB-14AC-814B-16F6-5F3C2299461D}"/>
              </a:ext>
            </a:extLst>
          </p:cNvPr>
          <p:cNvSpPr/>
          <p:nvPr/>
        </p:nvSpPr>
        <p:spPr>
          <a:xfrm>
            <a:off x="3745484" y="5485220"/>
            <a:ext cx="1371059" cy="1000432"/>
          </a:xfrm>
          <a:prstGeom prst="wedgeRoundRectCallout">
            <a:avLst/>
          </a:prstGeom>
          <a:solidFill>
            <a:schemeClr val="bg2"/>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13" name="Speech Bubble: Rectangle with Corners Rounded 12">
            <a:extLst>
              <a:ext uri="{FF2B5EF4-FFF2-40B4-BE49-F238E27FC236}">
                <a16:creationId xmlns:a16="http://schemas.microsoft.com/office/drawing/2014/main" id="{4E7E1783-5425-6173-34F9-2742FC1ADE29}"/>
              </a:ext>
            </a:extLst>
          </p:cNvPr>
          <p:cNvSpPr/>
          <p:nvPr/>
        </p:nvSpPr>
        <p:spPr>
          <a:xfrm>
            <a:off x="1791235" y="1003915"/>
            <a:ext cx="1371059" cy="1000432"/>
          </a:xfrm>
          <a:prstGeom prst="wedgeRoundRectCallout">
            <a:avLst/>
          </a:prstGeom>
          <a:solidFill>
            <a:schemeClr val="accent6">
              <a:lumMod val="20000"/>
              <a:lumOff val="80000"/>
            </a:schemeClr>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14" name="Speech Bubble: Rectangle with Corners Rounded 13">
            <a:extLst>
              <a:ext uri="{FF2B5EF4-FFF2-40B4-BE49-F238E27FC236}">
                <a16:creationId xmlns:a16="http://schemas.microsoft.com/office/drawing/2014/main" id="{12CCF67C-76DD-E6E9-0F57-82B7B224D86F}"/>
              </a:ext>
            </a:extLst>
          </p:cNvPr>
          <p:cNvSpPr/>
          <p:nvPr/>
        </p:nvSpPr>
        <p:spPr>
          <a:xfrm>
            <a:off x="1791237" y="2537440"/>
            <a:ext cx="1371059" cy="1000432"/>
          </a:xfrm>
          <a:prstGeom prst="wedgeRoundRectCallout">
            <a:avLst/>
          </a:prstGeom>
          <a:solidFill>
            <a:schemeClr val="accent6">
              <a:lumMod val="20000"/>
              <a:lumOff val="80000"/>
            </a:schemeClr>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15" name="Speech Bubble: Rectangle with Corners Rounded 14">
            <a:extLst>
              <a:ext uri="{FF2B5EF4-FFF2-40B4-BE49-F238E27FC236}">
                <a16:creationId xmlns:a16="http://schemas.microsoft.com/office/drawing/2014/main" id="{BB47528A-BE70-9120-8C5D-16CABF313314}"/>
              </a:ext>
            </a:extLst>
          </p:cNvPr>
          <p:cNvSpPr/>
          <p:nvPr/>
        </p:nvSpPr>
        <p:spPr>
          <a:xfrm>
            <a:off x="1791236" y="4070965"/>
            <a:ext cx="1371059" cy="1000432"/>
          </a:xfrm>
          <a:prstGeom prst="wedgeRoundRectCallout">
            <a:avLst/>
          </a:prstGeom>
          <a:solidFill>
            <a:schemeClr val="accent6">
              <a:lumMod val="20000"/>
              <a:lumOff val="80000"/>
            </a:schemeClr>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16" name="Speech Bubble: Rectangle with Corners Rounded 15">
            <a:extLst>
              <a:ext uri="{FF2B5EF4-FFF2-40B4-BE49-F238E27FC236}">
                <a16:creationId xmlns:a16="http://schemas.microsoft.com/office/drawing/2014/main" id="{922D95DE-0C17-CE67-21DA-7A8922DA9E51}"/>
              </a:ext>
            </a:extLst>
          </p:cNvPr>
          <p:cNvSpPr/>
          <p:nvPr/>
        </p:nvSpPr>
        <p:spPr>
          <a:xfrm>
            <a:off x="1791235" y="5485220"/>
            <a:ext cx="1371059" cy="1000432"/>
          </a:xfrm>
          <a:prstGeom prst="wedgeRoundRectCallout">
            <a:avLst/>
          </a:prstGeom>
          <a:solidFill>
            <a:schemeClr val="accent6">
              <a:lumMod val="20000"/>
              <a:lumOff val="80000"/>
            </a:schemeClr>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17" name="Speech Bubble: Rectangle with Corners Rounded 16">
            <a:extLst>
              <a:ext uri="{FF2B5EF4-FFF2-40B4-BE49-F238E27FC236}">
                <a16:creationId xmlns:a16="http://schemas.microsoft.com/office/drawing/2014/main" id="{1C2E9896-8778-E3FC-7B88-47652349D2B7}"/>
              </a:ext>
            </a:extLst>
          </p:cNvPr>
          <p:cNvSpPr/>
          <p:nvPr/>
        </p:nvSpPr>
        <p:spPr>
          <a:xfrm>
            <a:off x="5326632" y="1003915"/>
            <a:ext cx="1371059" cy="1000432"/>
          </a:xfrm>
          <a:prstGeom prst="wedgeRoundRectCallout">
            <a:avLst/>
          </a:prstGeom>
          <a:solidFill>
            <a:schemeClr val="bg2"/>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18" name="Speech Bubble: Rectangle with Corners Rounded 17">
            <a:extLst>
              <a:ext uri="{FF2B5EF4-FFF2-40B4-BE49-F238E27FC236}">
                <a16:creationId xmlns:a16="http://schemas.microsoft.com/office/drawing/2014/main" id="{34EC2C18-AD1F-40C7-601C-523857322752}"/>
              </a:ext>
            </a:extLst>
          </p:cNvPr>
          <p:cNvSpPr/>
          <p:nvPr/>
        </p:nvSpPr>
        <p:spPr>
          <a:xfrm>
            <a:off x="5326632" y="2537440"/>
            <a:ext cx="1371059" cy="1000432"/>
          </a:xfrm>
          <a:prstGeom prst="wedgeRoundRectCallout">
            <a:avLst/>
          </a:prstGeom>
          <a:solidFill>
            <a:schemeClr val="bg2"/>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19" name="Speech Bubble: Rectangle with Corners Rounded 18">
            <a:extLst>
              <a:ext uri="{FF2B5EF4-FFF2-40B4-BE49-F238E27FC236}">
                <a16:creationId xmlns:a16="http://schemas.microsoft.com/office/drawing/2014/main" id="{A4181C5B-0053-5326-08EF-A88E1E989903}"/>
              </a:ext>
            </a:extLst>
          </p:cNvPr>
          <p:cNvSpPr/>
          <p:nvPr/>
        </p:nvSpPr>
        <p:spPr>
          <a:xfrm>
            <a:off x="5326631" y="4070965"/>
            <a:ext cx="1371059" cy="1000432"/>
          </a:xfrm>
          <a:prstGeom prst="wedgeRoundRectCallout">
            <a:avLst/>
          </a:prstGeom>
          <a:solidFill>
            <a:schemeClr val="bg2"/>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20" name="Speech Bubble: Rectangle with Corners Rounded 19">
            <a:extLst>
              <a:ext uri="{FF2B5EF4-FFF2-40B4-BE49-F238E27FC236}">
                <a16:creationId xmlns:a16="http://schemas.microsoft.com/office/drawing/2014/main" id="{31EEC528-C7D6-CE5F-1C94-430DC36CB500}"/>
              </a:ext>
            </a:extLst>
          </p:cNvPr>
          <p:cNvSpPr/>
          <p:nvPr/>
        </p:nvSpPr>
        <p:spPr>
          <a:xfrm>
            <a:off x="5326631" y="5485220"/>
            <a:ext cx="1371059" cy="1000432"/>
          </a:xfrm>
          <a:prstGeom prst="wedgeRoundRectCallout">
            <a:avLst/>
          </a:prstGeom>
          <a:solidFill>
            <a:schemeClr val="bg2"/>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21" name="Speech Bubble: Rectangle with Corners Rounded 20">
            <a:extLst>
              <a:ext uri="{FF2B5EF4-FFF2-40B4-BE49-F238E27FC236}">
                <a16:creationId xmlns:a16="http://schemas.microsoft.com/office/drawing/2014/main" id="{645AA9DE-59E3-9424-1287-4CD41C25B839}"/>
              </a:ext>
            </a:extLst>
          </p:cNvPr>
          <p:cNvSpPr/>
          <p:nvPr/>
        </p:nvSpPr>
        <p:spPr>
          <a:xfrm>
            <a:off x="7499146" y="1003915"/>
            <a:ext cx="1371059" cy="1000432"/>
          </a:xfrm>
          <a:prstGeom prst="wedgeRoundRectCallou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22" name="Speech Bubble: Rectangle with Corners Rounded 21">
            <a:extLst>
              <a:ext uri="{FF2B5EF4-FFF2-40B4-BE49-F238E27FC236}">
                <a16:creationId xmlns:a16="http://schemas.microsoft.com/office/drawing/2014/main" id="{FFA4E803-8E73-ED49-1498-388791D63243}"/>
              </a:ext>
            </a:extLst>
          </p:cNvPr>
          <p:cNvSpPr/>
          <p:nvPr/>
        </p:nvSpPr>
        <p:spPr>
          <a:xfrm>
            <a:off x="7499145" y="2537440"/>
            <a:ext cx="1371059" cy="1000432"/>
          </a:xfrm>
          <a:prstGeom prst="wedgeRoundRectCallou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23" name="Speech Bubble: Rectangle with Corners Rounded 22">
            <a:extLst>
              <a:ext uri="{FF2B5EF4-FFF2-40B4-BE49-F238E27FC236}">
                <a16:creationId xmlns:a16="http://schemas.microsoft.com/office/drawing/2014/main" id="{29DE5BA8-7FC1-5DB6-1E04-930BACAAD99B}"/>
              </a:ext>
            </a:extLst>
          </p:cNvPr>
          <p:cNvSpPr/>
          <p:nvPr/>
        </p:nvSpPr>
        <p:spPr>
          <a:xfrm>
            <a:off x="7499144" y="4070965"/>
            <a:ext cx="1371059" cy="1000432"/>
          </a:xfrm>
          <a:prstGeom prst="wedgeRoundRectCallou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24" name="Speech Bubble: Rectangle with Corners Rounded 23">
            <a:extLst>
              <a:ext uri="{FF2B5EF4-FFF2-40B4-BE49-F238E27FC236}">
                <a16:creationId xmlns:a16="http://schemas.microsoft.com/office/drawing/2014/main" id="{5F9EBE67-716D-C7D5-270D-A57373E6A1F3}"/>
              </a:ext>
            </a:extLst>
          </p:cNvPr>
          <p:cNvSpPr/>
          <p:nvPr/>
        </p:nvSpPr>
        <p:spPr>
          <a:xfrm>
            <a:off x="7499144" y="5485220"/>
            <a:ext cx="1371059" cy="1000432"/>
          </a:xfrm>
          <a:prstGeom prst="wedgeRoundRectCallou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25" name="Speech Bubble: Rectangle with Corners Rounded 24">
            <a:extLst>
              <a:ext uri="{FF2B5EF4-FFF2-40B4-BE49-F238E27FC236}">
                <a16:creationId xmlns:a16="http://schemas.microsoft.com/office/drawing/2014/main" id="{CA6D752A-E4FE-C556-4D6C-DC88F8C483FB}"/>
              </a:ext>
            </a:extLst>
          </p:cNvPr>
          <p:cNvSpPr/>
          <p:nvPr/>
        </p:nvSpPr>
        <p:spPr>
          <a:xfrm>
            <a:off x="9029708" y="1003915"/>
            <a:ext cx="1371059" cy="1000432"/>
          </a:xfrm>
          <a:prstGeom prst="wedgeRoundRectCallou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26" name="Speech Bubble: Rectangle with Corners Rounded 25">
            <a:extLst>
              <a:ext uri="{FF2B5EF4-FFF2-40B4-BE49-F238E27FC236}">
                <a16:creationId xmlns:a16="http://schemas.microsoft.com/office/drawing/2014/main" id="{5F3A94A8-3BAC-44C9-D5ED-E842AFCAD3E7}"/>
              </a:ext>
            </a:extLst>
          </p:cNvPr>
          <p:cNvSpPr/>
          <p:nvPr/>
        </p:nvSpPr>
        <p:spPr>
          <a:xfrm>
            <a:off x="9029707" y="2537440"/>
            <a:ext cx="1371059" cy="1000432"/>
          </a:xfrm>
          <a:prstGeom prst="wedgeRoundRectCallou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27" name="Speech Bubble: Rectangle with Corners Rounded 26">
            <a:extLst>
              <a:ext uri="{FF2B5EF4-FFF2-40B4-BE49-F238E27FC236}">
                <a16:creationId xmlns:a16="http://schemas.microsoft.com/office/drawing/2014/main" id="{3CAC82A4-E125-1598-BA54-461B39250EB0}"/>
              </a:ext>
            </a:extLst>
          </p:cNvPr>
          <p:cNvSpPr/>
          <p:nvPr/>
        </p:nvSpPr>
        <p:spPr>
          <a:xfrm>
            <a:off x="9029706" y="4070965"/>
            <a:ext cx="1371059" cy="1000432"/>
          </a:xfrm>
          <a:prstGeom prst="wedgeRoundRectCallou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
        <p:nvSpPr>
          <p:cNvPr id="28" name="Speech Bubble: Rectangle with Corners Rounded 27">
            <a:extLst>
              <a:ext uri="{FF2B5EF4-FFF2-40B4-BE49-F238E27FC236}">
                <a16:creationId xmlns:a16="http://schemas.microsoft.com/office/drawing/2014/main" id="{26D672B0-DE79-4A56-2E6C-A91828DAA959}"/>
              </a:ext>
            </a:extLst>
          </p:cNvPr>
          <p:cNvSpPr/>
          <p:nvPr/>
        </p:nvSpPr>
        <p:spPr>
          <a:xfrm>
            <a:off x="9029706" y="5485220"/>
            <a:ext cx="1371059" cy="1000432"/>
          </a:xfrm>
          <a:prstGeom prst="wedgeRoundRectCallou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INSERT CONTENT HERE</a:t>
            </a:r>
          </a:p>
        </p:txBody>
      </p:sp>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269</Words>
  <Application>Microsoft Macintosh PowerPoint</Application>
  <PresentationFormat>Widescreen</PresentationFormat>
  <Paragraphs>51</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7</cp:revision>
  <dcterms:created xsi:type="dcterms:W3CDTF">2022-08-01T01:58:39Z</dcterms:created>
  <dcterms:modified xsi:type="dcterms:W3CDTF">2022-09-26T23:32:38Z</dcterms:modified>
</cp:coreProperties>
</file>