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8"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00BD3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552&amp;utm_source=integrated+content&amp;utm_campaign=/content/project-plan-timeline-template&amp;utm_medium=Project+Timeline+powerpoint+11552&amp;lpa=Project+Timeline+powerpoint+11552&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489411782"/>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993622">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fontAlgn="ctr"/>
                      <a:r>
                        <a:rPr lang="en-US" sz="1100" u="none" strike="noStrike">
                          <a:effectLst/>
                          <a:latin typeface="Century Gothic" panose="020B0502020202020204" pitchFamily="34" charset="0"/>
                        </a:rPr>
                        <a:t>TASK NAME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STATUS</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a:effectLst/>
                          <a:latin typeface="Century Gothic" panose="020B0502020202020204" pitchFamily="34" charset="0"/>
                        </a:rPr>
                        <a:t>ASSIGNED TO</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START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a:effectLst/>
                          <a:latin typeface="Century Gothic" panose="020B0502020202020204" pitchFamily="34" charset="0"/>
                        </a:rPr>
                        <a:t>END DATE</a:t>
                      </a:r>
                      <a:endParaRPr lang="en-US" sz="1100" b="1" i="0" u="none" strike="noStrike">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DURATION </a:t>
                      </a:r>
                    </a:p>
                    <a:p>
                      <a:pPr algn="ctr" fontAlgn="ctr"/>
                      <a:r>
                        <a:rPr lang="en-US" sz="1100" u="none" strike="noStrike" dirty="0">
                          <a:effectLst/>
                          <a:latin typeface="Century Gothic" panose="020B0502020202020204" pitchFamily="34" charset="0"/>
                        </a:rPr>
                        <a:t>in days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a:effectLst/>
                          <a:latin typeface="Century Gothic" panose="020B0502020202020204" pitchFamily="34" charset="0"/>
                        </a:rPr>
                        <a:t>Subtask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01/18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a:effectLst/>
                          <a:latin typeface="Century Gothic" panose="020B0502020202020204" pitchFamily="34" charset="0"/>
                        </a:rPr>
                        <a:t>Subtask 2.1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In Progress</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On Hold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a:effectLst/>
                          <a:latin typeface="Century Gothic" panose="020B0502020202020204" pitchFamily="34" charset="0"/>
                        </a:rPr>
                        <a:t>Task 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01/31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a:effectLst/>
                          <a:latin typeface="Century Gothic" panose="020B0502020202020204" pitchFamily="34" charset="0"/>
                        </a:rPr>
                        <a:t>Task 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01/29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a:effectLst/>
                          <a:latin typeface="Century Gothic" panose="020B0502020202020204" pitchFamily="34" charset="0"/>
                        </a:rPr>
                        <a:t>Task 9</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02/07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a:effectLst/>
                          <a:latin typeface="Century Gothic" panose="020B0502020202020204" pitchFamily="34" charset="0"/>
                        </a:rPr>
                        <a:t>Task 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a:effectLst/>
                          <a:latin typeface="Century Gothic" panose="020B0502020202020204" pitchFamily="34" charset="0"/>
                        </a:rPr>
                        <a:t>Task 12</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Not Started</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02/10</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a:effectLst/>
                          <a:latin typeface="Century Gothic" panose="020B0502020202020204" pitchFamily="34" charset="0"/>
                        </a:rPr>
                        <a:t>Task 13</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a:effectLst/>
                          <a:latin typeface="Century Gothic" panose="020B0502020202020204" pitchFamily="34" charset="0"/>
                        </a:rPr>
                        <a:t>Task 14</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a:effectLst/>
                          <a:latin typeface="Century Gothic" panose="020B0502020202020204" pitchFamily="34" charset="0"/>
                        </a:rPr>
                        <a:t>Task 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a:effectLst/>
                          <a:latin typeface="Century Gothic" panose="020B0502020202020204" pitchFamily="34" charset="0"/>
                        </a:rPr>
                        <a:t>Task 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02/16</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a:effectLst/>
                          <a:latin typeface="Century Gothic" panose="020B0502020202020204" pitchFamily="34" charset="0"/>
                        </a:rPr>
                        <a:t>Task 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02/15</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a:effectLst/>
                          <a:latin typeface="Century Gothic" panose="020B0502020202020204" pitchFamily="34" charset="0"/>
                        </a:rPr>
                        <a:t>02/17</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 TABLE</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961544839"/>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12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a:effectLst/>
                          <a:latin typeface="Century Gothic" panose="020B0502020202020204" pitchFamily="34" charset="0"/>
                        </a:rPr>
                        <a:t>Task 3</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a:effectLst/>
                          <a:latin typeface="Century Gothic" panose="020B0502020202020204" pitchFamily="34" charset="0"/>
                        </a:rPr>
                        <a:t>Task 4</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a:effectLst/>
                          <a:latin typeface="Century Gothic" panose="020B0502020202020204" pitchFamily="34" charset="0"/>
                        </a:rPr>
                        <a:t>Task 7</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a:effectLst/>
                          <a:latin typeface="Century Gothic" panose="020B0502020202020204" pitchFamily="34" charset="0"/>
                        </a:rPr>
                        <a:t>Task 8</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a:effectLst/>
                          <a:latin typeface="Century Gothic" panose="020B0502020202020204" pitchFamily="34" charset="0"/>
                        </a:rPr>
                        <a:t>Task 11</a:t>
                      </a:r>
                      <a:endParaRPr lang="en-US" sz="1200" b="0" i="0" u="none" strike="noStrike">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r>
              <a:rPr lang="en-US" sz="1400" dirty="0">
                <a:latin typeface="Century Gothic" panose="020B0502020202020204" pitchFamily="34" charset="0"/>
              </a:rPr>
              <a:t>AHEAD OF SCHEDULE</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120820" cy="307777"/>
          </a:xfrm>
          <a:prstGeom prst="rect">
            <a:avLst/>
          </a:prstGeom>
          <a:noFill/>
        </p:spPr>
        <p:txBody>
          <a:bodyPr wrap="none" rtlCol="0">
            <a:spAutoFit/>
          </a:bodyPr>
          <a:lstStyle/>
          <a:p>
            <a:r>
              <a:rPr lang="en-US" sz="1400" dirty="0">
                <a:latin typeface="Century Gothic" panose="020B0502020202020204" pitchFamily="34" charset="0"/>
              </a:rPr>
              <a:t>MILESTONE</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r>
              <a:rPr lang="en-US" sz="1400" dirty="0">
                <a:latin typeface="Century Gothic" panose="020B0502020202020204" pitchFamily="34" charset="0"/>
              </a:rPr>
              <a:t>AT RISK</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880947772"/>
              </p:ext>
            </p:extLst>
          </p:nvPr>
        </p:nvGraphicFramePr>
        <p:xfrm>
          <a:off x="473710" y="497305"/>
          <a:ext cx="11230609" cy="534342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43420">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late_PowerPoint" id="{623EADAB-9323-654D-92C6-6D0AA3934FA4}" vid="{24DB4EE8-1611-B94D-A515-1661E1DCCE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TotalTime>
  <Words>403</Words>
  <Application>Microsoft Macintosh PowerPoint</Application>
  <PresentationFormat>Widescreen</PresentationFormat>
  <Paragraphs>207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dcterms:created xsi:type="dcterms:W3CDTF">2019-11-22T20:36:09Z</dcterms:created>
  <dcterms:modified xsi:type="dcterms:W3CDTF">2022-08-17T21:24:04Z</dcterms:modified>
</cp:coreProperties>
</file>