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8" r:id="rId2"/>
    <p:sldId id="2235" r:id="rId3"/>
    <p:sldId id="316" r:id="rId4"/>
    <p:sldId id="355" r:id="rId5"/>
    <p:sldId id="2236" r:id="rId6"/>
    <p:sldId id="2237" r:id="rId7"/>
    <p:sldId id="2238" r:id="rId8"/>
    <p:sldId id="2239" r:id="rId9"/>
    <p:sldId id="2240" r:id="rId10"/>
    <p:sldId id="2241" r:id="rId11"/>
    <p:sldId id="2242" r:id="rId12"/>
    <p:sldId id="356"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7231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320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6/29/22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6/29/22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486&amp;utm_source=integrated+content&amp;utm_campaign=/content/project-debrief&amp;utm_medium=Project+Debrief+powerpoint+11486&amp;lpa=Project+Debrief+powerpoint+11486&amp;lx=PFpZZjisDNTS-Ddigi3MyABAgeTPLDIL8TQRu558b7w"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0.xml"/><Relationship Id="rId3" Type="http://schemas.openxmlformats.org/officeDocument/2006/relationships/image" Target="../media/image1.png"/><Relationship Id="rId7" Type="http://schemas.openxmlformats.org/officeDocument/2006/relationships/slide" Target="slide8.xml"/><Relationship Id="rId12"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3.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Shape&#10;&#10;Description automatically generated">
            <a:extLst>
              <a:ext uri="{FF2B5EF4-FFF2-40B4-BE49-F238E27FC236}">
                <a16:creationId xmlns:a16="http://schemas.microsoft.com/office/drawing/2014/main" id="{79EA9CDF-9C79-2DD1-5DC3-8A91D916C0AE}"/>
              </a:ext>
            </a:extLst>
          </p:cNvPr>
          <p:cNvPicPr>
            <a:picLocks noChangeAspect="1"/>
          </p:cNvPicPr>
          <p:nvPr/>
        </p:nvPicPr>
        <p:blipFill>
          <a:blip r:embed="rId3"/>
          <a:stretch>
            <a:fillRect/>
          </a:stretch>
        </p:blipFill>
        <p:spPr>
          <a:xfrm>
            <a:off x="7416833" y="520546"/>
            <a:ext cx="4997547" cy="6042008"/>
          </a:xfrm>
          <a:prstGeom prst="rect">
            <a:avLst/>
          </a:prstGeom>
        </p:spPr>
      </p:pic>
      <p:pic>
        <p:nvPicPr>
          <p:cNvPr id="6" name="Picture 5">
            <a:hlinkClick r:id="rId4"/>
            <a:extLst>
              <a:ext uri="{FF2B5EF4-FFF2-40B4-BE49-F238E27FC236}">
                <a16:creationId xmlns:a16="http://schemas.microsoft.com/office/drawing/2014/main" id="{011ABEA2-A0A4-2545-BC5F-D7F8CEFC99DC}"/>
              </a:ext>
            </a:extLst>
          </p:cNvPr>
          <p:cNvPicPr>
            <a:picLocks noChangeAspect="1"/>
          </p:cNvPicPr>
          <p:nvPr/>
        </p:nvPicPr>
        <p:blipFill>
          <a:blip r:embed="rId5"/>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399448"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DEBRIEF</a:t>
            </a:r>
          </a:p>
        </p:txBody>
      </p:sp>
      <p:sp>
        <p:nvSpPr>
          <p:cNvPr id="9" name="TextBox 8">
            <a:extLst>
              <a:ext uri="{FF2B5EF4-FFF2-40B4-BE49-F238E27FC236}">
                <a16:creationId xmlns:a16="http://schemas.microsoft.com/office/drawing/2014/main" id="{BE98E647-E4C9-4B4B-888B-2F662C468983}"/>
              </a:ext>
            </a:extLst>
          </p:cNvPr>
          <p:cNvSpPr txBox="1"/>
          <p:nvPr/>
        </p:nvSpPr>
        <p:spPr>
          <a:xfrm>
            <a:off x="399448" y="2374210"/>
            <a:ext cx="8291631"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ID:  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Date: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399448"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4348974" y="2353179"/>
            <a:ext cx="2340600" cy="1737141"/>
            <a:chOff x="86751" y="923060"/>
            <a:chExt cx="2524175" cy="1861386"/>
          </a:xfrm>
        </p:grpSpPr>
        <p:sp>
          <p:nvSpPr>
            <p:cNvPr id="15" name="Oval 14">
              <a:extLst>
                <a:ext uri="{FF2B5EF4-FFF2-40B4-BE49-F238E27FC236}">
                  <a16:creationId xmlns:a16="http://schemas.microsoft.com/office/drawing/2014/main" id="{BFDED863-2973-1644-9532-648285F6B0E9}"/>
                </a:ext>
              </a:extLst>
            </p:cNvPr>
            <p:cNvSpPr/>
            <p:nvPr/>
          </p:nvSpPr>
          <p:spPr>
            <a:xfrm>
              <a:off x="415638" y="923060"/>
              <a:ext cx="1888742" cy="186138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1313384" cy="1313384"/>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86751" y="1454079"/>
              <a:ext cx="2524175" cy="824473"/>
            </a:xfrm>
            <a:prstGeom prst="rect">
              <a:avLst/>
            </a:prstGeom>
            <a:noFill/>
          </p:spPr>
          <p:txBody>
            <a:bodyPr wrap="square" rtlCol="0">
              <a:spAutoFit/>
            </a:bodyPr>
            <a:lstStyle/>
            <a:p>
              <a:pPr algn="ctr"/>
              <a:r>
                <a:rPr lang="en-US" sz="2200" b="1" dirty="0">
                  <a:solidFill>
                    <a:schemeClr val="bg1"/>
                  </a:solidFill>
                  <a:latin typeface="Century Gothic" panose="020B0502020202020204" pitchFamily="34" charset="0"/>
                </a:rPr>
                <a:t>YOUR</a:t>
              </a:r>
            </a:p>
            <a:p>
              <a:pPr algn="ctr"/>
              <a:r>
                <a:rPr lang="en-US" sz="2200" b="1" dirty="0">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2B1E0B5E-A962-4655-9003-4DC3EE4458CE}"/>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DEBRIEF POWERPOINT TEMPLATE</a:t>
            </a:r>
          </a:p>
        </p:txBody>
      </p:sp>
      <p:sp>
        <p:nvSpPr>
          <p:cNvPr id="13" name="Rectangle 7">
            <a:extLst>
              <a:ext uri="{FF2B5EF4-FFF2-40B4-BE49-F238E27FC236}">
                <a16:creationId xmlns:a16="http://schemas.microsoft.com/office/drawing/2014/main" id="{2ADAB04B-95E9-FC07-60DC-EDE5C37A046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ED829D6B-EE5E-6D9F-133C-7F57E157769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B8A38B84-C8BD-5DC7-886B-05FB48A2F31B}"/>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DEBRIEF POWERPOINT PRESENTATION</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LESSON 1:</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400" dirty="0">
                <a:solidFill>
                  <a:schemeClr val="tx2">
                    <a:lumMod val="75000"/>
                  </a:schemeClr>
                </a:solidFill>
                <a:latin typeface="Century Gothic" panose="020B0502020202020204" pitchFamily="34" charset="0"/>
                <a:ea typeface="Montserrat Light" charset="0"/>
                <a:cs typeface="Montserrat Light" charset="0"/>
              </a:rPr>
              <a:t>LESSON 2:</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400" dirty="0">
                <a:solidFill>
                  <a:schemeClr val="tx2">
                    <a:lumMod val="75000"/>
                  </a:schemeClr>
                </a:solidFill>
                <a:latin typeface="Century Gothic" panose="020B0502020202020204" pitchFamily="34" charset="0"/>
                <a:ea typeface="Montserrat Light" charset="0"/>
                <a:cs typeface="Montserrat Light" charset="0"/>
              </a:rPr>
              <a:t>LESSON 3:</a:t>
            </a:r>
          </a:p>
        </p:txBody>
      </p:sp>
      <p:sp>
        <p:nvSpPr>
          <p:cNvPr id="10" name="Rectangle 7">
            <a:extLst>
              <a:ext uri="{FF2B5EF4-FFF2-40B4-BE49-F238E27FC236}">
                <a16:creationId xmlns:a16="http://schemas.microsoft.com/office/drawing/2014/main" id="{53A18B45-D463-C28E-9BD8-8B1DD6489AF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61166B51-CA80-A9CE-D20F-73D8673C2F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4B37EFCD-00CF-0800-C499-F650F7EA0F7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KEY TAKEAWAYS</a:t>
            </a:r>
          </a:p>
        </p:txBody>
      </p:sp>
    </p:spTree>
    <p:extLst>
      <p:ext uri="{BB962C8B-B14F-4D97-AF65-F5344CB8AC3E}">
        <p14:creationId xmlns:p14="http://schemas.microsoft.com/office/powerpoint/2010/main" val="180508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ACTION</a:t>
            </a:r>
            <a:r>
              <a:rPr lang="en-US" sz="2400" dirty="0">
                <a:solidFill>
                  <a:schemeClr val="tx2">
                    <a:lumMod val="75000"/>
                  </a:schemeClr>
                </a:solidFill>
                <a:latin typeface="Century Gothic" panose="020B0502020202020204" pitchFamily="34" charset="0"/>
                <a:ea typeface="Montserrat Light" charset="0"/>
                <a:cs typeface="Montserrat Light" charset="0"/>
              </a:rPr>
              <a:t> 1:</a:t>
            </a: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400" dirty="0">
                <a:solidFill>
                  <a:schemeClr val="tx2">
                    <a:lumMod val="75000"/>
                  </a:schemeClr>
                </a:solidFill>
                <a:latin typeface="Century Gothic" panose="020B0502020202020204" pitchFamily="34" charset="0"/>
                <a:ea typeface="Montserrat Light" charset="0"/>
                <a:cs typeface="Montserrat Light" charset="0"/>
              </a:rPr>
              <a:t>ACTION 2:</a:t>
            </a: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400" dirty="0">
                <a:solidFill>
                  <a:schemeClr val="tx2">
                    <a:lumMod val="75000"/>
                  </a:schemeClr>
                </a:solidFill>
                <a:latin typeface="Century Gothic" panose="020B0502020202020204" pitchFamily="34" charset="0"/>
                <a:ea typeface="Montserrat Light" charset="0"/>
                <a:cs typeface="Montserrat Light" charset="0"/>
              </a:rPr>
              <a:t>ACTION 3:</a:t>
            </a: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15997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1">
                    <a:lumMod val="65000"/>
                    <a:lumOff val="35000"/>
                  </a:schemeClr>
                </a:solidFill>
                <a:latin typeface="Century Gothic" panose="020B0502020202020204" pitchFamily="34" charset="0"/>
              </a:rPr>
              <a:t>STEPS WE CAN TAKE NOW</a:t>
            </a:r>
            <a:endParaRPr lang="en-US" sz="2200" dirty="0">
              <a:solidFill>
                <a:schemeClr val="tx1">
                  <a:lumMod val="65000"/>
                  <a:lumOff val="35000"/>
                </a:schemeClr>
              </a:solidFill>
              <a:latin typeface="Century Gothic" panose="020B0502020202020204" pitchFamily="34" charset="0"/>
              <a:ea typeface="Montserrat Light" charset="0"/>
              <a:cs typeface="Montserrat Light" charset="0"/>
            </a:endParaRPr>
          </a:p>
        </p:txBody>
      </p:sp>
      <p:sp>
        <p:nvSpPr>
          <p:cNvPr id="15" name="Rectangle 7">
            <a:extLst>
              <a:ext uri="{FF2B5EF4-FFF2-40B4-BE49-F238E27FC236}">
                <a16:creationId xmlns:a16="http://schemas.microsoft.com/office/drawing/2014/main" id="{22612FB8-6A72-501B-35D8-402939EDBF2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6" name="Parallelogram 15">
            <a:extLst>
              <a:ext uri="{FF2B5EF4-FFF2-40B4-BE49-F238E27FC236}">
                <a16:creationId xmlns:a16="http://schemas.microsoft.com/office/drawing/2014/main" id="{6FE1FC09-B315-8828-6289-DE3DC0A5F11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FA3768BD-FD83-B479-6DCE-3762415A90B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STEPS WE CAN TAKE NOW: ACTION ITEMS</a:t>
            </a:r>
          </a:p>
        </p:txBody>
      </p:sp>
    </p:spTree>
    <p:extLst>
      <p:ext uri="{BB962C8B-B14F-4D97-AF65-F5344CB8AC3E}">
        <p14:creationId xmlns:p14="http://schemas.microsoft.com/office/powerpoint/2010/main" val="8151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159970"/>
            <a:ext cx="6979024" cy="477088"/>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2200" dirty="0">
                <a:latin typeface="Century Gothic" panose="020B0502020202020204" pitchFamily="34" charset="0"/>
              </a:rPr>
              <a:t>RECOMMENDATIONS FOR FUTURE PROJECTS</a:t>
            </a:r>
          </a:p>
        </p:txBody>
      </p:sp>
      <p:sp>
        <p:nvSpPr>
          <p:cNvPr id="6" name="Rectangle 7">
            <a:extLst>
              <a:ext uri="{FF2B5EF4-FFF2-40B4-BE49-F238E27FC236}">
                <a16:creationId xmlns:a16="http://schemas.microsoft.com/office/drawing/2014/main" id="{00A46B5F-FDF0-5DEE-CFC9-8133EF5256A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0" name="Parallelogram 9">
            <a:extLst>
              <a:ext uri="{FF2B5EF4-FFF2-40B4-BE49-F238E27FC236}">
                <a16:creationId xmlns:a16="http://schemas.microsoft.com/office/drawing/2014/main" id="{803E3F56-5688-8FAA-6D43-02A76074B31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4027C599-E3BE-7494-97CD-656D7FFE78C8}"/>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FUTURE PROJECTS</a:t>
            </a:r>
          </a:p>
        </p:txBody>
      </p:sp>
    </p:spTree>
    <p:extLst>
      <p:ext uri="{BB962C8B-B14F-4D97-AF65-F5344CB8AC3E}">
        <p14:creationId xmlns:p14="http://schemas.microsoft.com/office/powerpoint/2010/main" val="24866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descr="Shape&#10;&#10;Description automatically generated">
            <a:extLst>
              <a:ext uri="{FF2B5EF4-FFF2-40B4-BE49-F238E27FC236}">
                <a16:creationId xmlns:a16="http://schemas.microsoft.com/office/drawing/2014/main" id="{909EEC91-039C-FE0B-9FB3-55F62D3CF7DD}"/>
              </a:ext>
            </a:extLst>
          </p:cNvPr>
          <p:cNvPicPr>
            <a:picLocks noChangeAspect="1"/>
          </p:cNvPicPr>
          <p:nvPr/>
        </p:nvPicPr>
        <p:blipFill>
          <a:blip r:embed="rId3">
            <a:alphaModFix amt="40000"/>
          </a:blip>
          <a:stretch>
            <a:fillRect/>
          </a:stretch>
        </p:blipFill>
        <p:spPr>
          <a:xfrm>
            <a:off x="7416833" y="520546"/>
            <a:ext cx="4997547" cy="6042008"/>
          </a:xfrm>
          <a:prstGeom prst="rect">
            <a:avLst/>
          </a:prstGeom>
        </p:spPr>
      </p:pic>
      <p:sp>
        <p:nvSpPr>
          <p:cNvPr id="68" name="TextBox 67"/>
          <p:cNvSpPr txBox="1"/>
          <p:nvPr/>
        </p:nvSpPr>
        <p:spPr>
          <a:xfrm>
            <a:off x="996666" y="1652681"/>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71" name="Subtitle 2"/>
          <p:cNvSpPr txBox="1">
            <a:spLocks/>
          </p:cNvSpPr>
          <p:nvPr/>
        </p:nvSpPr>
        <p:spPr>
          <a:xfrm>
            <a:off x="984935" y="210993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996666" y="3014097"/>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73" name="Subtitle 2"/>
          <p:cNvSpPr txBox="1">
            <a:spLocks/>
          </p:cNvSpPr>
          <p:nvPr/>
        </p:nvSpPr>
        <p:spPr>
          <a:xfrm>
            <a:off x="984936"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4" action="ppaction://hlinksldjump"/>
          </p:cNvPr>
          <p:cNvSpPr txBox="1"/>
          <p:nvPr/>
        </p:nvSpPr>
        <p:spPr>
          <a:xfrm>
            <a:off x="364857"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5" action="ppaction://hlinksldjump"/>
          </p:cNvPr>
          <p:cNvSpPr txBox="1"/>
          <p:nvPr/>
        </p:nvSpPr>
        <p:spPr>
          <a:xfrm>
            <a:off x="364856"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6" action="ppaction://hlinksldjump"/>
          </p:cNvPr>
          <p:cNvSpPr txBox="1"/>
          <p:nvPr/>
        </p:nvSpPr>
        <p:spPr>
          <a:xfrm>
            <a:off x="364856"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363924"/>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635826"/>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877707"/>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3014097"/>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7" action="ppaction://hlinksldjump"/>
            <a:extLst>
              <a:ext uri="{FF2B5EF4-FFF2-40B4-BE49-F238E27FC236}">
                <a16:creationId xmlns:a16="http://schemas.microsoft.com/office/drawing/2014/main" id="{CEB460F6-D2CC-2549-B204-6D2FC6E96268}"/>
              </a:ext>
            </a:extLst>
          </p:cNvPr>
          <p:cNvSpPr txBox="1"/>
          <p:nvPr/>
        </p:nvSpPr>
        <p:spPr>
          <a:xfrm>
            <a:off x="4254686"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8" action="ppaction://hlinksldjump"/>
            <a:extLst>
              <a:ext uri="{FF2B5EF4-FFF2-40B4-BE49-F238E27FC236}">
                <a16:creationId xmlns:a16="http://schemas.microsoft.com/office/drawing/2014/main" id="{E7EE68EC-AC78-524A-8041-4BBE245030A6}"/>
              </a:ext>
            </a:extLst>
          </p:cNvPr>
          <p:cNvSpPr txBox="1"/>
          <p:nvPr/>
        </p:nvSpPr>
        <p:spPr>
          <a:xfrm>
            <a:off x="4254685"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9" action="ppaction://hlinksldjump"/>
            <a:extLst>
              <a:ext uri="{FF2B5EF4-FFF2-40B4-BE49-F238E27FC236}">
                <a16:creationId xmlns:a16="http://schemas.microsoft.com/office/drawing/2014/main" id="{C5C82C3E-9D59-9C42-9541-EA6A340A4E5B}"/>
              </a:ext>
            </a:extLst>
          </p:cNvPr>
          <p:cNvSpPr txBox="1"/>
          <p:nvPr/>
        </p:nvSpPr>
        <p:spPr>
          <a:xfrm>
            <a:off x="4254685"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363924"/>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651985"/>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87770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3014097"/>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6" name="TextBox 55">
            <a:hlinkClick r:id="rId10" action="ppaction://hlinksldjump"/>
            <a:extLst>
              <a:ext uri="{FF2B5EF4-FFF2-40B4-BE49-F238E27FC236}">
                <a16:creationId xmlns:a16="http://schemas.microsoft.com/office/drawing/2014/main" id="{C5E8B69A-2BD7-F342-ADF5-37815ECD0C26}"/>
              </a:ext>
            </a:extLst>
          </p:cNvPr>
          <p:cNvSpPr txBox="1"/>
          <p:nvPr/>
        </p:nvSpPr>
        <p:spPr>
          <a:xfrm>
            <a:off x="7988311" y="2741290"/>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1" action="ppaction://hlinksldjump"/>
            <a:extLst>
              <a:ext uri="{FF2B5EF4-FFF2-40B4-BE49-F238E27FC236}">
                <a16:creationId xmlns:a16="http://schemas.microsoft.com/office/drawing/2014/main" id="{527FAEEA-94FF-8245-A80F-B31597AF5642}"/>
              </a:ext>
            </a:extLst>
          </p:cNvPr>
          <p:cNvSpPr txBox="1"/>
          <p:nvPr/>
        </p:nvSpPr>
        <p:spPr>
          <a:xfrm>
            <a:off x="8202572"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2" action="ppaction://hlinksldjump"/>
            <a:extLst>
              <a:ext uri="{FF2B5EF4-FFF2-40B4-BE49-F238E27FC236}">
                <a16:creationId xmlns:a16="http://schemas.microsoft.com/office/drawing/2014/main" id="{96B9BF9A-861B-6F4D-977D-EDB41ACC602B}"/>
              </a:ext>
            </a:extLst>
          </p:cNvPr>
          <p:cNvSpPr txBox="1"/>
          <p:nvPr/>
        </p:nvSpPr>
        <p:spPr>
          <a:xfrm>
            <a:off x="364856"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626667"/>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9" name="TextBox 68">
            <a:hlinkClick r:id="rId13" action="ppaction://hlinksldjump"/>
            <a:extLst>
              <a:ext uri="{FF2B5EF4-FFF2-40B4-BE49-F238E27FC236}">
                <a16:creationId xmlns:a16="http://schemas.microsoft.com/office/drawing/2014/main" id="{0C065E1B-C0BA-F343-9957-9BA716804E13}"/>
              </a:ext>
            </a:extLst>
          </p:cNvPr>
          <p:cNvSpPr txBox="1"/>
          <p:nvPr/>
        </p:nvSpPr>
        <p:spPr>
          <a:xfrm>
            <a:off x="4254685"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626667"/>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3" name="TextBox 32">
            <a:extLst>
              <a:ext uri="{FF2B5EF4-FFF2-40B4-BE49-F238E27FC236}">
                <a16:creationId xmlns:a16="http://schemas.microsoft.com/office/drawing/2014/main" id="{E96470FA-CE21-BF8C-CB76-0C8D680D7FDE}"/>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4" name="Rectangle 7">
            <a:extLst>
              <a:ext uri="{FF2B5EF4-FFF2-40B4-BE49-F238E27FC236}">
                <a16:creationId xmlns:a16="http://schemas.microsoft.com/office/drawing/2014/main" id="{EDD5184F-B8AD-031A-1D38-69AFA8F6F70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F38CF3B7-D8C7-43EF-9D6C-2DF72E185F3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114C57F-E0C2-FAAC-7899-8E182054CF52}"/>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DEBRIEF POWERPOINT PRESENTATION  |  </a:t>
            </a:r>
            <a:r>
              <a:rPr lang="en-US" dirty="0">
                <a:solidFill>
                  <a:schemeClr val="bg1"/>
                </a:solidFill>
                <a:latin typeface="Century Gothic" panose="020B0502020202020204" pitchFamily="34" charset="0"/>
              </a:rPr>
              <a:t>TABLE OF CONTENTS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535637781"/>
              </p:ext>
            </p:extLst>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4371278"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580514918"/>
              </p:ext>
            </p:extLst>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ACTUAL OUTCOME</a:t>
            </a:r>
          </a:p>
        </p:txBody>
      </p:sp>
      <p:sp>
        <p:nvSpPr>
          <p:cNvPr id="16" name="Rectangle 7">
            <a:extLst>
              <a:ext uri="{FF2B5EF4-FFF2-40B4-BE49-F238E27FC236}">
                <a16:creationId xmlns:a16="http://schemas.microsoft.com/office/drawing/2014/main" id="{4FD33C9E-DFAA-5135-E171-9EAF6C6F15B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E981EC1B-8CF9-2DB0-F4A1-35EEC4E10CE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78D34AE-F419-3347-60E8-F0F04010AEAE}"/>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EVALUATING PERFORMANCES: GOALS</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6071"/>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70167" y="22945"/>
            <a:ext cx="4826000"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35760" y="3294855"/>
            <a:ext cx="4826000"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1" name="Rectangle 7">
            <a:extLst>
              <a:ext uri="{FF2B5EF4-FFF2-40B4-BE49-F238E27FC236}">
                <a16:creationId xmlns:a16="http://schemas.microsoft.com/office/drawing/2014/main" id="{354BC105-11DE-5FD2-96D3-EA8B81C8D4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2" name="Parallelogram 131">
            <a:extLst>
              <a:ext uri="{FF2B5EF4-FFF2-40B4-BE49-F238E27FC236}">
                <a16:creationId xmlns:a16="http://schemas.microsoft.com/office/drawing/2014/main" id="{003AB671-C8EF-B695-8620-F2EB0A586BE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Box 132">
            <a:extLst>
              <a:ext uri="{FF2B5EF4-FFF2-40B4-BE49-F238E27FC236}">
                <a16:creationId xmlns:a16="http://schemas.microsoft.com/office/drawing/2014/main" id="{2010A8C6-7E06-3526-7F41-5E6BCEE4C8D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TIMELINE PERFORMANCES</a:t>
            </a:r>
          </a:p>
        </p:txBody>
      </p: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601522"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INITIAL GOAL FOR QUALITY 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ACTUAL OUTCOME</a:t>
            </a:r>
          </a:p>
        </p:txBody>
      </p:sp>
      <p:sp>
        <p:nvSpPr>
          <p:cNvPr id="16" name="Rectangle 7">
            <a:extLst>
              <a:ext uri="{FF2B5EF4-FFF2-40B4-BE49-F238E27FC236}">
                <a16:creationId xmlns:a16="http://schemas.microsoft.com/office/drawing/2014/main" id="{5617495B-A5DF-DC75-A400-96B35FEEE6B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ABC325CB-A186-B8BD-5CBE-390CDFC7018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F566C227-6E6B-649D-1867-D73022097CF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QUALITY PERFORMANCE</a:t>
            </a: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237798" y="113047"/>
            <a:ext cx="5101389"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427691" y="81327"/>
            <a:ext cx="5101389"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2200"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804865225"/>
              </p:ext>
            </p:extLst>
          </p:nvPr>
        </p:nvGraphicFramePr>
        <p:xfrm>
          <a:off x="237798"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398307210"/>
              </p:ext>
            </p:extLst>
          </p:nvPr>
        </p:nvGraphicFramePr>
        <p:xfrm>
          <a:off x="6463785"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9" name="Rectangle 7">
            <a:extLst>
              <a:ext uri="{FF2B5EF4-FFF2-40B4-BE49-F238E27FC236}">
                <a16:creationId xmlns:a16="http://schemas.microsoft.com/office/drawing/2014/main" id="{7BC3F4F7-A3F9-8EF9-3222-E4849C60A2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0" name="Parallelogram 9">
            <a:extLst>
              <a:ext uri="{FF2B5EF4-FFF2-40B4-BE49-F238E27FC236}">
                <a16:creationId xmlns:a16="http://schemas.microsoft.com/office/drawing/2014/main" id="{4BEC3F03-AA23-21E1-EAC5-B8206AA46EA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BD0C5AD4-8EF3-AE9F-4C86-91DEFBF81C6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BUDGET PERFORMANCE</a:t>
            </a:r>
          </a:p>
        </p:txBody>
      </p:sp>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59750083"/>
              </p:ext>
            </p:extLst>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85438"/>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the plan clearly defined and communicated?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86192704"/>
              </p:ext>
            </p:extLst>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it the right plan for this project?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271789849"/>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216"/>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latin typeface="Century Gothic" panose="020B0502020202020204" pitchFamily="34" charset="0"/>
              </a:rPr>
              <a:t>What could have been improved?</a:t>
            </a:r>
          </a:p>
        </p:txBody>
      </p:sp>
      <p:sp>
        <p:nvSpPr>
          <p:cNvPr id="10" name="Rectangle 7">
            <a:extLst>
              <a:ext uri="{FF2B5EF4-FFF2-40B4-BE49-F238E27FC236}">
                <a16:creationId xmlns:a16="http://schemas.microsoft.com/office/drawing/2014/main" id="{ED1FED32-B7F2-44F9-DD66-F3EBA0DE4C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6E5943DF-8986-E3D5-5E71-335E0705F7C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DABB55AB-E04C-2415-91AB-A95EB2EE969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PLAN</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Strengths of project team: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Client relationship: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4103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latin typeface="Century Gothic" panose="020B0502020202020204" pitchFamily="34" charset="0"/>
              </a:rPr>
              <a:t>Processes that worked well: </a:t>
            </a:r>
          </a:p>
        </p:txBody>
      </p:sp>
      <p:sp>
        <p:nvSpPr>
          <p:cNvPr id="10" name="Rectangle 7">
            <a:extLst>
              <a:ext uri="{FF2B5EF4-FFF2-40B4-BE49-F238E27FC236}">
                <a16:creationId xmlns:a16="http://schemas.microsoft.com/office/drawing/2014/main" id="{B288F8ED-C2FC-2505-40CE-921169196FA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47D209DD-8AC0-1ADA-26A4-380284ABA28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83E53D22-23AF-EF1D-2EBA-A1F1F6108DF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WENT WELL?</a:t>
            </a:r>
          </a:p>
        </p:txBody>
      </p:sp>
    </p:spTree>
    <p:extLst>
      <p:ext uri="{BB962C8B-B14F-4D97-AF65-F5344CB8AC3E}">
        <p14:creationId xmlns:p14="http://schemas.microsoft.com/office/powerpoint/2010/main" val="383234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Weaknesses of project team: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081476"/>
            <a:ext cx="6979024" cy="4103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sz="1800" dirty="0">
                <a:latin typeface="Century Gothic" panose="020B0502020202020204" pitchFamily="34"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4103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sz="1800" dirty="0">
                <a:latin typeface="Century Gothic" panose="020B0502020202020204" pitchFamily="34" charset="0"/>
              </a:rPr>
              <a:t>Processes that worked poorly:</a:t>
            </a:r>
          </a:p>
        </p:txBody>
      </p:sp>
      <p:sp>
        <p:nvSpPr>
          <p:cNvPr id="10" name="Rectangle 7">
            <a:extLst>
              <a:ext uri="{FF2B5EF4-FFF2-40B4-BE49-F238E27FC236}">
                <a16:creationId xmlns:a16="http://schemas.microsoft.com/office/drawing/2014/main" id="{D7822A45-7A60-9613-459E-3A511DAE90A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62AC40E3-1817-B431-8F30-5D80310E5F6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245AA63-E358-81B6-778C-2CBFE145085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COULD’VE GONE BETTER?</a:t>
            </a:r>
          </a:p>
        </p:txBody>
      </p:sp>
    </p:spTree>
    <p:extLst>
      <p:ext uri="{BB962C8B-B14F-4D97-AF65-F5344CB8AC3E}">
        <p14:creationId xmlns:p14="http://schemas.microsoft.com/office/powerpoint/2010/main" val="37925196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18</TotalTime>
  <Words>478</Words>
  <Application>Microsoft Macintosh PowerPoint</Application>
  <PresentationFormat>Widescreen</PresentationFormat>
  <Paragraphs>202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2020-06-12T18:00:34Z</dcterms:created>
  <dcterms:modified xsi:type="dcterms:W3CDTF">2022-06-29T22:46:38Z</dcterms:modified>
</cp:coreProperties>
</file>