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martsheet.com/try-it?trp=11410&amp;utm_source=integrated+content&amp;utm_campaign=/content/project-summary-templates&amp;utm_medium=Project+Summary+PowerPoint+powerpoint+11410&amp;lpa=Project+Summary+PowerPoint+powerpoint+11410&amp;lx=PFpZZjisDNTS-Ddigi3MyABAgeTPLDIL8TQRu558b7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SUMMARY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YOUR COMPANY NAME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YOUR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3875096" y="2927621"/>
            <a:ext cx="785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PROJECT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3875096" y="2831812"/>
            <a:ext cx="8189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994290" y="4873945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STAKEHOLDERS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PROJECT OVERVIEW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GOALS / ASSUMPTIONS / MEASUREMENTS OF SUCCESS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COMPETITIVE ADVANTAGE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RISK FACTORS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PROJECT MILESTONES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DOCUMENTATION + REPORTING / PROJECT COST + RESOURCE ESTIMATE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CONCLUSION AND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  <p:pic>
        <p:nvPicPr>
          <p:cNvPr id="5" name="Рисунок 4">
            <a:hlinkClick r:id="rId2"/>
            <a:extLst>
              <a:ext uri="{FF2B5EF4-FFF2-40B4-BE49-F238E27FC236}">
                <a16:creationId xmlns:a16="http://schemas.microsoft.com/office/drawing/2014/main" id="{BCA8E8EB-805A-4087-A361-46D0971BA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705" y="273890"/>
            <a:ext cx="3114798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STAKEHOLDERS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95019"/>
              </p:ext>
            </p:extLst>
          </p:nvPr>
        </p:nvGraphicFramePr>
        <p:xfrm>
          <a:off x="341389" y="358021"/>
          <a:ext cx="11451218" cy="75372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2032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85282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65936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PROJECT SPONSOR   Commissions delivery of and champions project; provides vision and direction; accepts responsibility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FUNDING SPONSOR   Person / department obtaining budget required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276523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PROJECT OWNER   Confirms need for project and validates objectives; provides specs, monitoring, and overall delivery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PROPOSAL FACILITATOR   Proposal preparation support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ADDITIONAL STAKEHOLDERS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NAME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ROLE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OVERVIEW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417786" y="700473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PROJECT OVERVIEW</a:t>
            </a:r>
          </a:p>
          <a:p>
            <a:pPr>
              <a:spcAft>
                <a:spcPts val="1200"/>
              </a:spcAft>
            </a:pPr>
            <a:r>
              <a:rPr lang="en-US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Paragraph description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Bullet Point 1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Bullet Point 2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Bullet Point 3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GOALS / ASSUMPTIONS / MEASUREMENTS OF SUCCESS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87257"/>
              </p:ext>
            </p:extLst>
          </p:nvPr>
        </p:nvGraphicFramePr>
        <p:xfrm>
          <a:off x="220177" y="292245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GOALS / PURPOSE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97065"/>
              </p:ext>
            </p:extLst>
          </p:nvPr>
        </p:nvGraphicFramePr>
        <p:xfrm>
          <a:off x="220177" y="2184604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ASSUMPTIONS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56647"/>
              </p:ext>
            </p:extLst>
          </p:nvPr>
        </p:nvGraphicFramePr>
        <p:xfrm>
          <a:off x="220177" y="4076963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MEASUREMENTS OF SUCCESS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COMPETITIVE ADVANTAGE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717392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COMPETITOR ADVANTAGE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Attribute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Attribute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Attribute three</a:t>
            </a:r>
          </a:p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We chose these determinant attributes for several reasons: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latin typeface="Century Gothic" panose="020B0502020202020204" pitchFamily="34" charset="0"/>
              </a:rPr>
              <a:t>Attribute example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latin typeface="Century Gothic" panose="020B0502020202020204" pitchFamily="34" charset="0"/>
              </a:rPr>
              <a:t>[If not this example, then Reason 1]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latin typeface="Century Gothic" panose="020B0502020202020204" pitchFamily="34" charset="0"/>
              </a:rPr>
              <a:t>[Reason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RISK FACTORS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7173"/>
              </p:ext>
            </p:extLst>
          </p:nvPr>
        </p:nvGraphicFramePr>
        <p:xfrm>
          <a:off x="220177" y="292245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INDUSTRY + MARKET RISKS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7636"/>
              </p:ext>
            </p:extLst>
          </p:nvPr>
        </p:nvGraphicFramePr>
        <p:xfrm>
          <a:off x="220177" y="3313068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BUDGETARY RISKS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21902"/>
              </p:ext>
            </p:extLst>
          </p:nvPr>
        </p:nvGraphicFramePr>
        <p:xfrm>
          <a:off x="220177" y="449725"/>
          <a:ext cx="11619731" cy="5373860"/>
        </p:xfrm>
        <a:graphic>
          <a:graphicData uri="http://schemas.openxmlformats.org/drawingml/2006/table">
            <a:tbl>
              <a:tblPr>
                <a:effectLst>
                  <a:outerShdw blurRad="2794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73420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ID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MILESTONE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BASELINE COMPLETION DATE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EXPECTED COMPLETION DATE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C1BF3D5-E4B0-F348-B232-0D06863C7EF1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MILESTONES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132" y="6477000"/>
            <a:ext cx="956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DOCUMENTATION + REPORTING / PROJECT COST + RESOURCE ESTIMATE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36971"/>
              </p:ext>
            </p:extLst>
          </p:nvPr>
        </p:nvGraphicFramePr>
        <p:xfrm>
          <a:off x="243623" y="386029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DOCUMENTATION + REPORTING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9007"/>
              </p:ext>
            </p:extLst>
          </p:nvPr>
        </p:nvGraphicFramePr>
        <p:xfrm>
          <a:off x="243623" y="3406852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PROJECT COST + RESOURCE ESTIMATE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CONCLUSTION + COMMENTS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CONCLUSION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three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COMMENTS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three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0</TotalTime>
  <Words>219</Words>
  <Application>Microsoft Macintosh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IC-Executive-Summary-Outline-Presentation-Template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Heather Key</cp:lastModifiedBy>
  <cp:revision>4</cp:revision>
  <dcterms:created xsi:type="dcterms:W3CDTF">2018-04-30T01:41:14Z</dcterms:created>
  <dcterms:modified xsi:type="dcterms:W3CDTF">2022-05-20T18:37:16Z</dcterms:modified>
</cp:coreProperties>
</file>