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79&amp;utm_source=integrated+content&amp;utm_campaign=/content/project-dashboard-templates&amp;utm_medium=Project+Status+Report+Dashboard+powerpoint+11379&amp;lpa=Project+Status+Report+Dashboard+powerpoint+11379&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PROJECT STATUS REPORT DASHBOARD</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Project Status Report Dashboard Template in Excel to enter data that will populate the charts and graphs for your dashboard.  Place screenshots of each element on the following slides to build out your Project Status Report Dashboard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PENDING ITEMS</a:t>
            </a:r>
          </a:p>
        </p:txBody>
      </p:sp>
      <p:pic>
        <p:nvPicPr>
          <p:cNvPr id="3" name="Picture 2">
            <a:extLst>
              <a:ext uri="{FF2B5EF4-FFF2-40B4-BE49-F238E27FC236}">
                <a16:creationId xmlns:a16="http://schemas.microsoft.com/office/drawing/2014/main" id="{BF115C65-2ECA-BFBD-1177-158E74AD8E0B}"/>
              </a:ext>
            </a:extLst>
          </p:cNvPr>
          <p:cNvPicPr>
            <a:picLocks noChangeAspect="1"/>
          </p:cNvPicPr>
          <p:nvPr/>
        </p:nvPicPr>
        <p:blipFill>
          <a:blip r:embed="rId3"/>
          <a:srcRect/>
          <a:stretch/>
        </p:blipFill>
        <p:spPr>
          <a:xfrm>
            <a:off x="824948" y="1692522"/>
            <a:ext cx="10306878" cy="3803495"/>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463396" y="3133993"/>
            <a:ext cx="6772147" cy="1446550"/>
          </a:xfrm>
          <a:prstGeom prst="rect">
            <a:avLst/>
          </a:prstGeom>
          <a:noFill/>
        </p:spPr>
        <p:txBody>
          <a:bodyPr wrap="square" rtlCol="0">
            <a:spAutoFit/>
          </a:bodyPr>
          <a:lstStyle/>
          <a:p>
            <a:r>
              <a:rPr lang="en-US" sz="4400" dirty="0">
                <a:latin typeface="Century Gothic" panose="020B0502020202020204" pitchFamily="34" charset="0"/>
              </a:rPr>
              <a:t>PROJECT STATUS REPORT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 PROJECT NAME ]</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DASHBOARD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a:blip r:embed="rId3"/>
          <a:srcRect/>
          <a:stretch/>
        </p:blipFill>
        <p:spPr>
          <a:xfrm>
            <a:off x="367748" y="1412063"/>
            <a:ext cx="11508230" cy="3435668"/>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3" name="Picture 2">
            <a:extLst>
              <a:ext uri="{FF2B5EF4-FFF2-40B4-BE49-F238E27FC236}">
                <a16:creationId xmlns:a16="http://schemas.microsoft.com/office/drawing/2014/main" id="{17EC2159-EAF9-731D-93FE-4F37A3285504}"/>
              </a:ext>
            </a:extLst>
          </p:cNvPr>
          <p:cNvPicPr>
            <a:picLocks noChangeAspect="1"/>
          </p:cNvPicPr>
          <p:nvPr/>
        </p:nvPicPr>
        <p:blipFill>
          <a:blip r:embed="rId3"/>
          <a:srcRect/>
          <a:stretch/>
        </p:blipFill>
        <p:spPr>
          <a:xfrm>
            <a:off x="478564" y="949691"/>
            <a:ext cx="9837624" cy="4958617"/>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TASK TIMELINE</a:t>
            </a:r>
          </a:p>
        </p:txBody>
      </p:sp>
      <p:pic>
        <p:nvPicPr>
          <p:cNvPr id="3" name="Picture 2">
            <a:extLst>
              <a:ext uri="{FF2B5EF4-FFF2-40B4-BE49-F238E27FC236}">
                <a16:creationId xmlns:a16="http://schemas.microsoft.com/office/drawing/2014/main" id="{E2645407-A4A5-75C9-7C77-21DA6679728A}"/>
              </a:ext>
            </a:extLst>
          </p:cNvPr>
          <p:cNvPicPr>
            <a:picLocks noChangeAspect="1"/>
          </p:cNvPicPr>
          <p:nvPr/>
        </p:nvPicPr>
        <p:blipFill rotWithShape="1">
          <a:blip r:embed="rId3"/>
          <a:srcRect t="7630"/>
          <a:stretch/>
        </p:blipFill>
        <p:spPr>
          <a:xfrm>
            <a:off x="285496" y="1187865"/>
            <a:ext cx="11905692" cy="4137965"/>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STATUS</a:t>
            </a:r>
          </a:p>
        </p:txBody>
      </p:sp>
      <p:pic>
        <p:nvPicPr>
          <p:cNvPr id="3" name="Picture 2">
            <a:extLst>
              <a:ext uri="{FF2B5EF4-FFF2-40B4-BE49-F238E27FC236}">
                <a16:creationId xmlns:a16="http://schemas.microsoft.com/office/drawing/2014/main" id="{61953230-69FD-E74E-DF98-52DAC793D188}"/>
              </a:ext>
            </a:extLst>
          </p:cNvPr>
          <p:cNvPicPr>
            <a:picLocks noChangeAspect="1"/>
          </p:cNvPicPr>
          <p:nvPr/>
        </p:nvPicPr>
        <p:blipFill rotWithShape="1">
          <a:blip r:embed="rId3"/>
          <a:srcRect t="8147"/>
          <a:stretch/>
        </p:blipFill>
        <p:spPr>
          <a:xfrm>
            <a:off x="3781586" y="248400"/>
            <a:ext cx="6840836" cy="6046681"/>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PRIORITY</a:t>
            </a:r>
          </a:p>
        </p:txBody>
      </p:sp>
      <p:pic>
        <p:nvPicPr>
          <p:cNvPr id="3" name="Picture 2">
            <a:extLst>
              <a:ext uri="{FF2B5EF4-FFF2-40B4-BE49-F238E27FC236}">
                <a16:creationId xmlns:a16="http://schemas.microsoft.com/office/drawing/2014/main" id="{1EED433A-1063-7B43-618D-B5917BAF1AA9}"/>
              </a:ext>
            </a:extLst>
          </p:cNvPr>
          <p:cNvPicPr>
            <a:picLocks noChangeAspect="1"/>
          </p:cNvPicPr>
          <p:nvPr/>
        </p:nvPicPr>
        <p:blipFill rotWithShape="1">
          <a:blip r:embed="rId3"/>
          <a:srcRect t="7705"/>
          <a:stretch/>
        </p:blipFill>
        <p:spPr>
          <a:xfrm>
            <a:off x="4614729" y="248400"/>
            <a:ext cx="5691497" cy="6042459"/>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BUDGET</a:t>
            </a:r>
          </a:p>
        </p:txBody>
      </p:sp>
      <p:pic>
        <p:nvPicPr>
          <p:cNvPr id="3" name="Picture 2">
            <a:extLst>
              <a:ext uri="{FF2B5EF4-FFF2-40B4-BE49-F238E27FC236}">
                <a16:creationId xmlns:a16="http://schemas.microsoft.com/office/drawing/2014/main" id="{A1AD0D25-645C-2AF6-F080-C65BF7549D20}"/>
              </a:ext>
            </a:extLst>
          </p:cNvPr>
          <p:cNvPicPr>
            <a:picLocks noChangeAspect="1"/>
          </p:cNvPicPr>
          <p:nvPr/>
        </p:nvPicPr>
        <p:blipFill>
          <a:blip r:embed="rId3"/>
          <a:srcRect/>
          <a:stretch/>
        </p:blipFill>
        <p:spPr>
          <a:xfrm>
            <a:off x="116587" y="1742189"/>
            <a:ext cx="11677390" cy="3534535"/>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35</TotalTime>
  <Words>278</Words>
  <Application>Microsoft Macintosh PowerPoint</Application>
  <PresentationFormat>Widescreen</PresentationFormat>
  <Paragraphs>68</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3</cp:revision>
  <dcterms:created xsi:type="dcterms:W3CDTF">2022-04-18T18:36:26Z</dcterms:created>
  <dcterms:modified xsi:type="dcterms:W3CDTF">2022-05-09T21:22:20Z</dcterms:modified>
</cp:coreProperties>
</file>