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4" r:id="rId3"/>
    <p:sldId id="320" r:id="rId4"/>
    <p:sldId id="343"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86447"/>
  </p:normalViewPr>
  <p:slideViewPr>
    <p:cSldViewPr snapToGrid="0" snapToObjects="1">
      <p:cViewPr varScale="1">
        <p:scale>
          <a:sx n="128" d="100"/>
          <a:sy n="128" d="100"/>
        </p:scale>
        <p:origin x="264"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61824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3&amp;utm_source=integrated+content&amp;utm_campaign=/content/project-governance-templates&amp;utm_medium=IT+Project+Governance+Framework+powerpoint+11323&amp;lpa=IT+Project+Governance+Framework+powerpoint+11323&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IT PROJECT </a:t>
            </a:r>
            <a:r>
              <a:rPr lang="en-US" sz="2200" b="1">
                <a:solidFill>
                  <a:schemeClr val="tx1">
                    <a:lumMod val="75000"/>
                    <a:lumOff val="25000"/>
                  </a:schemeClr>
                </a:solidFill>
                <a:latin typeface="Century Gothic" panose="020B0502020202020204" pitchFamily="34" charset="0"/>
              </a:rPr>
              <a:t>GOVERNANCE FRAMEWORK TEMPLATE</a:t>
            </a:r>
            <a:endParaRPr lang="en-US" sz="2200" b="1" dirty="0">
              <a:solidFill>
                <a:schemeClr val="tx1">
                  <a:lumMod val="75000"/>
                  <a:lumOff val="25000"/>
                </a:schemeClr>
              </a:solidFill>
              <a:latin typeface="Century Gothic" panose="020B0502020202020204" pitchFamily="34" charset="0"/>
            </a:endParaRP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GOVERNANCE PRESENTATION</a:t>
            </a:r>
            <a:endParaRPr lang="en-US" dirty="0">
              <a:solidFill>
                <a:schemeClr val="bg1"/>
              </a:solidFill>
              <a:latin typeface="Century Gothic" panose="020B0502020202020204" pitchFamily="34" charset="0"/>
              <a:ea typeface="Arial" charset="0"/>
              <a:cs typeface="Arial" charset="0"/>
            </a:endParaRPr>
          </a:p>
        </p:txBody>
      </p:sp>
      <p:sp>
        <p:nvSpPr>
          <p:cNvPr id="13" name="TextBox 1">
            <a:extLst>
              <a:ext uri="{FF2B5EF4-FFF2-40B4-BE49-F238E27FC236}">
                <a16:creationId xmlns:a16="http://schemas.microsoft.com/office/drawing/2014/main" id="{7C5F649A-21D3-4946-B06E-8A79DDA0D00E}"/>
              </a:ext>
            </a:extLst>
          </p:cNvPr>
          <p:cNvSpPr txBox="1"/>
          <p:nvPr/>
        </p:nvSpPr>
        <p:spPr>
          <a:xfrm>
            <a:off x="300448" y="1232990"/>
            <a:ext cx="924716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latin typeface="Century Gothic" panose="020B0502020202020204" pitchFamily="34" charset="0"/>
              </a:rPr>
              <a:t>COMPANY NAME</a:t>
            </a:r>
          </a:p>
        </p:txBody>
      </p:sp>
      <p:sp>
        <p:nvSpPr>
          <p:cNvPr id="14" name="TextBox 2">
            <a:extLst>
              <a:ext uri="{FF2B5EF4-FFF2-40B4-BE49-F238E27FC236}">
                <a16:creationId xmlns:a16="http://schemas.microsoft.com/office/drawing/2014/main" id="{8D229698-1152-43F9-BE56-3EBDC68FD012}"/>
              </a:ext>
            </a:extLst>
          </p:cNvPr>
          <p:cNvSpPr txBox="1"/>
          <p:nvPr/>
        </p:nvSpPr>
        <p:spPr>
          <a:xfrm>
            <a:off x="300449" y="3061863"/>
            <a:ext cx="1613914"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sp>
        <p:nvSpPr>
          <p:cNvPr id="15" name="TextBox 34">
            <a:extLst>
              <a:ext uri="{FF2B5EF4-FFF2-40B4-BE49-F238E27FC236}">
                <a16:creationId xmlns:a16="http://schemas.microsoft.com/office/drawing/2014/main" id="{D4A01080-4F03-D14C-BCAD-D43C7E40BEF8}"/>
              </a:ext>
            </a:extLst>
          </p:cNvPr>
          <p:cNvSpPr txBox="1"/>
          <p:nvPr/>
        </p:nvSpPr>
        <p:spPr>
          <a:xfrm>
            <a:off x="300448" y="3388735"/>
            <a:ext cx="3969487"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16" name="TextBox 35">
            <a:extLst>
              <a:ext uri="{FF2B5EF4-FFF2-40B4-BE49-F238E27FC236}">
                <a16:creationId xmlns:a16="http://schemas.microsoft.com/office/drawing/2014/main" id="{E95A0212-8878-DB48-B186-5F02B91F6AA8}"/>
              </a:ext>
            </a:extLst>
          </p:cNvPr>
          <p:cNvSpPr txBox="1"/>
          <p:nvPr/>
        </p:nvSpPr>
        <p:spPr>
          <a:xfrm>
            <a:off x="300447" y="4118048"/>
            <a:ext cx="1494645"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GOVERNANCE  |  EXAMPLE TEMPLATE</a:t>
            </a:r>
            <a:endParaRPr lang="en-US" dirty="0">
              <a:solidFill>
                <a:schemeClr val="bg1"/>
              </a:solidFill>
              <a:latin typeface="Century Gothic" panose="020B0502020202020204" pitchFamily="34" charset="0"/>
              <a:ea typeface="Arial" charset="0"/>
              <a:cs typeface="Arial" charset="0"/>
            </a:endParaRPr>
          </a:p>
        </p:txBody>
      </p: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6222258" y="3421236"/>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a:cxnSpLocks/>
          </p:cNvCxnSpPr>
          <p:nvPr/>
        </p:nvCxnSpPr>
        <p:spPr>
          <a:xfrm>
            <a:off x="3715928" y="3836725"/>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3725530" y="383672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072540" y="417238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FRANK K.</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dirty="0">
                <a:solidFill>
                  <a:srgbClr val="000000"/>
                </a:solidFill>
                <a:latin typeface="Century Gothic" charset="0"/>
                <a:ea typeface="Century Gothic" charset="0"/>
                <a:cs typeface="Century Gothic" charset="0"/>
              </a:rPr>
              <a:t>IT SUPPORT</a:t>
            </a:r>
            <a:endParaRPr lang="en-US" sz="1000" b="0" i="0" u="none" strike="noStrike" baseline="0" dirty="0">
              <a:solidFill>
                <a:srgbClr val="000000"/>
              </a:solidFill>
              <a:latin typeface="Century Gothic" charset="0"/>
              <a:ea typeface="Century Gothic" charset="0"/>
              <a:cs typeface="Century Gothic" charset="0"/>
            </a:endParaRP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5530857" y="417238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dirty="0">
                <a:solidFill>
                  <a:srgbClr val="000000"/>
                </a:solidFill>
                <a:latin typeface="Century Gothic" charset="0"/>
                <a:ea typeface="Century Gothic" charset="0"/>
                <a:cs typeface="Century Gothic" charset="0"/>
              </a:rPr>
              <a:t>BILL M.</a:t>
            </a:r>
            <a:endParaRPr lang="en-US" sz="1000" b="0" i="0" u="none" strike="noStrike" baseline="0" dirty="0">
              <a:solidFill>
                <a:srgbClr val="000000"/>
              </a:solidFill>
              <a:latin typeface="Century Gothic" charset="0"/>
              <a:ea typeface="Century Gothic" charset="0"/>
              <a:cs typeface="Century Gothic" charset="0"/>
            </a:endParaRP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a:defRPr sz="1000"/>
            </a:pPr>
            <a:r>
              <a:rPr lang="en-US" sz="1000" dirty="0">
                <a:solidFill>
                  <a:srgbClr val="000000"/>
                </a:solidFill>
                <a:latin typeface="Century Gothic" charset="0"/>
                <a:ea typeface="Century Gothic" charset="0"/>
                <a:cs typeface="Century Gothic" charset="0"/>
              </a:rPr>
              <a:t>IT SUPPORT</a:t>
            </a:r>
            <a:endParaRPr lang="en-US" sz="1000" b="0" i="0" u="none" strike="noStrike" baseline="0" dirty="0">
              <a:solidFill>
                <a:srgbClr val="000000"/>
              </a:solidFill>
              <a:latin typeface="Century Gothic" charset="0"/>
              <a:ea typeface="Century Gothic" charset="0"/>
              <a:cs typeface="Century Gothic" charset="0"/>
            </a:endParaRP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5502048" y="98770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4805845" y="365744"/>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dirty="0">
                <a:solidFill>
                  <a:srgbClr val="000000"/>
                </a:solidFill>
                <a:latin typeface="Century Gothic" charset="0"/>
                <a:ea typeface="Century Gothic" charset="0"/>
                <a:cs typeface="Century Gothic" charset="0"/>
              </a:rPr>
              <a:t>SUSAN S.</a:t>
            </a:r>
            <a:endParaRPr lang="en-US" sz="1000" b="0" i="0" u="none" strike="noStrike" baseline="0" dirty="0">
              <a:solidFill>
                <a:srgbClr val="000000"/>
              </a:solidFill>
              <a:latin typeface="Century Gothic" charset="0"/>
              <a:ea typeface="Century Gothic" charset="0"/>
              <a:cs typeface="Century Gothic" charset="0"/>
            </a:endParaRP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dirty="0">
                <a:solidFill>
                  <a:srgbClr val="000000"/>
                </a:solidFill>
                <a:latin typeface="Century Gothic" charset="0"/>
                <a:ea typeface="Century Gothic" charset="0"/>
                <a:cs typeface="Century Gothic" charset="0"/>
              </a:rPr>
              <a:t>VICE PRESIDENT</a:t>
            </a:r>
            <a:endParaRPr lang="en-US" sz="1000" b="0" i="0" u="none" strike="noStrike" baseline="0" dirty="0">
              <a:solidFill>
                <a:srgbClr val="000000"/>
              </a:solidFill>
              <a:latin typeface="Century Gothic" charset="0"/>
              <a:ea typeface="Century Gothic" charset="0"/>
              <a:cs typeface="Century Gothic" charset="0"/>
            </a:endParaRP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3965600" y="1461575"/>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3975203" y="146157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3322213" y="1856469"/>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KIM F.</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SR. TECHNOLOGY MANAGER</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7038496" y="146157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6385506" y="1856469"/>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JONATHAN M.</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SR. TECHNOLOGY MANAGER</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6203053" y="1461575"/>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5511651" y="2731022"/>
            <a:ext cx="1733305"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SARAH C.</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ASSISTANT TECHNOLOGY COORDINATOR</a:t>
            </a: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8891836" y="383416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8200435" y="417238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JENN J.</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a:defRPr sz="1000"/>
            </a:pPr>
            <a:r>
              <a:rPr lang="en-US" sz="1000" dirty="0">
                <a:solidFill>
                  <a:srgbClr val="000000"/>
                </a:solidFill>
                <a:latin typeface="Century Gothic" charset="0"/>
                <a:ea typeface="Century Gothic" charset="0"/>
                <a:cs typeface="Century Gothic" charset="0"/>
              </a:rPr>
              <a:t>IT SUPPORT</a:t>
            </a:r>
            <a:endParaRPr lang="en-US" sz="1000" b="0" i="0" u="none" strike="noStrike" baseline="0" dirty="0">
              <a:solidFill>
                <a:srgbClr val="000000"/>
              </a:solidFill>
              <a:latin typeface="Century Gothic" charset="0"/>
              <a:ea typeface="Century Gothic" charset="0"/>
              <a:cs typeface="Century Gothic" charset="0"/>
            </a:endParaRPr>
          </a:p>
        </p:txBody>
      </p: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5333999" y="3846598"/>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4642598" y="5169493"/>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ADAM P.</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a:defRPr sz="1000"/>
            </a:pPr>
            <a:r>
              <a:rPr lang="en-US" sz="1000" dirty="0">
                <a:solidFill>
                  <a:srgbClr val="000000"/>
                </a:solidFill>
                <a:latin typeface="Century Gothic" charset="0"/>
                <a:ea typeface="Century Gothic" charset="0"/>
                <a:cs typeface="Century Gothic" charset="0"/>
              </a:rPr>
              <a:t>IT SUPPORT</a:t>
            </a:r>
            <a:endParaRPr lang="en-US" sz="1000" b="0" i="0" u="none" strike="noStrike" baseline="0" dirty="0">
              <a:solidFill>
                <a:srgbClr val="000000"/>
              </a:solidFill>
              <a:latin typeface="Century Gothic" charset="0"/>
              <a:ea typeface="Century Gothic" charset="0"/>
              <a:cs typeface="Century Gothic" charset="0"/>
            </a:endParaRPr>
          </a:p>
          <a:p>
            <a:pPr algn="ctr" rtl="0">
              <a:defRPr sz="1000"/>
            </a:pPr>
            <a:endParaRPr lang="en-US" sz="1000" b="0" i="0" u="none" strike="noStrike" baseline="0" dirty="0">
              <a:solidFill>
                <a:srgbClr val="000000"/>
              </a:solidFill>
              <a:latin typeface="Century Gothic" charset="0"/>
              <a:ea typeface="Century Gothic" charset="0"/>
              <a:cs typeface="Century Gothic" charset="0"/>
            </a:endParaRP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7936358" y="3836725"/>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7244956" y="515962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CHRIS C.</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a:defRPr sz="1000"/>
            </a:pPr>
            <a:r>
              <a:rPr lang="en-US" sz="1000" dirty="0">
                <a:solidFill>
                  <a:srgbClr val="000000"/>
                </a:solidFill>
                <a:latin typeface="Century Gothic" charset="0"/>
                <a:ea typeface="Century Gothic" charset="0"/>
                <a:cs typeface="Century Gothic" charset="0"/>
              </a:rPr>
              <a:t>IT SUPPORT</a:t>
            </a:r>
            <a:endParaRPr lang="en-US" sz="1000" b="0" i="0" u="none" strike="noStrike" baseline="0" dirty="0">
              <a:solidFill>
                <a:srgbClr val="000000"/>
              </a:solidFill>
              <a:latin typeface="Century Gothic" charset="0"/>
              <a:ea typeface="Century Gothic" charset="0"/>
              <a:cs typeface="Century Gothic" charset="0"/>
            </a:endParaRPr>
          </a:p>
        </p:txBody>
      </p:sp>
      <p:cxnSp>
        <p:nvCxnSpPr>
          <p:cNvPr id="40" name="Straight Arrow Connector 39">
            <a:extLst>
              <a:ext uri="{FF2B5EF4-FFF2-40B4-BE49-F238E27FC236}">
                <a16:creationId xmlns:a16="http://schemas.microsoft.com/office/drawing/2014/main" id="{ECFE2BD1-DB68-45E9-A92A-5EFE52E25876}"/>
              </a:ext>
            </a:extLst>
          </p:cNvPr>
          <p:cNvCxnSpPr/>
          <p:nvPr/>
        </p:nvCxnSpPr>
        <p:spPr>
          <a:xfrm>
            <a:off x="6025401" y="725212"/>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AutoShape 167">
            <a:extLst>
              <a:ext uri="{FF2B5EF4-FFF2-40B4-BE49-F238E27FC236}">
                <a16:creationId xmlns:a16="http://schemas.microsoft.com/office/drawing/2014/main" id="{BC0941E1-E9A9-4BEB-AFA8-A70D277EE2A3}"/>
              </a:ext>
            </a:extLst>
          </p:cNvPr>
          <p:cNvSpPr>
            <a:spLocks noChangeArrowheads="1"/>
          </p:cNvSpPr>
          <p:nvPr/>
        </p:nvSpPr>
        <p:spPr bwMode="auto">
          <a:xfrm>
            <a:off x="7936358" y="365743"/>
            <a:ext cx="1382803" cy="710809"/>
          </a:xfrm>
          <a:prstGeom prst="flowChartAlternateProcess">
            <a:avLst/>
          </a:prstGeom>
          <a:solidFill>
            <a:schemeClr val="bg2">
              <a:lumMod val="9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CORPORATE</a:t>
            </a:r>
            <a:br>
              <a:rPr lang="en-US" sz="1000" b="0" i="0" u="none" strike="noStrike" baseline="0" dirty="0">
                <a:solidFill>
                  <a:srgbClr val="000000"/>
                </a:solidFill>
                <a:latin typeface="Century Gothic" charset="0"/>
                <a:ea typeface="Century Gothic" charset="0"/>
                <a:cs typeface="Century Gothic" charset="0"/>
              </a:rPr>
            </a:br>
            <a:r>
              <a:rPr lang="en-US" sz="1000" b="0" i="0" u="none" strike="noStrike" baseline="0" dirty="0">
                <a:solidFill>
                  <a:srgbClr val="000000"/>
                </a:solidFill>
                <a:latin typeface="Century Gothic" charset="0"/>
                <a:ea typeface="Century Gothic" charset="0"/>
                <a:cs typeface="Century Gothic" charset="0"/>
              </a:rPr>
              <a:t>OFFSI</a:t>
            </a:r>
            <a:r>
              <a:rPr lang="en-US" sz="1000" dirty="0">
                <a:solidFill>
                  <a:srgbClr val="000000"/>
                </a:solidFill>
                <a:latin typeface="Century Gothic" charset="0"/>
                <a:ea typeface="Century Gothic" charset="0"/>
                <a:cs typeface="Century Gothic" charset="0"/>
              </a:rPr>
              <a:t>TE RESOURCES</a:t>
            </a:r>
            <a:endParaRPr lang="en-US" sz="1000" b="0" i="0" u="none" strike="noStrike" baseline="0" dirty="0">
              <a:solidFill>
                <a:srgbClr val="000000"/>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17929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GOVERNANCE</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B6FBC230-6E0A-2048-8256-DF54E0942B51}"/>
              </a:ext>
            </a:extLst>
          </p:cNvPr>
          <p:cNvCxnSpPr/>
          <p:nvPr/>
        </p:nvCxnSpPr>
        <p:spPr>
          <a:xfrm>
            <a:off x="11090876" y="400864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3519069" y="3776641"/>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p:nvPr/>
        </p:nvCxnSpPr>
        <p:spPr>
          <a:xfrm>
            <a:off x="1012739" y="4192130"/>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1022341" y="419213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69351"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2827668"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2798859"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7DCD499-3D90-104A-AE0B-31A1377444C2}"/>
              </a:ext>
            </a:extLst>
          </p:cNvPr>
          <p:cNvCxnSpPr/>
          <p:nvPr/>
        </p:nvCxnSpPr>
        <p:spPr>
          <a:xfrm>
            <a:off x="9607244"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2102656"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95" name="AutoShape 167">
            <a:extLst>
              <a:ext uri="{FF2B5EF4-FFF2-40B4-BE49-F238E27FC236}">
                <a16:creationId xmlns:a16="http://schemas.microsoft.com/office/drawing/2014/main" id="{F8797C8C-71A9-9342-A685-2CDB9465CBA2}"/>
              </a:ext>
            </a:extLst>
          </p:cNvPr>
          <p:cNvSpPr>
            <a:spLocks noChangeArrowheads="1"/>
          </p:cNvSpPr>
          <p:nvPr/>
        </p:nvSpPr>
        <p:spPr bwMode="auto">
          <a:xfrm>
            <a:off x="8891835"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1262411" y="1816980"/>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0808B4F8-B396-5B49-8599-FA687BD21482}"/>
              </a:ext>
            </a:extLst>
          </p:cNvPr>
          <p:cNvCxnSpPr/>
          <p:nvPr/>
        </p:nvCxnSpPr>
        <p:spPr>
          <a:xfrm>
            <a:off x="7984371" y="1816980"/>
            <a:ext cx="308152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1272014"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619024"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4335307"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682317"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3499864" y="1816980"/>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2808462" y="3086427"/>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4" name="Straight Arrow Connector 103">
            <a:extLst>
              <a:ext uri="{FF2B5EF4-FFF2-40B4-BE49-F238E27FC236}">
                <a16:creationId xmlns:a16="http://schemas.microsoft.com/office/drawing/2014/main" id="{3F82A72A-08B2-C242-9C7C-61102C1E00D7}"/>
              </a:ext>
            </a:extLst>
          </p:cNvPr>
          <p:cNvCxnSpPr/>
          <p:nvPr/>
        </p:nvCxnSpPr>
        <p:spPr>
          <a:xfrm>
            <a:off x="79843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5" name="AutoShape 167">
            <a:extLst>
              <a:ext uri="{FF2B5EF4-FFF2-40B4-BE49-F238E27FC236}">
                <a16:creationId xmlns:a16="http://schemas.microsoft.com/office/drawing/2014/main" id="{6B6202AD-AF7D-A047-9CC7-B5A41CD1D30F}"/>
              </a:ext>
            </a:extLst>
          </p:cNvPr>
          <p:cNvSpPr>
            <a:spLocks noChangeArrowheads="1"/>
          </p:cNvSpPr>
          <p:nvPr/>
        </p:nvSpPr>
        <p:spPr bwMode="auto">
          <a:xfrm>
            <a:off x="7331381"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6" name="Straight Arrow Connector 105">
            <a:extLst>
              <a:ext uri="{FF2B5EF4-FFF2-40B4-BE49-F238E27FC236}">
                <a16:creationId xmlns:a16="http://schemas.microsoft.com/office/drawing/2014/main" id="{469555D6-7E5C-BA45-A173-3086F03712AF}"/>
              </a:ext>
            </a:extLst>
          </p:cNvPr>
          <p:cNvCxnSpPr/>
          <p:nvPr/>
        </p:nvCxnSpPr>
        <p:spPr>
          <a:xfrm>
            <a:off x="110716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7" name="AutoShape 167">
            <a:extLst>
              <a:ext uri="{FF2B5EF4-FFF2-40B4-BE49-F238E27FC236}">
                <a16:creationId xmlns:a16="http://schemas.microsoft.com/office/drawing/2014/main" id="{A329B3C3-170C-FB43-9332-871D3741B957}"/>
              </a:ext>
            </a:extLst>
          </p:cNvPr>
          <p:cNvSpPr>
            <a:spLocks noChangeArrowheads="1"/>
          </p:cNvSpPr>
          <p:nvPr/>
        </p:nvSpPr>
        <p:spPr bwMode="auto">
          <a:xfrm>
            <a:off x="10380269"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6188647" y="418956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5497246"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0" name="Straight Arrow Connector 109">
            <a:extLst>
              <a:ext uri="{FF2B5EF4-FFF2-40B4-BE49-F238E27FC236}">
                <a16:creationId xmlns:a16="http://schemas.microsoft.com/office/drawing/2014/main" id="{D9053CDD-3080-244F-852B-D2DB751E86AB}"/>
              </a:ext>
            </a:extLst>
          </p:cNvPr>
          <p:cNvCxnSpPr/>
          <p:nvPr/>
        </p:nvCxnSpPr>
        <p:spPr>
          <a:xfrm>
            <a:off x="11071671" y="2932556"/>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1" name="AutoShape 167">
            <a:extLst>
              <a:ext uri="{FF2B5EF4-FFF2-40B4-BE49-F238E27FC236}">
                <a16:creationId xmlns:a16="http://schemas.microsoft.com/office/drawing/2014/main" id="{67274756-7059-F743-BA24-B58F293FECDB}"/>
              </a:ext>
            </a:extLst>
          </p:cNvPr>
          <p:cNvSpPr>
            <a:spLocks noChangeArrowheads="1"/>
          </p:cNvSpPr>
          <p:nvPr/>
        </p:nvSpPr>
        <p:spPr bwMode="auto">
          <a:xfrm>
            <a:off x="10380269" y="332745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12" name="AutoShape 167">
            <a:extLst>
              <a:ext uri="{FF2B5EF4-FFF2-40B4-BE49-F238E27FC236}">
                <a16:creationId xmlns:a16="http://schemas.microsoft.com/office/drawing/2014/main" id="{054F0644-5AB0-E94D-95AC-BDBBBC111759}"/>
              </a:ext>
            </a:extLst>
          </p:cNvPr>
          <p:cNvSpPr>
            <a:spLocks noChangeArrowheads="1"/>
          </p:cNvSpPr>
          <p:nvPr/>
        </p:nvSpPr>
        <p:spPr bwMode="auto">
          <a:xfrm>
            <a:off x="10399475" y="4403536"/>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3" name="Straight Arrow Connector 112">
            <a:extLst>
              <a:ext uri="{FF2B5EF4-FFF2-40B4-BE49-F238E27FC236}">
                <a16:creationId xmlns:a16="http://schemas.microsoft.com/office/drawing/2014/main" id="{33CD34FF-536E-624F-A783-C71F27B07EC6}"/>
              </a:ext>
            </a:extLst>
          </p:cNvPr>
          <p:cNvCxnSpPr>
            <a:cxnSpLocks/>
          </p:cNvCxnSpPr>
          <p:nvPr/>
        </p:nvCxnSpPr>
        <p:spPr>
          <a:xfrm>
            <a:off x="9607244" y="1816980"/>
            <a:ext cx="0" cy="37770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2630810" y="4202003"/>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1939409" y="552489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5233169" y="4192130"/>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4541767" y="551502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84" name="AutoShape 167">
            <a:extLst>
              <a:ext uri="{FF2B5EF4-FFF2-40B4-BE49-F238E27FC236}">
                <a16:creationId xmlns:a16="http://schemas.microsoft.com/office/drawing/2014/main" id="{27A31A5B-D3DA-5141-B087-9B84952E2C04}"/>
              </a:ext>
            </a:extLst>
          </p:cNvPr>
          <p:cNvSpPr>
            <a:spLocks noChangeArrowheads="1"/>
          </p:cNvSpPr>
          <p:nvPr/>
        </p:nvSpPr>
        <p:spPr bwMode="auto">
          <a:xfrm>
            <a:off x="8930247" y="545000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14" name="AutoShape 167">
            <a:extLst>
              <a:ext uri="{FF2B5EF4-FFF2-40B4-BE49-F238E27FC236}">
                <a16:creationId xmlns:a16="http://schemas.microsoft.com/office/drawing/2014/main" id="{304BD117-B569-5645-94E1-5F085DD5333A}"/>
              </a:ext>
            </a:extLst>
          </p:cNvPr>
          <p:cNvSpPr>
            <a:spLocks noChangeArrowheads="1"/>
          </p:cNvSpPr>
          <p:nvPr/>
        </p:nvSpPr>
        <p:spPr bwMode="auto">
          <a:xfrm>
            <a:off x="8925445" y="4403536"/>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4" name="AutoShape 167">
            <a:extLst>
              <a:ext uri="{FF2B5EF4-FFF2-40B4-BE49-F238E27FC236}">
                <a16:creationId xmlns:a16="http://schemas.microsoft.com/office/drawing/2014/main" id="{2C147B71-D47D-FD42-985D-1457585F48FF}"/>
              </a:ext>
            </a:extLst>
          </p:cNvPr>
          <p:cNvSpPr>
            <a:spLocks noChangeArrowheads="1"/>
          </p:cNvSpPr>
          <p:nvPr/>
        </p:nvSpPr>
        <p:spPr bwMode="auto">
          <a:xfrm>
            <a:off x="1328157" y="1247923"/>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25" name="AutoShape 167">
            <a:extLst>
              <a:ext uri="{FF2B5EF4-FFF2-40B4-BE49-F238E27FC236}">
                <a16:creationId xmlns:a16="http://schemas.microsoft.com/office/drawing/2014/main" id="{D9EEA828-846B-5B41-95AD-DFF5C002A173}"/>
              </a:ext>
            </a:extLst>
          </p:cNvPr>
          <p:cNvSpPr>
            <a:spLocks noChangeArrowheads="1"/>
          </p:cNvSpPr>
          <p:nvPr/>
        </p:nvSpPr>
        <p:spPr bwMode="auto">
          <a:xfrm>
            <a:off x="2799843" y="2794582"/>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26" name="AutoShape 167">
            <a:extLst>
              <a:ext uri="{FF2B5EF4-FFF2-40B4-BE49-F238E27FC236}">
                <a16:creationId xmlns:a16="http://schemas.microsoft.com/office/drawing/2014/main" id="{3FA579DB-B18F-D349-80BB-730809EB0A69}"/>
              </a:ext>
            </a:extLst>
          </p:cNvPr>
          <p:cNvSpPr>
            <a:spLocks noChangeArrowheads="1"/>
          </p:cNvSpPr>
          <p:nvPr/>
        </p:nvSpPr>
        <p:spPr bwMode="auto">
          <a:xfrm>
            <a:off x="4271530" y="4341241"/>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501839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12</TotalTime>
  <Words>250</Words>
  <Application>Microsoft Macintosh PowerPoint</Application>
  <PresentationFormat>Widescreen</PresentationFormat>
  <Paragraphs>101</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dcterms:created xsi:type="dcterms:W3CDTF">2022-05-01T17:02:15Z</dcterms:created>
  <dcterms:modified xsi:type="dcterms:W3CDTF">2022-05-12T17:22:50Z</dcterms:modified>
</cp:coreProperties>
</file>