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2F0"/>
    <a:srgbClr val="00E7F2"/>
    <a:srgbClr val="EAEEF3"/>
    <a:srgbClr val="E3EAF6"/>
    <a:srgbClr val="F0A622"/>
    <a:srgbClr val="00BD32"/>
    <a:srgbClr val="5B7191"/>
    <a:srgbClr val="CE1D02"/>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86447"/>
  </p:normalViewPr>
  <p:slideViewPr>
    <p:cSldViewPr snapToGrid="0" snapToObjects="1">
      <p:cViewPr varScale="1">
        <p:scale>
          <a:sx n="128" d="100"/>
          <a:sy n="128" d="100"/>
        </p:scale>
        <p:origin x="87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Software+Project+Timeline+Template+for+PowerPoint+powerpoint+11327&amp;lpa=Software+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9776" y="2053809"/>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9776" y="2983632"/>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Task Owners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over the span of the project.  Add Percent of Task Complete and Additional Task Information within each bar or in the graph area.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78263" y="337027"/>
            <a:ext cx="3522641" cy="48885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833529"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SOFTWARE PROJECT TIMELINE TEMPLATE FOR POWERPOINT</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PROJECT TIMELINE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879736316"/>
              </p:ext>
            </p:extLst>
          </p:nvPr>
        </p:nvGraphicFramePr>
        <p:xfrm>
          <a:off x="327121" y="516122"/>
          <a:ext cx="11573778"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SEPTEMBER</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OCTOBER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82234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20%</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53260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373668"/>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812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195313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24287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915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40181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71970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7101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42995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85048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5607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599551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682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76156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21167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24941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6"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PROJECT STATUS REPORT  09/20 </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PROJECT TIMELINE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559460194"/>
              </p:ext>
            </p:extLst>
          </p:nvPr>
        </p:nvGraphicFramePr>
        <p:xfrm>
          <a:off x="327121" y="516122"/>
          <a:ext cx="11573780"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822343"/>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532608"/>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373668"/>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3981283"/>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1953138"/>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242873"/>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691548"/>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401813"/>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719700"/>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271018"/>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429958"/>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850488"/>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560753"/>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5995510"/>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8571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761564"/>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211679"/>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24941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1"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8418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794974"/>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195435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190748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3</TotalTime>
  <Words>321</Words>
  <Application>Microsoft Macintosh PowerPoint</Application>
  <PresentationFormat>Widescreen</PresentationFormat>
  <Paragraphs>106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2020-10-13T17:43:59Z</dcterms:created>
  <dcterms:modified xsi:type="dcterms:W3CDTF">2022-04-19T18:11:02Z</dcterms:modified>
</cp:coreProperties>
</file>