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autoAdjust="0"/>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xcVCC3" TargetMode="External"/><Relationship Id="rId1" Type="http://schemas.openxmlformats.org/officeDocument/2006/relationships/slideLayout" Target="../slideLayouts/slideLayout7.xml"/><Relationship Id="rId4" Type="http://schemas.openxmlformats.org/officeDocument/2006/relationships/hyperlink" Target="https://www.smartsheet.com/try-it?trp=11327&amp;utm_source=integrated+content&amp;utm_campaign=/content/powerpoint-project-timeline-templates&amp;utm_medium=Project+Roadmap+Timeline+Template+for+PowerPoint+powerpoint+11327&amp;lpa=Project+Roadmap+Timeline+Template+for+PowerPoint+powerpoint+11327&amp;lx=PFpZZjisDNTS-Ddigi3MyABAgeTPLDIL8TQRu558b7w"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ROADMAP TIMELINE TEMPLATE FOR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 TIMELINE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pic>
        <p:nvPicPr>
          <p:cNvPr id="66" name="Picture 65">
            <a:hlinkClick r:id="rId4"/>
            <a:extLst>
              <a:ext uri="{FF2B5EF4-FFF2-40B4-BE49-F238E27FC236}">
                <a16:creationId xmlns:a16="http://schemas.microsoft.com/office/drawing/2014/main" id="{0FD79FFA-F709-3F74-568B-EDE3DB5814F7}"/>
              </a:ext>
            </a:extLst>
          </p:cNvPr>
          <p:cNvPicPr>
            <a:picLocks noChangeAspect="1"/>
          </p:cNvPicPr>
          <p:nvPr/>
        </p:nvPicPr>
        <p:blipFill>
          <a:blip r:embed="rId3"/>
          <a:stretch>
            <a:fillRect/>
          </a:stretch>
        </p:blipFill>
        <p:spPr>
          <a:xfrm>
            <a:off x="8305109" y="242903"/>
            <a:ext cx="3657600" cy="507585"/>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 TIMELINE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Design / Plan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Analysis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Development / Testing / Training</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Launch / Monitor / Revise</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05/05: </a:t>
              </a:r>
              <a:r>
                <a:rPr lang="en-US" sz="1000" dirty="0">
                  <a:solidFill>
                    <a:schemeClr val="bg1"/>
                  </a:solidFill>
                  <a:latin typeface="Century Gothic" charset="0"/>
                  <a:ea typeface="Century Gothic" charset="0"/>
                  <a:cs typeface="Century Gothic" charset="0"/>
                </a:rPr>
                <a:t>Finalize Plans</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01/16:</a:t>
              </a:r>
            </a:p>
            <a:p>
              <a:pPr algn="ctr"/>
              <a:r>
                <a:rPr lang="en-US" sz="1000" dirty="0">
                  <a:solidFill>
                    <a:schemeClr val="bg1"/>
                  </a:solidFill>
                  <a:latin typeface="Century Gothic" charset="0"/>
                  <a:ea typeface="Century Gothic" charset="0"/>
                  <a:cs typeface="Century Gothic" charset="0"/>
                </a:rPr>
                <a:t>Kickoff</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02/20: </a:t>
              </a:r>
              <a:r>
                <a:rPr lang="en-US" sz="1000" dirty="0">
                  <a:solidFill>
                    <a:schemeClr val="bg1"/>
                  </a:solidFill>
                  <a:latin typeface="Century Gothic" charset="0"/>
                  <a:ea typeface="Century Gothic" charset="0"/>
                  <a:cs typeface="Century Gothic" charset="0"/>
                </a:rPr>
                <a:t>Finalize Wireframes</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05/08:  </a:t>
              </a:r>
              <a:r>
                <a:rPr lang="en-US" sz="1000" dirty="0">
                  <a:solidFill>
                    <a:schemeClr val="bg1"/>
                  </a:solidFill>
                  <a:latin typeface="Century Gothic" charset="0"/>
                  <a:ea typeface="Century Gothic" charset="0"/>
                  <a:cs typeface="Century Gothic" charset="0"/>
                </a:rPr>
                <a:t>Design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07/11:  </a:t>
              </a:r>
              <a:r>
                <a:rPr lang="en-US" sz="1000" dirty="0">
                  <a:solidFill>
                    <a:schemeClr val="bg1"/>
                  </a:solidFill>
                  <a:latin typeface="Century Gothic" charset="0"/>
                  <a:ea typeface="Century Gothic" charset="0"/>
                  <a:cs typeface="Century Gothic" charset="0"/>
                </a:rPr>
                <a:t>Finalize Design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09/19:  </a:t>
              </a:r>
              <a:r>
                <a:rPr lang="en-US" sz="1000" dirty="0">
                  <a:solidFill>
                    <a:schemeClr val="bg1"/>
                  </a:solidFill>
                  <a:latin typeface="Century Gothic" charset="0"/>
                  <a:ea typeface="Century Gothic" charset="0"/>
                  <a:cs typeface="Century Gothic" charset="0"/>
                </a:rPr>
                <a:t>Training Begins</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08/28:  </a:t>
              </a:r>
              <a:r>
                <a:rPr lang="en-US" sz="1000" dirty="0">
                  <a:solidFill>
                    <a:schemeClr val="bg1"/>
                  </a:solidFill>
                  <a:latin typeface="Century Gothic" charset="0"/>
                  <a:ea typeface="Century Gothic" charset="0"/>
                  <a:cs typeface="Century Gothic" charset="0"/>
                </a:rPr>
                <a:t>Beta Testing Begins</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a:solidFill>
                    <a:schemeClr val="bg1"/>
                  </a:solidFill>
                  <a:latin typeface="Century Gothic" charset="0"/>
                  <a:ea typeface="Century Gothic" charset="0"/>
                  <a:cs typeface="Century Gothic" charset="0"/>
                </a:rPr>
                <a:t>10/22:  </a:t>
              </a:r>
              <a:r>
                <a:rPr lang="en-US" sz="1000">
                  <a:solidFill>
                    <a:schemeClr val="bg1"/>
                  </a:solidFill>
                  <a:latin typeface="Century Gothic" charset="0"/>
                  <a:ea typeface="Century Gothic" charset="0"/>
                  <a:cs typeface="Century Gothic" charset="0"/>
                </a:rPr>
                <a:t>Launch</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10/23</a:t>
              </a:r>
              <a:r>
                <a:rPr lang="en-US" sz="1000" b="1">
                  <a:solidFill>
                    <a:schemeClr val="bg1"/>
                  </a:solidFill>
                  <a:latin typeface="Century Gothic" charset="0"/>
                  <a:ea typeface="Century Gothic" charset="0"/>
                  <a:cs typeface="Century Gothic" charset="0"/>
                </a:rPr>
                <a:t>:  </a:t>
              </a:r>
              <a:r>
                <a:rPr lang="en-US" sz="1000">
                  <a:solidFill>
                    <a:schemeClr val="bg1"/>
                  </a:solidFill>
                  <a:latin typeface="Century Gothic" charset="0"/>
                  <a:ea typeface="Century Gothic" charset="0"/>
                  <a:cs typeface="Century Gothic" charset="0"/>
                </a:rPr>
                <a:t>Monitor Start</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12/19:  </a:t>
              </a:r>
              <a:r>
                <a:rPr lang="en-US" sz="1000" dirty="0">
                  <a:solidFill>
                    <a:schemeClr val="bg1"/>
                  </a:solidFill>
                  <a:latin typeface="Century Gothic" charset="0"/>
                  <a:ea typeface="Century Gothic" charset="0"/>
                  <a:cs typeface="Century Gothic" charset="0"/>
                </a:rPr>
                <a:t>Final Report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a:solidFill>
                  <a:schemeClr val="tx1"/>
                </a:solidFill>
                <a:latin typeface="Century Gothic" charset="0"/>
                <a:ea typeface="Century Gothic" charset="0"/>
                <a:cs typeface="Century Gothic" charset="0"/>
              </a:rPr>
              <a:t>Task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3</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7</TotalTime>
  <Words>239</Words>
  <Application>Microsoft Macintosh PowerPoint</Application>
  <PresentationFormat>Widescreen</PresentationFormat>
  <Paragraphs>65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cp:revision>
  <dcterms:created xsi:type="dcterms:W3CDTF">2021-07-01T18:29:18Z</dcterms:created>
  <dcterms:modified xsi:type="dcterms:W3CDTF">2022-04-19T18:09:23Z</dcterms:modified>
</cp:coreProperties>
</file>